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83" r:id="rId3"/>
    <p:sldId id="271" r:id="rId4"/>
    <p:sldId id="272" r:id="rId5"/>
    <p:sldId id="274" r:id="rId6"/>
    <p:sldId id="284" r:id="rId7"/>
    <p:sldId id="279" r:id="rId8"/>
    <p:sldId id="275" r:id="rId9"/>
    <p:sldId id="276" r:id="rId10"/>
    <p:sldId id="277" r:id="rId11"/>
    <p:sldId id="280" r:id="rId12"/>
    <p:sldId id="270" r:id="rId13"/>
    <p:sldId id="26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80" d="100"/>
          <a:sy n="80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14400"/>
            <a:ext cx="37593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vi-VN" sz="405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 U u Ư ư</a:t>
            </a:r>
            <a:endParaRPr lang="vi-VN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5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447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vở</a:t>
            </a:r>
            <a:endParaRPr lang="en-US" sz="7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0" y="42672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hổ là cá dữ.</a:t>
            </a:r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:\ẢNH TV1-T1\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9"/>
          <a:stretch/>
        </p:blipFill>
        <p:spPr bwMode="auto">
          <a:xfrm>
            <a:off x="0" y="0"/>
            <a:ext cx="9143999" cy="4038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42672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ẢNH TV1-T1\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t="49493" r="12371" b="5882"/>
          <a:stretch/>
        </p:blipFill>
        <p:spPr bwMode="auto">
          <a:xfrm>
            <a:off x="0" y="990600"/>
            <a:ext cx="9067800" cy="4191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150078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896932"/>
            <a:ext cx="243949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đỏ </a:t>
            </a:r>
            <a:endParaRPr lang="en-US" sz="6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657598"/>
            <a:ext cx="31242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hố</a:t>
            </a:r>
            <a:endParaRPr lang="en-US" sz="6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555" y="1896932"/>
            <a:ext cx="3018645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6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 hồ</a:t>
            </a:r>
            <a:endParaRPr lang="en-US" sz="6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3666" y="3657598"/>
            <a:ext cx="234566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6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le</a:t>
            </a:r>
            <a:endParaRPr lang="en-US" sz="6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228600"/>
            <a:ext cx="3903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bài cũ: </a:t>
            </a:r>
            <a:endParaRPr lang="en-US" sz="6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04554" y="4312364"/>
            <a:ext cx="622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 đủ chín ngọt lừ. 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6727" y="431236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6100" y="431236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pic>
        <p:nvPicPr>
          <p:cNvPr id="2" name="Picture 2" descr="D:\ẢNH TV1-T1\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6" b="63055"/>
          <a:stretch/>
        </p:blipFill>
        <p:spPr bwMode="auto">
          <a:xfrm>
            <a:off x="0" y="0"/>
            <a:ext cx="9144000" cy="404552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-5454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 U u Ư ư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431236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2108208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270008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1270008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2108208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1270008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05600" y="1270008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-45027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300" y="-4572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6160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3616037"/>
            <a:ext cx="118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6100" y="3629892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6300" y="3602183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0300" y="3608245"/>
            <a:ext cx="1485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 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1900" y="3632537"/>
            <a:ext cx="146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0250" y="2062363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ừ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1168745"/>
            <a:ext cx="179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5671" y="3633308"/>
            <a:ext cx="77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7564" y="3609110"/>
            <a:ext cx="77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2278" y="3616037"/>
            <a:ext cx="77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2798" y="3616036"/>
            <a:ext cx="77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4440" y="3607378"/>
            <a:ext cx="77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23514" y="3653600"/>
            <a:ext cx="77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171824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1" y="3171825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dữ 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1" y="3200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 đủ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ẢNH TV1-T1\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t="61514" r="59342" b="26108"/>
          <a:stretch/>
        </p:blipFill>
        <p:spPr bwMode="auto">
          <a:xfrm>
            <a:off x="76200" y="811131"/>
            <a:ext cx="3171232" cy="208446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t="61514" r="5799" b="26108"/>
          <a:stretch/>
        </p:blipFill>
        <p:spPr bwMode="auto">
          <a:xfrm>
            <a:off x="6319249" y="804204"/>
            <a:ext cx="2824751" cy="208446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ẢNH TV1-T1\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8" t="61808" r="35460" b="25814"/>
          <a:stretch/>
        </p:blipFill>
        <p:spPr bwMode="auto">
          <a:xfrm>
            <a:off x="3264457" y="818058"/>
            <a:ext cx="3043404" cy="207754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27414" y="3175337"/>
            <a:ext cx="77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1615" y="3171823"/>
            <a:ext cx="77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8714" y="3200400"/>
            <a:ext cx="77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5821" y="3200400"/>
            <a:ext cx="77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2108208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270008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1270008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2108208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1270008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05600" y="1270008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-45027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300" y="-4572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214254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3214254"/>
            <a:ext cx="118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6100" y="3228109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6300" y="320040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0300" y="3206462"/>
            <a:ext cx="1485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 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1900" y="3230754"/>
            <a:ext cx="146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0250" y="2062363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ừ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1168745"/>
            <a:ext cx="179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4324628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endParaRPr lang="en-US" sz="6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1" y="4324629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dữ </a:t>
            </a:r>
            <a:endParaRPr lang="en-US" sz="6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1" y="4353204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 đủ</a:t>
            </a:r>
            <a:endParaRPr lang="en-US" sz="6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:\Luyen viet tieu hoc\chu cai\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429641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anh tran tri\tải xuống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678006"/>
            <a:ext cx="5707336" cy="42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97459c1d49b1d2a1df4d92127b385717cab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104</Words>
  <Application>Microsoft Office PowerPoint</Application>
  <PresentationFormat>On-screen Show (4:3)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Ariston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69</cp:revision>
  <dcterms:created xsi:type="dcterms:W3CDTF">2020-08-10T13:41:50Z</dcterms:created>
  <dcterms:modified xsi:type="dcterms:W3CDTF">2022-09-19T23:19:17Z</dcterms:modified>
</cp:coreProperties>
</file>