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83" r:id="rId3"/>
    <p:sldId id="271" r:id="rId4"/>
    <p:sldId id="284" r:id="rId5"/>
    <p:sldId id="274" r:id="rId6"/>
    <p:sldId id="272" r:id="rId7"/>
    <p:sldId id="279" r:id="rId8"/>
    <p:sldId id="275" r:id="rId9"/>
    <p:sldId id="276" r:id="rId10"/>
    <p:sldId id="277" r:id="rId11"/>
    <p:sldId id="280" r:id="rId12"/>
    <p:sldId id="270" r:id="rId13"/>
    <p:sldId id="26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80" d="100"/>
          <a:sy n="80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14400"/>
            <a:ext cx="37593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405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 H h L l</a:t>
            </a:r>
            <a:endParaRPr lang="vi-VN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2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vở</a:t>
            </a:r>
            <a:endParaRPr lang="en-US" sz="7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62200" y="4343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 bị ho. Bà đã có lá hẹ. 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343400"/>
            <a:ext cx="141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6420" y="4343400"/>
            <a:ext cx="267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D:\ẢNH TV1-T1\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23"/>
          <a:stretch/>
        </p:blipFill>
        <p:spPr bwMode="auto">
          <a:xfrm>
            <a:off x="1624805" y="304800"/>
            <a:ext cx="6656387" cy="375458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99820" y="4343400"/>
            <a:ext cx="57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ẢNH TV1-T1\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61"/>
          <a:stretch/>
        </p:blipFill>
        <p:spPr bwMode="auto">
          <a:xfrm>
            <a:off x="0" y="830996"/>
            <a:ext cx="9144000" cy="457920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cối</a:t>
            </a:r>
            <a:endParaRPr lang="en-US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896932"/>
            <a:ext cx="243949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 đỏ 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657598"/>
            <a:ext cx="234566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đò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555" y="1896932"/>
            <a:ext cx="187653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6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ẻ ô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3666" y="3657598"/>
            <a:ext cx="234566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6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 đà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228600"/>
            <a:ext cx="3903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bài cũ: 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ẢNH TV1-T1\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b="64974"/>
          <a:stretch/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44196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le bơi trên hồ.</a:t>
            </a:r>
            <a:endParaRPr lang="en-US" sz="6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4196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44196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44196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 H h L l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209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371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371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2209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371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371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-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-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886" y="357452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8300" y="3588377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8672" y="3603096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0550" y="3581401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3773" y="35814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6100" y="3609111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ỡ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9446" y="3574521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5639" y="358149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2073" y="3589338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451" y="356764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2943" y="358149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358149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5075" y="685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đỏ 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389668"/>
            <a:ext cx="220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hồ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573731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 hồ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684" y="338966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ẢNH TV1-T1\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59879" r="70214" b="26079"/>
          <a:stretch/>
        </p:blipFill>
        <p:spPr bwMode="auto">
          <a:xfrm>
            <a:off x="258064" y="92652"/>
            <a:ext cx="2137724" cy="181913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ẢNH TV1-T1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8" t="59167" r="22073" b="26353"/>
          <a:stretch/>
        </p:blipFill>
        <p:spPr bwMode="auto">
          <a:xfrm>
            <a:off x="258064" y="2895600"/>
            <a:ext cx="2137724" cy="18191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ẢNH TV1-T1\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9" t="60416" r="45956" b="26007"/>
          <a:stretch/>
        </p:blipFill>
        <p:spPr bwMode="auto">
          <a:xfrm>
            <a:off x="4678941" y="83127"/>
            <a:ext cx="2182398" cy="181220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TV1-T1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1" t="59167" b="25625"/>
          <a:stretch/>
        </p:blipFill>
        <p:spPr bwMode="auto">
          <a:xfrm>
            <a:off x="4714767" y="2895600"/>
            <a:ext cx="2209800" cy="181220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19050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668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0668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19050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0668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0668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-228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-228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886" y="2971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8300" y="2985655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8672" y="3000374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0550" y="2978679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3773" y="2978678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6100" y="3006389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ỡ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420" y="4098486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đỏ </a:t>
            </a:r>
            <a:endParaRPr lang="en-US" sz="5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9847" y="4098574"/>
            <a:ext cx="220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hồ</a:t>
            </a:r>
            <a:endParaRPr lang="en-US" sz="5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3729" y="4098486"/>
            <a:ext cx="2350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5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 hồ</a:t>
            </a:r>
            <a:endParaRPr lang="en-US" sz="5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5497" y="4076788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5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endParaRPr lang="en-US" sz="5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Luyen viet tieu hoc\chu cai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87477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Luyen viet tieu hoc\chu cai\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495800" cy="41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b14347af72e8a1db1b7aa49ca164dc2f5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110</Words>
  <Application>Microsoft Office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Ariston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64</cp:revision>
  <dcterms:created xsi:type="dcterms:W3CDTF">2020-08-10T13:41:50Z</dcterms:created>
  <dcterms:modified xsi:type="dcterms:W3CDTF">2022-09-19T23:19:08Z</dcterms:modified>
</cp:coreProperties>
</file>