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1" r:id="rId2"/>
    <p:sldId id="282" r:id="rId3"/>
    <p:sldId id="271" r:id="rId4"/>
    <p:sldId id="283" r:id="rId5"/>
    <p:sldId id="274" r:id="rId6"/>
    <p:sldId id="272" r:id="rId7"/>
    <p:sldId id="279" r:id="rId8"/>
    <p:sldId id="275" r:id="rId9"/>
    <p:sldId id="276" r:id="rId10"/>
    <p:sldId id="277" r:id="rId11"/>
    <p:sldId id="280" r:id="rId12"/>
    <p:sldId id="270" r:id="rId13"/>
    <p:sldId id="266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4660"/>
  </p:normalViewPr>
  <p:slideViewPr>
    <p:cSldViewPr>
      <p:cViewPr varScale="1">
        <p:scale>
          <a:sx n="65" d="100"/>
          <a:sy n="65" d="100"/>
        </p:scale>
        <p:origin x="14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1B1C-1BB0-414C-97A2-23D6FB0BF9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2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14400"/>
            <a:ext cx="37593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1</a:t>
            </a:r>
            <a:endParaRPr lang="vi-VN" sz="405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8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8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 I i K k</a:t>
            </a:r>
            <a:endParaRPr lang="vi-VN" sz="8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04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633">
        <p:split orient="vert"/>
      </p:transition>
    </mc:Choice>
    <mc:Fallback xmlns="">
      <p:transition spd="slow" advTm="4263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4478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7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7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  <a:ea typeface="Ariston"/>
                <a:cs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  <a:ea typeface="Ariston"/>
              <a:cs typeface="Ariston"/>
            </a:endParaRPr>
          </a:p>
        </p:txBody>
      </p:sp>
      <p:pic>
        <p:nvPicPr>
          <p:cNvPr id="6148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6157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Con-Chim-Vanh-Khuyen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205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ẢNH TV1-T1\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3519"/>
          <a:stretch/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3550" y="4495799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</a:rPr>
              <a:t>Kì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đà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bò</a:t>
            </a:r>
            <a:r>
              <a:rPr lang="en-US" sz="6000" dirty="0" smtClean="0">
                <a:solidFill>
                  <a:srgbClr val="002060"/>
                </a:solidFill>
              </a:rPr>
              <a:t> ở </a:t>
            </a:r>
            <a:r>
              <a:rPr lang="en-US" sz="6000" dirty="0" err="1" smtClean="0">
                <a:solidFill>
                  <a:srgbClr val="002060"/>
                </a:solidFill>
              </a:rPr>
              <a:t>kẽ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đá</a:t>
            </a:r>
            <a:r>
              <a:rPr lang="en-US" sz="6000" dirty="0" smtClean="0">
                <a:solidFill>
                  <a:srgbClr val="002060"/>
                </a:solidFill>
              </a:rPr>
              <a:t>.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495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</a:rPr>
              <a:t>K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4495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</a:rPr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5934" y="152400"/>
            <a:ext cx="3643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ẢNH TV1-T1\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51785" r="4950" b="7144"/>
          <a:stretch/>
        </p:blipFill>
        <p:spPr bwMode="auto">
          <a:xfrm>
            <a:off x="0" y="1066800"/>
            <a:ext cx="8915400" cy="40386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" y="0"/>
            <a:ext cx="3506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</a:rPr>
              <a:t>Ôn bài cũ: 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075075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</a:rPr>
              <a:t>Bờ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đê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có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dế</a:t>
            </a:r>
            <a:r>
              <a:rPr lang="en-US" sz="6000" dirty="0" smtClean="0">
                <a:solidFill>
                  <a:srgbClr val="002060"/>
                </a:solidFill>
              </a:rPr>
              <a:t>. 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3156288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002060"/>
                </a:solidFill>
              </a:rPr>
              <a:t>Bà có đỗ đỏ.</a:t>
            </a:r>
            <a:endParaRPr lang="en-US" sz="600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2140625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002060"/>
                </a:solidFill>
              </a:rPr>
              <a:t>Bố bê bể cá.</a:t>
            </a:r>
            <a:endParaRPr lang="en-US" sz="600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4171951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002060"/>
                </a:solidFill>
              </a:rPr>
              <a:t>Bé có ô đỏ.</a:t>
            </a:r>
            <a:endParaRPr lang="en-US" sz="60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ẢNH TV1-T1\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6" t="9569" b="65686"/>
          <a:stretch/>
        </p:blipFill>
        <p:spPr bwMode="auto">
          <a:xfrm>
            <a:off x="-152400" y="0"/>
            <a:ext cx="9296400" cy="44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43434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002060"/>
                </a:solidFill>
              </a:rPr>
              <a:t>Nam vẽ kì đà.</a:t>
            </a:r>
            <a:endParaRPr lang="en-US" sz="600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43434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</a:rPr>
              <a:t>k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2400" y="-28575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 I i K k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2472073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633873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1633873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2472073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1633873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53200" y="1633873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5525" y="-76200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5500" y="2829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3436" y="3581400"/>
            <a:ext cx="1336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6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500" y="3595255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6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3773" y="3604826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6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96100" y="3632537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0386" y="3581399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0700" y="3584407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19425" y="3594437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9812" y="3618681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82987" y="3603457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46008" y="3685311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50655" y="3685311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52283" y="3596528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618681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9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94268" y="828411"/>
            <a:ext cx="2439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6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 đỏ 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469" y="3810001"/>
            <a:ext cx="2345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đò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0935" y="790311"/>
            <a:ext cx="1876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6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 ô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70936" y="3809999"/>
            <a:ext cx="2345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6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 đà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ẢNH TV1-T1\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344" b="70468" l="16794" r="273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9" t="62453" r="71370" b="28642"/>
          <a:stretch/>
        </p:blipFill>
        <p:spPr bwMode="auto">
          <a:xfrm>
            <a:off x="228600" y="228600"/>
            <a:ext cx="2037069" cy="203062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2" descr="D:\ẢNH TV1-T1\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3" t="59979" r="51305" b="27331"/>
          <a:stretch/>
        </p:blipFill>
        <p:spPr bwMode="auto">
          <a:xfrm>
            <a:off x="4823703" y="238126"/>
            <a:ext cx="2156733" cy="195441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ẢNH TV1-T1\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4" t="59979" r="28013" b="27331"/>
          <a:stretch/>
        </p:blipFill>
        <p:spPr bwMode="auto">
          <a:xfrm>
            <a:off x="228600" y="3229239"/>
            <a:ext cx="2133600" cy="195441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ẢNH TV1-T1\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8" t="59979" r="3570" b="27331"/>
          <a:stretch/>
        </p:blipFill>
        <p:spPr bwMode="auto">
          <a:xfrm>
            <a:off x="4801985" y="3248289"/>
            <a:ext cx="2200167" cy="195441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1828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990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990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1828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6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990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53200" y="990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5525" y="-76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5500" y="-762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9718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9636" y="2971800"/>
            <a:ext cx="1336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6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33700" y="2985655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6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76750" y="2995227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69973" y="2995226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6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72300" y="3022937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280" y="4265830"/>
            <a:ext cx="2439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60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 đỏ </a:t>
            </a:r>
            <a:endParaRPr lang="en-US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8400" y="4306118"/>
            <a:ext cx="2345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đò</a:t>
            </a:r>
            <a:endParaRPr lang="en-US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91033" y="4339115"/>
            <a:ext cx="1876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60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 ô</a:t>
            </a:r>
            <a:endParaRPr lang="en-US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77100" y="4328311"/>
            <a:ext cx="2345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60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 đà</a:t>
            </a:r>
            <a:endParaRPr lang="en-US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  <a:ea typeface="Ariston"/>
                <a:cs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  <a:ea typeface="Ariston"/>
              <a:cs typeface="Ariston"/>
            </a:endParaRPr>
          </a:p>
        </p:txBody>
      </p:sp>
      <p:pic>
        <p:nvPicPr>
          <p:cNvPr id="6148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6157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Con-Chim-Vanh-Khuyen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205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153400" y="60960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Luyen viet tieu hoc\chu cai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575609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153400" y="60960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:\Luyen viet tieu hoc\chu cai\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5105400" cy="470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f8caead259ccb7e2431fa4bd3b48268ae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116</Words>
  <Application>Microsoft Office PowerPoint</Application>
  <PresentationFormat>On-screen Show (4:3)</PresentationFormat>
  <Paragraphs>61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Ariston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Microsoft account</cp:lastModifiedBy>
  <cp:revision>65</cp:revision>
  <dcterms:created xsi:type="dcterms:W3CDTF">2020-08-10T13:41:50Z</dcterms:created>
  <dcterms:modified xsi:type="dcterms:W3CDTF">2024-09-30T02:21:21Z</dcterms:modified>
</cp:coreProperties>
</file>