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5" r:id="rId2"/>
    <p:sldId id="295" r:id="rId3"/>
    <p:sldId id="306" r:id="rId4"/>
    <p:sldId id="307" r:id="rId5"/>
    <p:sldId id="308" r:id="rId6"/>
    <p:sldId id="311" r:id="rId7"/>
    <p:sldId id="309" r:id="rId8"/>
    <p:sldId id="319" r:id="rId9"/>
    <p:sldId id="310" r:id="rId10"/>
    <p:sldId id="312" r:id="rId11"/>
    <p:sldId id="313" r:id="rId12"/>
    <p:sldId id="314" r:id="rId13"/>
    <p:sldId id="315" r:id="rId14"/>
    <p:sldId id="316" r:id="rId15"/>
    <p:sldId id="317" r:id="rId16"/>
    <p:sldId id="294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 autoAdjust="0"/>
    <p:restoredTop sz="93725" autoAdjust="0"/>
  </p:normalViewPr>
  <p:slideViewPr>
    <p:cSldViewPr>
      <p:cViewPr varScale="1">
        <p:scale>
          <a:sx n="65" d="100"/>
          <a:sy n="65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60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407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881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tách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riêng</a:t>
            </a:r>
            <a:r>
              <a:rPr lang="en-US" baseline="0" dirty="0"/>
              <a:t> </a:t>
            </a:r>
            <a:r>
              <a:rPr lang="en-US" baseline="0" dirty="0" err="1"/>
              <a:t>biệt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r>
              <a:rPr lang="en-US" baseline="0" dirty="0"/>
              <a:t> </a:t>
            </a:r>
            <a:r>
              <a:rPr lang="en-US" baseline="0" dirty="0" err="1"/>
              <a:t>chèn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file </a:t>
            </a:r>
            <a:r>
              <a:rPr lang="en-US" baseline="0" dirty="0" err="1"/>
              <a:t>thu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11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421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973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tách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riêng</a:t>
            </a:r>
            <a:r>
              <a:rPr lang="en-US" baseline="0" dirty="0"/>
              <a:t> </a:t>
            </a:r>
            <a:r>
              <a:rPr lang="en-US" baseline="0" dirty="0" err="1"/>
              <a:t>biệt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r>
              <a:rPr lang="en-US" baseline="0" dirty="0"/>
              <a:t> </a:t>
            </a:r>
            <a:r>
              <a:rPr lang="en-US" baseline="0" dirty="0" err="1"/>
              <a:t>chèn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file </a:t>
            </a:r>
            <a:r>
              <a:rPr lang="en-US" baseline="0" dirty="0" err="1"/>
              <a:t>thu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37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451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42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58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49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3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9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8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962400" y="0"/>
            <a:ext cx="3958155" cy="19818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</a:t>
            </a:r>
            <a:r>
              <a:rPr lang="en-GB" sz="6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10</a:t>
            </a:r>
            <a:endParaRPr sz="6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81000" y="1676400"/>
            <a:ext cx="8417442" cy="17090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chemeClr val="dk1"/>
              </a:buClr>
              <a:buSzPts val="5200"/>
            </a:pPr>
            <a:r>
              <a:rPr lang="en-GB" sz="5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GB" sz="5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GB" sz="5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GB" sz="5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GB" sz="5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GB" sz="5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GB" sz="5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GB" sz="5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GB" sz="5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GB" sz="5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Clr>
                <a:schemeClr val="dk1"/>
              </a:buClr>
              <a:buSzPts val="5200"/>
            </a:pPr>
            <a:r>
              <a:rPr lang="en-GB" sz="4000" dirty="0">
                <a:solidFill>
                  <a:schemeClr val="dk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Đàn</a:t>
            </a:r>
            <a:r>
              <a:rPr lang="en-GB" sz="4000" dirty="0">
                <a:solidFill>
                  <a:schemeClr val="dk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GB" sz="4000" dirty="0">
                <a:solidFill>
                  <a:schemeClr val="dk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GB" sz="4000" dirty="0" err="1">
                <a:solidFill>
                  <a:schemeClr val="dk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ngoan</a:t>
            </a:r>
            <a:r>
              <a:rPr lang="en-GB" sz="4000" dirty="0">
                <a:solidFill>
                  <a:schemeClr val="dk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ngoãn</a:t>
            </a:r>
            <a:endParaRPr lang="en-GB" sz="4000" dirty="0">
              <a:solidFill>
                <a:schemeClr val="dk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37014"/>
            <a:ext cx="3124199" cy="302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7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20600" cy="763600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charset="-93"/>
                <a:ea typeface="Arial-Rounded" charset="-93"/>
                <a:cs typeface="Arial-Rounded" charset="-93"/>
              </a:rPr>
              <a:t>Đàn</a:t>
            </a:r>
            <a:r>
              <a:rPr lang="en-US" sz="3600" dirty="0" smtClean="0">
                <a:solidFill>
                  <a:srgbClr val="FF000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charset="-93"/>
                <a:ea typeface="Arial-Rounded" charset="-93"/>
                <a:cs typeface="Arial-Rounded" charset="-93"/>
              </a:rPr>
              <a:t>kiến</a:t>
            </a:r>
            <a:r>
              <a:rPr lang="en-US" sz="3600" dirty="0" smtClean="0">
                <a:solidFill>
                  <a:srgbClr val="FF0000"/>
                </a:solidFill>
                <a:latin typeface="Arial-Rounded" charset="-93"/>
                <a:ea typeface="Arial-Rounded" charset="-93"/>
                <a:cs typeface="Arial-Rounded" charset="-93"/>
              </a:rPr>
              <a:t> con </a:t>
            </a:r>
            <a:r>
              <a:rPr lang="en-US" sz="3600" dirty="0" err="1" smtClean="0">
                <a:solidFill>
                  <a:srgbClr val="FF0000"/>
                </a:solidFill>
                <a:latin typeface="Arial-Rounded" charset="-93"/>
                <a:ea typeface="Arial-Rounded" charset="-93"/>
                <a:cs typeface="Arial-Rounded" charset="-93"/>
              </a:rPr>
              <a:t>ngoan</a:t>
            </a:r>
            <a:r>
              <a:rPr lang="en-US" sz="3600" dirty="0" smtClean="0">
                <a:solidFill>
                  <a:srgbClr val="FF0000"/>
                </a:solidFill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charset="-93"/>
                <a:ea typeface="Arial-Rounded" charset="-93"/>
                <a:cs typeface="Arial-Rounded" charset="-93"/>
              </a:rPr>
              <a:t>ngoãn</a:t>
            </a:r>
            <a:endParaRPr lang="vi-VN" sz="3600" dirty="0">
              <a:solidFill>
                <a:srgbClr val="FF0000"/>
              </a:solidFill>
              <a:latin typeface="Arial-Rounded" charset="-93"/>
              <a:ea typeface="Arial-Rounded" charset="-93"/>
              <a:cs typeface="Arial-Rounded" charset="-93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 descr="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50" y="916000"/>
            <a:ext cx="7500499" cy="594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212447"/>
            <a:ext cx="5867400" cy="56455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3283" y="381000"/>
            <a:ext cx="4437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7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66800"/>
            <a:ext cx="6248399" cy="53887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04800"/>
            <a:ext cx="8268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Đàn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khiêng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0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066801"/>
            <a:ext cx="7543801" cy="53743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304800"/>
            <a:ext cx="6675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Đàn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5112FA-2B6C-4B1F-967D-2A7EFC31BE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2"/>
          <a:stretch/>
        </p:blipFill>
        <p:spPr>
          <a:xfrm>
            <a:off x="253128" y="762721"/>
            <a:ext cx="1216152" cy="50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066801"/>
            <a:ext cx="7010400" cy="5395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23" y="304800"/>
            <a:ext cx="9233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đàn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con?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0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4038600" cy="30263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57200"/>
            <a:ext cx="3896203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68020"/>
            <a:ext cx="3962400" cy="2808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657600"/>
            <a:ext cx="382781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1303023"/>
            <a:ext cx="5401338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429000"/>
            <a:ext cx="2952520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2237775" y="-139121"/>
            <a:ext cx="1340388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4402272" y="-129692"/>
            <a:ext cx="1340388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756" y="4167712"/>
            <a:ext cx="9143244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381000" y="381000"/>
            <a:ext cx="6553200" cy="35814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9600"/>
            <a:ext cx="2162907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佐藤利奈,大亀あすか - ごはんの練習">
            <a:hlinkClick r:id="" action="ppaction://media"/>
            <a:extLst>
              <a:ext uri="{FF2B5EF4-FFF2-40B4-BE49-F238E27FC236}">
                <a16:creationId xmlns:a16="http://schemas.microsoft.com/office/drawing/2014/main" xmlns="" id="{52900350-A3C0-4431-85E6-C054270022F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34871" y="-1488744"/>
            <a:ext cx="4572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00" y="16764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/>
              <a:t>Khởi động</a:t>
            </a:r>
            <a:endParaRPr lang="vi-VN" sz="6000" dirty="0"/>
          </a:p>
        </p:txBody>
      </p:sp>
    </p:spTree>
    <p:extLst>
      <p:ext uri="{BB962C8B-B14F-4D97-AF65-F5344CB8AC3E}">
        <p14:creationId xmlns:p14="http://schemas.microsoft.com/office/powerpoint/2010/main" val="36093987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vide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5" y="2152650"/>
            <a:ext cx="367665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934477" y="4210602"/>
            <a:ext cx="69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B9DC7F7-327F-4B5C-9B0B-73A1E55E75B5}"/>
              </a:ext>
            </a:extLst>
          </p:cNvPr>
          <p:cNvSpPr txBox="1"/>
          <p:nvPr/>
        </p:nvSpPr>
        <p:spPr>
          <a:xfrm rot="201875">
            <a:off x="6402656" y="5018277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4F17071-2E33-47BE-8429-EE57EEB45B6B}"/>
              </a:ext>
            </a:extLst>
          </p:cNvPr>
          <p:cNvSpPr txBox="1"/>
          <p:nvPr/>
        </p:nvSpPr>
        <p:spPr>
          <a:xfrm rot="112218">
            <a:off x="1753054" y="5193074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4750BB9-CBAB-40FB-93F8-9DD1322AC05E}"/>
              </a:ext>
            </a:extLst>
          </p:cNvPr>
          <p:cNvSpPr txBox="1"/>
          <p:nvPr/>
        </p:nvSpPr>
        <p:spPr>
          <a:xfrm rot="21243811">
            <a:off x="2963458" y="5253365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EF91E14-45C7-4AD9-B252-8C2D38F09205}"/>
              </a:ext>
            </a:extLst>
          </p:cNvPr>
          <p:cNvSpPr txBox="1"/>
          <p:nvPr/>
        </p:nvSpPr>
        <p:spPr>
          <a:xfrm rot="21008566">
            <a:off x="4089847" y="5100005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EFD2266-8A80-4485-B107-DD0A8AF3B37D}"/>
              </a:ext>
            </a:extLst>
          </p:cNvPr>
          <p:cNvSpPr txBox="1"/>
          <p:nvPr/>
        </p:nvSpPr>
        <p:spPr>
          <a:xfrm>
            <a:off x="5227831" y="4890384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82" y="1143000"/>
            <a:ext cx="6811236" cy="43321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54006" y="3006128"/>
            <a:ext cx="1295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dô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8505" y="3006127"/>
            <a:ext cx="2273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dơ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95141" y="4258113"/>
            <a:ext cx="1295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54006" y="4252289"/>
            <a:ext cx="1295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88459" y="4263223"/>
            <a:ext cx="2542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đơ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96722" y="2767933"/>
            <a:ext cx="1253218" cy="1146412"/>
          </a:xfrm>
          <a:prstGeom prst="rect">
            <a:avLst/>
          </a:prstGeom>
          <a:solidFill>
            <a:srgbClr val="FFE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81845" y="2735873"/>
            <a:ext cx="1477524" cy="1146412"/>
          </a:xfrm>
          <a:prstGeom prst="rect">
            <a:avLst/>
          </a:prstGeom>
          <a:solidFill>
            <a:srgbClr val="FFE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23293" y="4115186"/>
            <a:ext cx="1253218" cy="1146412"/>
          </a:xfrm>
          <a:prstGeom prst="rect">
            <a:avLst/>
          </a:prstGeom>
          <a:solidFill>
            <a:srgbClr val="FFE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42179" y="4084001"/>
            <a:ext cx="1253218" cy="1146412"/>
          </a:xfrm>
          <a:prstGeom prst="rect">
            <a:avLst/>
          </a:prstGeom>
          <a:solidFill>
            <a:srgbClr val="FFE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61974" y="4084001"/>
            <a:ext cx="1464201" cy="1146412"/>
          </a:xfrm>
          <a:prstGeom prst="rect">
            <a:avLst/>
          </a:prstGeom>
          <a:solidFill>
            <a:srgbClr val="FFE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" t="59499" r="-241" b="4306"/>
          <a:stretch/>
        </p:blipFill>
        <p:spPr>
          <a:xfrm>
            <a:off x="0" y="0"/>
            <a:ext cx="9162118" cy="685799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1495" y="4196081"/>
            <a:ext cx="69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369" y="3086999"/>
            <a:ext cx="404751" cy="34487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369" y="3589216"/>
            <a:ext cx="576666" cy="49174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667000"/>
            <a:ext cx="373215" cy="31800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43400"/>
            <a:ext cx="632111" cy="507375"/>
          </a:xfrm>
          <a:prstGeom prst="rect">
            <a:avLst/>
          </a:prstGeom>
        </p:spPr>
      </p:pic>
      <p:grpSp>
        <p:nvGrpSpPr>
          <p:cNvPr id="7" name="Group 19"/>
          <p:cNvGrpSpPr/>
          <p:nvPr/>
        </p:nvGrpSpPr>
        <p:grpSpPr>
          <a:xfrm>
            <a:off x="322724" y="1136680"/>
            <a:ext cx="1519866" cy="1198492"/>
            <a:chOff x="4497740" y="2502615"/>
            <a:chExt cx="1516184" cy="96968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740" y="2502615"/>
              <a:ext cx="1516184" cy="96968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238715">
              <a:off x="4652804" y="2725989"/>
              <a:ext cx="1206056" cy="522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  <a:r>
                <a:rPr lang="en-US" sz="36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</a:t>
              </a:r>
              <a:r>
                <a:rPr lang="en-US" sz="3600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cờ</a:t>
              </a:r>
              <a:endPara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" name="Group 24"/>
          <p:cNvGrpSpPr/>
          <p:nvPr/>
        </p:nvGrpSpPr>
        <p:grpSpPr>
          <a:xfrm>
            <a:off x="1459613" y="-1"/>
            <a:ext cx="6368371" cy="2427458"/>
            <a:chOff x="-123620" y="102833"/>
            <a:chExt cx="5765372" cy="165689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3620" y="102834"/>
              <a:ext cx="1430019" cy="87672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rot="316591">
              <a:off x="28174" y="320614"/>
              <a:ext cx="1126437" cy="441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600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dế</a:t>
              </a:r>
              <a:endPara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1021" y="883002"/>
              <a:ext cx="1430019" cy="876722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316591">
              <a:off x="3049910" y="1100781"/>
              <a:ext cx="1132242" cy="441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  <a:r>
                <a:rPr lang="en-US" sz="36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ó</a:t>
              </a:r>
              <a:r>
                <a:rPr lang="en-US" sz="3600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cỏ</a:t>
              </a:r>
              <a:endPara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046" y="102833"/>
              <a:ext cx="1430019" cy="876722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 rot="316591">
              <a:off x="2028803" y="320614"/>
              <a:ext cx="1094510" cy="441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600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</a:t>
              </a:r>
              <a:endPara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733" y="102834"/>
              <a:ext cx="1430019" cy="876722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 rot="316591">
              <a:off x="4337404" y="320615"/>
              <a:ext cx="1178681" cy="441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</a:t>
              </a:r>
              <a:r>
                <a:rPr lang="en-US" sz="3600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đỏ</a:t>
              </a:r>
              <a:endPara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Group 41"/>
          <p:cNvGrpSpPr/>
          <p:nvPr/>
        </p:nvGrpSpPr>
        <p:grpSpPr>
          <a:xfrm>
            <a:off x="2286001" y="1371600"/>
            <a:ext cx="2098079" cy="1339127"/>
            <a:chOff x="2687997" y="600646"/>
            <a:chExt cx="1595889" cy="84619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7997" y="600646"/>
              <a:ext cx="1401600" cy="846194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2988338" y="793249"/>
              <a:ext cx="129554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  <a:r>
                <a:rPr lang="en-US" sz="36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ờ</a:t>
              </a:r>
              <a:r>
                <a:rPr lang="en-US" sz="3600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đê</a:t>
              </a:r>
              <a:endPara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0" name="Group 42"/>
          <p:cNvGrpSpPr/>
          <p:nvPr/>
        </p:nvGrpSpPr>
        <p:grpSpPr>
          <a:xfrm>
            <a:off x="7467599" y="1295400"/>
            <a:ext cx="1512750" cy="1417589"/>
            <a:chOff x="6894136" y="863360"/>
            <a:chExt cx="1358999" cy="81703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4136" y="863360"/>
              <a:ext cx="1358999" cy="817033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6952486" y="1082951"/>
              <a:ext cx="1178273" cy="37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đỡ</a:t>
              </a:r>
              <a:r>
                <a:rPr lang="en-US" sz="3600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endPara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1" name="Group 28"/>
          <p:cNvGrpSpPr/>
          <p:nvPr/>
        </p:nvGrpSpPr>
        <p:grpSpPr>
          <a:xfrm>
            <a:off x="2895601" y="3048000"/>
            <a:ext cx="1508752" cy="1288757"/>
            <a:chOff x="1964465" y="1228908"/>
            <a:chExt cx="1396215" cy="84052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465" y="1228908"/>
              <a:ext cx="1396215" cy="84052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035911" y="1457262"/>
              <a:ext cx="1204847" cy="421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đỗ</a:t>
              </a:r>
              <a:r>
                <a:rPr lang="en-US" sz="3600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đỏ</a:t>
              </a:r>
              <a:endPara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26"/>
          <p:cNvGrpSpPr/>
          <p:nvPr/>
        </p:nvGrpSpPr>
        <p:grpSpPr>
          <a:xfrm>
            <a:off x="914400" y="2362199"/>
            <a:ext cx="1905000" cy="1188313"/>
            <a:chOff x="23156" y="1734511"/>
            <a:chExt cx="1642778" cy="89123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56" y="1734511"/>
              <a:ext cx="1642778" cy="89123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 rot="227245">
              <a:off x="126938" y="1907561"/>
              <a:ext cx="1295547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</a:t>
              </a:r>
              <a:r>
                <a:rPr lang="en-US" sz="36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ỗ</a:t>
              </a:r>
              <a:r>
                <a:rPr lang="en-US" sz="3600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endPara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6145748" y="2993520"/>
            <a:ext cx="1386638" cy="1181513"/>
            <a:chOff x="7253884" y="1975821"/>
            <a:chExt cx="1386638" cy="88613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3884" y="1975821"/>
              <a:ext cx="1386638" cy="886135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356536" y="2188131"/>
              <a:ext cx="1250663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  <a:r>
                <a:rPr lang="en-US" sz="36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ờ</a:t>
              </a:r>
              <a:r>
                <a:rPr lang="en-US" sz="3600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đỏ</a:t>
              </a:r>
              <a:endParaRPr lang="en-US" sz="3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7" y="2971801"/>
            <a:ext cx="1447046" cy="430645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743200"/>
            <a:ext cx="404751" cy="34487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10"/>
          <a:stretch/>
        </p:blipFill>
        <p:spPr>
          <a:xfrm>
            <a:off x="2209800" y="5029200"/>
            <a:ext cx="2995766" cy="6535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1"/>
          <a:stretch/>
        </p:blipFill>
        <p:spPr>
          <a:xfrm>
            <a:off x="5791200" y="5029200"/>
            <a:ext cx="3081570" cy="65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3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14" y="2442621"/>
            <a:ext cx="3794003" cy="147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44161" y="1752600"/>
            <a:ext cx="5855677" cy="2945575"/>
          </a:xfrm>
          <a:prstGeom prst="roundRect">
            <a:avLst/>
          </a:prstGeom>
          <a:solidFill>
            <a:schemeClr val="bg1"/>
          </a:solidFill>
          <a:ln>
            <a:solidFill>
              <a:srgbClr val="A6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solidFill>
                  <a:srgbClr val="05BDF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đỗ</a:t>
            </a:r>
            <a:r>
              <a:rPr lang="en-US" sz="13800" dirty="0" smtClean="0">
                <a:solidFill>
                  <a:srgbClr val="05BDF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13800" dirty="0" err="1" smtClean="0">
                <a:solidFill>
                  <a:srgbClr val="05BDF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endParaRPr lang="en-US" sz="13800" dirty="0">
              <a:solidFill>
                <a:srgbClr val="05BDF2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619" t="5207" r="16031" b="5209"/>
          <a:stretch/>
        </p:blipFill>
        <p:spPr>
          <a:xfrm>
            <a:off x="228600" y="108155"/>
            <a:ext cx="8763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45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7604312" cy="295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5c1cfa5e718d965336d83399c835e21c3184fa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684</TotalTime>
  <Words>154</Words>
  <Application>Microsoft Office PowerPoint</Application>
  <PresentationFormat>On-screen Show (4:3)</PresentationFormat>
  <Paragraphs>38</Paragraphs>
  <Slides>16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宋体</vt:lpstr>
      <vt:lpstr>Arial</vt:lpstr>
      <vt:lpstr>Arial-Rounded</vt:lpstr>
      <vt:lpstr>Calibri</vt:lpstr>
      <vt:lpstr>Office Theme</vt:lpstr>
      <vt:lpstr>BÀI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Đàn kiến con ngoan ngoãn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Microsoft account</cp:lastModifiedBy>
  <cp:revision>66</cp:revision>
  <dcterms:created xsi:type="dcterms:W3CDTF">2020-08-10T13:41:50Z</dcterms:created>
  <dcterms:modified xsi:type="dcterms:W3CDTF">2024-09-22T06:54:18Z</dcterms:modified>
</cp:coreProperties>
</file>