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8" r:id="rId8"/>
    <p:sldId id="264" r:id="rId9"/>
    <p:sldId id="350" r:id="rId10"/>
    <p:sldId id="351" r:id="rId11"/>
    <p:sldId id="347" r:id="rId12"/>
    <p:sldId id="353" r:id="rId13"/>
    <p:sldId id="354" r:id="rId14"/>
    <p:sldId id="355" r:id="rId15"/>
    <p:sldId id="356" r:id="rId16"/>
    <p:sldId id="357" r:id="rId17"/>
    <p:sldId id="358" r:id="rId18"/>
    <p:sldId id="359" r:id="rId19"/>
    <p:sldId id="360" r:id="rId20"/>
    <p:sldId id="467"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4/13/2025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13/04/2025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5" Type="http://schemas.openxmlformats.org/officeDocument/2006/relationships/image" Target="../media/image2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40.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sv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502</Words>
  <Application>Microsoft Office PowerPoint</Application>
  <PresentationFormat>Custom</PresentationFormat>
  <Paragraphs>19</Paragraphs>
  <Slides>17</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21</cp:revision>
  <dcterms:created xsi:type="dcterms:W3CDTF">2006-08-16T00:00:00Z</dcterms:created>
  <dcterms:modified xsi:type="dcterms:W3CDTF">2025-04-13T02:19:37Z</dcterms:modified>
  <dc:identifier>DAGVgHU0Lao</dc:identifier>
</cp:coreProperties>
</file>