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7" r:id="rId2"/>
  </p:sldMasterIdLst>
  <p:notesMasterIdLst>
    <p:notesMasterId r:id="rId23"/>
  </p:notesMasterIdLst>
  <p:sldIdLst>
    <p:sldId id="263" r:id="rId3"/>
    <p:sldId id="260" r:id="rId4"/>
    <p:sldId id="283" r:id="rId5"/>
    <p:sldId id="286" r:id="rId6"/>
    <p:sldId id="287" r:id="rId7"/>
    <p:sldId id="303" r:id="rId8"/>
    <p:sldId id="306" r:id="rId9"/>
    <p:sldId id="307" r:id="rId10"/>
    <p:sldId id="308" r:id="rId11"/>
    <p:sldId id="297" r:id="rId12"/>
    <p:sldId id="299" r:id="rId13"/>
    <p:sldId id="288" r:id="rId14"/>
    <p:sldId id="289" r:id="rId15"/>
    <p:sldId id="298" r:id="rId16"/>
    <p:sldId id="310" r:id="rId17"/>
    <p:sldId id="311" r:id="rId18"/>
    <p:sldId id="309" r:id="rId19"/>
    <p:sldId id="295" r:id="rId20"/>
    <p:sldId id="291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B4EE-BDE1-4388-A8F7-55ED64443371}" type="datetimeFigureOut">
              <a:rPr lang="en-US" smtClean="0"/>
              <a:t>5/26/2025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EE354-A442-492D-82E7-33E43BCD8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66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45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12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81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96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008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58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52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399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574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3DE8D2-B29D-49BB-AA12-29E0A1E323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9517" y="-471924"/>
            <a:ext cx="1674098" cy="167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9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905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92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69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00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215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16.png"/><Relationship Id="rId10" Type="http://schemas.openxmlformats.org/officeDocument/2006/relationships/image" Target="../media/image3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media1.mp3"/><Relationship Id="rId7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41.emf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1.emf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1.emf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1.emf"/><Relationship Id="rId7" Type="http://schemas.openxmlformats.org/officeDocument/2006/relationships/image" Target="../media/image4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2.png"/><Relationship Id="rId5" Type="http://schemas.microsoft.com/office/2007/relationships/hdphoto" Target="../media/hdphoto4.wdp"/><Relationship Id="rId4" Type="http://schemas.openxmlformats.org/officeDocument/2006/relationships/image" Target="../media/image34.png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1.mp3"/><Relationship Id="rId7" Type="http://schemas.microsoft.com/office/2007/relationships/hdphoto" Target="../media/hdphoto6.wdp"/><Relationship Id="rId2" Type="http://schemas.microsoft.com/office/2007/relationships/media" Target="../media/media1.mp3"/><Relationship Id="rId1" Type="http://schemas.openxmlformats.org/officeDocument/2006/relationships/tags" Target="../tags/tag18.xml"/><Relationship Id="rId6" Type="http://schemas.openxmlformats.org/officeDocument/2006/relationships/image" Target="../media/image46.png"/><Relationship Id="rId5" Type="http://schemas.openxmlformats.org/officeDocument/2006/relationships/image" Target="../media/image16.png"/><Relationship Id="rId10" Type="http://schemas.openxmlformats.org/officeDocument/2006/relationships/image" Target="../media/image4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e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media1.mp3"/><Relationship Id="rId7" Type="http://schemas.openxmlformats.org/officeDocument/2006/relationships/image" Target="../media/image51.sv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tags" Target="../tags/tag19.xml"/><Relationship Id="rId6" Type="http://schemas.openxmlformats.org/officeDocument/2006/relationships/image" Target="../media/image50.png"/><Relationship Id="rId11" Type="http://schemas.openxmlformats.org/officeDocument/2006/relationships/image" Target="../media/image48.svg"/><Relationship Id="rId5" Type="http://schemas.openxmlformats.org/officeDocument/2006/relationships/image" Target="../media/image16.png"/><Relationship Id="rId10" Type="http://schemas.openxmlformats.org/officeDocument/2006/relationships/image" Target="../media/image47.png"/><Relationship Id="rId4" Type="http://schemas.openxmlformats.org/officeDocument/2006/relationships/slideLayout" Target="../slideLayouts/slideLayout7.xml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media1.mp3"/><Relationship Id="rId7" Type="http://schemas.openxmlformats.org/officeDocument/2006/relationships/image" Target="../media/image18.sv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audio" Target="../media/media1.mp3"/><Relationship Id="rId7" Type="http://schemas.openxmlformats.org/officeDocument/2006/relationships/image" Target="../media/image18.svg"/><Relationship Id="rId12" Type="http://schemas.openxmlformats.org/officeDocument/2006/relationships/image" Target="../media/image24.sv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11" Type="http://schemas.openxmlformats.org/officeDocument/2006/relationships/image" Target="../media/image23.png"/><Relationship Id="rId5" Type="http://schemas.openxmlformats.org/officeDocument/2006/relationships/image" Target="../media/image16.png"/><Relationship Id="rId10" Type="http://schemas.openxmlformats.org/officeDocument/2006/relationships/image" Target="../media/image22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sv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sv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sv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media1.mp3"/><Relationship Id="rId7" Type="http://schemas.openxmlformats.org/officeDocument/2006/relationships/image" Target="../media/image27.svg"/><Relationship Id="rId12" Type="http://schemas.microsoft.com/office/2007/relationships/hdphoto" Target="../media/hdphoto3.wdp"/><Relationship Id="rId2" Type="http://schemas.microsoft.com/office/2007/relationships/media" Target="../media/media1.mp3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51DB573-EB7E-4459-87EF-929E7ADA1C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2369A1B-7AD8-42CB-80FC-A33B83C8B4B6}"/>
              </a:ext>
            </a:extLst>
          </p:cNvPr>
          <p:cNvSpPr/>
          <p:nvPr/>
        </p:nvSpPr>
        <p:spPr>
          <a:xfrm>
            <a:off x="1418568" y="2562358"/>
            <a:ext cx="9762751" cy="2058995"/>
          </a:xfrm>
          <a:prstGeom prst="roundRect">
            <a:avLst>
              <a:gd name="adj" fmla="val 50000"/>
            </a:avLst>
          </a:prstGeom>
          <a:noFill/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4844A8F0-44CC-42CB-B858-6E8F1A695CB4}"/>
              </a:ext>
            </a:extLst>
          </p:cNvPr>
          <p:cNvGrpSpPr/>
          <p:nvPr/>
        </p:nvGrpSpPr>
        <p:grpSpPr>
          <a:xfrm>
            <a:off x="1166191" y="1045783"/>
            <a:ext cx="8048508" cy="3366505"/>
            <a:chOff x="1852946" y="-485322"/>
            <a:chExt cx="8048508" cy="3366505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C78F17B-22EB-4AD0-A829-33FFEE510EF8}"/>
                </a:ext>
              </a:extLst>
            </p:cNvPr>
            <p:cNvSpPr txBox="1"/>
            <p:nvPr/>
          </p:nvSpPr>
          <p:spPr>
            <a:xfrm>
              <a:off x="4364361" y="1557744"/>
              <a:ext cx="5537093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Khởi</a:t>
              </a:r>
              <a:r>
                <a:rPr kumimoji="1" lang="en-US" altLang="zh-CN" sz="8000" b="0" i="0" u="none" strike="noStrike" kern="1200" cap="none" spc="0" normalizeH="0" baseline="0" noProof="0" dirty="0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 </a:t>
              </a:r>
              <a:r>
                <a:rPr kumimoji="1" lang="en-US" altLang="zh-CN" sz="8000" b="0" i="0" u="none" strike="noStrike" kern="1200" cap="none" spc="0" normalizeH="0" baseline="0" noProof="0" dirty="0" err="1">
                  <a:ln>
                    <a:solidFill>
                      <a:srgbClr val="336600"/>
                    </a:solidFill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小考拉体" panose="02000503000000000000" pitchFamily="2" charset="-122"/>
                  <a:cs typeface="微软雅黑" panose="020B0503020204020204" pitchFamily="34" charset="-122"/>
                </a:rPr>
                <a:t>động</a:t>
              </a:r>
              <a:endParaRPr kumimoji="1" lang="en-US" altLang="zh-CN" sz="8000" b="0" i="0" u="none" strike="noStrike" kern="1200" cap="none" spc="0" normalizeH="0" baseline="0" noProof="0" dirty="0">
                <a:ln>
                  <a:solidFill>
                    <a:srgbClr val="3366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oiny" panose="02000903060500060000" pitchFamily="2" charset="0"/>
                <a:ea typeface="小考拉体" panose="02000503000000000000" pitchFamily="2" charset="-122"/>
                <a:cs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C9437DB1-25AA-44F4-9BB2-BBFE8DFA8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91" t="49318" r="61139" b="11023"/>
            <a:stretch/>
          </p:blipFill>
          <p:spPr>
            <a:xfrm>
              <a:off x="1852946" y="-485322"/>
              <a:ext cx="1960873" cy="3261834"/>
            </a:xfrm>
            <a:prstGeom prst="rect">
              <a:avLst/>
            </a:prstGeom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B99BF2CD-E444-4A9D-92CA-BC749C0CF4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53" t="16464" r="7803" b="58072"/>
          <a:stretch/>
        </p:blipFill>
        <p:spPr>
          <a:xfrm flipV="1">
            <a:off x="6935854" y="-3131342"/>
            <a:ext cx="6072556" cy="551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888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333663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C4A209D5-E707-461D-AE6F-B410943353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3790A4-3FE5-4975-9F55-3E9EB21B9403}"/>
              </a:ext>
            </a:extLst>
          </p:cNvPr>
          <p:cNvSpPr txBox="1"/>
          <p:nvPr/>
        </p:nvSpPr>
        <p:spPr>
          <a:xfrm>
            <a:off x="3332810" y="496372"/>
            <a:ext cx="234230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6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+mj-lt"/>
                <a:ea typeface="微软雅黑"/>
              </a:rPr>
              <a:t>02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2D8449-7DFE-467C-A692-B275E4DBEA85}"/>
              </a:ext>
            </a:extLst>
          </p:cNvPr>
          <p:cNvSpPr txBox="1"/>
          <p:nvPr/>
        </p:nvSpPr>
        <p:spPr>
          <a:xfrm>
            <a:off x="249651" y="2589940"/>
            <a:ext cx="86849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Sắp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xếp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tranh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theo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đúng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trình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tự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câu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chuyện</a:t>
            </a:r>
            <a:endParaRPr lang="en-US" sz="7200" b="1" dirty="0">
              <a:ln w="22225">
                <a:solidFill>
                  <a:srgbClr val="FB8C03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glow rad="139700">
                  <a:srgbClr val="FB8C03">
                    <a:satMod val="175000"/>
                    <a:alpha val="40000"/>
                  </a:srgbClr>
                </a:glow>
              </a:effectLst>
              <a:latin typeface="+mj-lt"/>
              <a:ea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248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333663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E4C1EA82-3B21-49F7-A195-6F0B8BD993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1" name="图片 4" descr="6e3e461d6fe4261ffac34bab182ac1ed">
            <a:extLst>
              <a:ext uri="{FF2B5EF4-FFF2-40B4-BE49-F238E27FC236}">
                <a16:creationId xmlns:a16="http://schemas.microsoft.com/office/drawing/2014/main" id="{2B9C4AF0-020C-4AD3-97A5-3468DB95A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3682" y="-412877"/>
            <a:ext cx="6104636" cy="26988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3C2C8C-4B9E-4CD4-B497-BEF50C73E449}"/>
              </a:ext>
            </a:extLst>
          </p:cNvPr>
          <p:cNvSpPr txBox="1"/>
          <p:nvPr/>
        </p:nvSpPr>
        <p:spPr>
          <a:xfrm>
            <a:off x="3582542" y="463772"/>
            <a:ext cx="543344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Sắp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xếp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các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bức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tranh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theo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đúng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trình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tự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sự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việc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trong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200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truyện</a:t>
            </a:r>
            <a: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.</a:t>
            </a:r>
            <a:b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</a:br>
            <a:br>
              <a:rPr lang="en-US" sz="3200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</a:br>
            <a:endParaRPr lang="en-US" sz="3200" dirty="0">
              <a:solidFill>
                <a:srgbClr val="5B9BD5">
                  <a:lumMod val="50000"/>
                </a:srgbClr>
              </a:solidFill>
              <a:latin typeface="Patrick Hand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1C88C49-CEB0-487F-816D-4857E8D50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4126"/>
          <a:stretch/>
        </p:blipFill>
        <p:spPr>
          <a:xfrm>
            <a:off x="5519876" y="2156355"/>
            <a:ext cx="5096308" cy="41253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07672E-EB8A-4B3D-BF3B-C0D27D0F7D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225" y="3624168"/>
            <a:ext cx="5138651" cy="2941878"/>
          </a:xfrm>
          <a:prstGeom prst="rect">
            <a:avLst/>
          </a:prstGeom>
          <a:effectLst>
            <a:glow rad="63500">
              <a:srgbClr val="A5A5A5">
                <a:satMod val="175000"/>
                <a:alpha val="40000"/>
              </a:srgbClr>
            </a:glow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45D3A7B7-F8A7-48D7-8CCA-4E30A6A9D27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32206" y="2094478"/>
            <a:ext cx="3618240" cy="234281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8A6072-46E5-49BF-888C-816FB46BD5C1}"/>
              </a:ext>
            </a:extLst>
          </p:cNvPr>
          <p:cNvSpPr txBox="1"/>
          <p:nvPr/>
        </p:nvSpPr>
        <p:spPr>
          <a:xfrm>
            <a:off x="2086097" y="2470441"/>
            <a:ext cx="299289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charset="0"/>
              </a:rPr>
              <a:t>THẢO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charset="0"/>
              </a:rPr>
              <a:t> </a:t>
            </a:r>
            <a:r>
              <a:rPr lang="en-US" sz="3200" dirty="0" err="1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charset="0"/>
              </a:rPr>
              <a:t>LUẬN</a:t>
            </a:r>
            <a:r>
              <a:rPr lang="en-US" sz="32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charset="0"/>
              </a:rPr>
              <a:t> NHÓM 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2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6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9757E389-8577-444E-AC9A-945901E76B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66818" y="7169150"/>
            <a:ext cx="609600" cy="6096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8344B49-6560-420D-9717-0E1F776A4835}"/>
              </a:ext>
            </a:extLst>
          </p:cNvPr>
          <p:cNvSpPr txBox="1"/>
          <p:nvPr/>
        </p:nvSpPr>
        <p:spPr>
          <a:xfrm>
            <a:off x="3436936" y="569357"/>
            <a:ext cx="54334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Trình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tự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câu</a:t>
            </a:r>
            <a:r>
              <a:rPr lang="en-US" sz="3600" b="1" dirty="0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50000"/>
                  </a:srgbClr>
                </a:solidFill>
                <a:latin typeface="Patrick Hand" panose="00000500000000000000" pitchFamily="2" charset="0"/>
              </a:rPr>
              <a:t>chuyện</a:t>
            </a:r>
            <a:endParaRPr lang="en-US" sz="3600" b="1" dirty="0">
              <a:solidFill>
                <a:srgbClr val="5B9BD5">
                  <a:lumMod val="50000"/>
                </a:srgbClr>
              </a:solidFill>
              <a:latin typeface="Patrick Hand" panose="00000500000000000000" pitchFamily="2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A6F0903-67B7-4B3C-AE28-0E2C57CC6D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b="4055"/>
          <a:stretch/>
        </p:blipFill>
        <p:spPr>
          <a:xfrm>
            <a:off x="2495366" y="1532955"/>
            <a:ext cx="3420894" cy="216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22E56B4-A2D2-41CA-B418-2D8FC08D74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" b="733"/>
          <a:stretch/>
        </p:blipFill>
        <p:spPr>
          <a:xfrm>
            <a:off x="6096000" y="1445149"/>
            <a:ext cx="3480184" cy="216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51BEBB8-4076-4544-B5FA-67F43AE3DF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0" b="6810"/>
          <a:stretch/>
        </p:blipFill>
        <p:spPr>
          <a:xfrm>
            <a:off x="2324100" y="3917427"/>
            <a:ext cx="3816193" cy="2266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35D567AF-5073-45F6-96A9-6015706E1B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" b="8228"/>
          <a:stretch/>
        </p:blipFill>
        <p:spPr>
          <a:xfrm>
            <a:off x="6040942" y="3897295"/>
            <a:ext cx="3535242" cy="2229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33944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5" name="图片 3">
            <a:extLst>
              <a:ext uri="{FF2B5EF4-FFF2-40B4-BE49-F238E27FC236}">
                <a16:creationId xmlns:a16="http://schemas.microsoft.com/office/drawing/2014/main" id="{2583E868-98D0-4B2F-A0B7-649D05574D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1365C45-25A5-4008-B62B-7F0015628BFB}"/>
              </a:ext>
            </a:extLst>
          </p:cNvPr>
          <p:cNvSpPr txBox="1"/>
          <p:nvPr/>
        </p:nvSpPr>
        <p:spPr>
          <a:xfrm>
            <a:off x="3332810" y="496372"/>
            <a:ext cx="234230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66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+mj-lt"/>
                <a:ea typeface="微软雅黑"/>
              </a:rPr>
              <a:t>03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3E4D8E-44C2-4124-B488-A2D0B1A4624D}"/>
              </a:ext>
            </a:extLst>
          </p:cNvPr>
          <p:cNvSpPr txBox="1"/>
          <p:nvPr/>
        </p:nvSpPr>
        <p:spPr>
          <a:xfrm>
            <a:off x="809625" y="2589940"/>
            <a:ext cx="81249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Kể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từng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đoạn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của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câu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chuyện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theo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  <a:r>
              <a:rPr lang="en-US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tranh</a:t>
            </a:r>
            <a:r>
              <a:rPr lang="en-US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139700">
                    <a:srgbClr val="FB8C03">
                      <a:satMod val="175000"/>
                      <a:alpha val="40000"/>
                    </a:srgbClr>
                  </a:glow>
                </a:effectLst>
                <a:latin typeface="+mj-lt"/>
                <a:ea typeface="微软雅黑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1160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348959" y="166879"/>
            <a:ext cx="609447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029" sz="4000" b="1" dirty="0" err="1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Kể</a:t>
            </a:r>
            <a:r>
              <a:rPr lang="en-029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từng</a:t>
            </a:r>
            <a:r>
              <a:rPr lang="en-029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đoạn</a:t>
            </a:r>
            <a:r>
              <a:rPr lang="en-029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câu</a:t>
            </a:r>
            <a:r>
              <a:rPr lang="en-029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chuyện</a:t>
            </a:r>
            <a:r>
              <a:rPr lang="en-029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theo</a:t>
            </a:r>
            <a:r>
              <a:rPr lang="en-029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tranh</a:t>
            </a:r>
            <a:r>
              <a:rPr lang="vi-VN" sz="4000" b="1" dirty="0"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+mj-lt"/>
              <a:ea typeface="Times New Roman" panose="02020603050405020304" pitchFamily="18" charset="0"/>
            </a:endParaRPr>
          </a:p>
          <a:p>
            <a:pPr algn="ctr" defTabSz="457200">
              <a:lnSpc>
                <a:spcPct val="150000"/>
              </a:lnSpc>
            </a:pPr>
            <a:endParaRPr lang="en-US" sz="4000" dirty="0"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3200" dirty="0"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Coiny" panose="02000903060500060000" charset="0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" b="4055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62527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348959" y="166879"/>
            <a:ext cx="609447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0830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348959" y="166879"/>
            <a:ext cx="609447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5" b="6115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6090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F208EDF4-F1B8-4FA6-8462-72D961CC8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992" y="139548"/>
            <a:ext cx="5861304" cy="215559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A21CEEC-CDB4-45E3-A5DD-CB685B06A0BA}"/>
              </a:ext>
            </a:extLst>
          </p:cNvPr>
          <p:cNvSpPr txBox="1"/>
          <p:nvPr/>
        </p:nvSpPr>
        <p:spPr>
          <a:xfrm>
            <a:off x="3348959" y="166879"/>
            <a:ext cx="609447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Kể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từng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đoạn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theo</a:t>
            </a:r>
            <a:r>
              <a:rPr kumimoji="0" lang="en-029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029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tranh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+mj-lt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  <a:uLnTx/>
              <a:uFillTx/>
              <a:latin typeface="+mj-lt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B5B3A5EA-15C2-44B8-8F97-F5D4C811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57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862099"/>
            <a:ext cx="6735987" cy="385635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02C99C66-0FD9-4B0A-ADA1-8DC69C3B7D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2476" y="1765652"/>
            <a:ext cx="2596642" cy="218767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8920FFFA-6B73-49A8-A494-585C06E8DC7A}"/>
              </a:ext>
            </a:extLst>
          </p:cNvPr>
          <p:cNvSpPr txBox="1"/>
          <p:nvPr/>
        </p:nvSpPr>
        <p:spPr>
          <a:xfrm>
            <a:off x="0" y="2339752"/>
            <a:ext cx="2992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NHÓM 4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5C94741-7297-49EA-B4FD-1E1FE63760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2" b="8172"/>
          <a:stretch/>
        </p:blipFill>
        <p:spPr>
          <a:xfrm>
            <a:off x="6478971" y="2513054"/>
            <a:ext cx="5068427" cy="3201946"/>
          </a:xfrm>
          <a:prstGeom prst="rect">
            <a:avLst/>
          </a:prstGeom>
          <a:ln>
            <a:noFill/>
          </a:ln>
          <a:effectLst>
            <a:glow rad="63500">
              <a:srgbClr val="FFC000">
                <a:lumMod val="20000"/>
                <a:lumOff val="80000"/>
                <a:alpha val="40000"/>
              </a:srgb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图片 4">
            <a:extLst>
              <a:ext uri="{FF2B5EF4-FFF2-40B4-BE49-F238E27FC236}">
                <a16:creationId xmlns:a16="http://schemas.microsoft.com/office/drawing/2014/main" id="{86993BED-28CB-453E-8370-4EA332E4AF2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9" y="146073"/>
            <a:ext cx="1637022" cy="19779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86488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63C40E-0244-471E-823F-7EB81463036A}"/>
              </a:ext>
            </a:extLst>
          </p:cNvPr>
          <p:cNvSpPr txBox="1"/>
          <p:nvPr/>
        </p:nvSpPr>
        <p:spPr>
          <a:xfrm>
            <a:off x="3366534" y="1786880"/>
            <a:ext cx="73871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Kể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toàn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bộ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câu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chuyện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108539"/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Baloo 2" panose="03080502040302020200" pitchFamily="66" charset="0"/>
              </a:rPr>
              <a:t> </a:t>
            </a:r>
          </a:p>
        </p:txBody>
      </p:sp>
      <p:pic>
        <p:nvPicPr>
          <p:cNvPr id="9" name="Picture 2" descr="Education School Image Transparent Teacher Cute Teacher - Girl Teacher  Cartoon Png, Png Download - 900x900(#2789483) - PngFind">
            <a:extLst>
              <a:ext uri="{FF2B5EF4-FFF2-40B4-BE49-F238E27FC236}">
                <a16:creationId xmlns:a16="http://schemas.microsoft.com/office/drawing/2014/main" id="{D79F7B7E-ED16-430D-8A7B-B017F746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73" b="97159" l="10000" r="90000">
                        <a14:foregroundMark x1="35595" y1="31705" x2="41310" y2="33864"/>
                        <a14:foregroundMark x1="41310" y1="31023" x2="45833" y2="34432"/>
                        <a14:foregroundMark x1="38571" y1="34773" x2="50357" y2="37500"/>
                        <a14:foregroundMark x1="72619" y1="49545" x2="83929" y2="20455"/>
                        <a14:backgroundMark x1="71190" y1="54545" x2="70714" y2="55568"/>
                        <a14:backgroundMark x1="64762" y1="49318" x2="65476" y2="521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4" y="1986358"/>
            <a:ext cx="4481872" cy="46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0281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70EB5E54-7775-452C-B461-7D5A872A7C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CA6672-036B-4192-B791-76B9E8B43008}"/>
              </a:ext>
            </a:extLst>
          </p:cNvPr>
          <p:cNvSpPr txBox="1"/>
          <p:nvPr/>
        </p:nvSpPr>
        <p:spPr>
          <a:xfrm>
            <a:off x="3277577" y="648169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/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Kể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toàn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bộ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câu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chuyện</a:t>
            </a:r>
            <a:r>
              <a:rPr lang="en-029" sz="40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70AD47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89692D-F007-4127-8153-8D395094E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226" l="0" r="100000">
                        <a14:foregroundMark x1="34185" y1="55654" x2="47923" y2="51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12" y="3059989"/>
            <a:ext cx="5156047" cy="3714660"/>
          </a:xfrm>
          <a:prstGeom prst="rect">
            <a:avLst/>
          </a:prstGeom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285DFCF4-F6D9-45A0-92C2-2EDA1BCE2B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408212">
            <a:off x="1762662" y="985572"/>
            <a:ext cx="3609135" cy="2706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22B45A-FAE1-4ED5-BAE8-3219857E0F20}"/>
              </a:ext>
            </a:extLst>
          </p:cNvPr>
          <p:cNvSpPr txBox="1"/>
          <p:nvPr/>
        </p:nvSpPr>
        <p:spPr>
          <a:xfrm>
            <a:off x="2648316" y="1673268"/>
            <a:ext cx="2145542" cy="13311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</a:pPr>
            <a:r>
              <a:rPr lang="en-US" sz="2800" dirty="0" err="1">
                <a:solidFill>
                  <a:srgbClr val="ED7D31">
                    <a:lumMod val="50000"/>
                  </a:srgbClr>
                </a:solidFill>
              </a:rPr>
              <a:t>Thảo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</a:rPr>
              <a:t>luận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</a:rPr>
              <a:t>nhóm</a:t>
            </a:r>
            <a:r>
              <a:rPr lang="en-US" sz="2800" dirty="0">
                <a:solidFill>
                  <a:srgbClr val="ED7D31">
                    <a:lumMod val="50000"/>
                  </a:srgbClr>
                </a:solidFill>
              </a:rPr>
              <a:t> </a:t>
            </a:r>
            <a:r>
              <a:rPr lang="en-US" sz="2800" dirty="0" err="1">
                <a:solidFill>
                  <a:srgbClr val="ED7D31">
                    <a:lumMod val="50000"/>
                  </a:srgbClr>
                </a:solidFill>
              </a:rPr>
              <a:t>đôi</a:t>
            </a:r>
            <a:endParaRPr lang="en-US" sz="2800" dirty="0">
              <a:solidFill>
                <a:srgbClr val="ED7D31">
                  <a:lumMod val="50000"/>
                </a:srgb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6CB9C4B-03B4-4A2B-8001-8C1872A6B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8348"/>
          <a:stretch/>
        </p:blipFill>
        <p:spPr>
          <a:xfrm>
            <a:off x="5873741" y="2020868"/>
            <a:ext cx="5195561" cy="42056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9382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cture containing sky, green, sunset&#10;&#10;Description automatically generated">
            <a:extLst>
              <a:ext uri="{FF2B5EF4-FFF2-40B4-BE49-F238E27FC236}">
                <a16:creationId xmlns:a16="http://schemas.microsoft.com/office/drawing/2014/main" id="{22427089-97C1-4A41-9C5C-7737D1819D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图片 8">
            <a:extLst>
              <a:ext uri="{FF2B5EF4-FFF2-40B4-BE49-F238E27FC236}">
                <a16:creationId xmlns:a16="http://schemas.microsoft.com/office/drawing/2014/main" id="{C93B52D7-F595-45C1-ACC6-C232AD249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EF8CF07-18C2-444F-BC21-83E31D5D6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94564" y="1479385"/>
            <a:ext cx="7966807" cy="46993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3E92656-C40E-4A6F-B001-FFDBC18E4FCB}"/>
              </a:ext>
            </a:extLst>
          </p:cNvPr>
          <p:cNvSpPr txBox="1"/>
          <p:nvPr/>
        </p:nvSpPr>
        <p:spPr>
          <a:xfrm>
            <a:off x="4319462" y="1984877"/>
            <a:ext cx="7445828" cy="796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Thứ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ngày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tháng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…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năm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 ….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8761FC0F-D597-40FD-9F53-228A7472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6742" y="4435336"/>
            <a:ext cx="1769695" cy="1769695"/>
          </a:xfrm>
          <a:prstGeom prst="rect">
            <a:avLst/>
          </a:prstGeom>
        </p:spPr>
      </p:pic>
      <p:pic>
        <p:nvPicPr>
          <p:cNvPr id="3" name="Picture 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66C09291-E61D-44F9-BA21-D6B2A9052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2164">
            <a:off x="4054743" y="4477108"/>
            <a:ext cx="1769695" cy="1769695"/>
          </a:xfrm>
          <a:prstGeom prst="rect">
            <a:avLst/>
          </a:prstGeom>
        </p:spPr>
      </p:pic>
      <p:sp>
        <p:nvSpPr>
          <p:cNvPr id="15" name="Rectangle: Diagonal Corners Rounded 17">
            <a:extLst>
              <a:ext uri="{FF2B5EF4-FFF2-40B4-BE49-F238E27FC236}">
                <a16:creationId xmlns:a16="http://schemas.microsoft.com/office/drawing/2014/main" id="{F0D28656-B1CB-4B84-8E90-3146DEFB9DBD}"/>
              </a:ext>
            </a:extLst>
          </p:cNvPr>
          <p:cNvSpPr/>
          <p:nvPr/>
        </p:nvSpPr>
        <p:spPr>
          <a:xfrm>
            <a:off x="7171000" y="869785"/>
            <a:ext cx="2246658" cy="6096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108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08539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Việt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08539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870404-98EE-CD39-FAE4-F74CE0961D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8797" y="3757740"/>
            <a:ext cx="6663506" cy="145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9C000-43FF-AACF-A972-C9F7E9DD81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166" y="3123019"/>
            <a:ext cx="3218967" cy="8596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1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2BDC3C65-90B9-4692-8936-DBC343E4FA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0" name="图形 1">
            <a:extLst>
              <a:ext uri="{FF2B5EF4-FFF2-40B4-BE49-F238E27FC236}">
                <a16:creationId xmlns:a16="http://schemas.microsoft.com/office/drawing/2014/main" id="{394748B5-C885-4FD2-A46E-F1EB393D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56992" y="141997"/>
            <a:ext cx="6735647" cy="17202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368DCE-98FF-430B-A109-FABCC63BA94C}"/>
              </a:ext>
            </a:extLst>
          </p:cNvPr>
          <p:cNvSpPr txBox="1"/>
          <p:nvPr/>
        </p:nvSpPr>
        <p:spPr>
          <a:xfrm>
            <a:off x="3277577" y="648169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Kể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toàn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bộ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câu</a:t>
            </a:r>
            <a:r>
              <a:rPr lang="en-029" sz="4000" b="1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chuyện</a:t>
            </a:r>
            <a:r>
              <a:rPr lang="en-029" sz="4000" dirty="0">
                <a:solidFill>
                  <a:srgbClr val="70AD47">
                    <a:lumMod val="50000"/>
                  </a:srgbClr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ea typeface="Times New Roman" panose="02020603050405020304" pitchFamily="18" charset="0"/>
              </a:rPr>
              <a:t> </a:t>
            </a:r>
            <a:endParaRPr lang="en-US" sz="4000" dirty="0">
              <a:solidFill>
                <a:srgbClr val="70AD47">
                  <a:lumMod val="50000"/>
                </a:srgbClr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68B88B-3480-41A5-BBE9-304762B74C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26" l="0" r="100000">
                        <a14:foregroundMark x1="34185" y1="55654" x2="47923" y2="516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350" y="2704137"/>
            <a:ext cx="5962650" cy="4295775"/>
          </a:xfrm>
          <a:prstGeom prst="rect">
            <a:avLst/>
          </a:prstGeom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4F994450-B528-4D06-AC68-E84536C800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08212">
            <a:off x="5243105" y="1748969"/>
            <a:ext cx="3609135" cy="33600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AE34A5-7447-46BB-8FB0-DBB17759F2D4}"/>
              </a:ext>
            </a:extLst>
          </p:cNvPr>
          <p:cNvSpPr txBox="1"/>
          <p:nvPr/>
        </p:nvSpPr>
        <p:spPr>
          <a:xfrm>
            <a:off x="6096000" y="2440268"/>
            <a:ext cx="214554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C000">
                    <a:lumMod val="50000"/>
                  </a:srgbClr>
                </a:solidFill>
              </a:rPr>
              <a:t>CHIA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</a:rPr>
              <a:t>SẺ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</a:rPr>
              <a:t>TRƯỚC</a:t>
            </a:r>
            <a:r>
              <a:rPr lang="en-US" sz="2800" b="1" dirty="0">
                <a:solidFill>
                  <a:srgbClr val="FFC000">
                    <a:lumMod val="50000"/>
                  </a:srgbClr>
                </a:solidFill>
              </a:rPr>
              <a:t> </a:t>
            </a:r>
            <a:r>
              <a:rPr lang="en-US" sz="2800" b="1" dirty="0" err="1">
                <a:solidFill>
                  <a:srgbClr val="FFC000">
                    <a:lumMod val="50000"/>
                  </a:srgbClr>
                </a:solidFill>
              </a:rPr>
              <a:t>LỚP</a:t>
            </a:r>
            <a:endParaRPr lang="en-US" sz="2800" b="1" dirty="0">
              <a:solidFill>
                <a:srgbClr val="FFC000">
                  <a:lumMod val="50000"/>
                </a:srgb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B937B2-CD3B-47B1-A306-2050977BB1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8" r="8348"/>
          <a:stretch/>
        </p:blipFill>
        <p:spPr>
          <a:xfrm>
            <a:off x="8955182" y="3712849"/>
            <a:ext cx="3169761" cy="256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1067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496387" y="378823"/>
            <a:ext cx="1122099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图片 3">
            <a:extLst>
              <a:ext uri="{FF2B5EF4-FFF2-40B4-BE49-F238E27FC236}">
                <a16:creationId xmlns:a16="http://schemas.microsoft.com/office/drawing/2014/main" id="{9A5A33EF-31F7-4E93-AE21-FEAA92F067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869" y="1956645"/>
            <a:ext cx="4143062" cy="452898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8117DCA-0DFA-4F91-BAF5-894267C70578}"/>
              </a:ext>
            </a:extLst>
          </p:cNvPr>
          <p:cNvSpPr txBox="1"/>
          <p:nvPr/>
        </p:nvSpPr>
        <p:spPr>
          <a:xfrm>
            <a:off x="3332810" y="496372"/>
            <a:ext cx="234230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ED7D31">
                    <a:lumMod val="60000"/>
                    <a:lumOff val="40000"/>
                  </a:srgbClr>
                </a:solidFill>
                <a:latin typeface="+mj-lt"/>
                <a:ea typeface="微软雅黑"/>
              </a:rPr>
              <a:t>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FE603F-814A-40C8-80CD-817A4BEC5232}"/>
              </a:ext>
            </a:extLst>
          </p:cNvPr>
          <p:cNvSpPr txBox="1"/>
          <p:nvPr/>
        </p:nvSpPr>
        <p:spPr>
          <a:xfrm>
            <a:off x="249651" y="2921908"/>
            <a:ext cx="86849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029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</a:rPr>
              <a:t>Nghe </a:t>
            </a:r>
            <a:r>
              <a:rPr lang="en-029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</a:rPr>
              <a:t>kể</a:t>
            </a:r>
            <a:r>
              <a:rPr lang="en-029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r>
              <a:rPr lang="en-029" sz="7200" b="1" dirty="0" err="1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</a:rPr>
              <a:t>chuyện</a:t>
            </a:r>
            <a:r>
              <a:rPr lang="en-029" sz="7200" b="1" dirty="0">
                <a:ln w="22225">
                  <a:solidFill>
                    <a:srgbClr val="FB8C03"/>
                  </a:solidFill>
                  <a:prstDash val="solid"/>
                </a:ln>
                <a:solidFill>
                  <a:srgbClr val="00B05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anose="02020603050405020304" pitchFamily="18" charset="0"/>
              </a:rPr>
              <a:t> </a:t>
            </a:r>
            <a:endParaRPr lang="en-US" sz="7200" b="1" dirty="0">
              <a:ln w="22225">
                <a:solidFill>
                  <a:srgbClr val="FB8C03"/>
                </a:solidFill>
                <a:prstDash val="solid"/>
              </a:ln>
              <a:solidFill>
                <a:srgbClr val="00B05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+mj-lt"/>
              <a:ea typeface="微软雅黑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8949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196111" y="378823"/>
            <a:ext cx="11799778" cy="6317252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3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013DA55-2333-4417-88FE-BC4D4D35245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22FD885F-4B18-4F84-B822-D4CD8719CD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50290" y="1564277"/>
            <a:ext cx="5139765" cy="49149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50F9850-4914-4EFA-88A3-D50E232AE216}"/>
              </a:ext>
            </a:extLst>
          </p:cNvPr>
          <p:cNvSpPr txBox="1"/>
          <p:nvPr/>
        </p:nvSpPr>
        <p:spPr>
          <a:xfrm>
            <a:off x="7670834" y="2320320"/>
            <a:ext cx="38244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vi-VN" sz="2800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Đọc lại truyện </a:t>
            </a:r>
            <a:r>
              <a:rPr lang="en-US" sz="2800" i="1" dirty="0" err="1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Chuyện</a:t>
            </a:r>
            <a:r>
              <a:rPr lang="en-US" sz="2800" i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  <a:t>bầu</a:t>
            </a:r>
            <a:br>
              <a:rPr lang="vi-VN" sz="2800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</a:br>
            <a:br>
              <a:rPr lang="vi-VN" sz="2800" dirty="0">
                <a:solidFill>
                  <a:prstClr val="white"/>
                </a:solidFill>
                <a:latin typeface="+mj-lt"/>
                <a:cs typeface="Calibri" panose="020F0502020204030204" pitchFamily="34" charset="0"/>
              </a:rPr>
            </a:br>
            <a:endParaRPr lang="en-US" sz="2800" dirty="0">
              <a:solidFill>
                <a:prstClr val="white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6E39401-BDA8-4323-9183-CF63A0FC99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6" r="4126"/>
          <a:stretch/>
        </p:blipFill>
        <p:spPr>
          <a:xfrm>
            <a:off x="2609850" y="1623377"/>
            <a:ext cx="4962929" cy="4017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EB2B34B-103F-4A1A-B48F-DE305A5D9C02}"/>
              </a:ext>
            </a:extLst>
          </p:cNvPr>
          <p:cNvSpPr txBox="1"/>
          <p:nvPr/>
        </p:nvSpPr>
        <p:spPr>
          <a:xfrm>
            <a:off x="3336036" y="632822"/>
            <a:ext cx="5519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Chuyện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quả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bầu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等腰三角形 2">
            <a:extLst>
              <a:ext uri="{FF2B5EF4-FFF2-40B4-BE49-F238E27FC236}">
                <a16:creationId xmlns:a16="http://schemas.microsoft.com/office/drawing/2014/main" id="{883B9444-0C81-42BA-857E-15953AA0F84C}"/>
              </a:ext>
            </a:extLst>
          </p:cNvPr>
          <p:cNvSpPr>
            <a:spLocks noChangeAspect="1"/>
          </p:cNvSpPr>
          <p:nvPr/>
        </p:nvSpPr>
        <p:spPr bwMode="auto">
          <a:xfrm rot="17614126" flipV="1">
            <a:off x="175545" y="1768101"/>
            <a:ext cx="2477904" cy="2674096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>
              <a:lumMod val="40000"/>
              <a:lumOff val="60000"/>
            </a:srgbClr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方正清刻本悦宋简体" panose="02000000000000000000" pitchFamily="2" charset="-122"/>
              <a:cs typeface="Arial"/>
              <a:sym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5953C86-8D73-440F-B69B-BB0375C6678A}"/>
              </a:ext>
            </a:extLst>
          </p:cNvPr>
          <p:cNvSpPr/>
          <p:nvPr/>
        </p:nvSpPr>
        <p:spPr>
          <a:xfrm>
            <a:off x="196111" y="2320320"/>
            <a:ext cx="20057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kern="0" dirty="0" err="1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Nhớ</a:t>
            </a:r>
            <a:r>
              <a:rPr lang="en-US" sz="3200" kern="0" dirty="0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lại</a:t>
            </a:r>
            <a:r>
              <a:rPr lang="en-US" sz="3200" kern="0" dirty="0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nội</a:t>
            </a:r>
            <a:r>
              <a:rPr lang="en-US" sz="3200" kern="0" dirty="0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 dung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câu</a:t>
            </a:r>
            <a:r>
              <a:rPr lang="en-US" sz="3200" kern="0" dirty="0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+mj-lt"/>
                <a:ea typeface="字魂59号-创粗黑"/>
                <a:cs typeface="Calibri" panose="020F0502020204030204" pitchFamily="34" charset="0"/>
              </a:rPr>
              <a:t>chuyện</a:t>
            </a:r>
            <a:endParaRPr lang="en-US" sz="3200" kern="0" dirty="0">
              <a:solidFill>
                <a:prstClr val="black"/>
              </a:solidFill>
              <a:latin typeface="+mj-lt"/>
              <a:ea typeface="字魂59号-创粗黑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5087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  <p:bldP spid="20" grpId="0"/>
      <p:bldP spid="21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8B8B5D08-4A1B-4994-AE70-C68E0A1760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A5D9B886-C4C8-47FF-9F80-A1441CEBA1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143295" y="1943100"/>
            <a:ext cx="5139765" cy="49149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74A5266-962C-47BA-9D83-53646FBB2EC6}"/>
              </a:ext>
            </a:extLst>
          </p:cNvPr>
          <p:cNvSpPr txBox="1"/>
          <p:nvPr/>
        </p:nvSpPr>
        <p:spPr>
          <a:xfrm>
            <a:off x="7673975" y="2521059"/>
            <a:ext cx="382447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vi-VN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truyện </a:t>
            </a:r>
            <a:r>
              <a:rPr lang="en-US" sz="2800" i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Chuyện</a:t>
            </a:r>
            <a:r>
              <a:rPr lang="en-US" sz="2800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i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bầu</a:t>
            </a:r>
            <a:br>
              <a:rPr lang="vi-VN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vi-VN" sz="2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prstClr val="white"/>
              </a:solidFill>
              <a:cs typeface="Calibri" panose="020F05020202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9A72A7D-B937-4D6D-A499-C10A8DB3AF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" r="4126"/>
          <a:stretch/>
        </p:blipFill>
        <p:spPr>
          <a:xfrm>
            <a:off x="3956252" y="1759058"/>
            <a:ext cx="3522472" cy="2851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6D36CEF-7EDE-4518-AFE0-496CE9790C4D}"/>
              </a:ext>
            </a:extLst>
          </p:cNvPr>
          <p:cNvGrpSpPr/>
          <p:nvPr/>
        </p:nvGrpSpPr>
        <p:grpSpPr>
          <a:xfrm>
            <a:off x="198871" y="1733627"/>
            <a:ext cx="3522472" cy="1394364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7" name="Rectangle: Diagonal Corners Rounded 4">
              <a:extLst>
                <a:ext uri="{FF2B5EF4-FFF2-40B4-BE49-F238E27FC236}">
                  <a16:creationId xmlns:a16="http://schemas.microsoft.com/office/drawing/2014/main" id="{EB2466B0-97DC-4EB4-BC12-9A6D88B2E06E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19" name="Rectangle: Diagonal Corners Rounded 39">
              <a:extLst>
                <a:ext uri="{FF2B5EF4-FFF2-40B4-BE49-F238E27FC236}">
                  <a16:creationId xmlns:a16="http://schemas.microsoft.com/office/drawing/2014/main" id="{2D4F75ED-5F61-4706-A049-00912B8AB459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pic>
        <p:nvPicPr>
          <p:cNvPr id="25" name="Picture 11">
            <a:extLst>
              <a:ext uri="{FF2B5EF4-FFF2-40B4-BE49-F238E27FC236}">
                <a16:creationId xmlns:a16="http://schemas.microsoft.com/office/drawing/2014/main" id="{06FE6457-C38D-40E8-9D6C-87835714517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1383544"/>
            <a:ext cx="833657" cy="87217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6DD0710-8643-49AA-9F75-0DAE673BDB58}"/>
              </a:ext>
            </a:extLst>
          </p:cNvPr>
          <p:cNvSpPr txBox="1"/>
          <p:nvPr/>
        </p:nvSpPr>
        <p:spPr>
          <a:xfrm>
            <a:off x="224204" y="2179160"/>
            <a:ext cx="34312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/>
            <a:r>
              <a:rPr lang="en-029" sz="2400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Nêu</a:t>
            </a:r>
            <a:r>
              <a:rPr lang="en-029" sz="24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029" sz="24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việc</a:t>
            </a:r>
            <a:r>
              <a:rPr lang="en-029" sz="24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lang="en-029" sz="24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bốn</a:t>
            </a:r>
            <a:r>
              <a:rPr lang="en-029" sz="24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bức</a:t>
            </a:r>
            <a:r>
              <a:rPr lang="en-029" sz="2400" dirty="0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tranh</a:t>
            </a:r>
            <a:endParaRPr lang="en-US" sz="24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pic>
        <p:nvPicPr>
          <p:cNvPr id="27" name="Picture 16">
            <a:extLst>
              <a:ext uri="{FF2B5EF4-FFF2-40B4-BE49-F238E27FC236}">
                <a16:creationId xmlns:a16="http://schemas.microsoft.com/office/drawing/2014/main" id="{2F4BB443-13FC-44C3-9F53-9647C534DA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93546" y="3343848"/>
            <a:ext cx="3676088" cy="3319201"/>
          </a:xfrm>
          <a:prstGeom prst="rect">
            <a:avLst/>
          </a:prstGeom>
          <a:effectLst>
            <a:glow rad="101600">
              <a:srgbClr val="ED7D31">
                <a:satMod val="175000"/>
                <a:alpha val="40000"/>
              </a:srgbClr>
            </a:glow>
          </a:effectLst>
        </p:spPr>
      </p:pic>
      <p:pic>
        <p:nvPicPr>
          <p:cNvPr id="28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D57F77A9-1C14-41CC-A2C5-C0448A999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590" y="-362728"/>
            <a:ext cx="6678155" cy="195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955A2FE-A314-472B-9424-C3FDA28D66CD}"/>
              </a:ext>
            </a:extLst>
          </p:cNvPr>
          <p:cNvSpPr txBox="1"/>
          <p:nvPr/>
        </p:nvSpPr>
        <p:spPr>
          <a:xfrm>
            <a:off x="3545700" y="528767"/>
            <a:ext cx="4669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dirty="0" err="1"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THẢO</a:t>
            </a:r>
            <a:r>
              <a:rPr lang="en-US" sz="3600" dirty="0"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 </a:t>
            </a:r>
            <a:r>
              <a:rPr lang="en-US" sz="3600" dirty="0" err="1"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LUẬN</a:t>
            </a:r>
            <a:r>
              <a:rPr lang="en-US" sz="3600" dirty="0">
                <a:solidFill>
                  <a:srgbClr val="ED7D31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 NHÓM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5164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6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2" y="1435608"/>
            <a:ext cx="4876330" cy="2295786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等线" panose="020F0502020204030204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361950" y="1854762"/>
            <a:ext cx="43226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vi-VN" sz="2400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Người chồng đỡ người vợ chui ra từ 1 khúc gỗ to khoét rỗng, xung quanh nước ngập mênh mông.</a:t>
            </a:r>
            <a:endParaRPr lang="en-US" sz="2400" dirty="0"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83" y="1103301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3600" dirty="0"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CHIA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SẺ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TRƯỚC</a:t>
            </a:r>
            <a:r>
              <a:rPr lang="en-US" sz="3600" dirty="0"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 </a:t>
            </a:r>
            <a:r>
              <a:rPr lang="en-US" sz="3600" dirty="0" err="1"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iny" panose="02000903060500060000" charset="0"/>
              </a:rPr>
              <a:t>LỚP</a:t>
            </a:r>
            <a:endParaRPr lang="en-US" sz="3600" dirty="0"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iny" panose="02000903060500060000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1B9E300-497E-45FE-BAFA-9E303158DD1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50276" b="63668"/>
          <a:stretch/>
        </p:blipFill>
        <p:spPr>
          <a:xfrm>
            <a:off x="5049582" y="1990535"/>
            <a:ext cx="5947847" cy="3773373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243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1" y="1435608"/>
            <a:ext cx="4960723" cy="2295786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549023" y="2082055"/>
            <a:ext cx="43226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3200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 vợ chồng đi rừng bắt được con dúi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83" y="1103301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E9F855D-A737-4E80-8CDA-37AAC9297FF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577" t="228" r="3" b="63440"/>
          <a:stretch/>
        </p:blipFill>
        <p:spPr>
          <a:xfrm>
            <a:off x="5786457" y="1536291"/>
            <a:ext cx="5043417" cy="3980750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0251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2" y="1435608"/>
            <a:ext cx="4876330" cy="2295786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428625" y="2116022"/>
            <a:ext cx="4322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Những con người bé nhỏ bước ra trong quả bầu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83" y="1103301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ADC4F2-C2F2-41D0-8633-B30E3C683B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" b="2264"/>
          <a:stretch/>
        </p:blipFill>
        <p:spPr>
          <a:xfrm>
            <a:off x="5105761" y="1755102"/>
            <a:ext cx="5766871" cy="4157791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6802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C39A21-9DDF-4350-88BB-9B2E03B36CDE}"/>
              </a:ext>
            </a:extLst>
          </p:cNvPr>
          <p:cNvSpPr/>
          <p:nvPr/>
        </p:nvSpPr>
        <p:spPr>
          <a:xfrm>
            <a:off x="361950" y="378823"/>
            <a:ext cx="11401425" cy="6126480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8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57768628-0C65-4B3C-85C1-031D9ACB35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69175" y="7635875"/>
            <a:ext cx="609600" cy="609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C928A89-E0E5-4363-B725-E6AEFE085395}"/>
              </a:ext>
            </a:extLst>
          </p:cNvPr>
          <p:cNvGrpSpPr/>
          <p:nvPr/>
        </p:nvGrpSpPr>
        <p:grpSpPr>
          <a:xfrm>
            <a:off x="173252" y="1435608"/>
            <a:ext cx="4876330" cy="2295786"/>
            <a:chOff x="2368419" y="-1613946"/>
            <a:chExt cx="7346706" cy="133873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30" name="Rectangle: Diagonal Corners Rounded 4">
              <a:extLst>
                <a:ext uri="{FF2B5EF4-FFF2-40B4-BE49-F238E27FC236}">
                  <a16:creationId xmlns:a16="http://schemas.microsoft.com/office/drawing/2014/main" id="{778907D5-E45F-4CAA-8DE3-7D5C82AC4A59}"/>
                </a:ext>
              </a:extLst>
            </p:cNvPr>
            <p:cNvSpPr/>
            <p:nvPr/>
          </p:nvSpPr>
          <p:spPr>
            <a:xfrm>
              <a:off x="2453058" y="-1512534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: Diagonal Corners Rounded 39">
              <a:extLst>
                <a:ext uri="{FF2B5EF4-FFF2-40B4-BE49-F238E27FC236}">
                  <a16:creationId xmlns:a16="http://schemas.microsoft.com/office/drawing/2014/main" id="{C267B2F5-3302-46FA-AF73-BD2A65EEA385}"/>
                </a:ext>
              </a:extLst>
            </p:cNvPr>
            <p:cNvSpPr/>
            <p:nvPr/>
          </p:nvSpPr>
          <p:spPr>
            <a:xfrm>
              <a:off x="2368419" y="-1613946"/>
              <a:ext cx="7262067" cy="1237323"/>
            </a:xfrm>
            <a:prstGeom prst="round2DiagRect">
              <a:avLst>
                <a:gd name="adj1" fmla="val 50000"/>
                <a:gd name="adj2" fmla="val 13343"/>
              </a:avLst>
            </a:prstGeom>
            <a:noFill/>
            <a:ln w="50800" cap="flat" cmpd="sng" algn="ctr">
              <a:solidFill>
                <a:srgbClr val="FFC23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68CEDA43-3283-48A0-A7C6-99A5FC7168A9}"/>
              </a:ext>
            </a:extLst>
          </p:cNvPr>
          <p:cNvSpPr txBox="1"/>
          <p:nvPr/>
        </p:nvSpPr>
        <p:spPr>
          <a:xfrm>
            <a:off x="428625" y="2139729"/>
            <a:ext cx="43226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vi-VN" sz="2800" dirty="0">
                <a:solidFill>
                  <a:srgbClr val="C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 vợ chồng lấy quả bầu xuống, áp tai nghe.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33" name="Picture 4">
            <a:extLst>
              <a:ext uri="{FF2B5EF4-FFF2-40B4-BE49-F238E27FC236}">
                <a16:creationId xmlns:a16="http://schemas.microsoft.com/office/drawing/2014/main" id="{81ABDE4A-DD19-4185-A087-6A2EA4D147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4571" y="3937148"/>
            <a:ext cx="2240626" cy="2601597"/>
          </a:xfrm>
          <a:prstGeom prst="rect">
            <a:avLst/>
          </a:prstGeom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id="{514731AD-E530-4A84-929B-7FF0C98A37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83" y="1103301"/>
            <a:ext cx="1140137" cy="887234"/>
          </a:xfrm>
          <a:prstGeom prst="rect">
            <a:avLst/>
          </a:prstGeom>
        </p:spPr>
      </p:pic>
      <p:pic>
        <p:nvPicPr>
          <p:cNvPr id="35" name="Picture 3" descr="C:\Users\Administrator\Desktop\58pic_5388033792e0c [转换]-02.png">
            <a:extLst>
              <a:ext uri="{FF2B5EF4-FFF2-40B4-BE49-F238E27FC236}">
                <a16:creationId xmlns:a16="http://schemas.microsoft.com/office/drawing/2014/main" id="{9112CA7A-C7C2-414B-9EB6-C52A804E6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700" y="-686306"/>
            <a:ext cx="7599514" cy="222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A84EDB7-6C2D-4BBF-8206-F9D4B4EFAC86}"/>
              </a:ext>
            </a:extLst>
          </p:cNvPr>
          <p:cNvSpPr txBox="1"/>
          <p:nvPr/>
        </p:nvSpPr>
        <p:spPr>
          <a:xfrm>
            <a:off x="3398787" y="422465"/>
            <a:ext cx="5394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CHIA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SẺ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charset="0"/>
                <a:ea typeface="+mn-ea"/>
                <a:cs typeface="+mn-cs"/>
              </a:rPr>
              <a:t>LỚP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glow rad="101600">
                  <a:prstClr val="white">
                    <a:alpha val="60000"/>
                  </a:prst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1FD7BCD-6751-49DA-8160-DF904340E2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2428" t="50000" r="-2152" b="8139"/>
          <a:stretch/>
        </p:blipFill>
        <p:spPr>
          <a:xfrm>
            <a:off x="5336770" y="1722733"/>
            <a:ext cx="5572040" cy="4017322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86636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6|0.8|0.7|0.5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223</Words>
  <Application>Microsoft Office PowerPoint</Application>
  <PresentationFormat>Widescreen</PresentationFormat>
  <Paragraphs>40</Paragraphs>
  <Slides>20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微软雅黑</vt:lpstr>
      <vt:lpstr>Arial</vt:lpstr>
      <vt:lpstr>Calibri</vt:lpstr>
      <vt:lpstr>Coiny</vt:lpstr>
      <vt:lpstr>Patrick Hand</vt:lpstr>
      <vt:lpstr>Times New Roman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Phượng Phí</cp:lastModifiedBy>
  <cp:revision>27</cp:revision>
  <dcterms:created xsi:type="dcterms:W3CDTF">2022-04-03T01:08:52Z</dcterms:created>
  <dcterms:modified xsi:type="dcterms:W3CDTF">2025-05-26T02:51:02Z</dcterms:modified>
</cp:coreProperties>
</file>