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99" r:id="rId2"/>
    <p:sldMasterId id="2147483713" r:id="rId3"/>
    <p:sldMasterId id="2147483725" r:id="rId4"/>
    <p:sldMasterId id="2147483738" r:id="rId5"/>
    <p:sldMasterId id="2147483751" r:id="rId6"/>
    <p:sldMasterId id="2147483763" r:id="rId7"/>
  </p:sldMasterIdLst>
  <p:notesMasterIdLst>
    <p:notesMasterId r:id="rId15"/>
  </p:notesMasterIdLst>
  <p:sldIdLst>
    <p:sldId id="267" r:id="rId8"/>
    <p:sldId id="264" r:id="rId9"/>
    <p:sldId id="3397" r:id="rId10"/>
    <p:sldId id="2007577122" r:id="rId11"/>
    <p:sldId id="496" r:id="rId12"/>
    <p:sldId id="2007577125" r:id="rId13"/>
    <p:sldId id="3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ACF10-A2D0-4F5F-81E0-3D6336407A56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D9C58-E807-494C-B480-588A31CB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7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D9C58-E807-494C-B480-588A31CB81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24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0A03BF-BDB9-4A45-9B59-55A59E96C1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4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6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6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0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9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7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1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3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0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8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1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5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9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6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7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9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0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1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6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7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5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948F6F-2428-462A-9C17-B471D69666C9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6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5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30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9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34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3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30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0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7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6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8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37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358153" y="3334871"/>
            <a:ext cx="1089212" cy="133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0273552" y="2252383"/>
            <a:ext cx="1156447" cy="2164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7292788" y="4666129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204011" y="1810872"/>
            <a:ext cx="1156447" cy="44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292787" y="1670798"/>
            <a:ext cx="1156447" cy="58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0172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088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941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64842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8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1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456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697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988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105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93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8245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44904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48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73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9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42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9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75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91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67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11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2025/5/22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9F6F-070B-472A-8DFA-5ED4BAE24FD2}" type="datetimeFigureOut">
              <a:rPr lang="vi-VN" smtClean="0"/>
              <a:t>22/05/2025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CE5A-8F95-48EF-A449-5976C0092E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09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1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17" y="2566367"/>
            <a:ext cx="2316463" cy="4660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273" y="2566367"/>
            <a:ext cx="2417439" cy="42916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283803-D957-D0AC-F56D-BB739A914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55" y="2307606"/>
            <a:ext cx="783403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1775460" y="937408"/>
            <a:ext cx="8763000" cy="3959861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760" y="3108960"/>
            <a:ext cx="2735467" cy="3576618"/>
          </a:xfrm>
          <a:prstGeom prst="rect">
            <a:avLst/>
          </a:prstGeom>
        </p:spPr>
      </p:pic>
      <p:pic>
        <p:nvPicPr>
          <p:cNvPr id="23" name="Graphic 11">
            <a:extLst>
              <a:ext uri="{FF2B5EF4-FFF2-40B4-BE49-F238E27FC236}">
                <a16:creationId xmlns:a16="http://schemas.microsoft.com/office/drawing/2014/main" id="{E3B109D9-AF44-4224-821F-9A7532400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6379" y="3061705"/>
            <a:ext cx="2471307" cy="35608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35231-5F90-253E-79DC-A1E7AF3A0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389" y="1613213"/>
            <a:ext cx="812667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F01A1FF2-BE91-D349-BC62-3CB8DE706B9F}"/>
              </a:ext>
            </a:extLst>
          </p:cNvPr>
          <p:cNvSpPr/>
          <p:nvPr/>
        </p:nvSpPr>
        <p:spPr>
          <a:xfrm>
            <a:off x="1725264" y="257550"/>
            <a:ext cx="8479855" cy="1340243"/>
          </a:xfrm>
          <a:prstGeom prst="roundRect">
            <a:avLst/>
          </a:prstGeom>
          <a:solidFill>
            <a:srgbClr val="C1451F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A59DB-75F3-EF5B-E0DE-52818531EE79}"/>
              </a:ext>
            </a:extLst>
          </p:cNvPr>
          <p:cNvSpPr txBox="1"/>
          <p:nvPr/>
        </p:nvSpPr>
        <p:spPr>
          <a:xfrm>
            <a:off x="1996135" y="96795"/>
            <a:ext cx="7938112" cy="1387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Tìm đọc bài thơ, câu chuyện viết về cảnh đẹp trên các miền đất nước</a:t>
            </a:r>
            <a:r>
              <a:rPr lang="vi-VN" sz="1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图片 24">
            <a:extLst>
              <a:ext uri="{FF2B5EF4-FFF2-40B4-BE49-F238E27FC236}">
                <a16:creationId xmlns:a16="http://schemas.microsoft.com/office/drawing/2014/main" id="{FE5ED707-5EFB-84B1-D011-60FE62036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370" y="2406238"/>
            <a:ext cx="4140274" cy="2584020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302F2B67-9B8E-604B-FDC4-C86CF49F2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96" y="2204185"/>
            <a:ext cx="4705729" cy="2936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106189-53AA-183A-A433-4C72AA36372C}"/>
              </a:ext>
            </a:extLst>
          </p:cNvPr>
          <p:cNvSpPr txBox="1"/>
          <p:nvPr/>
        </p:nvSpPr>
        <p:spPr>
          <a:xfrm>
            <a:off x="-908928" y="2425488"/>
            <a:ext cx="7938112" cy="1413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 bài thơ, 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chuyện là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15BA4-7AE2-6E55-EAFD-AD5D2AAFF694}"/>
              </a:ext>
            </a:extLst>
          </p:cNvPr>
          <p:cNvSpPr txBox="1"/>
          <p:nvPr/>
        </p:nvSpPr>
        <p:spPr>
          <a:xfrm>
            <a:off x="5212504" y="2425488"/>
            <a:ext cx="7938112" cy="141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thơ, câu chuyện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nói về cảnh đẹp nào?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FBE490-1C9E-4BF2-B2EC-A612EA74D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3" y="22366"/>
            <a:ext cx="12274193" cy="68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ea typeface="字魂35号-经典雅黑" panose="00000500000000000000" pitchFamily="2" charset="-122"/>
              <a:cs typeface="+mn-cs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479DE9C-4898-4209-9612-F257EF72ED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9652" y="1106882"/>
            <a:ext cx="10217624" cy="4893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C4997-B156-4524-B717-3A1881A94E0F}"/>
              </a:ext>
            </a:extLst>
          </p:cNvPr>
          <p:cNvSpPr txBox="1"/>
          <p:nvPr/>
        </p:nvSpPr>
        <p:spPr>
          <a:xfrm>
            <a:off x="838200" y="435615"/>
            <a:ext cx="105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F01A1FF2-BE91-D349-BC62-3CB8DE706B9F}"/>
              </a:ext>
            </a:extLst>
          </p:cNvPr>
          <p:cNvSpPr/>
          <p:nvPr/>
        </p:nvSpPr>
        <p:spPr>
          <a:xfrm>
            <a:off x="1725264" y="257551"/>
            <a:ext cx="8479855" cy="633989"/>
          </a:xfrm>
          <a:prstGeom prst="roundRect">
            <a:avLst/>
          </a:prstGeom>
          <a:solidFill>
            <a:srgbClr val="C1451F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A59DB-75F3-EF5B-E0DE-52818531EE79}"/>
              </a:ext>
            </a:extLst>
          </p:cNvPr>
          <p:cNvSpPr txBox="1"/>
          <p:nvPr/>
        </p:nvSpPr>
        <p:spPr>
          <a:xfrm>
            <a:off x="1996135" y="96795"/>
            <a:ext cx="7938112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phiếu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sách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 descr="A cartoon of kids on a blue background&#10;&#10;AI-generated content may be incorrect.">
            <a:extLst>
              <a:ext uri="{FF2B5EF4-FFF2-40B4-BE49-F238E27FC236}">
                <a16:creationId xmlns:a16="http://schemas.microsoft.com/office/drawing/2014/main" id="{32CB468B-4C04-9CA6-5C0C-ED3FBFB61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70" y="1034762"/>
            <a:ext cx="3833674" cy="542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BA723-CFD9-CCB6-0FE4-A16106BE2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16" y="1645085"/>
            <a:ext cx="7590178" cy="3444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75</Words>
  <Application>Microsoft Office PowerPoint</Application>
  <PresentationFormat>Widescreen</PresentationFormat>
  <Paragraphs>13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等线</vt:lpstr>
      <vt:lpstr>微软雅黑</vt:lpstr>
      <vt:lpstr>Arial</vt:lpstr>
      <vt:lpstr>Arial-Rounded</vt:lpstr>
      <vt:lpstr>Calibri</vt:lpstr>
      <vt:lpstr>Calibri Light</vt:lpstr>
      <vt:lpstr>Cambria</vt:lpstr>
      <vt:lpstr>ITC Avant Garde Std Bk</vt:lpstr>
      <vt:lpstr>Times New Roman</vt:lpstr>
      <vt:lpstr>字魂70号-灵悦黑体</vt:lpstr>
      <vt:lpstr>千图网海量PPT模板www.58pic.com​​</vt:lpstr>
      <vt:lpstr>2_Office Theme</vt:lpstr>
      <vt:lpstr>Office 主题​​</vt:lpstr>
      <vt:lpstr>1_https://www.freeppt7.com</vt:lpstr>
      <vt:lpstr>第一PPT，www.1ppt.com</vt:lpstr>
      <vt:lpstr>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Phượng Phí</cp:lastModifiedBy>
  <cp:revision>14</cp:revision>
  <dcterms:created xsi:type="dcterms:W3CDTF">2021-08-06T16:00:43Z</dcterms:created>
  <dcterms:modified xsi:type="dcterms:W3CDTF">2025-05-22T02:06:32Z</dcterms:modified>
</cp:coreProperties>
</file>