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777</Words>
  <Application>Microsoft Office PowerPoint</Application>
  <PresentationFormat>Widescreen</PresentationFormat>
  <Paragraphs>104</Paragraphs>
  <Slides>15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37" baseType="lpstr">
      <vt:lpstr>等线</vt:lpstr>
      <vt:lpstr>微软雅黑</vt:lpstr>
      <vt:lpstr>SVN-Shintia Scriptca</vt:lpstr>
      <vt:lpstr>仓耳羽辰体-谷力 W05</vt:lpstr>
      <vt:lpstr>.VnBlack</vt:lpstr>
      <vt:lpstr>Arial</vt:lpstr>
      <vt:lpstr>Arial-Rounded</vt:lpstr>
      <vt:lpstr>Calibri</vt:lpstr>
      <vt:lpstr>Calibri Light</vt:lpstr>
      <vt:lpstr>SVN-SAF</vt:lpstr>
      <vt:lpstr>Tahoma</vt:lpstr>
      <vt:lpstr>Times New Roman</vt:lpstr>
      <vt:lpstr>Wingdings</vt:lpstr>
      <vt:lpstr>1_Office 主题</vt:lpstr>
      <vt:lpstr>2_Office 主题</vt:lpstr>
      <vt:lpstr>https://www.freeppt7.com</vt:lpstr>
      <vt:lpstr>2_Office 主题​​</vt:lpstr>
      <vt:lpstr>1_Tema de Office</vt:lpstr>
      <vt:lpstr>4_Office 主题</vt:lpstr>
      <vt:lpstr>3_Office 主题</vt:lpstr>
      <vt:lpstr>1_Office Theme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50</cp:revision>
  <dcterms:created xsi:type="dcterms:W3CDTF">2021-07-20T01:55:21Z</dcterms:created>
  <dcterms:modified xsi:type="dcterms:W3CDTF">2025-03-18T02:39:12Z</dcterms:modified>
</cp:coreProperties>
</file>