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27" r:id="rId5"/>
    <p:sldMasterId id="2147483939" r:id="rId6"/>
  </p:sldMasterIdLst>
  <p:notesMasterIdLst>
    <p:notesMasterId r:id="rId27"/>
  </p:notesMasterIdLst>
  <p:sldIdLst>
    <p:sldId id="306" r:id="rId7"/>
    <p:sldId id="313" r:id="rId8"/>
    <p:sldId id="305" r:id="rId9"/>
    <p:sldId id="263" r:id="rId10"/>
    <p:sldId id="272" r:id="rId11"/>
    <p:sldId id="273" r:id="rId12"/>
    <p:sldId id="275" r:id="rId13"/>
    <p:sldId id="276" r:id="rId14"/>
    <p:sldId id="277" r:id="rId15"/>
    <p:sldId id="327" r:id="rId16"/>
    <p:sldId id="331" r:id="rId17"/>
    <p:sldId id="332" r:id="rId18"/>
    <p:sldId id="333" r:id="rId19"/>
    <p:sldId id="328" r:id="rId20"/>
    <p:sldId id="330" r:id="rId21"/>
    <p:sldId id="329" r:id="rId22"/>
    <p:sldId id="264" r:id="rId23"/>
    <p:sldId id="256" r:id="rId24"/>
    <p:sldId id="257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99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10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5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088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8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7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8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69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65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97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01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921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8006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4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2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6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845AC3-9ECC-4260-898A-0AA864642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4173BF-F641-49E5-8303-AC8B2B380C6B}"/>
              </a:ext>
            </a:extLst>
          </p:cNvPr>
          <p:cNvSpPr txBox="1"/>
          <p:nvPr userDrawn="1"/>
        </p:nvSpPr>
        <p:spPr>
          <a:xfrm>
            <a:off x="0" y="6380946"/>
            <a:ext cx="15889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5 Bellissima Script Pro" panose="02000505000000020002" pitchFamily="2" charset="0"/>
              </a:rPr>
              <a:t>XuanMy</a:t>
            </a:r>
            <a:endParaRPr lang="en-US" sz="2500" b="1" dirty="0">
              <a:solidFill>
                <a:schemeClr val="accent5">
                  <a:lumMod val="60000"/>
                  <a:lumOff val="40000"/>
                </a:schemeClr>
              </a:solidFill>
              <a:latin typeface="#9Slide05 Bellissima Script Pro" panose="02000505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2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33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1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47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19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71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7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39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16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96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97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26"/>
          <p:cNvGrpSpPr/>
          <p:nvPr userDrawn="1"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8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9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10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11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12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13" name="组合 5"/>
          <p:cNvGrpSpPr/>
          <p:nvPr userDrawn="1"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14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15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16" name="图片 8" descr="12_0008_图层-49"/>
          <p:cNvPicPr>
            <a:picLocks noChangeAspect="1"/>
          </p:cNvPicPr>
          <p:nvPr userDrawn="1"/>
        </p:nvPicPr>
        <p:blipFill>
          <a:blip r:embed="rId6"/>
          <a:srcRect r="64020" b="50210"/>
          <a:stretch>
            <a:fillRect/>
          </a:stretch>
        </p:blipFill>
        <p:spPr>
          <a:xfrm>
            <a:off x="147955" y="0"/>
            <a:ext cx="3370580" cy="6760845"/>
          </a:xfrm>
          <a:prstGeom prst="rect">
            <a:avLst/>
          </a:prstGeom>
        </p:spPr>
      </p:pic>
      <p:pic>
        <p:nvPicPr>
          <p:cNvPr id="18" name="图片 11" descr="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400000">
            <a:off x="5051425" y="-3941445"/>
            <a:ext cx="2557780" cy="10442575"/>
          </a:xfrm>
          <a:prstGeom prst="rect">
            <a:avLst/>
          </a:prstGeom>
        </p:spPr>
      </p:pic>
      <p:pic>
        <p:nvPicPr>
          <p:cNvPr id="19" name="图片 12"/>
          <p:cNvPicPr>
            <a:picLocks noChangeAspect="1"/>
          </p:cNvPicPr>
          <p:nvPr userDrawn="1"/>
        </p:nvPicPr>
        <p:blipFill>
          <a:blip r:embed="rId8"/>
          <a:srcRect l="69292" t="-590" r="-2016" b="86307"/>
          <a:stretch>
            <a:fillRect/>
          </a:stretch>
        </p:blipFill>
        <p:spPr>
          <a:xfrm rot="16200000">
            <a:off x="6753225" y="5685155"/>
            <a:ext cx="1226820" cy="1306195"/>
          </a:xfrm>
          <a:prstGeom prst="rect">
            <a:avLst/>
          </a:prstGeom>
        </p:spPr>
      </p:pic>
      <p:pic>
        <p:nvPicPr>
          <p:cNvPr id="20" name="图片 13" descr="13"/>
          <p:cNvPicPr>
            <a:picLocks noChangeAspect="1"/>
          </p:cNvPicPr>
          <p:nvPr userDrawn="1"/>
        </p:nvPicPr>
        <p:blipFill>
          <a:blip r:embed="rId9"/>
          <a:srcRect t="17803" r="63985"/>
          <a:stretch>
            <a:fillRect/>
          </a:stretch>
        </p:blipFill>
        <p:spPr>
          <a:xfrm rot="5400000" flipH="1" flipV="1">
            <a:off x="6136958" y="240348"/>
            <a:ext cx="3051810" cy="10442575"/>
          </a:xfrm>
          <a:prstGeom prst="rect">
            <a:avLst/>
          </a:prstGeom>
        </p:spPr>
      </p:pic>
      <p:pic>
        <p:nvPicPr>
          <p:cNvPr id="22" name="图片 15" descr="C:\Users\Am'be'r\Desktop\千库网_卡通白云飞行飞机_元素编号11547758.png千库网_卡通白云飞行飞机_元素编号11547758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767445" y="-112712"/>
            <a:ext cx="2121535" cy="1849120"/>
          </a:xfrm>
          <a:prstGeom prst="rect">
            <a:avLst/>
          </a:prstGeom>
        </p:spPr>
      </p:pic>
      <p:pic>
        <p:nvPicPr>
          <p:cNvPr id="26" name="图片 7" descr="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767445" y="1928495"/>
            <a:ext cx="3424555" cy="49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9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28"/>
          <p:cNvGrpSpPr/>
          <p:nvPr userDrawn="1"/>
        </p:nvGrpSpPr>
        <p:grpSpPr>
          <a:xfrm>
            <a:off x="-863600" y="-561975"/>
            <a:ext cx="13704570" cy="8405495"/>
            <a:chOff x="-1449" y="-956"/>
            <a:chExt cx="21582" cy="13237"/>
          </a:xfrm>
        </p:grpSpPr>
        <p:grpSp>
          <p:nvGrpSpPr>
            <p:cNvPr id="8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12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13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14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5" name="图片 10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6" name="图片 12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9" name="组合 27"/>
            <p:cNvGrpSpPr/>
            <p:nvPr/>
          </p:nvGrpSpPr>
          <p:grpSpPr>
            <a:xfrm>
              <a:off x="1953" y="-459"/>
              <a:ext cx="15349" cy="12740"/>
              <a:chOff x="1953" y="-459"/>
              <a:chExt cx="15349" cy="12740"/>
            </a:xfrm>
          </p:grpSpPr>
          <p:sp>
            <p:nvSpPr>
              <p:cNvPr id="10" name="矩形: 圆角 4"/>
              <p:cNvSpPr/>
              <p:nvPr/>
            </p:nvSpPr>
            <p:spPr>
              <a:xfrm>
                <a:off x="1953" y="-459"/>
                <a:ext cx="15349" cy="12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4"/>
              <p:cNvSpPr>
                <a:spLocks noChangeAspect="1"/>
              </p:cNvSpPr>
              <p:nvPr/>
            </p:nvSpPr>
            <p:spPr>
              <a:xfrm>
                <a:off x="2233" y="-194"/>
                <a:ext cx="14743" cy="12127"/>
              </a:xfrm>
              <a:prstGeom prst="rect">
                <a:avLst/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005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754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8"/>
          <p:cNvGrpSpPr/>
          <p:nvPr userDrawn="1"/>
        </p:nvGrpSpPr>
        <p:grpSpPr>
          <a:xfrm>
            <a:off x="-756285" y="-1459139"/>
            <a:ext cx="13704570" cy="8404860"/>
            <a:chOff x="-1449" y="-956"/>
            <a:chExt cx="21582" cy="13236"/>
          </a:xfrm>
        </p:grpSpPr>
        <p:grpSp>
          <p:nvGrpSpPr>
            <p:cNvPr id="9" name="组合 26"/>
            <p:cNvGrpSpPr/>
            <p:nvPr/>
          </p:nvGrpSpPr>
          <p:grpSpPr>
            <a:xfrm>
              <a:off x="-1449" y="-956"/>
              <a:ext cx="21582" cy="12262"/>
              <a:chOff x="-1449" y="-956"/>
              <a:chExt cx="21582" cy="12262"/>
            </a:xfrm>
          </p:grpSpPr>
          <p:pic>
            <p:nvPicPr>
              <p:cNvPr id="13" name="图片 25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58" y="6198"/>
                <a:ext cx="2742" cy="2742"/>
              </a:xfrm>
              <a:prstGeom prst="rect">
                <a:avLst/>
              </a:prstGeom>
            </p:spPr>
          </p:pic>
          <p:pic>
            <p:nvPicPr>
              <p:cNvPr id="14" name="图片 24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-1449" y="4650"/>
                <a:ext cx="6657" cy="6657"/>
              </a:xfrm>
              <a:prstGeom prst="rect">
                <a:avLst/>
              </a:prstGeom>
            </p:spPr>
          </p:pic>
          <p:pic>
            <p:nvPicPr>
              <p:cNvPr id="15" name="图片 23" descr="千库网_卡通白云白云_元素编号124009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029"/>
                <a:ext cx="2742" cy="2742"/>
              </a:xfrm>
              <a:prstGeom prst="rect">
                <a:avLst/>
              </a:prstGeom>
            </p:spPr>
          </p:pic>
          <p:pic>
            <p:nvPicPr>
              <p:cNvPr id="16" name="图片 9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2" y="-956"/>
                <a:ext cx="6097" cy="6097"/>
              </a:xfrm>
              <a:prstGeom prst="rect">
                <a:avLst/>
              </a:prstGeom>
            </p:spPr>
          </p:pic>
          <p:pic>
            <p:nvPicPr>
              <p:cNvPr id="17" name="图片 8" descr="千库网_白云卡通png素材_元素编号118858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7" y="-800"/>
                <a:ext cx="6097" cy="6097"/>
              </a:xfrm>
              <a:prstGeom prst="rect">
                <a:avLst/>
              </a:prstGeom>
            </p:spPr>
          </p:pic>
        </p:grpSp>
        <p:grpSp>
          <p:nvGrpSpPr>
            <p:cNvPr id="10" name="组合 27"/>
            <p:cNvGrpSpPr/>
            <p:nvPr/>
          </p:nvGrpSpPr>
          <p:grpSpPr>
            <a:xfrm>
              <a:off x="1953" y="1200"/>
              <a:ext cx="15348" cy="11080"/>
              <a:chOff x="1953" y="1200"/>
              <a:chExt cx="15348" cy="11080"/>
            </a:xfrm>
          </p:grpSpPr>
          <p:sp>
            <p:nvSpPr>
              <p:cNvPr id="11" name="矩形: 圆角 4"/>
              <p:cNvSpPr/>
              <p:nvPr/>
            </p:nvSpPr>
            <p:spPr>
              <a:xfrm>
                <a:off x="1953" y="1200"/>
                <a:ext cx="15349" cy="11081"/>
              </a:xfrm>
              <a:prstGeom prst="roundRect">
                <a:avLst>
                  <a:gd name="adj" fmla="val 1212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矩形: 圆角 4"/>
              <p:cNvSpPr>
                <a:spLocks noChangeAspect="1"/>
              </p:cNvSpPr>
              <p:nvPr/>
            </p:nvSpPr>
            <p:spPr>
              <a:xfrm>
                <a:off x="2233" y="1447"/>
                <a:ext cx="14743" cy="10486"/>
              </a:xfrm>
              <a:prstGeom prst="roundRect">
                <a:avLst>
                  <a:gd name="adj" fmla="val 12129"/>
                </a:avLst>
              </a:prstGeom>
              <a:noFill/>
              <a:ln w="41275">
                <a:solidFill>
                  <a:srgbClr val="C6EB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0" name="图片 29" descr="12_0008_图层-49"/>
          <p:cNvPicPr>
            <a:picLocks noChangeAspect="1"/>
          </p:cNvPicPr>
          <p:nvPr userDrawn="1"/>
        </p:nvPicPr>
        <p:blipFill>
          <a:blip r:embed="rId4"/>
          <a:srcRect r="64020" b="50210"/>
          <a:stretch>
            <a:fillRect/>
          </a:stretch>
        </p:blipFill>
        <p:spPr>
          <a:xfrm>
            <a:off x="194945" y="-18415"/>
            <a:ext cx="3370580" cy="6760845"/>
          </a:xfrm>
          <a:prstGeom prst="rect">
            <a:avLst/>
          </a:prstGeom>
        </p:spPr>
      </p:pic>
      <p:pic>
        <p:nvPicPr>
          <p:cNvPr id="32" name="图片 32" descr="千库网_卡通童年回忆儿童节棒棒糖元素_元素编号1201876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300000">
            <a:off x="8643620" y="3388995"/>
            <a:ext cx="3152775" cy="3152775"/>
          </a:xfrm>
          <a:prstGeom prst="rect">
            <a:avLst/>
          </a:prstGeom>
        </p:spPr>
      </p:pic>
      <p:pic>
        <p:nvPicPr>
          <p:cNvPr id="34" name="图片 31" descr="13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16200000" flipH="1">
            <a:off x="4877435" y="-3546024"/>
            <a:ext cx="3051810" cy="10442575"/>
          </a:xfrm>
          <a:prstGeom prst="rect">
            <a:avLst/>
          </a:prstGeom>
        </p:spPr>
      </p:pic>
      <p:pic>
        <p:nvPicPr>
          <p:cNvPr id="33" name="图片 33" descr="千库网_变化的流星花火_元素编号1118735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15795" y="4387215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72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780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669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2987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2812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568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4994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8EBFB-FA54-4008-BAD3-D43A8F919987}" type="datetimeFigureOut">
              <a:rPr lang="vi-VN" smtClean="0"/>
              <a:t>26/05/2025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178F70-1DBF-48F6-B5BB-8CF00FB395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832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44726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B85031-8631-12EF-AB1C-54550EEAC9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6" y="144157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7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344551-B7B5-10C1-5A1F-A974698CA8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6" y="144157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70239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3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jpe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59.png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openxmlformats.org/officeDocument/2006/relationships/image" Target="../media/image58.png"/><Relationship Id="rId9" Type="http://schemas.openxmlformats.org/officeDocument/2006/relationships/image" Target="../media/image54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7.png"/><Relationship Id="rId11" Type="http://schemas.openxmlformats.org/officeDocument/2006/relationships/image" Target="../media/image61.jpeg"/><Relationship Id="rId5" Type="http://schemas.openxmlformats.org/officeDocument/2006/relationships/image" Target="../media/image62.png"/><Relationship Id="rId15" Type="http://schemas.openxmlformats.org/officeDocument/2006/relationships/image" Target="../media/image65.png"/><Relationship Id="rId10" Type="http://schemas.openxmlformats.org/officeDocument/2006/relationships/image" Target="../media/image54.png"/><Relationship Id="rId4" Type="http://schemas.openxmlformats.org/officeDocument/2006/relationships/image" Target="../media/image66.jpeg"/><Relationship Id="rId9" Type="http://schemas.microsoft.com/office/2007/relationships/hdphoto" Target="../media/hdphoto7.wdp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4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1.png"/><Relationship Id="rId12" Type="http://schemas.microsoft.com/office/2007/relationships/hdphoto" Target="../media/hdphoto11.wdp"/><Relationship Id="rId17" Type="http://schemas.openxmlformats.org/officeDocument/2006/relationships/image" Target="../media/image63.png"/><Relationship Id="rId2" Type="http://schemas.openxmlformats.org/officeDocument/2006/relationships/audio" Target="../media/media2.wav"/><Relationship Id="rId16" Type="http://schemas.openxmlformats.org/officeDocument/2006/relationships/image" Target="../media/image62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65.png"/><Relationship Id="rId4" Type="http://schemas.openxmlformats.org/officeDocument/2006/relationships/image" Target="../media/image69.jpeg"/><Relationship Id="rId9" Type="http://schemas.openxmlformats.org/officeDocument/2006/relationships/image" Target="../media/image72.png"/><Relationship Id="rId1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114" y="787173"/>
            <a:ext cx="1965985" cy="586346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549" y="263980"/>
            <a:ext cx="9112060" cy="4969321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3017032"/>
            <a:ext cx="3188839" cy="3220256"/>
          </a:xfrm>
          <a:prstGeom prst="rect">
            <a:avLst/>
          </a:prstGeom>
        </p:spPr>
      </p:pic>
      <p:sp>
        <p:nvSpPr>
          <p:cNvPr id="33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643794-8AB2-AD92-976D-904CF2F65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3873" y="1730974"/>
            <a:ext cx="7657240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A6A5A3-2A89-471F-BF9E-3CA96DB64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461" y="1446336"/>
            <a:ext cx="4536827" cy="4581525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2FA6821-5C12-4059-8DA3-696093089187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86176E3-AA71-4FBB-BAC4-F4E035C4114A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9C9D5F-187A-4A06-B17E-7ABA415C0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0350" y="5245101"/>
            <a:ext cx="1022350" cy="9717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C79024-173F-478D-82CB-453FD81B6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1950" y="5245101"/>
            <a:ext cx="1022350" cy="9717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FE8686-0EED-45BC-A985-097685F36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3550" y="5245101"/>
            <a:ext cx="1022350" cy="971794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7796879-CE14-438D-A3FD-A48805B756BE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A3D27E-5892-4811-9B94-FD291D546B65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C2A987D-C3F2-4EF2-9B73-C488052127C7}"/>
              </a:ext>
            </a:extLst>
          </p:cNvPr>
          <p:cNvGrpSpPr/>
          <p:nvPr/>
        </p:nvGrpSpPr>
        <p:grpSpPr>
          <a:xfrm>
            <a:off x="10347864" y="-2266285"/>
            <a:ext cx="1401099" cy="3607846"/>
            <a:chOff x="9142970" y="-1812924"/>
            <a:chExt cx="2408862" cy="439023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B97EC70-9DD2-4F31-B7DA-0949B4908245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3D548C3-8D6E-4F62-B356-528A201767CC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D7DBEA0-C5B2-44EF-BA95-D81F3C46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sp>
        <p:nvSpPr>
          <p:cNvPr id="37" name="Rectangle 36"/>
          <p:cNvSpPr/>
          <p:nvPr/>
        </p:nvSpPr>
        <p:spPr>
          <a:xfrm>
            <a:off x="347241" y="156287"/>
            <a:ext cx="11678855" cy="1641475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7">
            <a:extLst>
              <a:ext uri="{FF2B5EF4-FFF2-40B4-BE49-F238E27FC236}">
                <a16:creationId xmlns:a16="http://schemas.microsoft.com/office/drawing/2014/main" id="{0F5FED99-6C5B-DBC5-432D-7E8D52AF7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3672D3E3-0E4F-6DEE-17EC-BB022E0CB6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CBAF87-7C12-0635-AEF7-3D95D10A9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43652"/>
              </p:ext>
            </p:extLst>
          </p:nvPr>
        </p:nvGraphicFramePr>
        <p:xfrm>
          <a:off x="601472" y="2049564"/>
          <a:ext cx="11150965" cy="4656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79908">
                  <a:extLst>
                    <a:ext uri="{9D8B030D-6E8A-4147-A177-3AD203B41FA5}">
                      <a16:colId xmlns:a16="http://schemas.microsoft.com/office/drawing/2014/main" val="3790329071"/>
                    </a:ext>
                  </a:extLst>
                </a:gridCol>
                <a:gridCol w="2293838">
                  <a:extLst>
                    <a:ext uri="{9D8B030D-6E8A-4147-A177-3AD203B41FA5}">
                      <a16:colId xmlns:a16="http://schemas.microsoft.com/office/drawing/2014/main" val="12160106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12610914"/>
                    </a:ext>
                  </a:extLst>
                </a:gridCol>
                <a:gridCol w="5368939">
                  <a:extLst>
                    <a:ext uri="{9D8B030D-6E8A-4147-A177-3AD203B41FA5}">
                      <a16:colId xmlns:a16="http://schemas.microsoft.com/office/drawing/2014/main" val="415051830"/>
                    </a:ext>
                  </a:extLst>
                </a:gridCol>
              </a:tblGrid>
              <a:tr h="1090096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11717"/>
                  </a:ext>
                </a:extLst>
              </a:tr>
              <a:tr h="109009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còng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gió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bơi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lội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80049"/>
                  </a:ext>
                </a:extLst>
              </a:tr>
              <a:tr h="109009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bãi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cát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67638"/>
                  </a:ext>
                </a:extLst>
              </a:tr>
              <a:tr h="109009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loài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vách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1675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3F329C1-537E-05B2-E5DD-1E1485A380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3438145"/>
            <a:ext cx="582354" cy="521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8BC6B-14A2-1D35-0235-52925388F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4576867"/>
            <a:ext cx="582354" cy="521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A0991-4214-75EC-45EE-30ADBC780A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5791279"/>
            <a:ext cx="582354" cy="521207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672F2703-D046-7D79-0AED-C43A3063AA1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751" y="3056842"/>
            <a:ext cx="1031821" cy="1553464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367C2D1-A350-FAE5-7BEF-055BFF947E6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015" y="4258605"/>
            <a:ext cx="1031821" cy="1553464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D3E5D71D-A1F4-2710-A609-5AC7BC967C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30" y="5309076"/>
            <a:ext cx="1031821" cy="15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2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4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4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4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4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5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5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49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78 2.22222E-6 L 0.15183 0.17384 " pathEditMode="relative" rAng="0" ptsTypes="AA">
                                          <p:cBhvr>
                                            <p:cTn id="1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2" y="8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7.40741E-7 L 0.13945 0.16319 " pathEditMode="relative" rAng="0" ptsTypes="AA">
                                          <p:cBhvr>
                                            <p:cTn id="16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66" y="81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1" fill="hold">
                          <p:stCondLst>
                            <p:cond delay="indefinite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1.48148E-6 L 0.15378 -0.32824 " pathEditMode="relative" rAng="0" ptsTypes="AA">
                                          <p:cBhvr>
                                            <p:cTn id="16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82" y="-16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2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4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4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4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4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5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5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49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78 2.22222E-6 L 0.15183 0.17384 " pathEditMode="relative" rAng="0" ptsTypes="AA">
                                          <p:cBhvr>
                                            <p:cTn id="1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2" y="8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7.40741E-7 L 0.13945 0.16319 " pathEditMode="relative" rAng="0" ptsTypes="AA">
                                          <p:cBhvr>
                                            <p:cTn id="16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66" y="81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1" fill="hold">
                          <p:stCondLst>
                            <p:cond delay="indefinite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1.48148E-6 L 0.15378 -0.32824 " pathEditMode="relative" rAng="0" ptsTypes="AA">
                                          <p:cBhvr>
                                            <p:cTn id="16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82" y="-16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 còng gió biển quê - Đài Phát thanh - Truyền hình Hải Phòng">
            <a:extLst>
              <a:ext uri="{FF2B5EF4-FFF2-40B4-BE49-F238E27FC236}">
                <a16:creationId xmlns:a16="http://schemas.microsoft.com/office/drawing/2014/main" id="{9C8F9E53-3BE0-1809-5F98-62D12D49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id="{29E24AB7-374C-32C9-9077-47A78FD82955}"/>
              </a:ext>
            </a:extLst>
          </p:cNvPr>
          <p:cNvGrpSpPr/>
          <p:nvPr/>
        </p:nvGrpSpPr>
        <p:grpSpPr>
          <a:xfrm>
            <a:off x="1451572" y="339929"/>
            <a:ext cx="9784118" cy="974521"/>
            <a:chOff x="4275174" y="1694791"/>
            <a:chExt cx="2819046" cy="889503"/>
          </a:xfrm>
        </p:grpSpPr>
        <p:grpSp>
          <p:nvGrpSpPr>
            <p:cNvPr id="3" name="Đồ họa 19">
              <a:extLst>
                <a:ext uri="{FF2B5EF4-FFF2-40B4-BE49-F238E27FC236}">
                  <a16:creationId xmlns:a16="http://schemas.microsoft.com/office/drawing/2014/main" id="{555CCC67-A9F4-74A1-4739-AEFF5A1CF8D4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5" name="Hình tự do: Hình 19">
                <a:extLst>
                  <a:ext uri="{FF2B5EF4-FFF2-40B4-BE49-F238E27FC236}">
                    <a16:creationId xmlns:a16="http://schemas.microsoft.com/office/drawing/2014/main" id="{791FDBF7-6EFE-8D48-D809-24CCE76CDD05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3DAAC41C-9CFF-E374-FB93-43D66FC92FCB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3CB57F2B-D2C9-9F48-23F2-352E2371B680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" name="Đồ họa 19">
                <a:extLst>
                  <a:ext uri="{FF2B5EF4-FFF2-40B4-BE49-F238E27FC236}">
                    <a16:creationId xmlns:a16="http://schemas.microsoft.com/office/drawing/2014/main" id="{1655FB2C-D179-F55D-DF3C-C3CEE4DAAE81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0" name="Hình tự do: Hình 28">
                  <a:extLst>
                    <a:ext uri="{FF2B5EF4-FFF2-40B4-BE49-F238E27FC236}">
                      <a16:creationId xmlns:a16="http://schemas.microsoft.com/office/drawing/2014/main" id="{D149120F-98A6-278E-11E9-2F3DA96D1A98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Hình tự do: Hình 30">
                  <a:extLst>
                    <a:ext uri="{FF2B5EF4-FFF2-40B4-BE49-F238E27FC236}">
                      <a16:creationId xmlns:a16="http://schemas.microsoft.com/office/drawing/2014/main" id="{F006D3D5-0D49-6B97-18B2-8F4777254AD5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Hình tự do: Hình 32">
                  <a:extLst>
                    <a:ext uri="{FF2B5EF4-FFF2-40B4-BE49-F238E27FC236}">
                      <a16:creationId xmlns:a16="http://schemas.microsoft.com/office/drawing/2014/main" id="{A9856257-F377-0C78-4088-74B0D814F1B3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33">
                  <a:extLst>
                    <a:ext uri="{FF2B5EF4-FFF2-40B4-BE49-F238E27FC236}">
                      <a16:creationId xmlns:a16="http://schemas.microsoft.com/office/drawing/2014/main" id="{376C5514-78FC-4C27-70D4-161789FB7052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Hình tự do: Hình 26">
                <a:extLst>
                  <a:ext uri="{FF2B5EF4-FFF2-40B4-BE49-F238E27FC236}">
                    <a16:creationId xmlns:a16="http://schemas.microsoft.com/office/drawing/2014/main" id="{D6A9B3D7-F776-198E-25C2-B428C0C5EC6E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5A9E4B56-4DE0-87FC-9A2C-18DEE10BFE98}"/>
                </a:ext>
              </a:extLst>
            </p:cNvPr>
            <p:cNvSpPr txBox="1"/>
            <p:nvPr/>
          </p:nvSpPr>
          <p:spPr>
            <a:xfrm>
              <a:off x="4420360" y="1768851"/>
              <a:ext cx="2469683" cy="58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còng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gió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đuổi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bãi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9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êm ngưỡng mùa chim yến làm tổ ở Côn Đảo siêu vui và trải nghiệm">
            <a:extLst>
              <a:ext uri="{FF2B5EF4-FFF2-40B4-BE49-F238E27FC236}">
                <a16:creationId xmlns:a16="http://schemas.microsoft.com/office/drawing/2014/main" id="{4ED05AB8-C34E-C9E1-2858-33CB7384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9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id="{BD0A2794-7AF0-7ED7-DA2F-D8B197001FB4}"/>
              </a:ext>
            </a:extLst>
          </p:cNvPr>
          <p:cNvGrpSpPr/>
          <p:nvPr/>
        </p:nvGrpSpPr>
        <p:grpSpPr>
          <a:xfrm>
            <a:off x="1451572" y="339929"/>
            <a:ext cx="9784118" cy="974521"/>
            <a:chOff x="4275174" y="1694791"/>
            <a:chExt cx="2819046" cy="889503"/>
          </a:xfrm>
        </p:grpSpPr>
        <p:grpSp>
          <p:nvGrpSpPr>
            <p:cNvPr id="3" name="Đồ họa 19">
              <a:extLst>
                <a:ext uri="{FF2B5EF4-FFF2-40B4-BE49-F238E27FC236}">
                  <a16:creationId xmlns:a16="http://schemas.microsoft.com/office/drawing/2014/main" id="{403C3D22-3AD9-81B0-446F-C311FC0176B6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5" name="Hình tự do: Hình 19">
                <a:extLst>
                  <a:ext uri="{FF2B5EF4-FFF2-40B4-BE49-F238E27FC236}">
                    <a16:creationId xmlns:a16="http://schemas.microsoft.com/office/drawing/2014/main" id="{2A9C8682-3A21-F609-703B-94530A88B21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0BDCA9B3-F889-0F0D-DBAB-4D12FDDBCF6E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6A5A3F8E-CF3B-7871-0185-0B7FA83D341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" name="Đồ họa 19">
                <a:extLst>
                  <a:ext uri="{FF2B5EF4-FFF2-40B4-BE49-F238E27FC236}">
                    <a16:creationId xmlns:a16="http://schemas.microsoft.com/office/drawing/2014/main" id="{D4DD58E1-D2B4-E586-8AE6-BFCC14F758AD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0" name="Hình tự do: Hình 28">
                  <a:extLst>
                    <a:ext uri="{FF2B5EF4-FFF2-40B4-BE49-F238E27FC236}">
                      <a16:creationId xmlns:a16="http://schemas.microsoft.com/office/drawing/2014/main" id="{4F888699-AA10-9348-4C47-FCCFCAEE8B21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Hình tự do: Hình 30">
                  <a:extLst>
                    <a:ext uri="{FF2B5EF4-FFF2-40B4-BE49-F238E27FC236}">
                      <a16:creationId xmlns:a16="http://schemas.microsoft.com/office/drawing/2014/main" id="{DD9F3C85-A372-ACE3-24AC-A28A2D49ABBF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Hình tự do: Hình 32">
                  <a:extLst>
                    <a:ext uri="{FF2B5EF4-FFF2-40B4-BE49-F238E27FC236}">
                      <a16:creationId xmlns:a16="http://schemas.microsoft.com/office/drawing/2014/main" id="{22606C89-D85D-3E94-0527-8279ECF82051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33">
                  <a:extLst>
                    <a:ext uri="{FF2B5EF4-FFF2-40B4-BE49-F238E27FC236}">
                      <a16:creationId xmlns:a16="http://schemas.microsoft.com/office/drawing/2014/main" id="{186D59D4-42BA-2AE1-FE3A-F74D8DB0E842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Hình tự do: Hình 26">
                <a:extLst>
                  <a:ext uri="{FF2B5EF4-FFF2-40B4-BE49-F238E27FC236}">
                    <a16:creationId xmlns:a16="http://schemas.microsoft.com/office/drawing/2014/main" id="{2BEF28AE-CA36-4680-C433-C6A5B5EA23D2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A044845D-279F-61BD-4B9A-A433BA546332}"/>
                </a:ext>
              </a:extLst>
            </p:cNvPr>
            <p:cNvSpPr txBox="1"/>
            <p:nvPr/>
          </p:nvSpPr>
          <p:spPr>
            <a:xfrm>
              <a:off x="4540953" y="1768851"/>
              <a:ext cx="2228498" cy="58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yến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vách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đá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ven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biển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loại cá cảnh đẹp dễ nuôi nhất ở Việt Nam">
            <a:extLst>
              <a:ext uri="{FF2B5EF4-FFF2-40B4-BE49-F238E27FC236}">
                <a16:creationId xmlns:a16="http://schemas.microsoft.com/office/drawing/2014/main" id="{6431FDBB-F433-E9E8-A8B2-476BB711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id="{7E054FA1-82C1-6CB7-580D-15159AF85BE1}"/>
              </a:ext>
            </a:extLst>
          </p:cNvPr>
          <p:cNvGrpSpPr/>
          <p:nvPr/>
        </p:nvGrpSpPr>
        <p:grpSpPr>
          <a:xfrm>
            <a:off x="1451572" y="339929"/>
            <a:ext cx="9784118" cy="974521"/>
            <a:chOff x="4275174" y="1694791"/>
            <a:chExt cx="2819046" cy="889503"/>
          </a:xfrm>
        </p:grpSpPr>
        <p:grpSp>
          <p:nvGrpSpPr>
            <p:cNvPr id="3" name="Đồ họa 19">
              <a:extLst>
                <a:ext uri="{FF2B5EF4-FFF2-40B4-BE49-F238E27FC236}">
                  <a16:creationId xmlns:a16="http://schemas.microsoft.com/office/drawing/2014/main" id="{12A88348-8245-8373-EFDD-CEF965B3FDC2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5" name="Hình tự do: Hình 19">
                <a:extLst>
                  <a:ext uri="{FF2B5EF4-FFF2-40B4-BE49-F238E27FC236}">
                    <a16:creationId xmlns:a16="http://schemas.microsoft.com/office/drawing/2014/main" id="{260C3BF2-7C03-7154-307A-90C5BCF6E6CB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37BD8960-CD14-ED65-9684-7BA0D17DF93C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A2E29C28-904B-436A-2578-236E8039D76D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" name="Đồ họa 19">
                <a:extLst>
                  <a:ext uri="{FF2B5EF4-FFF2-40B4-BE49-F238E27FC236}">
                    <a16:creationId xmlns:a16="http://schemas.microsoft.com/office/drawing/2014/main" id="{9FAB5442-EBB1-9ACC-8155-07AB3B939A11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0" name="Hình tự do: Hình 28">
                  <a:extLst>
                    <a:ext uri="{FF2B5EF4-FFF2-40B4-BE49-F238E27FC236}">
                      <a16:creationId xmlns:a16="http://schemas.microsoft.com/office/drawing/2014/main" id="{6A4693CD-0392-0F4E-2F6E-6D72C1369844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Hình tự do: Hình 30">
                  <a:extLst>
                    <a:ext uri="{FF2B5EF4-FFF2-40B4-BE49-F238E27FC236}">
                      <a16:creationId xmlns:a16="http://schemas.microsoft.com/office/drawing/2014/main" id="{098052FB-A5A8-3438-0FC7-877A4CECE97E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Hình tự do: Hình 32">
                  <a:extLst>
                    <a:ext uri="{FF2B5EF4-FFF2-40B4-BE49-F238E27FC236}">
                      <a16:creationId xmlns:a16="http://schemas.microsoft.com/office/drawing/2014/main" id="{AB1C1A0A-BF63-21C8-67BF-C4F329EEC57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33">
                  <a:extLst>
                    <a:ext uri="{FF2B5EF4-FFF2-40B4-BE49-F238E27FC236}">
                      <a16:creationId xmlns:a16="http://schemas.microsoft.com/office/drawing/2014/main" id="{2C556463-DA85-E153-48C0-E567DAC1D9CD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Hình tự do: Hình 26">
                <a:extLst>
                  <a:ext uri="{FF2B5EF4-FFF2-40B4-BE49-F238E27FC236}">
                    <a16:creationId xmlns:a16="http://schemas.microsoft.com/office/drawing/2014/main" id="{2BDA788C-F350-BEE7-B6D4-9B4D62127723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DBA21A32-835E-9ABB-8B55-DD79A7A2CF27}"/>
                </a:ext>
              </a:extLst>
            </p:cNvPr>
            <p:cNvSpPr txBox="1"/>
            <p:nvPr/>
          </p:nvSpPr>
          <p:spPr>
            <a:xfrm>
              <a:off x="4371384" y="1768851"/>
              <a:ext cx="2567636" cy="58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 loài cá bơi lội trong làn nước trong xanh.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0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A6A5A3-2A89-471F-BF9E-3CA96DB64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461" y="1446336"/>
            <a:ext cx="4536827" cy="4581525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2FA6821-5C12-4059-8DA3-696093089187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86176E3-AA71-4FBB-BAC4-F4E035C4114A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9C9D5F-187A-4A06-B17E-7ABA415C0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0350" y="5245101"/>
            <a:ext cx="1022350" cy="9717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C79024-173F-478D-82CB-453FD81B6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1950" y="5245101"/>
            <a:ext cx="1022350" cy="9717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FE8686-0EED-45BC-A985-097685F36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3550" y="5245101"/>
            <a:ext cx="1022350" cy="971794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7796879-CE14-438D-A3FD-A48805B756BE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A3D27E-5892-4811-9B94-FD291D546B65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C2A987D-C3F2-4EF2-9B73-C488052127C7}"/>
              </a:ext>
            </a:extLst>
          </p:cNvPr>
          <p:cNvGrpSpPr/>
          <p:nvPr/>
        </p:nvGrpSpPr>
        <p:grpSpPr>
          <a:xfrm>
            <a:off x="10347864" y="-2266285"/>
            <a:ext cx="1401099" cy="3607846"/>
            <a:chOff x="9142970" y="-1812924"/>
            <a:chExt cx="2408862" cy="439023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B97EC70-9DD2-4F31-B7DA-0949B4908245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3D548C3-8D6E-4F62-B356-528A201767CC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D7DBEA0-C5B2-44EF-BA95-D81F3C46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sp>
        <p:nvSpPr>
          <p:cNvPr id="37" name="Rectangle 36"/>
          <p:cNvSpPr/>
          <p:nvPr/>
        </p:nvSpPr>
        <p:spPr>
          <a:xfrm>
            <a:off x="347241" y="156287"/>
            <a:ext cx="11678855" cy="1641475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phẩy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hoặc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chấm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thay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vuông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BA31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1D40F9-EFD4-6590-7C48-C26A7F6726E9}"/>
              </a:ext>
            </a:extLst>
          </p:cNvPr>
          <p:cNvSpPr/>
          <p:nvPr/>
        </p:nvSpPr>
        <p:spPr>
          <a:xfrm>
            <a:off x="347241" y="1946787"/>
            <a:ext cx="11678855" cy="47637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3AF6E-5A11-8F8B-5604-D115DF39C3E0}"/>
              </a:ext>
            </a:extLst>
          </p:cNvPr>
          <p:cNvSpPr txBox="1"/>
          <p:nvPr/>
        </p:nvSpPr>
        <p:spPr>
          <a:xfrm>
            <a:off x="513146" y="2287779"/>
            <a:ext cx="116788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Cả một thế giới sinh động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,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rực rỡ đang chuyển động dưới đáy biển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Cá hề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cá ngựa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mực ống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,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sao biển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tôm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cua len lỏi giữa rừng san hô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Chú rùa biển thân hình kềnh càng đang lững lờ bơi giữa đám sinh vật màu sắc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EA6CB2-A368-5E32-A43A-3B01A096690D}"/>
              </a:ext>
            </a:extLst>
          </p:cNvPr>
          <p:cNvSpPr/>
          <p:nvPr/>
        </p:nvSpPr>
        <p:spPr>
          <a:xfrm>
            <a:off x="7801898" y="2521974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1C410-5290-67F8-7641-34206D06AA29}"/>
              </a:ext>
            </a:extLst>
          </p:cNvPr>
          <p:cNvSpPr/>
          <p:nvPr/>
        </p:nvSpPr>
        <p:spPr>
          <a:xfrm>
            <a:off x="7440513" y="3177273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B54F6B-A3D0-453A-DDC9-2E6C0FB8785C}"/>
              </a:ext>
            </a:extLst>
          </p:cNvPr>
          <p:cNvSpPr/>
          <p:nvPr/>
        </p:nvSpPr>
        <p:spPr>
          <a:xfrm>
            <a:off x="9399640" y="3204572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206A4D-ECEE-C44A-78A8-B766526766C5}"/>
              </a:ext>
            </a:extLst>
          </p:cNvPr>
          <p:cNvSpPr/>
          <p:nvPr/>
        </p:nvSpPr>
        <p:spPr>
          <a:xfrm>
            <a:off x="3154221" y="3891746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F9CE16-424B-5909-CD67-A47E86C45C85}"/>
              </a:ext>
            </a:extLst>
          </p:cNvPr>
          <p:cNvSpPr/>
          <p:nvPr/>
        </p:nvSpPr>
        <p:spPr>
          <a:xfrm>
            <a:off x="5714841" y="3882544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8F5A9B-757D-F4F1-7BE6-09A4B19A400A}"/>
              </a:ext>
            </a:extLst>
          </p:cNvPr>
          <p:cNvSpPr/>
          <p:nvPr/>
        </p:nvSpPr>
        <p:spPr>
          <a:xfrm>
            <a:off x="7135307" y="3900948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CF92E5-9F57-CD71-64A9-934EDAD7D181}"/>
              </a:ext>
            </a:extLst>
          </p:cNvPr>
          <p:cNvSpPr/>
          <p:nvPr/>
        </p:nvSpPr>
        <p:spPr>
          <a:xfrm>
            <a:off x="3644151" y="4475898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2903EE-68E1-DB83-157E-3DB0B2E1FE31}"/>
              </a:ext>
            </a:extLst>
          </p:cNvPr>
          <p:cNvSpPr/>
          <p:nvPr/>
        </p:nvSpPr>
        <p:spPr>
          <a:xfrm>
            <a:off x="1589187" y="5861973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AAB20B-8AD1-3B65-EAE2-A2707BD9E9CF}"/>
              </a:ext>
            </a:extLst>
          </p:cNvPr>
          <p:cNvSpPr/>
          <p:nvPr/>
        </p:nvSpPr>
        <p:spPr>
          <a:xfrm>
            <a:off x="416919" y="3908712"/>
            <a:ext cx="429319" cy="4277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/>
          <p:cNvGrpSpPr/>
          <p:nvPr/>
        </p:nvGrpSpPr>
        <p:grpSpPr>
          <a:xfrm>
            <a:off x="1437640" y="609600"/>
            <a:ext cx="10601960" cy="5790419"/>
            <a:chOff x="1437640" y="1045525"/>
            <a:chExt cx="9806940" cy="4545330"/>
          </a:xfrm>
        </p:grpSpPr>
        <p:pic>
          <p:nvPicPr>
            <p:cNvPr id="26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" t="45612" r="46939" b="16614"/>
            <a:stretch>
              <a:fillRect/>
            </a:stretch>
          </p:blipFill>
          <p:spPr>
            <a:xfrm>
              <a:off x="1437640" y="1045525"/>
              <a:ext cx="9806940" cy="4545330"/>
            </a:xfrm>
            <a:prstGeom prst="rect">
              <a:avLst/>
            </a:prstGeom>
            <a:effectLst>
              <a:outerShdw blurRad="50800" dist="63500" dir="5400000" sx="102000" sy="10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27" name="Hộp Văn bản 26"/>
            <p:cNvSpPr txBox="1"/>
            <p:nvPr/>
          </p:nvSpPr>
          <p:spPr>
            <a:xfrm>
              <a:off x="2226585" y="2354998"/>
              <a:ext cx="7034992" cy="2005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Dấu phẩy: được dùng để ngăn cách các từ cùng chỉ đặc điểm, cùng chỉ hoạt động hoặc cùng chỉ sự vật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Dấu chấm: được dùng để kết thúc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câu, sau dấu chấm cần viết hoa</a:t>
              </a:r>
            </a:p>
          </p:txBody>
        </p:sp>
      </p:grpSp>
      <p:pic>
        <p:nvPicPr>
          <p:cNvPr id="2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41028" y="1700388"/>
            <a:ext cx="4357336" cy="115477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12"/>
          <p:cNvGrpSpPr/>
          <p:nvPr/>
        </p:nvGrpSpPr>
        <p:grpSpPr>
          <a:xfrm flipH="1">
            <a:off x="2680072" y="1159930"/>
            <a:ext cx="6344962" cy="4777560"/>
            <a:chOff x="-558688" y="0"/>
            <a:chExt cx="9107943" cy="6858000"/>
          </a:xfrm>
        </p:grpSpPr>
        <p:pic>
          <p:nvPicPr>
            <p:cNvPr id="4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箭头: V 形 23">
            <a:extLst>
              <a:ext uri="{FF2B5EF4-FFF2-40B4-BE49-F238E27FC236}">
                <a16:creationId xmlns:a16="http://schemas.microsoft.com/office/drawing/2014/main" id="{338291AF-E245-47AA-8FC6-E130A8078CBF}"/>
              </a:ext>
            </a:extLst>
          </p:cNvPr>
          <p:cNvSpPr/>
          <p:nvPr/>
        </p:nvSpPr>
        <p:spPr>
          <a:xfrm rot="332954">
            <a:off x="3166387" y="4777333"/>
            <a:ext cx="954127" cy="610055"/>
          </a:xfrm>
          <a:custGeom>
            <a:avLst/>
            <a:gdLst>
              <a:gd name="connsiteX0" fmla="*/ 0 w 674577"/>
              <a:gd name="connsiteY0" fmla="*/ 0 h 435784"/>
              <a:gd name="connsiteX1" fmla="*/ 456685 w 674577"/>
              <a:gd name="connsiteY1" fmla="*/ 0 h 435784"/>
              <a:gd name="connsiteX2" fmla="*/ 674577 w 674577"/>
              <a:gd name="connsiteY2" fmla="*/ 217892 h 435784"/>
              <a:gd name="connsiteX3" fmla="*/ 456685 w 674577"/>
              <a:gd name="connsiteY3" fmla="*/ 435784 h 435784"/>
              <a:gd name="connsiteX4" fmla="*/ 0 w 674577"/>
              <a:gd name="connsiteY4" fmla="*/ 435784 h 435784"/>
              <a:gd name="connsiteX5" fmla="*/ 217892 w 674577"/>
              <a:gd name="connsiteY5" fmla="*/ 217892 h 435784"/>
              <a:gd name="connsiteX6" fmla="*/ 0 w 674577"/>
              <a:gd name="connsiteY6" fmla="*/ 0 h 435784"/>
              <a:gd name="connsiteX0" fmla="*/ 0 w 685158"/>
              <a:gd name="connsiteY0" fmla="*/ 55257 h 435784"/>
              <a:gd name="connsiteX1" fmla="*/ 467266 w 685158"/>
              <a:gd name="connsiteY1" fmla="*/ 0 h 435784"/>
              <a:gd name="connsiteX2" fmla="*/ 685158 w 685158"/>
              <a:gd name="connsiteY2" fmla="*/ 217892 h 435784"/>
              <a:gd name="connsiteX3" fmla="*/ 467266 w 685158"/>
              <a:gd name="connsiteY3" fmla="*/ 435784 h 435784"/>
              <a:gd name="connsiteX4" fmla="*/ 10581 w 685158"/>
              <a:gd name="connsiteY4" fmla="*/ 435784 h 435784"/>
              <a:gd name="connsiteX5" fmla="*/ 228473 w 685158"/>
              <a:gd name="connsiteY5" fmla="*/ 217892 h 435784"/>
              <a:gd name="connsiteX6" fmla="*/ 0 w 685158"/>
              <a:gd name="connsiteY6" fmla="*/ 55257 h 435784"/>
              <a:gd name="connsiteX0" fmla="*/ 0 w 685158"/>
              <a:gd name="connsiteY0" fmla="*/ 60260 h 440787"/>
              <a:gd name="connsiteX1" fmla="*/ 467266 w 685158"/>
              <a:gd name="connsiteY1" fmla="*/ 5003 h 440787"/>
              <a:gd name="connsiteX2" fmla="*/ 685158 w 685158"/>
              <a:gd name="connsiteY2" fmla="*/ 222895 h 440787"/>
              <a:gd name="connsiteX3" fmla="*/ 467266 w 685158"/>
              <a:gd name="connsiteY3" fmla="*/ 440787 h 440787"/>
              <a:gd name="connsiteX4" fmla="*/ 10581 w 685158"/>
              <a:gd name="connsiteY4" fmla="*/ 440787 h 440787"/>
              <a:gd name="connsiteX5" fmla="*/ 228473 w 685158"/>
              <a:gd name="connsiteY5" fmla="*/ 222895 h 440787"/>
              <a:gd name="connsiteX6" fmla="*/ 0 w 685158"/>
              <a:gd name="connsiteY6" fmla="*/ 60260 h 440787"/>
              <a:gd name="connsiteX0" fmla="*/ 0 w 685158"/>
              <a:gd name="connsiteY0" fmla="*/ 62854 h 443381"/>
              <a:gd name="connsiteX1" fmla="*/ 467266 w 685158"/>
              <a:gd name="connsiteY1" fmla="*/ 7597 h 443381"/>
              <a:gd name="connsiteX2" fmla="*/ 685158 w 685158"/>
              <a:gd name="connsiteY2" fmla="*/ 225489 h 443381"/>
              <a:gd name="connsiteX3" fmla="*/ 467266 w 685158"/>
              <a:gd name="connsiteY3" fmla="*/ 443381 h 443381"/>
              <a:gd name="connsiteX4" fmla="*/ 10581 w 685158"/>
              <a:gd name="connsiteY4" fmla="*/ 443381 h 443381"/>
              <a:gd name="connsiteX5" fmla="*/ 228473 w 685158"/>
              <a:gd name="connsiteY5" fmla="*/ 225489 h 443381"/>
              <a:gd name="connsiteX6" fmla="*/ 0 w 68515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48" h="443381">
                <a:moveTo>
                  <a:pt x="8290" y="62854"/>
                </a:moveTo>
                <a:cubicBezTo>
                  <a:pt x="170762" y="15073"/>
                  <a:pt x="280741" y="-14849"/>
                  <a:pt x="475556" y="7597"/>
                </a:cubicBezTo>
                <a:lnTo>
                  <a:pt x="693448" y="225489"/>
                </a:lnTo>
                <a:lnTo>
                  <a:pt x="475556" y="443381"/>
                </a:lnTo>
                <a:cubicBezTo>
                  <a:pt x="310500" y="398905"/>
                  <a:pt x="190517" y="391518"/>
                  <a:pt x="0" y="413315"/>
                </a:cubicBezTo>
                <a:lnTo>
                  <a:pt x="236763" y="225489"/>
                </a:lnTo>
                <a:lnTo>
                  <a:pt x="8290" y="62854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箭头: V 形 24">
            <a:extLst>
              <a:ext uri="{FF2B5EF4-FFF2-40B4-BE49-F238E27FC236}">
                <a16:creationId xmlns:a16="http://schemas.microsoft.com/office/drawing/2014/main" id="{D4A19913-AF36-4C50-9B73-7A0BF26B263B}"/>
              </a:ext>
            </a:extLst>
          </p:cNvPr>
          <p:cNvSpPr/>
          <p:nvPr/>
        </p:nvSpPr>
        <p:spPr>
          <a:xfrm flipH="1">
            <a:off x="7879804" y="4748430"/>
            <a:ext cx="1112569" cy="675336"/>
          </a:xfrm>
          <a:custGeom>
            <a:avLst/>
            <a:gdLst>
              <a:gd name="connsiteX0" fmla="*/ 0 w 786376"/>
              <a:gd name="connsiteY0" fmla="*/ 0 h 477153"/>
              <a:gd name="connsiteX1" fmla="*/ 585900 w 786376"/>
              <a:gd name="connsiteY1" fmla="*/ 0 h 477153"/>
              <a:gd name="connsiteX2" fmla="*/ 786376 w 786376"/>
              <a:gd name="connsiteY2" fmla="*/ 238577 h 477153"/>
              <a:gd name="connsiteX3" fmla="*/ 585900 w 786376"/>
              <a:gd name="connsiteY3" fmla="*/ 477153 h 477153"/>
              <a:gd name="connsiteX4" fmla="*/ 0 w 786376"/>
              <a:gd name="connsiteY4" fmla="*/ 477153 h 477153"/>
              <a:gd name="connsiteX5" fmla="*/ 200476 w 786376"/>
              <a:gd name="connsiteY5" fmla="*/ 238577 h 477153"/>
              <a:gd name="connsiteX6" fmla="*/ 0 w 786376"/>
              <a:gd name="connsiteY6" fmla="*/ 0 h 477153"/>
              <a:gd name="connsiteX0" fmla="*/ 0 w 786376"/>
              <a:gd name="connsiteY0" fmla="*/ 14111 h 491264"/>
              <a:gd name="connsiteX1" fmla="*/ 585900 w 786376"/>
              <a:gd name="connsiteY1" fmla="*/ 14111 h 491264"/>
              <a:gd name="connsiteX2" fmla="*/ 786376 w 786376"/>
              <a:gd name="connsiteY2" fmla="*/ 252688 h 491264"/>
              <a:gd name="connsiteX3" fmla="*/ 585900 w 786376"/>
              <a:gd name="connsiteY3" fmla="*/ 491264 h 491264"/>
              <a:gd name="connsiteX4" fmla="*/ 0 w 786376"/>
              <a:gd name="connsiteY4" fmla="*/ 491264 h 491264"/>
              <a:gd name="connsiteX5" fmla="*/ 200476 w 786376"/>
              <a:gd name="connsiteY5" fmla="*/ 252688 h 491264"/>
              <a:gd name="connsiteX6" fmla="*/ 0 w 786376"/>
              <a:gd name="connsiteY6" fmla="*/ 14111 h 491264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808601"/>
              <a:gd name="connsiteY0" fmla="*/ 59579 h 485932"/>
              <a:gd name="connsiteX1" fmla="*/ 608125 w 808601"/>
              <a:gd name="connsiteY1" fmla="*/ 8779 h 485932"/>
              <a:gd name="connsiteX2" fmla="*/ 808601 w 808601"/>
              <a:gd name="connsiteY2" fmla="*/ 247356 h 485932"/>
              <a:gd name="connsiteX3" fmla="*/ 608125 w 808601"/>
              <a:gd name="connsiteY3" fmla="*/ 485932 h 485932"/>
              <a:gd name="connsiteX4" fmla="*/ 22225 w 808601"/>
              <a:gd name="connsiteY4" fmla="*/ 485932 h 485932"/>
              <a:gd name="connsiteX5" fmla="*/ 222701 w 808601"/>
              <a:gd name="connsiteY5" fmla="*/ 247356 h 485932"/>
              <a:gd name="connsiteX6" fmla="*/ 0 w 808601"/>
              <a:gd name="connsiteY6" fmla="*/ 59579 h 485932"/>
              <a:gd name="connsiteX0" fmla="*/ 0 w 808601"/>
              <a:gd name="connsiteY0" fmla="*/ 64473 h 490826"/>
              <a:gd name="connsiteX1" fmla="*/ 608125 w 808601"/>
              <a:gd name="connsiteY1" fmla="*/ 13673 h 490826"/>
              <a:gd name="connsiteX2" fmla="*/ 808601 w 808601"/>
              <a:gd name="connsiteY2" fmla="*/ 252250 h 490826"/>
              <a:gd name="connsiteX3" fmla="*/ 608125 w 808601"/>
              <a:gd name="connsiteY3" fmla="*/ 490826 h 490826"/>
              <a:gd name="connsiteX4" fmla="*/ 22225 w 808601"/>
              <a:gd name="connsiteY4" fmla="*/ 490826 h 490826"/>
              <a:gd name="connsiteX5" fmla="*/ 222701 w 808601"/>
              <a:gd name="connsiteY5" fmla="*/ 252250 h 490826"/>
              <a:gd name="connsiteX6" fmla="*/ 0 w 808601"/>
              <a:gd name="connsiteY6" fmla="*/ 64473 h 49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01" h="490826">
                <a:moveTo>
                  <a:pt x="0" y="64473"/>
                </a:moveTo>
                <a:cubicBezTo>
                  <a:pt x="214350" y="973"/>
                  <a:pt x="406475" y="-14902"/>
                  <a:pt x="608125" y="13673"/>
                </a:cubicBezTo>
                <a:lnTo>
                  <a:pt x="808601" y="252250"/>
                </a:lnTo>
                <a:lnTo>
                  <a:pt x="608125" y="490826"/>
                </a:lnTo>
                <a:cubicBezTo>
                  <a:pt x="387425" y="443201"/>
                  <a:pt x="230225" y="455901"/>
                  <a:pt x="22225" y="490826"/>
                </a:cubicBezTo>
                <a:lnTo>
                  <a:pt x="222701" y="252250"/>
                </a:lnTo>
                <a:lnTo>
                  <a:pt x="0" y="64473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23EA53A-B633-415E-A32F-9F6DE94CA95C}"/>
              </a:ext>
            </a:extLst>
          </p:cNvPr>
          <p:cNvGrpSpPr/>
          <p:nvPr/>
        </p:nvGrpSpPr>
        <p:grpSpPr>
          <a:xfrm>
            <a:off x="3740040" y="4668407"/>
            <a:ext cx="4641418" cy="1269083"/>
            <a:chOff x="3868743" y="4877752"/>
            <a:chExt cx="4641418" cy="1112012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66959FB3-29A7-4649-87FE-174ADEA39721}"/>
                </a:ext>
              </a:extLst>
            </p:cNvPr>
            <p:cNvSpPr/>
            <p:nvPr/>
          </p:nvSpPr>
          <p:spPr>
            <a:xfrm>
              <a:off x="3868743" y="4877752"/>
              <a:ext cx="4641418" cy="1112012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3326" h="687920">
                  <a:moveTo>
                    <a:pt x="1162063" y="191243"/>
                  </a:moveTo>
                  <a:cubicBezTo>
                    <a:pt x="991671" y="183835"/>
                    <a:pt x="777888" y="169018"/>
                    <a:pt x="590563" y="153143"/>
                  </a:cubicBezTo>
                  <a:cubicBezTo>
                    <a:pt x="403238" y="137268"/>
                    <a:pt x="113255" y="25085"/>
                    <a:pt x="38113" y="95993"/>
                  </a:cubicBezTo>
                  <a:cubicBezTo>
                    <a:pt x="-37029" y="166901"/>
                    <a:pt x="13" y="483343"/>
                    <a:pt x="139713" y="578593"/>
                  </a:cubicBezTo>
                  <a:cubicBezTo>
                    <a:pt x="279413" y="673843"/>
                    <a:pt x="628663" y="649501"/>
                    <a:pt x="876313" y="667493"/>
                  </a:cubicBezTo>
                  <a:cubicBezTo>
                    <a:pt x="1123963" y="685485"/>
                    <a:pt x="1359971" y="690776"/>
                    <a:pt x="1625613" y="686543"/>
                  </a:cubicBezTo>
                  <a:cubicBezTo>
                    <a:pt x="1891255" y="682310"/>
                    <a:pt x="2196055" y="674901"/>
                    <a:pt x="2470163" y="642093"/>
                  </a:cubicBezTo>
                  <a:cubicBezTo>
                    <a:pt x="2744271" y="609285"/>
                    <a:pt x="3128446" y="593410"/>
                    <a:pt x="3270263" y="489693"/>
                  </a:cubicBezTo>
                  <a:cubicBezTo>
                    <a:pt x="3412080" y="385976"/>
                    <a:pt x="3385621" y="85410"/>
                    <a:pt x="3321063" y="19793"/>
                  </a:cubicBezTo>
                  <a:cubicBezTo>
                    <a:pt x="3256505" y="-45824"/>
                    <a:pt x="3062830" y="70593"/>
                    <a:pt x="2882913" y="95993"/>
                  </a:cubicBezTo>
                  <a:cubicBezTo>
                    <a:pt x="2702996" y="121393"/>
                    <a:pt x="2453230" y="155260"/>
                    <a:pt x="2241563" y="172193"/>
                  </a:cubicBezTo>
                  <a:cubicBezTo>
                    <a:pt x="2029896" y="189126"/>
                    <a:pt x="1794946" y="193360"/>
                    <a:pt x="1612913" y="197593"/>
                  </a:cubicBezTo>
                  <a:cubicBezTo>
                    <a:pt x="1430880" y="201826"/>
                    <a:pt x="1332455" y="198651"/>
                    <a:pt x="1162063" y="191243"/>
                  </a:cubicBezTo>
                  <a:close/>
                </a:path>
              </a:pathLst>
            </a:custGeom>
            <a:solidFill>
              <a:srgbClr val="00AAE5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ABB5AC3-21D1-42AF-A6C8-F0E0C1E2ADAE}"/>
                </a:ext>
              </a:extLst>
            </p:cNvPr>
            <p:cNvSpPr/>
            <p:nvPr/>
          </p:nvSpPr>
          <p:spPr>
            <a:xfrm>
              <a:off x="3950712" y="5026459"/>
              <a:ext cx="4469085" cy="866907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  <a:gd name="connsiteX0" fmla="*/ 1162063 w 3382690"/>
                <a:gd name="connsiteY0" fmla="*/ 226273 h 722950"/>
                <a:gd name="connsiteX1" fmla="*/ 590563 w 3382690"/>
                <a:gd name="connsiteY1" fmla="*/ 188173 h 722950"/>
                <a:gd name="connsiteX2" fmla="*/ 38113 w 3382690"/>
                <a:gd name="connsiteY2" fmla="*/ 131023 h 722950"/>
                <a:gd name="connsiteX3" fmla="*/ 139713 w 3382690"/>
                <a:gd name="connsiteY3" fmla="*/ 613623 h 722950"/>
                <a:gd name="connsiteX4" fmla="*/ 876313 w 3382690"/>
                <a:gd name="connsiteY4" fmla="*/ 702523 h 722950"/>
                <a:gd name="connsiteX5" fmla="*/ 1625613 w 3382690"/>
                <a:gd name="connsiteY5" fmla="*/ 721573 h 722950"/>
                <a:gd name="connsiteX6" fmla="*/ 2470163 w 3382690"/>
                <a:gd name="connsiteY6" fmla="*/ 677123 h 722950"/>
                <a:gd name="connsiteX7" fmla="*/ 3270263 w 3382690"/>
                <a:gd name="connsiteY7" fmla="*/ 524723 h 722950"/>
                <a:gd name="connsiteX8" fmla="*/ 3336011 w 3382690"/>
                <a:gd name="connsiteY8" fmla="*/ 16570 h 722950"/>
                <a:gd name="connsiteX9" fmla="*/ 2882913 w 3382690"/>
                <a:gd name="connsiteY9" fmla="*/ 131023 h 722950"/>
                <a:gd name="connsiteX10" fmla="*/ 2241563 w 3382690"/>
                <a:gd name="connsiteY10" fmla="*/ 207223 h 722950"/>
                <a:gd name="connsiteX11" fmla="*/ 1612913 w 3382690"/>
                <a:gd name="connsiteY11" fmla="*/ 232623 h 722950"/>
                <a:gd name="connsiteX12" fmla="*/ 1162063 w 3382690"/>
                <a:gd name="connsiteY12" fmla="*/ 226273 h 722950"/>
                <a:gd name="connsiteX0" fmla="*/ 1177812 w 3398439"/>
                <a:gd name="connsiteY0" fmla="*/ 226273 h 722950"/>
                <a:gd name="connsiteX1" fmla="*/ 606312 w 3398439"/>
                <a:gd name="connsiteY1" fmla="*/ 188173 h 722950"/>
                <a:gd name="connsiteX2" fmla="*/ 33930 w 3398439"/>
                <a:gd name="connsiteY2" fmla="*/ 109165 h 722950"/>
                <a:gd name="connsiteX3" fmla="*/ 155462 w 3398439"/>
                <a:gd name="connsiteY3" fmla="*/ 613623 h 722950"/>
                <a:gd name="connsiteX4" fmla="*/ 892062 w 3398439"/>
                <a:gd name="connsiteY4" fmla="*/ 702523 h 722950"/>
                <a:gd name="connsiteX5" fmla="*/ 1641362 w 3398439"/>
                <a:gd name="connsiteY5" fmla="*/ 721573 h 722950"/>
                <a:gd name="connsiteX6" fmla="*/ 2485912 w 3398439"/>
                <a:gd name="connsiteY6" fmla="*/ 677123 h 722950"/>
                <a:gd name="connsiteX7" fmla="*/ 3286012 w 3398439"/>
                <a:gd name="connsiteY7" fmla="*/ 524723 h 722950"/>
                <a:gd name="connsiteX8" fmla="*/ 3351760 w 3398439"/>
                <a:gd name="connsiteY8" fmla="*/ 16570 h 722950"/>
                <a:gd name="connsiteX9" fmla="*/ 2898662 w 3398439"/>
                <a:gd name="connsiteY9" fmla="*/ 131023 h 722950"/>
                <a:gd name="connsiteX10" fmla="*/ 2257312 w 3398439"/>
                <a:gd name="connsiteY10" fmla="*/ 207223 h 722950"/>
                <a:gd name="connsiteX11" fmla="*/ 1628662 w 3398439"/>
                <a:gd name="connsiteY11" fmla="*/ 232623 h 722950"/>
                <a:gd name="connsiteX12" fmla="*/ 1177812 w 3398439"/>
                <a:gd name="connsiteY12" fmla="*/ 226273 h 7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8439" h="722950">
                  <a:moveTo>
                    <a:pt x="1177812" y="226273"/>
                  </a:moveTo>
                  <a:cubicBezTo>
                    <a:pt x="1007420" y="218865"/>
                    <a:pt x="796959" y="207691"/>
                    <a:pt x="606312" y="188173"/>
                  </a:cubicBezTo>
                  <a:cubicBezTo>
                    <a:pt x="415665" y="168655"/>
                    <a:pt x="109072" y="38257"/>
                    <a:pt x="33930" y="109165"/>
                  </a:cubicBezTo>
                  <a:cubicBezTo>
                    <a:pt x="-41212" y="180073"/>
                    <a:pt x="12440" y="514730"/>
                    <a:pt x="155462" y="613623"/>
                  </a:cubicBezTo>
                  <a:cubicBezTo>
                    <a:pt x="298484" y="712516"/>
                    <a:pt x="644412" y="684531"/>
                    <a:pt x="892062" y="702523"/>
                  </a:cubicBezTo>
                  <a:cubicBezTo>
                    <a:pt x="1139712" y="720515"/>
                    <a:pt x="1375720" y="725806"/>
                    <a:pt x="1641362" y="721573"/>
                  </a:cubicBezTo>
                  <a:cubicBezTo>
                    <a:pt x="1907004" y="717340"/>
                    <a:pt x="2211804" y="709931"/>
                    <a:pt x="2485912" y="677123"/>
                  </a:cubicBezTo>
                  <a:cubicBezTo>
                    <a:pt x="2760020" y="644315"/>
                    <a:pt x="3141704" y="634815"/>
                    <a:pt x="3286012" y="524723"/>
                  </a:cubicBezTo>
                  <a:cubicBezTo>
                    <a:pt x="3430320" y="414631"/>
                    <a:pt x="3416318" y="82187"/>
                    <a:pt x="3351760" y="16570"/>
                  </a:cubicBezTo>
                  <a:cubicBezTo>
                    <a:pt x="3287202" y="-49047"/>
                    <a:pt x="3081070" y="99248"/>
                    <a:pt x="2898662" y="131023"/>
                  </a:cubicBezTo>
                  <a:cubicBezTo>
                    <a:pt x="2716254" y="162798"/>
                    <a:pt x="2468979" y="190290"/>
                    <a:pt x="2257312" y="207223"/>
                  </a:cubicBezTo>
                  <a:cubicBezTo>
                    <a:pt x="2045645" y="224156"/>
                    <a:pt x="1810695" y="228390"/>
                    <a:pt x="1628662" y="232623"/>
                  </a:cubicBezTo>
                  <a:cubicBezTo>
                    <a:pt x="1446629" y="236856"/>
                    <a:pt x="1348204" y="233681"/>
                    <a:pt x="1177812" y="226273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DFF8642D-02E0-45BB-AD31-4A7AC9D29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550" y="2257653"/>
            <a:ext cx="1355077" cy="5732462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8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50479D-46F7-43FC-9665-1D9523C10983}"/>
              </a:ext>
            </a:extLst>
          </p:cNvPr>
          <p:cNvGrpSpPr/>
          <p:nvPr/>
        </p:nvGrpSpPr>
        <p:grpSpPr>
          <a:xfrm rot="20923968">
            <a:off x="585326" y="187556"/>
            <a:ext cx="2457268" cy="3815155"/>
            <a:chOff x="1364342" y="942426"/>
            <a:chExt cx="3611554" cy="55816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8E6ADC-A14D-4E0B-881C-C71E274B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47" y="942426"/>
              <a:ext cx="2518249" cy="269235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0E72459-0890-4013-881B-560CD60C1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342" y="3370944"/>
              <a:ext cx="2952297" cy="3153151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F4A1D12-8940-4271-8140-4C527B03DC0F}"/>
              </a:ext>
            </a:extLst>
          </p:cNvPr>
          <p:cNvGrpSpPr/>
          <p:nvPr/>
        </p:nvGrpSpPr>
        <p:grpSpPr>
          <a:xfrm>
            <a:off x="9627376" y="-1814398"/>
            <a:ext cx="2408862" cy="4390233"/>
            <a:chOff x="9142970" y="-1812924"/>
            <a:chExt cx="2408862" cy="4390233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19DF2F2-17C8-4052-8DC5-BDB12F25CDB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B410A63-B617-44D5-B0FB-0E27CDF9D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48782D2-15E6-4ACF-B770-869A57803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02449ED-B794-4517-BA40-21D10DC29669}"/>
              </a:ext>
            </a:extLst>
          </p:cNvPr>
          <p:cNvGrpSpPr/>
          <p:nvPr/>
        </p:nvGrpSpPr>
        <p:grpSpPr>
          <a:xfrm>
            <a:off x="7794134" y="-1149720"/>
            <a:ext cx="1517587" cy="3839501"/>
            <a:chOff x="7089968" y="-1014638"/>
            <a:chExt cx="1517587" cy="3839501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AC91550-4D0B-4407-BE78-8B32751394BB}"/>
                </a:ext>
              </a:extLst>
            </p:cNvPr>
            <p:cNvCxnSpPr>
              <a:cxnSpLocks/>
            </p:cNvCxnSpPr>
            <p:nvPr/>
          </p:nvCxnSpPr>
          <p:spPr>
            <a:xfrm>
              <a:off x="7527017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539E775-CCD9-438C-AAB5-2ED3E86EC229}"/>
                </a:ext>
              </a:extLst>
            </p:cNvPr>
            <p:cNvCxnSpPr>
              <a:cxnSpLocks/>
            </p:cNvCxnSpPr>
            <p:nvPr/>
          </p:nvCxnSpPr>
          <p:spPr>
            <a:xfrm>
              <a:off x="8211002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49434-6CD5-4D06-A579-52FF358C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968" y="1625190"/>
              <a:ext cx="1517587" cy="119967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B9F14B2-D539-4039-A2AF-EDD1034ACF73}"/>
              </a:ext>
            </a:extLst>
          </p:cNvPr>
          <p:cNvGrpSpPr/>
          <p:nvPr/>
        </p:nvGrpSpPr>
        <p:grpSpPr>
          <a:xfrm>
            <a:off x="2582301" y="-970672"/>
            <a:ext cx="2028888" cy="4291307"/>
            <a:chOff x="2582301" y="-894472"/>
            <a:chExt cx="2028888" cy="4291307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D9FBCA6C-540B-4068-B5C9-EFFB5F8006C9}"/>
                </a:ext>
              </a:extLst>
            </p:cNvPr>
            <p:cNvCxnSpPr>
              <a:cxnSpLocks/>
            </p:cNvCxnSpPr>
            <p:nvPr/>
          </p:nvCxnSpPr>
          <p:spPr>
            <a:xfrm>
              <a:off x="3323772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2621659-6CD0-4532-8041-DA6FC5896629}"/>
                </a:ext>
              </a:extLst>
            </p:cNvPr>
            <p:cNvCxnSpPr>
              <a:cxnSpLocks/>
            </p:cNvCxnSpPr>
            <p:nvPr/>
          </p:nvCxnSpPr>
          <p:spPr>
            <a:xfrm>
              <a:off x="4095141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D2198F3-63C4-494F-B6B1-C437D79D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2301" y="1792972"/>
              <a:ext cx="2028888" cy="160386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3B2B46B-9358-429D-B0A3-E71B8A2F7873}"/>
              </a:ext>
            </a:extLst>
          </p:cNvPr>
          <p:cNvGrpSpPr/>
          <p:nvPr/>
        </p:nvGrpSpPr>
        <p:grpSpPr>
          <a:xfrm>
            <a:off x="4258682" y="808358"/>
            <a:ext cx="3500147" cy="1243575"/>
            <a:chOff x="4339559" y="868956"/>
            <a:chExt cx="3500147" cy="1243575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25CCBF4-43BB-46BD-8851-D936CBF6C7B4}"/>
                </a:ext>
              </a:extLst>
            </p:cNvPr>
            <p:cNvSpPr/>
            <p:nvPr/>
          </p:nvSpPr>
          <p:spPr>
            <a:xfrm rot="238593">
              <a:off x="4339559" y="868956"/>
              <a:ext cx="3500147" cy="1243575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4633" h="936066">
                  <a:moveTo>
                    <a:pt x="130758" y="754497"/>
                  </a:moveTo>
                  <a:cubicBezTo>
                    <a:pt x="62496" y="675122"/>
                    <a:pt x="-35930" y="601568"/>
                    <a:pt x="13283" y="516372"/>
                  </a:cubicBezTo>
                  <a:cubicBezTo>
                    <a:pt x="62496" y="431176"/>
                    <a:pt x="262521" y="321109"/>
                    <a:pt x="426033" y="243322"/>
                  </a:cubicBezTo>
                  <a:cubicBezTo>
                    <a:pt x="589545" y="165535"/>
                    <a:pt x="825025" y="89864"/>
                    <a:pt x="994358" y="49647"/>
                  </a:cubicBezTo>
                  <a:cubicBezTo>
                    <a:pt x="1163691" y="9430"/>
                    <a:pt x="1273758" y="-5915"/>
                    <a:pt x="1442033" y="2022"/>
                  </a:cubicBezTo>
                  <a:cubicBezTo>
                    <a:pt x="1610308" y="9959"/>
                    <a:pt x="1853725" y="59701"/>
                    <a:pt x="2004008" y="97272"/>
                  </a:cubicBezTo>
                  <a:cubicBezTo>
                    <a:pt x="2154291" y="134843"/>
                    <a:pt x="2238958" y="170297"/>
                    <a:pt x="2343733" y="227447"/>
                  </a:cubicBezTo>
                  <a:cubicBezTo>
                    <a:pt x="2448508" y="284597"/>
                    <a:pt x="2614666" y="342805"/>
                    <a:pt x="2632658" y="440172"/>
                  </a:cubicBezTo>
                  <a:cubicBezTo>
                    <a:pt x="2650650" y="537539"/>
                    <a:pt x="2542171" y="768784"/>
                    <a:pt x="2451683" y="811647"/>
                  </a:cubicBezTo>
                  <a:cubicBezTo>
                    <a:pt x="2361195" y="854510"/>
                    <a:pt x="2165933" y="729097"/>
                    <a:pt x="2089733" y="697347"/>
                  </a:cubicBezTo>
                  <a:cubicBezTo>
                    <a:pt x="2013533" y="665597"/>
                    <a:pt x="1857958" y="606860"/>
                    <a:pt x="1746833" y="583047"/>
                  </a:cubicBezTo>
                  <a:cubicBezTo>
                    <a:pt x="1635708" y="559235"/>
                    <a:pt x="1546808" y="549710"/>
                    <a:pt x="1422983" y="554472"/>
                  </a:cubicBezTo>
                  <a:cubicBezTo>
                    <a:pt x="1299158" y="559234"/>
                    <a:pt x="1129295" y="570347"/>
                    <a:pt x="1003883" y="611622"/>
                  </a:cubicBezTo>
                  <a:cubicBezTo>
                    <a:pt x="878471" y="652897"/>
                    <a:pt x="818145" y="690997"/>
                    <a:pt x="708608" y="744972"/>
                  </a:cubicBezTo>
                  <a:cubicBezTo>
                    <a:pt x="599071" y="798947"/>
                    <a:pt x="430266" y="946584"/>
                    <a:pt x="346658" y="935472"/>
                  </a:cubicBezTo>
                  <a:cubicBezTo>
                    <a:pt x="263050" y="924360"/>
                    <a:pt x="199020" y="833872"/>
                    <a:pt x="130758" y="754497"/>
                  </a:cubicBezTo>
                  <a:close/>
                </a:path>
              </a:pathLst>
            </a:custGeom>
            <a:solidFill>
              <a:srgbClr val="0092D0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E8BFF50-EB71-4545-B3E3-47D78408D95F}"/>
                </a:ext>
              </a:extLst>
            </p:cNvPr>
            <p:cNvSpPr/>
            <p:nvPr/>
          </p:nvSpPr>
          <p:spPr>
            <a:xfrm rot="238593">
              <a:off x="4414008" y="929983"/>
              <a:ext cx="3373197" cy="1091428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21158 w 2625033"/>
                <a:gd name="connsiteY0" fmla="*/ 754497 h 936066"/>
                <a:gd name="connsiteX1" fmla="*/ 12921 w 2625033"/>
                <a:gd name="connsiteY1" fmla="*/ 544005 h 936066"/>
                <a:gd name="connsiteX2" fmla="*/ 416433 w 2625033"/>
                <a:gd name="connsiteY2" fmla="*/ 243322 h 936066"/>
                <a:gd name="connsiteX3" fmla="*/ 984758 w 2625033"/>
                <a:gd name="connsiteY3" fmla="*/ 49647 h 936066"/>
                <a:gd name="connsiteX4" fmla="*/ 1432433 w 2625033"/>
                <a:gd name="connsiteY4" fmla="*/ 2022 h 936066"/>
                <a:gd name="connsiteX5" fmla="*/ 1994408 w 2625033"/>
                <a:gd name="connsiteY5" fmla="*/ 97272 h 936066"/>
                <a:gd name="connsiteX6" fmla="*/ 2334133 w 2625033"/>
                <a:gd name="connsiteY6" fmla="*/ 227447 h 936066"/>
                <a:gd name="connsiteX7" fmla="*/ 2623058 w 2625033"/>
                <a:gd name="connsiteY7" fmla="*/ 440172 h 936066"/>
                <a:gd name="connsiteX8" fmla="*/ 2442083 w 2625033"/>
                <a:gd name="connsiteY8" fmla="*/ 811647 h 936066"/>
                <a:gd name="connsiteX9" fmla="*/ 2080133 w 2625033"/>
                <a:gd name="connsiteY9" fmla="*/ 697347 h 936066"/>
                <a:gd name="connsiteX10" fmla="*/ 1737233 w 2625033"/>
                <a:gd name="connsiteY10" fmla="*/ 583047 h 936066"/>
                <a:gd name="connsiteX11" fmla="*/ 1413383 w 2625033"/>
                <a:gd name="connsiteY11" fmla="*/ 554472 h 936066"/>
                <a:gd name="connsiteX12" fmla="*/ 994283 w 2625033"/>
                <a:gd name="connsiteY12" fmla="*/ 611622 h 936066"/>
                <a:gd name="connsiteX13" fmla="*/ 699008 w 2625033"/>
                <a:gd name="connsiteY13" fmla="*/ 744972 h 936066"/>
                <a:gd name="connsiteX14" fmla="*/ 337058 w 2625033"/>
                <a:gd name="connsiteY14" fmla="*/ 935472 h 936066"/>
                <a:gd name="connsiteX15" fmla="*/ 121158 w 2625033"/>
                <a:gd name="connsiteY15" fmla="*/ 754497 h 936066"/>
                <a:gd name="connsiteX0" fmla="*/ 113378 w 2626491"/>
                <a:gd name="connsiteY0" fmla="*/ 778676 h 935705"/>
                <a:gd name="connsiteX1" fmla="*/ 14379 w 2626491"/>
                <a:gd name="connsiteY1" fmla="*/ 544005 h 935705"/>
                <a:gd name="connsiteX2" fmla="*/ 417891 w 2626491"/>
                <a:gd name="connsiteY2" fmla="*/ 243322 h 935705"/>
                <a:gd name="connsiteX3" fmla="*/ 986216 w 2626491"/>
                <a:gd name="connsiteY3" fmla="*/ 49647 h 935705"/>
                <a:gd name="connsiteX4" fmla="*/ 1433891 w 2626491"/>
                <a:gd name="connsiteY4" fmla="*/ 2022 h 935705"/>
                <a:gd name="connsiteX5" fmla="*/ 1995866 w 2626491"/>
                <a:gd name="connsiteY5" fmla="*/ 97272 h 935705"/>
                <a:gd name="connsiteX6" fmla="*/ 2335591 w 2626491"/>
                <a:gd name="connsiteY6" fmla="*/ 227447 h 935705"/>
                <a:gd name="connsiteX7" fmla="*/ 2624516 w 2626491"/>
                <a:gd name="connsiteY7" fmla="*/ 440172 h 935705"/>
                <a:gd name="connsiteX8" fmla="*/ 2443541 w 2626491"/>
                <a:gd name="connsiteY8" fmla="*/ 811647 h 935705"/>
                <a:gd name="connsiteX9" fmla="*/ 2081591 w 2626491"/>
                <a:gd name="connsiteY9" fmla="*/ 697347 h 935705"/>
                <a:gd name="connsiteX10" fmla="*/ 1738691 w 2626491"/>
                <a:gd name="connsiteY10" fmla="*/ 583047 h 935705"/>
                <a:gd name="connsiteX11" fmla="*/ 1414841 w 2626491"/>
                <a:gd name="connsiteY11" fmla="*/ 554472 h 935705"/>
                <a:gd name="connsiteX12" fmla="*/ 995741 w 2626491"/>
                <a:gd name="connsiteY12" fmla="*/ 611622 h 935705"/>
                <a:gd name="connsiteX13" fmla="*/ 700466 w 2626491"/>
                <a:gd name="connsiteY13" fmla="*/ 744972 h 935705"/>
                <a:gd name="connsiteX14" fmla="*/ 338516 w 2626491"/>
                <a:gd name="connsiteY14" fmla="*/ 935472 h 935705"/>
                <a:gd name="connsiteX15" fmla="*/ 113378 w 2626491"/>
                <a:gd name="connsiteY15" fmla="*/ 778676 h 935705"/>
                <a:gd name="connsiteX0" fmla="*/ 113331 w 2626444"/>
                <a:gd name="connsiteY0" fmla="*/ 778676 h 956396"/>
                <a:gd name="connsiteX1" fmla="*/ 14332 w 2626444"/>
                <a:gd name="connsiteY1" fmla="*/ 544005 h 956396"/>
                <a:gd name="connsiteX2" fmla="*/ 417844 w 2626444"/>
                <a:gd name="connsiteY2" fmla="*/ 243322 h 956396"/>
                <a:gd name="connsiteX3" fmla="*/ 986169 w 2626444"/>
                <a:gd name="connsiteY3" fmla="*/ 49647 h 956396"/>
                <a:gd name="connsiteX4" fmla="*/ 1433844 w 2626444"/>
                <a:gd name="connsiteY4" fmla="*/ 2022 h 956396"/>
                <a:gd name="connsiteX5" fmla="*/ 1995819 w 2626444"/>
                <a:gd name="connsiteY5" fmla="*/ 97272 h 956396"/>
                <a:gd name="connsiteX6" fmla="*/ 2335544 w 2626444"/>
                <a:gd name="connsiteY6" fmla="*/ 227447 h 956396"/>
                <a:gd name="connsiteX7" fmla="*/ 2624469 w 2626444"/>
                <a:gd name="connsiteY7" fmla="*/ 440172 h 956396"/>
                <a:gd name="connsiteX8" fmla="*/ 2443494 w 2626444"/>
                <a:gd name="connsiteY8" fmla="*/ 811647 h 956396"/>
                <a:gd name="connsiteX9" fmla="*/ 2081544 w 2626444"/>
                <a:gd name="connsiteY9" fmla="*/ 697347 h 956396"/>
                <a:gd name="connsiteX10" fmla="*/ 1738644 w 2626444"/>
                <a:gd name="connsiteY10" fmla="*/ 583047 h 956396"/>
                <a:gd name="connsiteX11" fmla="*/ 1414794 w 2626444"/>
                <a:gd name="connsiteY11" fmla="*/ 554472 h 956396"/>
                <a:gd name="connsiteX12" fmla="*/ 995694 w 2626444"/>
                <a:gd name="connsiteY12" fmla="*/ 611622 h 956396"/>
                <a:gd name="connsiteX13" fmla="*/ 700419 w 2626444"/>
                <a:gd name="connsiteY13" fmla="*/ 744972 h 956396"/>
                <a:gd name="connsiteX14" fmla="*/ 335389 w 2626444"/>
                <a:gd name="connsiteY14" fmla="*/ 956197 h 956396"/>
                <a:gd name="connsiteX15" fmla="*/ 113331 w 2626444"/>
                <a:gd name="connsiteY15" fmla="*/ 778676 h 956396"/>
                <a:gd name="connsiteX0" fmla="*/ 113331 w 2627099"/>
                <a:gd name="connsiteY0" fmla="*/ 778676 h 956396"/>
                <a:gd name="connsiteX1" fmla="*/ 14332 w 2627099"/>
                <a:gd name="connsiteY1" fmla="*/ 544005 h 956396"/>
                <a:gd name="connsiteX2" fmla="*/ 417844 w 2627099"/>
                <a:gd name="connsiteY2" fmla="*/ 243322 h 956396"/>
                <a:gd name="connsiteX3" fmla="*/ 986169 w 2627099"/>
                <a:gd name="connsiteY3" fmla="*/ 49647 h 956396"/>
                <a:gd name="connsiteX4" fmla="*/ 1433844 w 2627099"/>
                <a:gd name="connsiteY4" fmla="*/ 2022 h 956396"/>
                <a:gd name="connsiteX5" fmla="*/ 1995819 w 2627099"/>
                <a:gd name="connsiteY5" fmla="*/ 97272 h 956396"/>
                <a:gd name="connsiteX6" fmla="*/ 2335544 w 2627099"/>
                <a:gd name="connsiteY6" fmla="*/ 227447 h 956396"/>
                <a:gd name="connsiteX7" fmla="*/ 2624469 w 2627099"/>
                <a:gd name="connsiteY7" fmla="*/ 440172 h 956396"/>
                <a:gd name="connsiteX8" fmla="*/ 2455811 w 2627099"/>
                <a:gd name="connsiteY8" fmla="*/ 835826 h 956396"/>
                <a:gd name="connsiteX9" fmla="*/ 2081544 w 2627099"/>
                <a:gd name="connsiteY9" fmla="*/ 697347 h 956396"/>
                <a:gd name="connsiteX10" fmla="*/ 1738644 w 2627099"/>
                <a:gd name="connsiteY10" fmla="*/ 583047 h 956396"/>
                <a:gd name="connsiteX11" fmla="*/ 1414794 w 2627099"/>
                <a:gd name="connsiteY11" fmla="*/ 554472 h 956396"/>
                <a:gd name="connsiteX12" fmla="*/ 995694 w 2627099"/>
                <a:gd name="connsiteY12" fmla="*/ 611622 h 956396"/>
                <a:gd name="connsiteX13" fmla="*/ 700419 w 2627099"/>
                <a:gd name="connsiteY13" fmla="*/ 744972 h 956396"/>
                <a:gd name="connsiteX14" fmla="*/ 335389 w 2627099"/>
                <a:gd name="connsiteY14" fmla="*/ 956197 h 956396"/>
                <a:gd name="connsiteX15" fmla="*/ 113331 w 2627099"/>
                <a:gd name="connsiteY15" fmla="*/ 778676 h 956396"/>
                <a:gd name="connsiteX0" fmla="*/ 113331 w 2636174"/>
                <a:gd name="connsiteY0" fmla="*/ 778676 h 956396"/>
                <a:gd name="connsiteX1" fmla="*/ 14332 w 2636174"/>
                <a:gd name="connsiteY1" fmla="*/ 544005 h 956396"/>
                <a:gd name="connsiteX2" fmla="*/ 417844 w 2636174"/>
                <a:gd name="connsiteY2" fmla="*/ 243322 h 956396"/>
                <a:gd name="connsiteX3" fmla="*/ 986169 w 2636174"/>
                <a:gd name="connsiteY3" fmla="*/ 49647 h 956396"/>
                <a:gd name="connsiteX4" fmla="*/ 1433844 w 2636174"/>
                <a:gd name="connsiteY4" fmla="*/ 2022 h 956396"/>
                <a:gd name="connsiteX5" fmla="*/ 1995819 w 2636174"/>
                <a:gd name="connsiteY5" fmla="*/ 97272 h 956396"/>
                <a:gd name="connsiteX6" fmla="*/ 2335544 w 2636174"/>
                <a:gd name="connsiteY6" fmla="*/ 227447 h 956396"/>
                <a:gd name="connsiteX7" fmla="*/ 2633707 w 2636174"/>
                <a:gd name="connsiteY7" fmla="*/ 460897 h 956396"/>
                <a:gd name="connsiteX8" fmla="*/ 2455811 w 2636174"/>
                <a:gd name="connsiteY8" fmla="*/ 835826 h 956396"/>
                <a:gd name="connsiteX9" fmla="*/ 2081544 w 2636174"/>
                <a:gd name="connsiteY9" fmla="*/ 697347 h 956396"/>
                <a:gd name="connsiteX10" fmla="*/ 1738644 w 2636174"/>
                <a:gd name="connsiteY10" fmla="*/ 583047 h 956396"/>
                <a:gd name="connsiteX11" fmla="*/ 1414794 w 2636174"/>
                <a:gd name="connsiteY11" fmla="*/ 554472 h 956396"/>
                <a:gd name="connsiteX12" fmla="*/ 995694 w 2636174"/>
                <a:gd name="connsiteY12" fmla="*/ 611622 h 956396"/>
                <a:gd name="connsiteX13" fmla="*/ 700419 w 2636174"/>
                <a:gd name="connsiteY13" fmla="*/ 744972 h 956396"/>
                <a:gd name="connsiteX14" fmla="*/ 335389 w 2636174"/>
                <a:gd name="connsiteY14" fmla="*/ 956197 h 956396"/>
                <a:gd name="connsiteX15" fmla="*/ 113331 w 2636174"/>
                <a:gd name="connsiteY15" fmla="*/ 778676 h 956396"/>
                <a:gd name="connsiteX0" fmla="*/ 113331 w 2636619"/>
                <a:gd name="connsiteY0" fmla="*/ 778676 h 956396"/>
                <a:gd name="connsiteX1" fmla="*/ 14332 w 2636619"/>
                <a:gd name="connsiteY1" fmla="*/ 544005 h 956396"/>
                <a:gd name="connsiteX2" fmla="*/ 417844 w 2636619"/>
                <a:gd name="connsiteY2" fmla="*/ 243322 h 956396"/>
                <a:gd name="connsiteX3" fmla="*/ 986169 w 2636619"/>
                <a:gd name="connsiteY3" fmla="*/ 49647 h 956396"/>
                <a:gd name="connsiteX4" fmla="*/ 1433844 w 2636619"/>
                <a:gd name="connsiteY4" fmla="*/ 2022 h 956396"/>
                <a:gd name="connsiteX5" fmla="*/ 1995819 w 2636619"/>
                <a:gd name="connsiteY5" fmla="*/ 97272 h 956396"/>
                <a:gd name="connsiteX6" fmla="*/ 2323227 w 2636619"/>
                <a:gd name="connsiteY6" fmla="*/ 237810 h 956396"/>
                <a:gd name="connsiteX7" fmla="*/ 2633707 w 2636619"/>
                <a:gd name="connsiteY7" fmla="*/ 460897 h 956396"/>
                <a:gd name="connsiteX8" fmla="*/ 2455811 w 2636619"/>
                <a:gd name="connsiteY8" fmla="*/ 835826 h 956396"/>
                <a:gd name="connsiteX9" fmla="*/ 2081544 w 2636619"/>
                <a:gd name="connsiteY9" fmla="*/ 697347 h 956396"/>
                <a:gd name="connsiteX10" fmla="*/ 1738644 w 2636619"/>
                <a:gd name="connsiteY10" fmla="*/ 583047 h 956396"/>
                <a:gd name="connsiteX11" fmla="*/ 1414794 w 2636619"/>
                <a:gd name="connsiteY11" fmla="*/ 554472 h 956396"/>
                <a:gd name="connsiteX12" fmla="*/ 995694 w 2636619"/>
                <a:gd name="connsiteY12" fmla="*/ 611622 h 956396"/>
                <a:gd name="connsiteX13" fmla="*/ 700419 w 2636619"/>
                <a:gd name="connsiteY13" fmla="*/ 744972 h 956396"/>
                <a:gd name="connsiteX14" fmla="*/ 335389 w 2636619"/>
                <a:gd name="connsiteY14" fmla="*/ 956197 h 956396"/>
                <a:gd name="connsiteX15" fmla="*/ 113331 w 2636619"/>
                <a:gd name="connsiteY15" fmla="*/ 778676 h 956396"/>
                <a:gd name="connsiteX0" fmla="*/ 113331 w 2636619"/>
                <a:gd name="connsiteY0" fmla="*/ 779086 h 956806"/>
                <a:gd name="connsiteX1" fmla="*/ 14332 w 2636619"/>
                <a:gd name="connsiteY1" fmla="*/ 544415 h 956806"/>
                <a:gd name="connsiteX2" fmla="*/ 417844 w 2636619"/>
                <a:gd name="connsiteY2" fmla="*/ 243732 h 956806"/>
                <a:gd name="connsiteX3" fmla="*/ 986169 w 2636619"/>
                <a:gd name="connsiteY3" fmla="*/ 50057 h 956806"/>
                <a:gd name="connsiteX4" fmla="*/ 1433844 w 2636619"/>
                <a:gd name="connsiteY4" fmla="*/ 2432 h 956806"/>
                <a:gd name="connsiteX5" fmla="*/ 1983501 w 2636619"/>
                <a:gd name="connsiteY5" fmla="*/ 104591 h 956806"/>
                <a:gd name="connsiteX6" fmla="*/ 2323227 w 2636619"/>
                <a:gd name="connsiteY6" fmla="*/ 238220 h 956806"/>
                <a:gd name="connsiteX7" fmla="*/ 2633707 w 2636619"/>
                <a:gd name="connsiteY7" fmla="*/ 461307 h 956806"/>
                <a:gd name="connsiteX8" fmla="*/ 2455811 w 2636619"/>
                <a:gd name="connsiteY8" fmla="*/ 836236 h 956806"/>
                <a:gd name="connsiteX9" fmla="*/ 2081544 w 2636619"/>
                <a:gd name="connsiteY9" fmla="*/ 697757 h 956806"/>
                <a:gd name="connsiteX10" fmla="*/ 1738644 w 2636619"/>
                <a:gd name="connsiteY10" fmla="*/ 583457 h 956806"/>
                <a:gd name="connsiteX11" fmla="*/ 1414794 w 2636619"/>
                <a:gd name="connsiteY11" fmla="*/ 554882 h 956806"/>
                <a:gd name="connsiteX12" fmla="*/ 995694 w 2636619"/>
                <a:gd name="connsiteY12" fmla="*/ 612032 h 956806"/>
                <a:gd name="connsiteX13" fmla="*/ 700419 w 2636619"/>
                <a:gd name="connsiteY13" fmla="*/ 745382 h 956806"/>
                <a:gd name="connsiteX14" fmla="*/ 335389 w 2636619"/>
                <a:gd name="connsiteY14" fmla="*/ 956607 h 956806"/>
                <a:gd name="connsiteX15" fmla="*/ 113331 w 2636619"/>
                <a:gd name="connsiteY15" fmla="*/ 779086 h 956806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3007 w 2637011"/>
                <a:gd name="connsiteY12" fmla="*/ 605367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7011" h="957050">
                  <a:moveTo>
                    <a:pt x="113723" y="779330"/>
                  </a:moveTo>
                  <a:cubicBezTo>
                    <a:pt x="60214" y="710631"/>
                    <a:pt x="-37055" y="631006"/>
                    <a:pt x="14724" y="544659"/>
                  </a:cubicBezTo>
                  <a:cubicBezTo>
                    <a:pt x="66503" y="458312"/>
                    <a:pt x="262422" y="343640"/>
                    <a:pt x="424395" y="261247"/>
                  </a:cubicBezTo>
                  <a:cubicBezTo>
                    <a:pt x="586368" y="178854"/>
                    <a:pt x="818254" y="93396"/>
                    <a:pt x="986561" y="50301"/>
                  </a:cubicBezTo>
                  <a:cubicBezTo>
                    <a:pt x="1154868" y="7206"/>
                    <a:pt x="1268014" y="-6413"/>
                    <a:pt x="1434236" y="2676"/>
                  </a:cubicBezTo>
                  <a:cubicBezTo>
                    <a:pt x="1600458" y="11765"/>
                    <a:pt x="1835663" y="65537"/>
                    <a:pt x="1983893" y="104835"/>
                  </a:cubicBezTo>
                  <a:cubicBezTo>
                    <a:pt x="2132123" y="144133"/>
                    <a:pt x="2215251" y="179011"/>
                    <a:pt x="2323619" y="238464"/>
                  </a:cubicBezTo>
                  <a:cubicBezTo>
                    <a:pt x="2431987" y="297917"/>
                    <a:pt x="2612002" y="361882"/>
                    <a:pt x="2634099" y="461551"/>
                  </a:cubicBezTo>
                  <a:cubicBezTo>
                    <a:pt x="2656196" y="561220"/>
                    <a:pt x="2548230" y="797072"/>
                    <a:pt x="2456203" y="836480"/>
                  </a:cubicBezTo>
                  <a:cubicBezTo>
                    <a:pt x="2364176" y="875888"/>
                    <a:pt x="2201464" y="741858"/>
                    <a:pt x="2081936" y="698001"/>
                  </a:cubicBezTo>
                  <a:cubicBezTo>
                    <a:pt x="1962408" y="654144"/>
                    <a:pt x="1851188" y="599454"/>
                    <a:pt x="1739037" y="573339"/>
                  </a:cubicBezTo>
                  <a:cubicBezTo>
                    <a:pt x="1626886" y="547224"/>
                    <a:pt x="1533365" y="535972"/>
                    <a:pt x="1409027" y="541310"/>
                  </a:cubicBezTo>
                  <a:cubicBezTo>
                    <a:pt x="1284689" y="546648"/>
                    <a:pt x="1111043" y="571314"/>
                    <a:pt x="993007" y="605367"/>
                  </a:cubicBezTo>
                  <a:cubicBezTo>
                    <a:pt x="874971" y="639420"/>
                    <a:pt x="810348" y="691651"/>
                    <a:pt x="700811" y="745626"/>
                  </a:cubicBezTo>
                  <a:cubicBezTo>
                    <a:pt x="591274" y="799601"/>
                    <a:pt x="433629" y="951234"/>
                    <a:pt x="335781" y="956851"/>
                  </a:cubicBezTo>
                  <a:cubicBezTo>
                    <a:pt x="237933" y="962468"/>
                    <a:pt x="167232" y="848029"/>
                    <a:pt x="113723" y="77933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7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51" y="920577"/>
            <a:ext cx="3724275" cy="183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E8219-76EA-B692-DACB-248440537B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3858" y="2921946"/>
            <a:ext cx="51210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9165832E-6B90-5A5B-4551-3096659E2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76320" y="100076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83464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31920" y="3006876"/>
            <a:ext cx="380619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Em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17840" y="3006876"/>
            <a:ext cx="387096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667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556000" y="391161"/>
            <a:ext cx="645160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1219170"/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(…)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3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371840" y="3012440"/>
            <a:ext cx="338327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C.Dấu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846320" y="294591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endParaRPr lang="en-US" sz="2667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12"/>
          <p:cNvGrpSpPr/>
          <p:nvPr/>
        </p:nvGrpSpPr>
        <p:grpSpPr>
          <a:xfrm flipH="1">
            <a:off x="2680072" y="1159930"/>
            <a:ext cx="6344962" cy="4777560"/>
            <a:chOff x="-558688" y="0"/>
            <a:chExt cx="9107943" cy="6858000"/>
          </a:xfrm>
        </p:grpSpPr>
        <p:pic>
          <p:nvPicPr>
            <p:cNvPr id="4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箭头: V 形 23">
            <a:extLst>
              <a:ext uri="{FF2B5EF4-FFF2-40B4-BE49-F238E27FC236}">
                <a16:creationId xmlns:a16="http://schemas.microsoft.com/office/drawing/2014/main" id="{338291AF-E245-47AA-8FC6-E130A8078CBF}"/>
              </a:ext>
            </a:extLst>
          </p:cNvPr>
          <p:cNvSpPr/>
          <p:nvPr/>
        </p:nvSpPr>
        <p:spPr>
          <a:xfrm rot="332954">
            <a:off x="3166387" y="4777333"/>
            <a:ext cx="954127" cy="610055"/>
          </a:xfrm>
          <a:custGeom>
            <a:avLst/>
            <a:gdLst>
              <a:gd name="connsiteX0" fmla="*/ 0 w 674577"/>
              <a:gd name="connsiteY0" fmla="*/ 0 h 435784"/>
              <a:gd name="connsiteX1" fmla="*/ 456685 w 674577"/>
              <a:gd name="connsiteY1" fmla="*/ 0 h 435784"/>
              <a:gd name="connsiteX2" fmla="*/ 674577 w 674577"/>
              <a:gd name="connsiteY2" fmla="*/ 217892 h 435784"/>
              <a:gd name="connsiteX3" fmla="*/ 456685 w 674577"/>
              <a:gd name="connsiteY3" fmla="*/ 435784 h 435784"/>
              <a:gd name="connsiteX4" fmla="*/ 0 w 674577"/>
              <a:gd name="connsiteY4" fmla="*/ 435784 h 435784"/>
              <a:gd name="connsiteX5" fmla="*/ 217892 w 674577"/>
              <a:gd name="connsiteY5" fmla="*/ 217892 h 435784"/>
              <a:gd name="connsiteX6" fmla="*/ 0 w 674577"/>
              <a:gd name="connsiteY6" fmla="*/ 0 h 435784"/>
              <a:gd name="connsiteX0" fmla="*/ 0 w 685158"/>
              <a:gd name="connsiteY0" fmla="*/ 55257 h 435784"/>
              <a:gd name="connsiteX1" fmla="*/ 467266 w 685158"/>
              <a:gd name="connsiteY1" fmla="*/ 0 h 435784"/>
              <a:gd name="connsiteX2" fmla="*/ 685158 w 685158"/>
              <a:gd name="connsiteY2" fmla="*/ 217892 h 435784"/>
              <a:gd name="connsiteX3" fmla="*/ 467266 w 685158"/>
              <a:gd name="connsiteY3" fmla="*/ 435784 h 435784"/>
              <a:gd name="connsiteX4" fmla="*/ 10581 w 685158"/>
              <a:gd name="connsiteY4" fmla="*/ 435784 h 435784"/>
              <a:gd name="connsiteX5" fmla="*/ 228473 w 685158"/>
              <a:gd name="connsiteY5" fmla="*/ 217892 h 435784"/>
              <a:gd name="connsiteX6" fmla="*/ 0 w 685158"/>
              <a:gd name="connsiteY6" fmla="*/ 55257 h 435784"/>
              <a:gd name="connsiteX0" fmla="*/ 0 w 685158"/>
              <a:gd name="connsiteY0" fmla="*/ 60260 h 440787"/>
              <a:gd name="connsiteX1" fmla="*/ 467266 w 685158"/>
              <a:gd name="connsiteY1" fmla="*/ 5003 h 440787"/>
              <a:gd name="connsiteX2" fmla="*/ 685158 w 685158"/>
              <a:gd name="connsiteY2" fmla="*/ 222895 h 440787"/>
              <a:gd name="connsiteX3" fmla="*/ 467266 w 685158"/>
              <a:gd name="connsiteY3" fmla="*/ 440787 h 440787"/>
              <a:gd name="connsiteX4" fmla="*/ 10581 w 685158"/>
              <a:gd name="connsiteY4" fmla="*/ 440787 h 440787"/>
              <a:gd name="connsiteX5" fmla="*/ 228473 w 685158"/>
              <a:gd name="connsiteY5" fmla="*/ 222895 h 440787"/>
              <a:gd name="connsiteX6" fmla="*/ 0 w 685158"/>
              <a:gd name="connsiteY6" fmla="*/ 60260 h 440787"/>
              <a:gd name="connsiteX0" fmla="*/ 0 w 685158"/>
              <a:gd name="connsiteY0" fmla="*/ 62854 h 443381"/>
              <a:gd name="connsiteX1" fmla="*/ 467266 w 685158"/>
              <a:gd name="connsiteY1" fmla="*/ 7597 h 443381"/>
              <a:gd name="connsiteX2" fmla="*/ 685158 w 685158"/>
              <a:gd name="connsiteY2" fmla="*/ 225489 h 443381"/>
              <a:gd name="connsiteX3" fmla="*/ 467266 w 685158"/>
              <a:gd name="connsiteY3" fmla="*/ 443381 h 443381"/>
              <a:gd name="connsiteX4" fmla="*/ 10581 w 685158"/>
              <a:gd name="connsiteY4" fmla="*/ 443381 h 443381"/>
              <a:gd name="connsiteX5" fmla="*/ 228473 w 685158"/>
              <a:gd name="connsiteY5" fmla="*/ 225489 h 443381"/>
              <a:gd name="connsiteX6" fmla="*/ 0 w 68515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48" h="443381">
                <a:moveTo>
                  <a:pt x="8290" y="62854"/>
                </a:moveTo>
                <a:cubicBezTo>
                  <a:pt x="170762" y="15073"/>
                  <a:pt x="280741" y="-14849"/>
                  <a:pt x="475556" y="7597"/>
                </a:cubicBezTo>
                <a:lnTo>
                  <a:pt x="693448" y="225489"/>
                </a:lnTo>
                <a:lnTo>
                  <a:pt x="475556" y="443381"/>
                </a:lnTo>
                <a:cubicBezTo>
                  <a:pt x="310500" y="398905"/>
                  <a:pt x="190517" y="391518"/>
                  <a:pt x="0" y="413315"/>
                </a:cubicBezTo>
                <a:lnTo>
                  <a:pt x="236763" y="225489"/>
                </a:lnTo>
                <a:lnTo>
                  <a:pt x="8290" y="62854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箭头: V 形 24">
            <a:extLst>
              <a:ext uri="{FF2B5EF4-FFF2-40B4-BE49-F238E27FC236}">
                <a16:creationId xmlns:a16="http://schemas.microsoft.com/office/drawing/2014/main" id="{D4A19913-AF36-4C50-9B73-7A0BF26B263B}"/>
              </a:ext>
            </a:extLst>
          </p:cNvPr>
          <p:cNvSpPr/>
          <p:nvPr/>
        </p:nvSpPr>
        <p:spPr>
          <a:xfrm flipH="1">
            <a:off x="7879804" y="4748430"/>
            <a:ext cx="1112569" cy="675336"/>
          </a:xfrm>
          <a:custGeom>
            <a:avLst/>
            <a:gdLst>
              <a:gd name="connsiteX0" fmla="*/ 0 w 786376"/>
              <a:gd name="connsiteY0" fmla="*/ 0 h 477153"/>
              <a:gd name="connsiteX1" fmla="*/ 585900 w 786376"/>
              <a:gd name="connsiteY1" fmla="*/ 0 h 477153"/>
              <a:gd name="connsiteX2" fmla="*/ 786376 w 786376"/>
              <a:gd name="connsiteY2" fmla="*/ 238577 h 477153"/>
              <a:gd name="connsiteX3" fmla="*/ 585900 w 786376"/>
              <a:gd name="connsiteY3" fmla="*/ 477153 h 477153"/>
              <a:gd name="connsiteX4" fmla="*/ 0 w 786376"/>
              <a:gd name="connsiteY4" fmla="*/ 477153 h 477153"/>
              <a:gd name="connsiteX5" fmla="*/ 200476 w 786376"/>
              <a:gd name="connsiteY5" fmla="*/ 238577 h 477153"/>
              <a:gd name="connsiteX6" fmla="*/ 0 w 786376"/>
              <a:gd name="connsiteY6" fmla="*/ 0 h 477153"/>
              <a:gd name="connsiteX0" fmla="*/ 0 w 786376"/>
              <a:gd name="connsiteY0" fmla="*/ 14111 h 491264"/>
              <a:gd name="connsiteX1" fmla="*/ 585900 w 786376"/>
              <a:gd name="connsiteY1" fmla="*/ 14111 h 491264"/>
              <a:gd name="connsiteX2" fmla="*/ 786376 w 786376"/>
              <a:gd name="connsiteY2" fmla="*/ 252688 h 491264"/>
              <a:gd name="connsiteX3" fmla="*/ 585900 w 786376"/>
              <a:gd name="connsiteY3" fmla="*/ 491264 h 491264"/>
              <a:gd name="connsiteX4" fmla="*/ 0 w 786376"/>
              <a:gd name="connsiteY4" fmla="*/ 491264 h 491264"/>
              <a:gd name="connsiteX5" fmla="*/ 200476 w 786376"/>
              <a:gd name="connsiteY5" fmla="*/ 252688 h 491264"/>
              <a:gd name="connsiteX6" fmla="*/ 0 w 786376"/>
              <a:gd name="connsiteY6" fmla="*/ 14111 h 491264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808601"/>
              <a:gd name="connsiteY0" fmla="*/ 59579 h 485932"/>
              <a:gd name="connsiteX1" fmla="*/ 608125 w 808601"/>
              <a:gd name="connsiteY1" fmla="*/ 8779 h 485932"/>
              <a:gd name="connsiteX2" fmla="*/ 808601 w 808601"/>
              <a:gd name="connsiteY2" fmla="*/ 247356 h 485932"/>
              <a:gd name="connsiteX3" fmla="*/ 608125 w 808601"/>
              <a:gd name="connsiteY3" fmla="*/ 485932 h 485932"/>
              <a:gd name="connsiteX4" fmla="*/ 22225 w 808601"/>
              <a:gd name="connsiteY4" fmla="*/ 485932 h 485932"/>
              <a:gd name="connsiteX5" fmla="*/ 222701 w 808601"/>
              <a:gd name="connsiteY5" fmla="*/ 247356 h 485932"/>
              <a:gd name="connsiteX6" fmla="*/ 0 w 808601"/>
              <a:gd name="connsiteY6" fmla="*/ 59579 h 485932"/>
              <a:gd name="connsiteX0" fmla="*/ 0 w 808601"/>
              <a:gd name="connsiteY0" fmla="*/ 64473 h 490826"/>
              <a:gd name="connsiteX1" fmla="*/ 608125 w 808601"/>
              <a:gd name="connsiteY1" fmla="*/ 13673 h 490826"/>
              <a:gd name="connsiteX2" fmla="*/ 808601 w 808601"/>
              <a:gd name="connsiteY2" fmla="*/ 252250 h 490826"/>
              <a:gd name="connsiteX3" fmla="*/ 608125 w 808601"/>
              <a:gd name="connsiteY3" fmla="*/ 490826 h 490826"/>
              <a:gd name="connsiteX4" fmla="*/ 22225 w 808601"/>
              <a:gd name="connsiteY4" fmla="*/ 490826 h 490826"/>
              <a:gd name="connsiteX5" fmla="*/ 222701 w 808601"/>
              <a:gd name="connsiteY5" fmla="*/ 252250 h 490826"/>
              <a:gd name="connsiteX6" fmla="*/ 0 w 808601"/>
              <a:gd name="connsiteY6" fmla="*/ 64473 h 49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01" h="490826">
                <a:moveTo>
                  <a:pt x="0" y="64473"/>
                </a:moveTo>
                <a:cubicBezTo>
                  <a:pt x="214350" y="973"/>
                  <a:pt x="406475" y="-14902"/>
                  <a:pt x="608125" y="13673"/>
                </a:cubicBezTo>
                <a:lnTo>
                  <a:pt x="808601" y="252250"/>
                </a:lnTo>
                <a:lnTo>
                  <a:pt x="608125" y="490826"/>
                </a:lnTo>
                <a:cubicBezTo>
                  <a:pt x="387425" y="443201"/>
                  <a:pt x="230225" y="455901"/>
                  <a:pt x="22225" y="490826"/>
                </a:cubicBezTo>
                <a:lnTo>
                  <a:pt x="222701" y="252250"/>
                </a:lnTo>
                <a:lnTo>
                  <a:pt x="0" y="64473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23EA53A-B633-415E-A32F-9F6DE94CA95C}"/>
              </a:ext>
            </a:extLst>
          </p:cNvPr>
          <p:cNvGrpSpPr/>
          <p:nvPr/>
        </p:nvGrpSpPr>
        <p:grpSpPr>
          <a:xfrm>
            <a:off x="3740040" y="4668407"/>
            <a:ext cx="4641418" cy="1269083"/>
            <a:chOff x="3868743" y="4877752"/>
            <a:chExt cx="4641418" cy="1112012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66959FB3-29A7-4649-87FE-174ADEA39721}"/>
                </a:ext>
              </a:extLst>
            </p:cNvPr>
            <p:cNvSpPr/>
            <p:nvPr/>
          </p:nvSpPr>
          <p:spPr>
            <a:xfrm>
              <a:off x="3868743" y="4877752"/>
              <a:ext cx="4641418" cy="1112012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3326" h="687920">
                  <a:moveTo>
                    <a:pt x="1162063" y="191243"/>
                  </a:moveTo>
                  <a:cubicBezTo>
                    <a:pt x="991671" y="183835"/>
                    <a:pt x="777888" y="169018"/>
                    <a:pt x="590563" y="153143"/>
                  </a:cubicBezTo>
                  <a:cubicBezTo>
                    <a:pt x="403238" y="137268"/>
                    <a:pt x="113255" y="25085"/>
                    <a:pt x="38113" y="95993"/>
                  </a:cubicBezTo>
                  <a:cubicBezTo>
                    <a:pt x="-37029" y="166901"/>
                    <a:pt x="13" y="483343"/>
                    <a:pt x="139713" y="578593"/>
                  </a:cubicBezTo>
                  <a:cubicBezTo>
                    <a:pt x="279413" y="673843"/>
                    <a:pt x="628663" y="649501"/>
                    <a:pt x="876313" y="667493"/>
                  </a:cubicBezTo>
                  <a:cubicBezTo>
                    <a:pt x="1123963" y="685485"/>
                    <a:pt x="1359971" y="690776"/>
                    <a:pt x="1625613" y="686543"/>
                  </a:cubicBezTo>
                  <a:cubicBezTo>
                    <a:pt x="1891255" y="682310"/>
                    <a:pt x="2196055" y="674901"/>
                    <a:pt x="2470163" y="642093"/>
                  </a:cubicBezTo>
                  <a:cubicBezTo>
                    <a:pt x="2744271" y="609285"/>
                    <a:pt x="3128446" y="593410"/>
                    <a:pt x="3270263" y="489693"/>
                  </a:cubicBezTo>
                  <a:cubicBezTo>
                    <a:pt x="3412080" y="385976"/>
                    <a:pt x="3385621" y="85410"/>
                    <a:pt x="3321063" y="19793"/>
                  </a:cubicBezTo>
                  <a:cubicBezTo>
                    <a:pt x="3256505" y="-45824"/>
                    <a:pt x="3062830" y="70593"/>
                    <a:pt x="2882913" y="95993"/>
                  </a:cubicBezTo>
                  <a:cubicBezTo>
                    <a:pt x="2702996" y="121393"/>
                    <a:pt x="2453230" y="155260"/>
                    <a:pt x="2241563" y="172193"/>
                  </a:cubicBezTo>
                  <a:cubicBezTo>
                    <a:pt x="2029896" y="189126"/>
                    <a:pt x="1794946" y="193360"/>
                    <a:pt x="1612913" y="197593"/>
                  </a:cubicBezTo>
                  <a:cubicBezTo>
                    <a:pt x="1430880" y="201826"/>
                    <a:pt x="1332455" y="198651"/>
                    <a:pt x="1162063" y="191243"/>
                  </a:cubicBezTo>
                  <a:close/>
                </a:path>
              </a:pathLst>
            </a:custGeom>
            <a:solidFill>
              <a:srgbClr val="00AAE5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ABB5AC3-21D1-42AF-A6C8-F0E0C1E2ADAE}"/>
                </a:ext>
              </a:extLst>
            </p:cNvPr>
            <p:cNvSpPr/>
            <p:nvPr/>
          </p:nvSpPr>
          <p:spPr>
            <a:xfrm>
              <a:off x="3950712" y="5026459"/>
              <a:ext cx="4469085" cy="866907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  <a:gd name="connsiteX0" fmla="*/ 1162063 w 3382690"/>
                <a:gd name="connsiteY0" fmla="*/ 226273 h 722950"/>
                <a:gd name="connsiteX1" fmla="*/ 590563 w 3382690"/>
                <a:gd name="connsiteY1" fmla="*/ 188173 h 722950"/>
                <a:gd name="connsiteX2" fmla="*/ 38113 w 3382690"/>
                <a:gd name="connsiteY2" fmla="*/ 131023 h 722950"/>
                <a:gd name="connsiteX3" fmla="*/ 139713 w 3382690"/>
                <a:gd name="connsiteY3" fmla="*/ 613623 h 722950"/>
                <a:gd name="connsiteX4" fmla="*/ 876313 w 3382690"/>
                <a:gd name="connsiteY4" fmla="*/ 702523 h 722950"/>
                <a:gd name="connsiteX5" fmla="*/ 1625613 w 3382690"/>
                <a:gd name="connsiteY5" fmla="*/ 721573 h 722950"/>
                <a:gd name="connsiteX6" fmla="*/ 2470163 w 3382690"/>
                <a:gd name="connsiteY6" fmla="*/ 677123 h 722950"/>
                <a:gd name="connsiteX7" fmla="*/ 3270263 w 3382690"/>
                <a:gd name="connsiteY7" fmla="*/ 524723 h 722950"/>
                <a:gd name="connsiteX8" fmla="*/ 3336011 w 3382690"/>
                <a:gd name="connsiteY8" fmla="*/ 16570 h 722950"/>
                <a:gd name="connsiteX9" fmla="*/ 2882913 w 3382690"/>
                <a:gd name="connsiteY9" fmla="*/ 131023 h 722950"/>
                <a:gd name="connsiteX10" fmla="*/ 2241563 w 3382690"/>
                <a:gd name="connsiteY10" fmla="*/ 207223 h 722950"/>
                <a:gd name="connsiteX11" fmla="*/ 1612913 w 3382690"/>
                <a:gd name="connsiteY11" fmla="*/ 232623 h 722950"/>
                <a:gd name="connsiteX12" fmla="*/ 1162063 w 3382690"/>
                <a:gd name="connsiteY12" fmla="*/ 226273 h 722950"/>
                <a:gd name="connsiteX0" fmla="*/ 1177812 w 3398439"/>
                <a:gd name="connsiteY0" fmla="*/ 226273 h 722950"/>
                <a:gd name="connsiteX1" fmla="*/ 606312 w 3398439"/>
                <a:gd name="connsiteY1" fmla="*/ 188173 h 722950"/>
                <a:gd name="connsiteX2" fmla="*/ 33930 w 3398439"/>
                <a:gd name="connsiteY2" fmla="*/ 109165 h 722950"/>
                <a:gd name="connsiteX3" fmla="*/ 155462 w 3398439"/>
                <a:gd name="connsiteY3" fmla="*/ 613623 h 722950"/>
                <a:gd name="connsiteX4" fmla="*/ 892062 w 3398439"/>
                <a:gd name="connsiteY4" fmla="*/ 702523 h 722950"/>
                <a:gd name="connsiteX5" fmla="*/ 1641362 w 3398439"/>
                <a:gd name="connsiteY5" fmla="*/ 721573 h 722950"/>
                <a:gd name="connsiteX6" fmla="*/ 2485912 w 3398439"/>
                <a:gd name="connsiteY6" fmla="*/ 677123 h 722950"/>
                <a:gd name="connsiteX7" fmla="*/ 3286012 w 3398439"/>
                <a:gd name="connsiteY7" fmla="*/ 524723 h 722950"/>
                <a:gd name="connsiteX8" fmla="*/ 3351760 w 3398439"/>
                <a:gd name="connsiteY8" fmla="*/ 16570 h 722950"/>
                <a:gd name="connsiteX9" fmla="*/ 2898662 w 3398439"/>
                <a:gd name="connsiteY9" fmla="*/ 131023 h 722950"/>
                <a:gd name="connsiteX10" fmla="*/ 2257312 w 3398439"/>
                <a:gd name="connsiteY10" fmla="*/ 207223 h 722950"/>
                <a:gd name="connsiteX11" fmla="*/ 1628662 w 3398439"/>
                <a:gd name="connsiteY11" fmla="*/ 232623 h 722950"/>
                <a:gd name="connsiteX12" fmla="*/ 1177812 w 3398439"/>
                <a:gd name="connsiteY12" fmla="*/ 226273 h 7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8439" h="722950">
                  <a:moveTo>
                    <a:pt x="1177812" y="226273"/>
                  </a:moveTo>
                  <a:cubicBezTo>
                    <a:pt x="1007420" y="218865"/>
                    <a:pt x="796959" y="207691"/>
                    <a:pt x="606312" y="188173"/>
                  </a:cubicBezTo>
                  <a:cubicBezTo>
                    <a:pt x="415665" y="168655"/>
                    <a:pt x="109072" y="38257"/>
                    <a:pt x="33930" y="109165"/>
                  </a:cubicBezTo>
                  <a:cubicBezTo>
                    <a:pt x="-41212" y="180073"/>
                    <a:pt x="12440" y="514730"/>
                    <a:pt x="155462" y="613623"/>
                  </a:cubicBezTo>
                  <a:cubicBezTo>
                    <a:pt x="298484" y="712516"/>
                    <a:pt x="644412" y="684531"/>
                    <a:pt x="892062" y="702523"/>
                  </a:cubicBezTo>
                  <a:cubicBezTo>
                    <a:pt x="1139712" y="720515"/>
                    <a:pt x="1375720" y="725806"/>
                    <a:pt x="1641362" y="721573"/>
                  </a:cubicBezTo>
                  <a:cubicBezTo>
                    <a:pt x="1907004" y="717340"/>
                    <a:pt x="2211804" y="709931"/>
                    <a:pt x="2485912" y="677123"/>
                  </a:cubicBezTo>
                  <a:cubicBezTo>
                    <a:pt x="2760020" y="644315"/>
                    <a:pt x="3141704" y="634815"/>
                    <a:pt x="3286012" y="524723"/>
                  </a:cubicBezTo>
                  <a:cubicBezTo>
                    <a:pt x="3430320" y="414631"/>
                    <a:pt x="3416318" y="82187"/>
                    <a:pt x="3351760" y="16570"/>
                  </a:cubicBezTo>
                  <a:cubicBezTo>
                    <a:pt x="3287202" y="-49047"/>
                    <a:pt x="3081070" y="99248"/>
                    <a:pt x="2898662" y="131023"/>
                  </a:cubicBezTo>
                  <a:cubicBezTo>
                    <a:pt x="2716254" y="162798"/>
                    <a:pt x="2468979" y="190290"/>
                    <a:pt x="2257312" y="207223"/>
                  </a:cubicBezTo>
                  <a:cubicBezTo>
                    <a:pt x="2045645" y="224156"/>
                    <a:pt x="1810695" y="228390"/>
                    <a:pt x="1628662" y="232623"/>
                  </a:cubicBezTo>
                  <a:cubicBezTo>
                    <a:pt x="1446629" y="236856"/>
                    <a:pt x="1348204" y="233681"/>
                    <a:pt x="1177812" y="226273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DFF8642D-02E0-45BB-AD31-4A7AC9D29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550" y="2257653"/>
            <a:ext cx="1355077" cy="5732462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8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50479D-46F7-43FC-9665-1D9523C10983}"/>
              </a:ext>
            </a:extLst>
          </p:cNvPr>
          <p:cNvGrpSpPr/>
          <p:nvPr/>
        </p:nvGrpSpPr>
        <p:grpSpPr>
          <a:xfrm rot="20923968">
            <a:off x="585326" y="187556"/>
            <a:ext cx="2457268" cy="3815155"/>
            <a:chOff x="1364342" y="942426"/>
            <a:chExt cx="3611554" cy="55816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8E6ADC-A14D-4E0B-881C-C71E274B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47" y="942426"/>
              <a:ext cx="2518249" cy="269235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0E72459-0890-4013-881B-560CD60C1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342" y="3370944"/>
              <a:ext cx="2952297" cy="3153151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F4A1D12-8940-4271-8140-4C527B03DC0F}"/>
              </a:ext>
            </a:extLst>
          </p:cNvPr>
          <p:cNvGrpSpPr/>
          <p:nvPr/>
        </p:nvGrpSpPr>
        <p:grpSpPr>
          <a:xfrm>
            <a:off x="9627376" y="-1814398"/>
            <a:ext cx="2408862" cy="4390233"/>
            <a:chOff x="9142970" y="-1812924"/>
            <a:chExt cx="2408862" cy="4390233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19DF2F2-17C8-4052-8DC5-BDB12F25CDB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B410A63-B617-44D5-B0FB-0E27CDF9D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48782D2-15E6-4ACF-B770-869A57803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02449ED-B794-4517-BA40-21D10DC29669}"/>
              </a:ext>
            </a:extLst>
          </p:cNvPr>
          <p:cNvGrpSpPr/>
          <p:nvPr/>
        </p:nvGrpSpPr>
        <p:grpSpPr>
          <a:xfrm>
            <a:off x="7794134" y="-1149720"/>
            <a:ext cx="1517587" cy="3839501"/>
            <a:chOff x="7089968" y="-1014638"/>
            <a:chExt cx="1517587" cy="3839501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AC91550-4D0B-4407-BE78-8B32751394BB}"/>
                </a:ext>
              </a:extLst>
            </p:cNvPr>
            <p:cNvCxnSpPr>
              <a:cxnSpLocks/>
            </p:cNvCxnSpPr>
            <p:nvPr/>
          </p:nvCxnSpPr>
          <p:spPr>
            <a:xfrm>
              <a:off x="7527017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539E775-CCD9-438C-AAB5-2ED3E86EC229}"/>
                </a:ext>
              </a:extLst>
            </p:cNvPr>
            <p:cNvCxnSpPr>
              <a:cxnSpLocks/>
            </p:cNvCxnSpPr>
            <p:nvPr/>
          </p:nvCxnSpPr>
          <p:spPr>
            <a:xfrm>
              <a:off x="8211002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49434-6CD5-4D06-A579-52FF358C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968" y="1625190"/>
              <a:ext cx="1517587" cy="119967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B9F14B2-D539-4039-A2AF-EDD1034ACF73}"/>
              </a:ext>
            </a:extLst>
          </p:cNvPr>
          <p:cNvGrpSpPr/>
          <p:nvPr/>
        </p:nvGrpSpPr>
        <p:grpSpPr>
          <a:xfrm>
            <a:off x="2582301" y="-970672"/>
            <a:ext cx="2028888" cy="4291307"/>
            <a:chOff x="2582301" y="-894472"/>
            <a:chExt cx="2028888" cy="4291307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D9FBCA6C-540B-4068-B5C9-EFFB5F8006C9}"/>
                </a:ext>
              </a:extLst>
            </p:cNvPr>
            <p:cNvCxnSpPr>
              <a:cxnSpLocks/>
            </p:cNvCxnSpPr>
            <p:nvPr/>
          </p:nvCxnSpPr>
          <p:spPr>
            <a:xfrm>
              <a:off x="3323772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2621659-6CD0-4532-8041-DA6FC5896629}"/>
                </a:ext>
              </a:extLst>
            </p:cNvPr>
            <p:cNvCxnSpPr>
              <a:cxnSpLocks/>
            </p:cNvCxnSpPr>
            <p:nvPr/>
          </p:nvCxnSpPr>
          <p:spPr>
            <a:xfrm>
              <a:off x="4095141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D2198F3-63C4-494F-B6B1-C437D79D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2301" y="1792972"/>
              <a:ext cx="2028888" cy="160386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3B2B46B-9358-429D-B0A3-E71B8A2F7873}"/>
              </a:ext>
            </a:extLst>
          </p:cNvPr>
          <p:cNvGrpSpPr/>
          <p:nvPr/>
        </p:nvGrpSpPr>
        <p:grpSpPr>
          <a:xfrm>
            <a:off x="4258682" y="808358"/>
            <a:ext cx="3500147" cy="1243575"/>
            <a:chOff x="4339559" y="868956"/>
            <a:chExt cx="3500147" cy="1243575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25CCBF4-43BB-46BD-8851-D936CBF6C7B4}"/>
                </a:ext>
              </a:extLst>
            </p:cNvPr>
            <p:cNvSpPr/>
            <p:nvPr/>
          </p:nvSpPr>
          <p:spPr>
            <a:xfrm rot="238593">
              <a:off x="4339559" y="868956"/>
              <a:ext cx="3500147" cy="1243575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4633" h="936066">
                  <a:moveTo>
                    <a:pt x="130758" y="754497"/>
                  </a:moveTo>
                  <a:cubicBezTo>
                    <a:pt x="62496" y="675122"/>
                    <a:pt x="-35930" y="601568"/>
                    <a:pt x="13283" y="516372"/>
                  </a:cubicBezTo>
                  <a:cubicBezTo>
                    <a:pt x="62496" y="431176"/>
                    <a:pt x="262521" y="321109"/>
                    <a:pt x="426033" y="243322"/>
                  </a:cubicBezTo>
                  <a:cubicBezTo>
                    <a:pt x="589545" y="165535"/>
                    <a:pt x="825025" y="89864"/>
                    <a:pt x="994358" y="49647"/>
                  </a:cubicBezTo>
                  <a:cubicBezTo>
                    <a:pt x="1163691" y="9430"/>
                    <a:pt x="1273758" y="-5915"/>
                    <a:pt x="1442033" y="2022"/>
                  </a:cubicBezTo>
                  <a:cubicBezTo>
                    <a:pt x="1610308" y="9959"/>
                    <a:pt x="1853725" y="59701"/>
                    <a:pt x="2004008" y="97272"/>
                  </a:cubicBezTo>
                  <a:cubicBezTo>
                    <a:pt x="2154291" y="134843"/>
                    <a:pt x="2238958" y="170297"/>
                    <a:pt x="2343733" y="227447"/>
                  </a:cubicBezTo>
                  <a:cubicBezTo>
                    <a:pt x="2448508" y="284597"/>
                    <a:pt x="2614666" y="342805"/>
                    <a:pt x="2632658" y="440172"/>
                  </a:cubicBezTo>
                  <a:cubicBezTo>
                    <a:pt x="2650650" y="537539"/>
                    <a:pt x="2542171" y="768784"/>
                    <a:pt x="2451683" y="811647"/>
                  </a:cubicBezTo>
                  <a:cubicBezTo>
                    <a:pt x="2361195" y="854510"/>
                    <a:pt x="2165933" y="729097"/>
                    <a:pt x="2089733" y="697347"/>
                  </a:cubicBezTo>
                  <a:cubicBezTo>
                    <a:pt x="2013533" y="665597"/>
                    <a:pt x="1857958" y="606860"/>
                    <a:pt x="1746833" y="583047"/>
                  </a:cubicBezTo>
                  <a:cubicBezTo>
                    <a:pt x="1635708" y="559235"/>
                    <a:pt x="1546808" y="549710"/>
                    <a:pt x="1422983" y="554472"/>
                  </a:cubicBezTo>
                  <a:cubicBezTo>
                    <a:pt x="1299158" y="559234"/>
                    <a:pt x="1129295" y="570347"/>
                    <a:pt x="1003883" y="611622"/>
                  </a:cubicBezTo>
                  <a:cubicBezTo>
                    <a:pt x="878471" y="652897"/>
                    <a:pt x="818145" y="690997"/>
                    <a:pt x="708608" y="744972"/>
                  </a:cubicBezTo>
                  <a:cubicBezTo>
                    <a:pt x="599071" y="798947"/>
                    <a:pt x="430266" y="946584"/>
                    <a:pt x="346658" y="935472"/>
                  </a:cubicBezTo>
                  <a:cubicBezTo>
                    <a:pt x="263050" y="924360"/>
                    <a:pt x="199020" y="833872"/>
                    <a:pt x="130758" y="754497"/>
                  </a:cubicBezTo>
                  <a:close/>
                </a:path>
              </a:pathLst>
            </a:custGeom>
            <a:solidFill>
              <a:srgbClr val="0092D0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E8BFF50-EB71-4545-B3E3-47D78408D95F}"/>
                </a:ext>
              </a:extLst>
            </p:cNvPr>
            <p:cNvSpPr/>
            <p:nvPr/>
          </p:nvSpPr>
          <p:spPr>
            <a:xfrm rot="238593">
              <a:off x="4414008" y="929983"/>
              <a:ext cx="3373197" cy="1091428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21158 w 2625033"/>
                <a:gd name="connsiteY0" fmla="*/ 754497 h 936066"/>
                <a:gd name="connsiteX1" fmla="*/ 12921 w 2625033"/>
                <a:gd name="connsiteY1" fmla="*/ 544005 h 936066"/>
                <a:gd name="connsiteX2" fmla="*/ 416433 w 2625033"/>
                <a:gd name="connsiteY2" fmla="*/ 243322 h 936066"/>
                <a:gd name="connsiteX3" fmla="*/ 984758 w 2625033"/>
                <a:gd name="connsiteY3" fmla="*/ 49647 h 936066"/>
                <a:gd name="connsiteX4" fmla="*/ 1432433 w 2625033"/>
                <a:gd name="connsiteY4" fmla="*/ 2022 h 936066"/>
                <a:gd name="connsiteX5" fmla="*/ 1994408 w 2625033"/>
                <a:gd name="connsiteY5" fmla="*/ 97272 h 936066"/>
                <a:gd name="connsiteX6" fmla="*/ 2334133 w 2625033"/>
                <a:gd name="connsiteY6" fmla="*/ 227447 h 936066"/>
                <a:gd name="connsiteX7" fmla="*/ 2623058 w 2625033"/>
                <a:gd name="connsiteY7" fmla="*/ 440172 h 936066"/>
                <a:gd name="connsiteX8" fmla="*/ 2442083 w 2625033"/>
                <a:gd name="connsiteY8" fmla="*/ 811647 h 936066"/>
                <a:gd name="connsiteX9" fmla="*/ 2080133 w 2625033"/>
                <a:gd name="connsiteY9" fmla="*/ 697347 h 936066"/>
                <a:gd name="connsiteX10" fmla="*/ 1737233 w 2625033"/>
                <a:gd name="connsiteY10" fmla="*/ 583047 h 936066"/>
                <a:gd name="connsiteX11" fmla="*/ 1413383 w 2625033"/>
                <a:gd name="connsiteY11" fmla="*/ 554472 h 936066"/>
                <a:gd name="connsiteX12" fmla="*/ 994283 w 2625033"/>
                <a:gd name="connsiteY12" fmla="*/ 611622 h 936066"/>
                <a:gd name="connsiteX13" fmla="*/ 699008 w 2625033"/>
                <a:gd name="connsiteY13" fmla="*/ 744972 h 936066"/>
                <a:gd name="connsiteX14" fmla="*/ 337058 w 2625033"/>
                <a:gd name="connsiteY14" fmla="*/ 935472 h 936066"/>
                <a:gd name="connsiteX15" fmla="*/ 121158 w 2625033"/>
                <a:gd name="connsiteY15" fmla="*/ 754497 h 936066"/>
                <a:gd name="connsiteX0" fmla="*/ 113378 w 2626491"/>
                <a:gd name="connsiteY0" fmla="*/ 778676 h 935705"/>
                <a:gd name="connsiteX1" fmla="*/ 14379 w 2626491"/>
                <a:gd name="connsiteY1" fmla="*/ 544005 h 935705"/>
                <a:gd name="connsiteX2" fmla="*/ 417891 w 2626491"/>
                <a:gd name="connsiteY2" fmla="*/ 243322 h 935705"/>
                <a:gd name="connsiteX3" fmla="*/ 986216 w 2626491"/>
                <a:gd name="connsiteY3" fmla="*/ 49647 h 935705"/>
                <a:gd name="connsiteX4" fmla="*/ 1433891 w 2626491"/>
                <a:gd name="connsiteY4" fmla="*/ 2022 h 935705"/>
                <a:gd name="connsiteX5" fmla="*/ 1995866 w 2626491"/>
                <a:gd name="connsiteY5" fmla="*/ 97272 h 935705"/>
                <a:gd name="connsiteX6" fmla="*/ 2335591 w 2626491"/>
                <a:gd name="connsiteY6" fmla="*/ 227447 h 935705"/>
                <a:gd name="connsiteX7" fmla="*/ 2624516 w 2626491"/>
                <a:gd name="connsiteY7" fmla="*/ 440172 h 935705"/>
                <a:gd name="connsiteX8" fmla="*/ 2443541 w 2626491"/>
                <a:gd name="connsiteY8" fmla="*/ 811647 h 935705"/>
                <a:gd name="connsiteX9" fmla="*/ 2081591 w 2626491"/>
                <a:gd name="connsiteY9" fmla="*/ 697347 h 935705"/>
                <a:gd name="connsiteX10" fmla="*/ 1738691 w 2626491"/>
                <a:gd name="connsiteY10" fmla="*/ 583047 h 935705"/>
                <a:gd name="connsiteX11" fmla="*/ 1414841 w 2626491"/>
                <a:gd name="connsiteY11" fmla="*/ 554472 h 935705"/>
                <a:gd name="connsiteX12" fmla="*/ 995741 w 2626491"/>
                <a:gd name="connsiteY12" fmla="*/ 611622 h 935705"/>
                <a:gd name="connsiteX13" fmla="*/ 700466 w 2626491"/>
                <a:gd name="connsiteY13" fmla="*/ 744972 h 935705"/>
                <a:gd name="connsiteX14" fmla="*/ 338516 w 2626491"/>
                <a:gd name="connsiteY14" fmla="*/ 935472 h 935705"/>
                <a:gd name="connsiteX15" fmla="*/ 113378 w 2626491"/>
                <a:gd name="connsiteY15" fmla="*/ 778676 h 935705"/>
                <a:gd name="connsiteX0" fmla="*/ 113331 w 2626444"/>
                <a:gd name="connsiteY0" fmla="*/ 778676 h 956396"/>
                <a:gd name="connsiteX1" fmla="*/ 14332 w 2626444"/>
                <a:gd name="connsiteY1" fmla="*/ 544005 h 956396"/>
                <a:gd name="connsiteX2" fmla="*/ 417844 w 2626444"/>
                <a:gd name="connsiteY2" fmla="*/ 243322 h 956396"/>
                <a:gd name="connsiteX3" fmla="*/ 986169 w 2626444"/>
                <a:gd name="connsiteY3" fmla="*/ 49647 h 956396"/>
                <a:gd name="connsiteX4" fmla="*/ 1433844 w 2626444"/>
                <a:gd name="connsiteY4" fmla="*/ 2022 h 956396"/>
                <a:gd name="connsiteX5" fmla="*/ 1995819 w 2626444"/>
                <a:gd name="connsiteY5" fmla="*/ 97272 h 956396"/>
                <a:gd name="connsiteX6" fmla="*/ 2335544 w 2626444"/>
                <a:gd name="connsiteY6" fmla="*/ 227447 h 956396"/>
                <a:gd name="connsiteX7" fmla="*/ 2624469 w 2626444"/>
                <a:gd name="connsiteY7" fmla="*/ 440172 h 956396"/>
                <a:gd name="connsiteX8" fmla="*/ 2443494 w 2626444"/>
                <a:gd name="connsiteY8" fmla="*/ 811647 h 956396"/>
                <a:gd name="connsiteX9" fmla="*/ 2081544 w 2626444"/>
                <a:gd name="connsiteY9" fmla="*/ 697347 h 956396"/>
                <a:gd name="connsiteX10" fmla="*/ 1738644 w 2626444"/>
                <a:gd name="connsiteY10" fmla="*/ 583047 h 956396"/>
                <a:gd name="connsiteX11" fmla="*/ 1414794 w 2626444"/>
                <a:gd name="connsiteY11" fmla="*/ 554472 h 956396"/>
                <a:gd name="connsiteX12" fmla="*/ 995694 w 2626444"/>
                <a:gd name="connsiteY12" fmla="*/ 611622 h 956396"/>
                <a:gd name="connsiteX13" fmla="*/ 700419 w 2626444"/>
                <a:gd name="connsiteY13" fmla="*/ 744972 h 956396"/>
                <a:gd name="connsiteX14" fmla="*/ 335389 w 2626444"/>
                <a:gd name="connsiteY14" fmla="*/ 956197 h 956396"/>
                <a:gd name="connsiteX15" fmla="*/ 113331 w 2626444"/>
                <a:gd name="connsiteY15" fmla="*/ 778676 h 956396"/>
                <a:gd name="connsiteX0" fmla="*/ 113331 w 2627099"/>
                <a:gd name="connsiteY0" fmla="*/ 778676 h 956396"/>
                <a:gd name="connsiteX1" fmla="*/ 14332 w 2627099"/>
                <a:gd name="connsiteY1" fmla="*/ 544005 h 956396"/>
                <a:gd name="connsiteX2" fmla="*/ 417844 w 2627099"/>
                <a:gd name="connsiteY2" fmla="*/ 243322 h 956396"/>
                <a:gd name="connsiteX3" fmla="*/ 986169 w 2627099"/>
                <a:gd name="connsiteY3" fmla="*/ 49647 h 956396"/>
                <a:gd name="connsiteX4" fmla="*/ 1433844 w 2627099"/>
                <a:gd name="connsiteY4" fmla="*/ 2022 h 956396"/>
                <a:gd name="connsiteX5" fmla="*/ 1995819 w 2627099"/>
                <a:gd name="connsiteY5" fmla="*/ 97272 h 956396"/>
                <a:gd name="connsiteX6" fmla="*/ 2335544 w 2627099"/>
                <a:gd name="connsiteY6" fmla="*/ 227447 h 956396"/>
                <a:gd name="connsiteX7" fmla="*/ 2624469 w 2627099"/>
                <a:gd name="connsiteY7" fmla="*/ 440172 h 956396"/>
                <a:gd name="connsiteX8" fmla="*/ 2455811 w 2627099"/>
                <a:gd name="connsiteY8" fmla="*/ 835826 h 956396"/>
                <a:gd name="connsiteX9" fmla="*/ 2081544 w 2627099"/>
                <a:gd name="connsiteY9" fmla="*/ 697347 h 956396"/>
                <a:gd name="connsiteX10" fmla="*/ 1738644 w 2627099"/>
                <a:gd name="connsiteY10" fmla="*/ 583047 h 956396"/>
                <a:gd name="connsiteX11" fmla="*/ 1414794 w 2627099"/>
                <a:gd name="connsiteY11" fmla="*/ 554472 h 956396"/>
                <a:gd name="connsiteX12" fmla="*/ 995694 w 2627099"/>
                <a:gd name="connsiteY12" fmla="*/ 611622 h 956396"/>
                <a:gd name="connsiteX13" fmla="*/ 700419 w 2627099"/>
                <a:gd name="connsiteY13" fmla="*/ 744972 h 956396"/>
                <a:gd name="connsiteX14" fmla="*/ 335389 w 2627099"/>
                <a:gd name="connsiteY14" fmla="*/ 956197 h 956396"/>
                <a:gd name="connsiteX15" fmla="*/ 113331 w 2627099"/>
                <a:gd name="connsiteY15" fmla="*/ 778676 h 956396"/>
                <a:gd name="connsiteX0" fmla="*/ 113331 w 2636174"/>
                <a:gd name="connsiteY0" fmla="*/ 778676 h 956396"/>
                <a:gd name="connsiteX1" fmla="*/ 14332 w 2636174"/>
                <a:gd name="connsiteY1" fmla="*/ 544005 h 956396"/>
                <a:gd name="connsiteX2" fmla="*/ 417844 w 2636174"/>
                <a:gd name="connsiteY2" fmla="*/ 243322 h 956396"/>
                <a:gd name="connsiteX3" fmla="*/ 986169 w 2636174"/>
                <a:gd name="connsiteY3" fmla="*/ 49647 h 956396"/>
                <a:gd name="connsiteX4" fmla="*/ 1433844 w 2636174"/>
                <a:gd name="connsiteY4" fmla="*/ 2022 h 956396"/>
                <a:gd name="connsiteX5" fmla="*/ 1995819 w 2636174"/>
                <a:gd name="connsiteY5" fmla="*/ 97272 h 956396"/>
                <a:gd name="connsiteX6" fmla="*/ 2335544 w 2636174"/>
                <a:gd name="connsiteY6" fmla="*/ 227447 h 956396"/>
                <a:gd name="connsiteX7" fmla="*/ 2633707 w 2636174"/>
                <a:gd name="connsiteY7" fmla="*/ 460897 h 956396"/>
                <a:gd name="connsiteX8" fmla="*/ 2455811 w 2636174"/>
                <a:gd name="connsiteY8" fmla="*/ 835826 h 956396"/>
                <a:gd name="connsiteX9" fmla="*/ 2081544 w 2636174"/>
                <a:gd name="connsiteY9" fmla="*/ 697347 h 956396"/>
                <a:gd name="connsiteX10" fmla="*/ 1738644 w 2636174"/>
                <a:gd name="connsiteY10" fmla="*/ 583047 h 956396"/>
                <a:gd name="connsiteX11" fmla="*/ 1414794 w 2636174"/>
                <a:gd name="connsiteY11" fmla="*/ 554472 h 956396"/>
                <a:gd name="connsiteX12" fmla="*/ 995694 w 2636174"/>
                <a:gd name="connsiteY12" fmla="*/ 611622 h 956396"/>
                <a:gd name="connsiteX13" fmla="*/ 700419 w 2636174"/>
                <a:gd name="connsiteY13" fmla="*/ 744972 h 956396"/>
                <a:gd name="connsiteX14" fmla="*/ 335389 w 2636174"/>
                <a:gd name="connsiteY14" fmla="*/ 956197 h 956396"/>
                <a:gd name="connsiteX15" fmla="*/ 113331 w 2636174"/>
                <a:gd name="connsiteY15" fmla="*/ 778676 h 956396"/>
                <a:gd name="connsiteX0" fmla="*/ 113331 w 2636619"/>
                <a:gd name="connsiteY0" fmla="*/ 778676 h 956396"/>
                <a:gd name="connsiteX1" fmla="*/ 14332 w 2636619"/>
                <a:gd name="connsiteY1" fmla="*/ 544005 h 956396"/>
                <a:gd name="connsiteX2" fmla="*/ 417844 w 2636619"/>
                <a:gd name="connsiteY2" fmla="*/ 243322 h 956396"/>
                <a:gd name="connsiteX3" fmla="*/ 986169 w 2636619"/>
                <a:gd name="connsiteY3" fmla="*/ 49647 h 956396"/>
                <a:gd name="connsiteX4" fmla="*/ 1433844 w 2636619"/>
                <a:gd name="connsiteY4" fmla="*/ 2022 h 956396"/>
                <a:gd name="connsiteX5" fmla="*/ 1995819 w 2636619"/>
                <a:gd name="connsiteY5" fmla="*/ 97272 h 956396"/>
                <a:gd name="connsiteX6" fmla="*/ 2323227 w 2636619"/>
                <a:gd name="connsiteY6" fmla="*/ 237810 h 956396"/>
                <a:gd name="connsiteX7" fmla="*/ 2633707 w 2636619"/>
                <a:gd name="connsiteY7" fmla="*/ 460897 h 956396"/>
                <a:gd name="connsiteX8" fmla="*/ 2455811 w 2636619"/>
                <a:gd name="connsiteY8" fmla="*/ 835826 h 956396"/>
                <a:gd name="connsiteX9" fmla="*/ 2081544 w 2636619"/>
                <a:gd name="connsiteY9" fmla="*/ 697347 h 956396"/>
                <a:gd name="connsiteX10" fmla="*/ 1738644 w 2636619"/>
                <a:gd name="connsiteY10" fmla="*/ 583047 h 956396"/>
                <a:gd name="connsiteX11" fmla="*/ 1414794 w 2636619"/>
                <a:gd name="connsiteY11" fmla="*/ 554472 h 956396"/>
                <a:gd name="connsiteX12" fmla="*/ 995694 w 2636619"/>
                <a:gd name="connsiteY12" fmla="*/ 611622 h 956396"/>
                <a:gd name="connsiteX13" fmla="*/ 700419 w 2636619"/>
                <a:gd name="connsiteY13" fmla="*/ 744972 h 956396"/>
                <a:gd name="connsiteX14" fmla="*/ 335389 w 2636619"/>
                <a:gd name="connsiteY14" fmla="*/ 956197 h 956396"/>
                <a:gd name="connsiteX15" fmla="*/ 113331 w 2636619"/>
                <a:gd name="connsiteY15" fmla="*/ 778676 h 956396"/>
                <a:gd name="connsiteX0" fmla="*/ 113331 w 2636619"/>
                <a:gd name="connsiteY0" fmla="*/ 779086 h 956806"/>
                <a:gd name="connsiteX1" fmla="*/ 14332 w 2636619"/>
                <a:gd name="connsiteY1" fmla="*/ 544415 h 956806"/>
                <a:gd name="connsiteX2" fmla="*/ 417844 w 2636619"/>
                <a:gd name="connsiteY2" fmla="*/ 243732 h 956806"/>
                <a:gd name="connsiteX3" fmla="*/ 986169 w 2636619"/>
                <a:gd name="connsiteY3" fmla="*/ 50057 h 956806"/>
                <a:gd name="connsiteX4" fmla="*/ 1433844 w 2636619"/>
                <a:gd name="connsiteY4" fmla="*/ 2432 h 956806"/>
                <a:gd name="connsiteX5" fmla="*/ 1983501 w 2636619"/>
                <a:gd name="connsiteY5" fmla="*/ 104591 h 956806"/>
                <a:gd name="connsiteX6" fmla="*/ 2323227 w 2636619"/>
                <a:gd name="connsiteY6" fmla="*/ 238220 h 956806"/>
                <a:gd name="connsiteX7" fmla="*/ 2633707 w 2636619"/>
                <a:gd name="connsiteY7" fmla="*/ 461307 h 956806"/>
                <a:gd name="connsiteX8" fmla="*/ 2455811 w 2636619"/>
                <a:gd name="connsiteY8" fmla="*/ 836236 h 956806"/>
                <a:gd name="connsiteX9" fmla="*/ 2081544 w 2636619"/>
                <a:gd name="connsiteY9" fmla="*/ 697757 h 956806"/>
                <a:gd name="connsiteX10" fmla="*/ 1738644 w 2636619"/>
                <a:gd name="connsiteY10" fmla="*/ 583457 h 956806"/>
                <a:gd name="connsiteX11" fmla="*/ 1414794 w 2636619"/>
                <a:gd name="connsiteY11" fmla="*/ 554882 h 956806"/>
                <a:gd name="connsiteX12" fmla="*/ 995694 w 2636619"/>
                <a:gd name="connsiteY12" fmla="*/ 612032 h 956806"/>
                <a:gd name="connsiteX13" fmla="*/ 700419 w 2636619"/>
                <a:gd name="connsiteY13" fmla="*/ 745382 h 956806"/>
                <a:gd name="connsiteX14" fmla="*/ 335389 w 2636619"/>
                <a:gd name="connsiteY14" fmla="*/ 956607 h 956806"/>
                <a:gd name="connsiteX15" fmla="*/ 113331 w 2636619"/>
                <a:gd name="connsiteY15" fmla="*/ 779086 h 956806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3007 w 2637011"/>
                <a:gd name="connsiteY12" fmla="*/ 605367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7011" h="957050">
                  <a:moveTo>
                    <a:pt x="113723" y="779330"/>
                  </a:moveTo>
                  <a:cubicBezTo>
                    <a:pt x="60214" y="710631"/>
                    <a:pt x="-37055" y="631006"/>
                    <a:pt x="14724" y="544659"/>
                  </a:cubicBezTo>
                  <a:cubicBezTo>
                    <a:pt x="66503" y="458312"/>
                    <a:pt x="262422" y="343640"/>
                    <a:pt x="424395" y="261247"/>
                  </a:cubicBezTo>
                  <a:cubicBezTo>
                    <a:pt x="586368" y="178854"/>
                    <a:pt x="818254" y="93396"/>
                    <a:pt x="986561" y="50301"/>
                  </a:cubicBezTo>
                  <a:cubicBezTo>
                    <a:pt x="1154868" y="7206"/>
                    <a:pt x="1268014" y="-6413"/>
                    <a:pt x="1434236" y="2676"/>
                  </a:cubicBezTo>
                  <a:cubicBezTo>
                    <a:pt x="1600458" y="11765"/>
                    <a:pt x="1835663" y="65537"/>
                    <a:pt x="1983893" y="104835"/>
                  </a:cubicBezTo>
                  <a:cubicBezTo>
                    <a:pt x="2132123" y="144133"/>
                    <a:pt x="2215251" y="179011"/>
                    <a:pt x="2323619" y="238464"/>
                  </a:cubicBezTo>
                  <a:cubicBezTo>
                    <a:pt x="2431987" y="297917"/>
                    <a:pt x="2612002" y="361882"/>
                    <a:pt x="2634099" y="461551"/>
                  </a:cubicBezTo>
                  <a:cubicBezTo>
                    <a:pt x="2656196" y="561220"/>
                    <a:pt x="2548230" y="797072"/>
                    <a:pt x="2456203" y="836480"/>
                  </a:cubicBezTo>
                  <a:cubicBezTo>
                    <a:pt x="2364176" y="875888"/>
                    <a:pt x="2201464" y="741858"/>
                    <a:pt x="2081936" y="698001"/>
                  </a:cubicBezTo>
                  <a:cubicBezTo>
                    <a:pt x="1962408" y="654144"/>
                    <a:pt x="1851188" y="599454"/>
                    <a:pt x="1739037" y="573339"/>
                  </a:cubicBezTo>
                  <a:cubicBezTo>
                    <a:pt x="1626886" y="547224"/>
                    <a:pt x="1533365" y="535972"/>
                    <a:pt x="1409027" y="541310"/>
                  </a:cubicBezTo>
                  <a:cubicBezTo>
                    <a:pt x="1284689" y="546648"/>
                    <a:pt x="1111043" y="571314"/>
                    <a:pt x="993007" y="605367"/>
                  </a:cubicBezTo>
                  <a:cubicBezTo>
                    <a:pt x="874971" y="639420"/>
                    <a:pt x="810348" y="691651"/>
                    <a:pt x="700811" y="745626"/>
                  </a:cubicBezTo>
                  <a:cubicBezTo>
                    <a:pt x="591274" y="799601"/>
                    <a:pt x="433629" y="951234"/>
                    <a:pt x="335781" y="956851"/>
                  </a:cubicBezTo>
                  <a:cubicBezTo>
                    <a:pt x="237933" y="962468"/>
                    <a:pt x="167232" y="848029"/>
                    <a:pt x="113723" y="77933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7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51" y="920577"/>
            <a:ext cx="3724275" cy="1838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779C81-99B7-E717-DBF6-75465E8E8D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9074" y="2750387"/>
            <a:ext cx="6005080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8" y="3006876"/>
            <a:ext cx="332293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27736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endParaRPr lang="en-US" sz="3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097520" y="313436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8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456328" y="462281"/>
            <a:ext cx="5748631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1219170"/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733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(…)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A6A5A3-2A89-471F-BF9E-3CA96DB64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461" y="1446336"/>
            <a:ext cx="4536827" cy="4581525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2FA6821-5C12-4059-8DA3-696093089187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86176E3-AA71-4FBB-BAC4-F4E035C4114A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9C9D5F-187A-4A06-B17E-7ABA415C0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0350" y="5245101"/>
            <a:ext cx="1022350" cy="9717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C79024-173F-478D-82CB-453FD81B6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1950" y="5245101"/>
            <a:ext cx="1022350" cy="9717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FE8686-0EED-45BC-A985-097685F36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3550" y="5245101"/>
            <a:ext cx="1022350" cy="971794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7796879-CE14-438D-A3FD-A48805B756BE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A3D27E-5892-4811-9B94-FD291D546B65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C2A987D-C3F2-4EF2-9B73-C488052127C7}"/>
              </a:ext>
            </a:extLst>
          </p:cNvPr>
          <p:cNvGrpSpPr/>
          <p:nvPr/>
        </p:nvGrpSpPr>
        <p:grpSpPr>
          <a:xfrm>
            <a:off x="10347864" y="-2266285"/>
            <a:ext cx="1401099" cy="3607846"/>
            <a:chOff x="9142970" y="-1812924"/>
            <a:chExt cx="2408862" cy="439023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B97EC70-9DD2-4F31-B7DA-0949B4908245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3D548C3-8D6E-4F62-B356-528A201767CC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D7DBEA0-C5B2-44EF-BA95-D81F3C46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sp>
        <p:nvSpPr>
          <p:cNvPr id="37" name="Rectangle 36"/>
          <p:cNvSpPr/>
          <p:nvPr/>
        </p:nvSpPr>
        <p:spPr>
          <a:xfrm>
            <a:off x="885322" y="156287"/>
            <a:ext cx="10706649" cy="902811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BA31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BA31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DB115-D535-BC8A-BE2B-F1962D24A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71" y="1320913"/>
            <a:ext cx="12041529" cy="54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6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14" grpId="0" animBg="1"/>
          <p:bldP spid="15" grpId="0" animBg="1"/>
          <p:bldP spid="16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86" y="317023"/>
            <a:ext cx="10384971" cy="6035040"/>
          </a:xfrm>
          <a:prstGeom prst="rect">
            <a:avLst/>
          </a:prstGeom>
        </p:spPr>
      </p:pic>
      <p:grpSp>
        <p:nvGrpSpPr>
          <p:cNvPr id="9" name="Đồ họa 7"/>
          <p:cNvGrpSpPr/>
          <p:nvPr/>
        </p:nvGrpSpPr>
        <p:grpSpPr>
          <a:xfrm>
            <a:off x="4143573" y="628423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/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/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Đồ họa 7"/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/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6" name="Nhóm 5"/>
          <p:cNvGrpSpPr/>
          <p:nvPr/>
        </p:nvGrpSpPr>
        <p:grpSpPr>
          <a:xfrm>
            <a:off x="1609125" y="2984247"/>
            <a:ext cx="2819046" cy="889503"/>
            <a:chOff x="4275174" y="1694791"/>
            <a:chExt cx="2819046" cy="889503"/>
          </a:xfrm>
        </p:grpSpPr>
        <p:grpSp>
          <p:nvGrpSpPr>
            <p:cNvPr id="7" name="Đồ họa 19"/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20" name="Hình tự do: Hình 19"/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Đồ họa 19"/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29" name="Hình tự do: Hình 28"/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/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Hình tự do: Hình 26"/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ộp Văn bản 7"/>
            <p:cNvSpPr txBox="1"/>
            <p:nvPr/>
          </p:nvSpPr>
          <p:spPr>
            <a:xfrm>
              <a:off x="4598839" y="1782013"/>
              <a:ext cx="2056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Rùa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biển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86" y="317023"/>
            <a:ext cx="10384971" cy="6035040"/>
          </a:xfrm>
          <a:prstGeom prst="rect">
            <a:avLst/>
          </a:prstGeom>
        </p:spPr>
      </p:pic>
      <p:grpSp>
        <p:nvGrpSpPr>
          <p:cNvPr id="9" name="Đồ họa 7"/>
          <p:cNvGrpSpPr/>
          <p:nvPr/>
        </p:nvGrpSpPr>
        <p:grpSpPr>
          <a:xfrm>
            <a:off x="4249970" y="2892565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/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/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Đồ họa 7"/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/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6" name="Nhóm 5"/>
          <p:cNvGrpSpPr/>
          <p:nvPr/>
        </p:nvGrpSpPr>
        <p:grpSpPr>
          <a:xfrm>
            <a:off x="2056198" y="1442293"/>
            <a:ext cx="2819046" cy="889503"/>
            <a:chOff x="4275174" y="1694791"/>
            <a:chExt cx="2819046" cy="889503"/>
          </a:xfrm>
        </p:grpSpPr>
        <p:grpSp>
          <p:nvGrpSpPr>
            <p:cNvPr id="7" name="Đồ họa 19"/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20" name="Hình tự do: Hình 19"/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Đồ họa 19"/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29" name="Hình tự do: Hình 28"/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/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Hình tự do: Hình 26"/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ộp Văn bản 7"/>
            <p:cNvSpPr txBox="1"/>
            <p:nvPr/>
          </p:nvSpPr>
          <p:spPr>
            <a:xfrm>
              <a:off x="4598839" y="1782013"/>
              <a:ext cx="2249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tuộc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86" y="317023"/>
            <a:ext cx="10384971" cy="6035040"/>
          </a:xfrm>
          <a:prstGeom prst="rect">
            <a:avLst/>
          </a:prstGeom>
        </p:spPr>
      </p:pic>
      <p:grpSp>
        <p:nvGrpSpPr>
          <p:cNvPr id="6" name="Nhóm 5"/>
          <p:cNvGrpSpPr/>
          <p:nvPr/>
        </p:nvGrpSpPr>
        <p:grpSpPr>
          <a:xfrm>
            <a:off x="6609689" y="3850374"/>
            <a:ext cx="2819046" cy="889503"/>
            <a:chOff x="4275174" y="1694791"/>
            <a:chExt cx="2819046" cy="889503"/>
          </a:xfrm>
        </p:grpSpPr>
        <p:grpSp>
          <p:nvGrpSpPr>
            <p:cNvPr id="7" name="Đồ họa 19"/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20" name="Hình tự do: Hình 19"/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Đồ họa 19"/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29" name="Hình tự do: Hình 28"/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/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Hình tự do: Hình 26"/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ộp Văn bản 7"/>
            <p:cNvSpPr txBox="1"/>
            <p:nvPr/>
          </p:nvSpPr>
          <p:spPr>
            <a:xfrm>
              <a:off x="4923126" y="1840308"/>
              <a:ext cx="15808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heo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86" y="317023"/>
            <a:ext cx="10384971" cy="6035040"/>
          </a:xfrm>
          <a:prstGeom prst="rect">
            <a:avLst/>
          </a:prstGeom>
        </p:spPr>
      </p:pic>
      <p:grpSp>
        <p:nvGrpSpPr>
          <p:cNvPr id="9" name="Đồ họa 7"/>
          <p:cNvGrpSpPr/>
          <p:nvPr/>
        </p:nvGrpSpPr>
        <p:grpSpPr>
          <a:xfrm>
            <a:off x="7297333" y="4613511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/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/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Đồ họa 7"/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/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53180" r="7876" b="-1070"/>
          <a:stretch>
            <a:fillRect/>
          </a:stretch>
        </p:blipFill>
        <p:spPr>
          <a:xfrm>
            <a:off x="1385590" y="879477"/>
            <a:ext cx="4478379" cy="4192814"/>
          </a:xfrm>
          <a:prstGeom prst="ellipse">
            <a:avLst/>
          </a:prstGeom>
          <a:ln w="38100">
            <a:solidFill>
              <a:srgbClr val="D2EFE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Nhóm 5"/>
          <p:cNvGrpSpPr/>
          <p:nvPr/>
        </p:nvGrpSpPr>
        <p:grpSpPr>
          <a:xfrm>
            <a:off x="6583642" y="2465909"/>
            <a:ext cx="2819046" cy="889503"/>
            <a:chOff x="4275174" y="1694791"/>
            <a:chExt cx="2819046" cy="889503"/>
          </a:xfrm>
        </p:grpSpPr>
        <p:grpSp>
          <p:nvGrpSpPr>
            <p:cNvPr id="7" name="Đồ họa 19"/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20" name="Hình tự do: Hình 19"/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Đồ họa 19"/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29" name="Hình tự do: Hình 28"/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/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Hình tự do: Hình 26"/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ộp Văn bản 7"/>
            <p:cNvSpPr txBox="1"/>
            <p:nvPr/>
          </p:nvSpPr>
          <p:spPr>
            <a:xfrm>
              <a:off x="4710057" y="1810583"/>
              <a:ext cx="1975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biển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86" y="317023"/>
            <a:ext cx="10384971" cy="6035040"/>
          </a:xfrm>
          <a:prstGeom prst="rect">
            <a:avLst/>
          </a:prstGeom>
        </p:spPr>
      </p:pic>
      <p:grpSp>
        <p:nvGrpSpPr>
          <p:cNvPr id="9" name="Đồ họa 7"/>
          <p:cNvGrpSpPr/>
          <p:nvPr/>
        </p:nvGrpSpPr>
        <p:grpSpPr>
          <a:xfrm>
            <a:off x="6908158" y="3398090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/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/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Đồ họa 7"/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/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8" t="35161" r="12736" b="16949"/>
          <a:stretch>
            <a:fillRect/>
          </a:stretch>
        </p:blipFill>
        <p:spPr>
          <a:xfrm>
            <a:off x="1385590" y="879477"/>
            <a:ext cx="4478379" cy="4192814"/>
          </a:xfrm>
          <a:prstGeom prst="ellipse">
            <a:avLst/>
          </a:prstGeom>
          <a:ln w="38100">
            <a:solidFill>
              <a:srgbClr val="D2EFE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Nhóm 5"/>
          <p:cNvGrpSpPr/>
          <p:nvPr/>
        </p:nvGrpSpPr>
        <p:grpSpPr>
          <a:xfrm>
            <a:off x="6583642" y="2465909"/>
            <a:ext cx="2819046" cy="889503"/>
            <a:chOff x="4275174" y="1694791"/>
            <a:chExt cx="2819046" cy="889503"/>
          </a:xfrm>
        </p:grpSpPr>
        <p:grpSp>
          <p:nvGrpSpPr>
            <p:cNvPr id="7" name="Đồ họa 19"/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20" name="Hình tự do: Hình 19"/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Đồ họa 19"/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29" name="Hình tự do: Hình 28"/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/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Hình tự do: Hình 26"/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ộp Văn bản 7"/>
            <p:cNvSpPr txBox="1"/>
            <p:nvPr/>
          </p:nvSpPr>
          <p:spPr>
            <a:xfrm>
              <a:off x="4710057" y="1810583"/>
              <a:ext cx="15872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hô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86" y="317023"/>
            <a:ext cx="10384971" cy="6035040"/>
          </a:xfrm>
          <a:prstGeom prst="rect">
            <a:avLst/>
          </a:prstGeom>
        </p:spPr>
      </p:pic>
      <p:grpSp>
        <p:nvGrpSpPr>
          <p:cNvPr id="9" name="Đồ họa 7"/>
          <p:cNvGrpSpPr/>
          <p:nvPr/>
        </p:nvGrpSpPr>
        <p:grpSpPr>
          <a:xfrm>
            <a:off x="665917" y="3617569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/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Hình tự do: Hình 10"/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" name="Đồ họa 7"/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/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42907" r="70451" b="9203"/>
          <a:stretch>
            <a:fillRect/>
          </a:stretch>
        </p:blipFill>
        <p:spPr>
          <a:xfrm>
            <a:off x="4325133" y="1238136"/>
            <a:ext cx="4478379" cy="4192814"/>
          </a:xfrm>
          <a:prstGeom prst="ellipse">
            <a:avLst/>
          </a:prstGeom>
          <a:ln w="38100">
            <a:solidFill>
              <a:srgbClr val="D2EFE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Nhóm 5"/>
          <p:cNvGrpSpPr/>
          <p:nvPr/>
        </p:nvGrpSpPr>
        <p:grpSpPr>
          <a:xfrm>
            <a:off x="1274128" y="1729061"/>
            <a:ext cx="2819046" cy="889503"/>
            <a:chOff x="4275174" y="1694791"/>
            <a:chExt cx="2819046" cy="889503"/>
          </a:xfrm>
        </p:grpSpPr>
        <p:grpSp>
          <p:nvGrpSpPr>
            <p:cNvPr id="7" name="Đồ họa 19"/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20" name="Hình tự do: Hình 19"/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D2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8ADB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Đồ họa 19"/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29" name="Hình tự do: Hình 28"/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/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8ADBD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Hình tự do: Hình 26"/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ộp Văn bản 7"/>
            <p:cNvSpPr txBox="1"/>
            <p:nvPr/>
          </p:nvSpPr>
          <p:spPr>
            <a:xfrm>
              <a:off x="4710057" y="1810583"/>
              <a:ext cx="15872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hô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349</Words>
  <Application>Microsoft Office PowerPoint</Application>
  <PresentationFormat>Widescreen</PresentationFormat>
  <Paragraphs>51</Paragraphs>
  <Slides>20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微软雅黑</vt:lpstr>
      <vt:lpstr>#9Slide05 Bellissima Script Pro</vt:lpstr>
      <vt:lpstr>Arial</vt:lpstr>
      <vt:lpstr>Arial-Rounded</vt:lpstr>
      <vt:lpstr>Calibri</vt:lpstr>
      <vt:lpstr>Cambria</vt:lpstr>
      <vt:lpstr>Times New Roman</vt:lpstr>
      <vt:lpstr>UTM Kabel KT</vt:lpstr>
      <vt:lpstr>2_Office 主题</vt:lpstr>
      <vt:lpstr>https://www.freeppt7.com</vt:lpstr>
      <vt:lpstr>Office 主题</vt:lpstr>
      <vt:lpstr>包图主题2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64</cp:revision>
  <dcterms:created xsi:type="dcterms:W3CDTF">2021-07-20T01:55:21Z</dcterms:created>
  <dcterms:modified xsi:type="dcterms:W3CDTF">2025-05-26T02:38:38Z</dcterms:modified>
</cp:coreProperties>
</file>