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2" r:id="rId3"/>
    <p:sldMasterId id="2147483927" r:id="rId4"/>
    <p:sldMasterId id="2147483961" r:id="rId5"/>
  </p:sldMasterIdLst>
  <p:notesMasterIdLst>
    <p:notesMasterId r:id="rId23"/>
  </p:notesMasterIdLst>
  <p:sldIdLst>
    <p:sldId id="3403" r:id="rId6"/>
    <p:sldId id="3404" r:id="rId7"/>
    <p:sldId id="257" r:id="rId8"/>
    <p:sldId id="259" r:id="rId9"/>
    <p:sldId id="2636" r:id="rId10"/>
    <p:sldId id="292" r:id="rId11"/>
    <p:sldId id="304" r:id="rId12"/>
    <p:sldId id="3401" r:id="rId13"/>
    <p:sldId id="3402" r:id="rId14"/>
    <p:sldId id="3405" r:id="rId15"/>
    <p:sldId id="2638" r:id="rId16"/>
    <p:sldId id="3406" r:id="rId17"/>
    <p:sldId id="2640" r:id="rId18"/>
    <p:sldId id="3407" r:id="rId19"/>
    <p:sldId id="2641" r:id="rId20"/>
    <p:sldId id="486" r:id="rId21"/>
    <p:sldId id="4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1136" autoAdjust="0"/>
  </p:normalViewPr>
  <p:slideViewPr>
    <p:cSldViewPr snapToGrid="0">
      <p:cViewPr varScale="1">
        <p:scale>
          <a:sx n="59" d="100"/>
          <a:sy n="59" d="100"/>
        </p:scale>
        <p:origin x="8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428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350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6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78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4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45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2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5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1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52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126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5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276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58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0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05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60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65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5" descr="千库网_矢量手绘卡通大树_元素编号11747067"/>
          <p:cNvPicPr>
            <a:picLocks noChangeAspect="1"/>
          </p:cNvPicPr>
          <p:nvPr userDrawn="1"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grpSp>
        <p:nvGrpSpPr>
          <p:cNvPr id="3" name="Nhóm 2"/>
          <p:cNvGrpSpPr/>
          <p:nvPr userDrawn="1"/>
        </p:nvGrpSpPr>
        <p:grpSpPr>
          <a:xfrm>
            <a:off x="450211" y="813873"/>
            <a:ext cx="7559044" cy="4453182"/>
            <a:chOff x="450211" y="813873"/>
            <a:chExt cx="7559044" cy="4453182"/>
          </a:xfrm>
        </p:grpSpPr>
        <p:sp>
          <p:nvSpPr>
            <p:cNvPr id="7" name="圆角矩形 2"/>
            <p:cNvSpPr/>
            <p:nvPr/>
          </p:nvSpPr>
          <p:spPr>
            <a:xfrm>
              <a:off x="824948" y="2221161"/>
              <a:ext cx="7100879" cy="30458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pic>
          <p:nvPicPr>
            <p:cNvPr id="9" name="图片 17" descr="588ku_d86e2212d3e726cc7abb62f88b3a8de2_12503752"/>
            <p:cNvPicPr>
              <a:picLocks noChangeAspect="1"/>
            </p:cNvPicPr>
            <p:nvPr/>
          </p:nvPicPr>
          <p:blipFill>
            <a:blip r:embed="rId4"/>
            <a:srcRect l="12001" t="23514" r="12823" b="62445"/>
            <a:stretch>
              <a:fillRect/>
            </a:stretch>
          </p:blipFill>
          <p:spPr>
            <a:xfrm>
              <a:off x="450211" y="813873"/>
              <a:ext cx="7559044" cy="1588770"/>
            </a:xfrm>
            <a:prstGeom prst="rect">
              <a:avLst/>
            </a:prstGeom>
          </p:spPr>
        </p:pic>
      </p:grpSp>
      <p:pic>
        <p:nvPicPr>
          <p:cNvPr id="10" name="图片 8" descr="10 (20)"/>
          <p:cNvPicPr>
            <a:picLocks noChangeAspect="1"/>
          </p:cNvPicPr>
          <p:nvPr userDrawn="1"/>
        </p:nvPicPr>
        <p:blipFill>
          <a:blip r:embed="rId5"/>
          <a:srcRect l="12642" t="57976"/>
          <a:stretch>
            <a:fillRect/>
          </a:stretch>
        </p:blipFill>
        <p:spPr>
          <a:xfrm>
            <a:off x="0" y="5351145"/>
            <a:ext cx="12190095" cy="145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9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 descr="14"/>
          <p:cNvPicPr>
            <a:picLocks noChangeAspect="1"/>
          </p:cNvPicPr>
          <p:nvPr userDrawn="1"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8" name="图片 8" descr="10 (20)"/>
          <p:cNvPicPr>
            <a:picLocks noChangeAspect="1"/>
          </p:cNvPicPr>
          <p:nvPr userDrawn="1"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0" name="图片 15" descr="千库网_矢量手绘卡通大树_元素编号11747067"/>
          <p:cNvPicPr>
            <a:picLocks noChangeAspect="1"/>
          </p:cNvPicPr>
          <p:nvPr userDrawn="1"/>
        </p:nvPicPr>
        <p:blipFill>
          <a:blip r:embed="rId4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pic>
        <p:nvPicPr>
          <p:cNvPr id="11" name="图片 20" descr="16 (21)"/>
          <p:cNvPicPr>
            <a:picLocks noChangeAspect="1"/>
          </p:cNvPicPr>
          <p:nvPr userDrawn="1"/>
        </p:nvPicPr>
        <p:blipFill>
          <a:blip r:embed="rId5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sp>
        <p:nvSpPr>
          <p:cNvPr id="15" name="任意多边形 27"/>
          <p:cNvSpPr/>
          <p:nvPr userDrawn="1"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1" descr="21"/>
          <p:cNvPicPr>
            <a:picLocks noChangeAspect="1"/>
          </p:cNvPicPr>
          <p:nvPr userDrawn="1"/>
        </p:nvPicPr>
        <p:blipFill>
          <a:blip r:embed="rId6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7" name="图片 28" descr="21"/>
          <p:cNvPicPr>
            <a:picLocks noChangeAspect="1"/>
          </p:cNvPicPr>
          <p:nvPr userDrawn="1"/>
        </p:nvPicPr>
        <p:blipFill>
          <a:blip r:embed="rId6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 userDrawn="1"/>
        </p:nvPicPr>
        <p:blipFill>
          <a:blip r:embed="rId7"/>
          <a:srcRect t="26402" r="12823" b="18074"/>
          <a:stretch>
            <a:fillRect/>
          </a:stretch>
        </p:blipFill>
        <p:spPr>
          <a:xfrm>
            <a:off x="-74453" y="-61407"/>
            <a:ext cx="12056586" cy="75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55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2"/>
          <p:cNvSpPr/>
          <p:nvPr userDrawn="1"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8" name="图片 14" descr="14"/>
          <p:cNvPicPr>
            <a:picLocks noChangeAspect="1"/>
          </p:cNvPicPr>
          <p:nvPr userDrawn="1"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374015" y="5387340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 userDrawn="1"/>
        </p:nvPicPr>
        <p:blipFill>
          <a:blip r:embed="rId3"/>
          <a:srcRect l="12642" t="57976"/>
          <a:stretch>
            <a:fillRect/>
          </a:stretch>
        </p:blipFill>
        <p:spPr>
          <a:xfrm>
            <a:off x="318316" y="5387340"/>
            <a:ext cx="12190095" cy="1456055"/>
          </a:xfrm>
          <a:prstGeom prst="rect">
            <a:avLst/>
          </a:prstGeom>
        </p:spPr>
      </p:pic>
      <p:pic>
        <p:nvPicPr>
          <p:cNvPr id="10" name="图片 6" descr="21"/>
          <p:cNvPicPr>
            <a:picLocks noChangeAspect="1"/>
          </p:cNvPicPr>
          <p:nvPr userDrawn="1"/>
        </p:nvPicPr>
        <p:blipFill>
          <a:blip r:embed="rId4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1" name="图片 15" descr="千库网_矢量手绘卡通大树_元素编号11747067"/>
          <p:cNvPicPr>
            <a:picLocks noChangeAspect="1"/>
          </p:cNvPicPr>
          <p:nvPr userDrawn="1"/>
        </p:nvPicPr>
        <p:blipFill>
          <a:blip r:embed="rId5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12" name="图片 17" descr="588ku_d86e2212d3e726cc7abb62f88b3a8de2_12503752"/>
          <p:cNvPicPr>
            <a:picLocks noChangeAspect="1"/>
          </p:cNvPicPr>
          <p:nvPr userDrawn="1"/>
        </p:nvPicPr>
        <p:blipFill>
          <a:blip r:embed="rId6"/>
          <a:srcRect l="12001" t="26402" r="12823" b="62445"/>
          <a:stretch>
            <a:fillRect/>
          </a:stretch>
        </p:blipFill>
        <p:spPr>
          <a:xfrm>
            <a:off x="1243330" y="0"/>
            <a:ext cx="9001760" cy="122110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37" y="182703"/>
            <a:ext cx="6516845" cy="6339836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52" y="3532910"/>
            <a:ext cx="3214485" cy="26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67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6193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737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403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44041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75874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32278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23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794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279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13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38" y="2283271"/>
            <a:ext cx="7206097" cy="2505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41FE11-E272-8B10-0623-2F2718D5E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30" y="837892"/>
            <a:ext cx="9069737" cy="53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34116-56FE-A2F3-674F-945CDAF93847}"/>
              </a:ext>
            </a:extLst>
          </p:cNvPr>
          <p:cNvSpPr txBox="1"/>
          <p:nvPr/>
        </p:nvSpPr>
        <p:spPr>
          <a:xfrm>
            <a:off x="2850543" y="534955"/>
            <a:ext cx="9490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2 –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tỉnh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phố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biết</a:t>
            </a:r>
            <a:endParaRPr lang="en-US" sz="4000" b="1" dirty="0">
              <a:solidFill>
                <a:srgbClr val="127366"/>
              </a:solidFill>
              <a:latin typeface="Cambria" panose="02040503050406030204" pitchFamily="18" charset="0"/>
              <a:ea typeface="思源黑体 C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1FFBC-D33D-9889-F332-7A4B81AEF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60" y="305939"/>
            <a:ext cx="2956816" cy="1536325"/>
          </a:xfrm>
          <a:prstGeom prst="rect">
            <a:avLst/>
          </a:prstGeom>
        </p:spPr>
      </p:pic>
      <p:grpSp>
        <p:nvGrpSpPr>
          <p:cNvPr id="4" name="组合 31">
            <a:extLst>
              <a:ext uri="{FF2B5EF4-FFF2-40B4-BE49-F238E27FC236}">
                <a16:creationId xmlns:a16="http://schemas.microsoft.com/office/drawing/2014/main" id="{B889522A-B141-AFCE-7029-FD8EB5801696}"/>
              </a:ext>
            </a:extLst>
          </p:cNvPr>
          <p:cNvGrpSpPr/>
          <p:nvPr/>
        </p:nvGrpSpPr>
        <p:grpSpPr>
          <a:xfrm>
            <a:off x="776887" y="2671461"/>
            <a:ext cx="3199276" cy="889134"/>
            <a:chOff x="1262829" y="3338469"/>
            <a:chExt cx="3732505" cy="107166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32">
              <a:extLst>
                <a:ext uri="{FF2B5EF4-FFF2-40B4-BE49-F238E27FC236}">
                  <a16:creationId xmlns:a16="http://schemas.microsoft.com/office/drawing/2014/main" id="{8B6C0529-CEAB-40FA-506A-7DE530AEDC1B}"/>
                </a:ext>
              </a:extLst>
            </p:cNvPr>
            <p:cNvSpPr/>
            <p:nvPr/>
          </p:nvSpPr>
          <p:spPr>
            <a:xfrm>
              <a:off x="1262829" y="3338469"/>
              <a:ext cx="3732505" cy="107166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33">
              <a:extLst>
                <a:ext uri="{FF2B5EF4-FFF2-40B4-BE49-F238E27FC236}">
                  <a16:creationId xmlns:a16="http://schemas.microsoft.com/office/drawing/2014/main" id="{54FB73CE-4291-64B9-B166-6F7E6D468244}"/>
                </a:ext>
              </a:extLst>
            </p:cNvPr>
            <p:cNvSpPr/>
            <p:nvPr/>
          </p:nvSpPr>
          <p:spPr>
            <a:xfrm>
              <a:off x="1354875" y="3391970"/>
              <a:ext cx="3548412" cy="92534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Đà</a:t>
              </a:r>
              <a:r>
                <a:rPr lang="en-US" altLang="zh-CN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altLang="zh-CN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Nẵng</a:t>
              </a:r>
              <a:endParaRPr lang="zh-CN" alt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9E947F0-74DF-3520-D970-BF904AF52F0C}"/>
              </a:ext>
            </a:extLst>
          </p:cNvPr>
          <p:cNvSpPr txBox="1"/>
          <p:nvPr/>
        </p:nvSpPr>
        <p:spPr>
          <a:xfrm>
            <a:off x="-2685037" y="1842264"/>
            <a:ext cx="9495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M: 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grpSp>
        <p:nvGrpSpPr>
          <p:cNvPr id="8" name="组合 31">
            <a:extLst>
              <a:ext uri="{FF2B5EF4-FFF2-40B4-BE49-F238E27FC236}">
                <a16:creationId xmlns:a16="http://schemas.microsoft.com/office/drawing/2014/main" id="{F4460DD0-CDA3-64E4-AD49-592E973DFC0C}"/>
              </a:ext>
            </a:extLst>
          </p:cNvPr>
          <p:cNvGrpSpPr/>
          <p:nvPr/>
        </p:nvGrpSpPr>
        <p:grpSpPr>
          <a:xfrm>
            <a:off x="776887" y="4113422"/>
            <a:ext cx="3199276" cy="889134"/>
            <a:chOff x="1262829" y="3338469"/>
            <a:chExt cx="3732505" cy="107166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9" name="圆角矩形 32">
              <a:extLst>
                <a:ext uri="{FF2B5EF4-FFF2-40B4-BE49-F238E27FC236}">
                  <a16:creationId xmlns:a16="http://schemas.microsoft.com/office/drawing/2014/main" id="{205BA21F-BD5A-AF82-A0BC-C7D5852C7B07}"/>
                </a:ext>
              </a:extLst>
            </p:cNvPr>
            <p:cNvSpPr/>
            <p:nvPr/>
          </p:nvSpPr>
          <p:spPr>
            <a:xfrm>
              <a:off x="1262829" y="3338469"/>
              <a:ext cx="3732505" cy="107166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0" name="圆角矩形 33">
              <a:extLst>
                <a:ext uri="{FF2B5EF4-FFF2-40B4-BE49-F238E27FC236}">
                  <a16:creationId xmlns:a16="http://schemas.microsoft.com/office/drawing/2014/main" id="{ADE32696-E406-3EBB-9EA8-BB0323FAA9BF}"/>
                </a:ext>
              </a:extLst>
            </p:cNvPr>
            <p:cNvSpPr/>
            <p:nvPr/>
          </p:nvSpPr>
          <p:spPr>
            <a:xfrm>
              <a:off x="1354875" y="3391970"/>
              <a:ext cx="3548412" cy="92534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Cần</a:t>
              </a:r>
              <a:r>
                <a:rPr lang="en-US" altLang="zh-CN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altLang="zh-CN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Thơ</a:t>
              </a:r>
              <a:endParaRPr lang="zh-CN" alt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grpSp>
        <p:nvGrpSpPr>
          <p:cNvPr id="11" name="组合 31">
            <a:extLst>
              <a:ext uri="{FF2B5EF4-FFF2-40B4-BE49-F238E27FC236}">
                <a16:creationId xmlns:a16="http://schemas.microsoft.com/office/drawing/2014/main" id="{05E62930-BBFF-ABC4-A22C-D1F9E0AA185E}"/>
              </a:ext>
            </a:extLst>
          </p:cNvPr>
          <p:cNvGrpSpPr/>
          <p:nvPr/>
        </p:nvGrpSpPr>
        <p:grpSpPr>
          <a:xfrm>
            <a:off x="4496362" y="2644863"/>
            <a:ext cx="3199276" cy="889134"/>
            <a:chOff x="1262829" y="3338469"/>
            <a:chExt cx="3732505" cy="107166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2" name="圆角矩形 32">
              <a:extLst>
                <a:ext uri="{FF2B5EF4-FFF2-40B4-BE49-F238E27FC236}">
                  <a16:creationId xmlns:a16="http://schemas.microsoft.com/office/drawing/2014/main" id="{C6B95CA2-A71B-BFB1-9057-1DBAA90F3977}"/>
                </a:ext>
              </a:extLst>
            </p:cNvPr>
            <p:cNvSpPr/>
            <p:nvPr/>
          </p:nvSpPr>
          <p:spPr>
            <a:xfrm>
              <a:off x="1262829" y="3338469"/>
              <a:ext cx="3732505" cy="107166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3" name="圆角矩形 33">
              <a:extLst>
                <a:ext uri="{FF2B5EF4-FFF2-40B4-BE49-F238E27FC236}">
                  <a16:creationId xmlns:a16="http://schemas.microsoft.com/office/drawing/2014/main" id="{AF22826F-FF85-4BDE-B036-6B0657FAC62C}"/>
                </a:ext>
              </a:extLst>
            </p:cNvPr>
            <p:cNvSpPr/>
            <p:nvPr/>
          </p:nvSpPr>
          <p:spPr>
            <a:xfrm>
              <a:off x="1354875" y="3391970"/>
              <a:ext cx="3548412" cy="92534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Quảng</a:t>
              </a:r>
              <a:r>
                <a:rPr lang="en-US" altLang="zh-CN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altLang="zh-CN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Ninh</a:t>
              </a:r>
              <a:endParaRPr lang="zh-CN" alt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grpSp>
        <p:nvGrpSpPr>
          <p:cNvPr id="14" name="组合 31">
            <a:extLst>
              <a:ext uri="{FF2B5EF4-FFF2-40B4-BE49-F238E27FC236}">
                <a16:creationId xmlns:a16="http://schemas.microsoft.com/office/drawing/2014/main" id="{CEC7D8AE-7948-93A5-3CDE-C56B57276727}"/>
              </a:ext>
            </a:extLst>
          </p:cNvPr>
          <p:cNvGrpSpPr/>
          <p:nvPr/>
        </p:nvGrpSpPr>
        <p:grpSpPr>
          <a:xfrm>
            <a:off x="4637587" y="4052722"/>
            <a:ext cx="3199276" cy="889134"/>
            <a:chOff x="1262829" y="3338469"/>
            <a:chExt cx="3732505" cy="107166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5" name="圆角矩形 32">
              <a:extLst>
                <a:ext uri="{FF2B5EF4-FFF2-40B4-BE49-F238E27FC236}">
                  <a16:creationId xmlns:a16="http://schemas.microsoft.com/office/drawing/2014/main" id="{4F116819-D2E3-8A79-8318-4E3AFB9FEB66}"/>
                </a:ext>
              </a:extLst>
            </p:cNvPr>
            <p:cNvSpPr/>
            <p:nvPr/>
          </p:nvSpPr>
          <p:spPr>
            <a:xfrm>
              <a:off x="1262829" y="3338469"/>
              <a:ext cx="3732505" cy="107166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6" name="圆角矩形 33">
              <a:extLst>
                <a:ext uri="{FF2B5EF4-FFF2-40B4-BE49-F238E27FC236}">
                  <a16:creationId xmlns:a16="http://schemas.microsoft.com/office/drawing/2014/main" id="{E64116C4-CA96-00F1-7776-29F46444570C}"/>
                </a:ext>
              </a:extLst>
            </p:cNvPr>
            <p:cNvSpPr/>
            <p:nvPr/>
          </p:nvSpPr>
          <p:spPr>
            <a:xfrm>
              <a:off x="1354875" y="3391970"/>
              <a:ext cx="3548412" cy="92534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Hà Giang</a:t>
              </a:r>
              <a:endParaRPr lang="zh-CN" alt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grpSp>
        <p:nvGrpSpPr>
          <p:cNvPr id="17" name="组合 31">
            <a:extLst>
              <a:ext uri="{FF2B5EF4-FFF2-40B4-BE49-F238E27FC236}">
                <a16:creationId xmlns:a16="http://schemas.microsoft.com/office/drawing/2014/main" id="{049CAA13-B385-037C-1847-559C4B7EE347}"/>
              </a:ext>
            </a:extLst>
          </p:cNvPr>
          <p:cNvGrpSpPr/>
          <p:nvPr/>
        </p:nvGrpSpPr>
        <p:grpSpPr>
          <a:xfrm>
            <a:off x="8063251" y="2637578"/>
            <a:ext cx="3860701" cy="2304278"/>
            <a:chOff x="1262829" y="3338469"/>
            <a:chExt cx="3732505" cy="107166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8" name="圆角矩形 32">
              <a:extLst>
                <a:ext uri="{FF2B5EF4-FFF2-40B4-BE49-F238E27FC236}">
                  <a16:creationId xmlns:a16="http://schemas.microsoft.com/office/drawing/2014/main" id="{3A805B5F-3827-372B-4E37-55C5A54360F9}"/>
                </a:ext>
              </a:extLst>
            </p:cNvPr>
            <p:cNvSpPr/>
            <p:nvPr/>
          </p:nvSpPr>
          <p:spPr>
            <a:xfrm>
              <a:off x="1262829" y="3338469"/>
              <a:ext cx="3732505" cy="107166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9" name="圆角矩形 33">
              <a:extLst>
                <a:ext uri="{FF2B5EF4-FFF2-40B4-BE49-F238E27FC236}">
                  <a16:creationId xmlns:a16="http://schemas.microsoft.com/office/drawing/2014/main" id="{3423F500-5600-0CCF-E5FB-7338AEFE5678}"/>
                </a:ext>
              </a:extLst>
            </p:cNvPr>
            <p:cNvSpPr/>
            <p:nvPr/>
          </p:nvSpPr>
          <p:spPr>
            <a:xfrm>
              <a:off x="1354875" y="3391970"/>
              <a:ext cx="3548412" cy="92534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Thành </a:t>
              </a:r>
              <a:r>
                <a:rPr lang="en-US" altLang="zh-CN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phố</a:t>
              </a:r>
              <a:r>
                <a:rPr lang="en-US" altLang="zh-CN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altLang="zh-CN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Hồ</a:t>
              </a:r>
              <a:r>
                <a:rPr lang="en-US" altLang="zh-CN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Chí Minh</a:t>
              </a:r>
              <a:endParaRPr lang="zh-CN" alt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20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650EFE19-4E75-1FCF-6905-80C7DF60BA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6411" y="5146532"/>
            <a:ext cx="2292332" cy="12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0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CA85B9-BA6C-9BFA-2DC0-45389ED12CB2}"/>
              </a:ext>
            </a:extLst>
          </p:cNvPr>
          <p:cNvSpPr txBox="1"/>
          <p:nvPr/>
        </p:nvSpPr>
        <p:spPr>
          <a:xfrm>
            <a:off x="-161865" y="1736043"/>
            <a:ext cx="880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C87D6-9882-4536-A6F3-BFDCB9495697}"/>
              </a:ext>
            </a:extLst>
          </p:cNvPr>
          <p:cNvSpPr txBox="1"/>
          <p:nvPr/>
        </p:nvSpPr>
        <p:spPr>
          <a:xfrm>
            <a:off x="1642533" y="2437179"/>
            <a:ext cx="880889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còng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ch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ợ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tr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mưa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tôm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tép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đưa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còng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Đưa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quãng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đường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cong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Đưa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ngõ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tr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(Ca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dao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20CE2-E632-FF2D-3BFF-E09DE1AE9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58" y="263984"/>
            <a:ext cx="2962913" cy="15363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B43371-504C-76EB-9800-D85239F17E52}"/>
              </a:ext>
            </a:extLst>
          </p:cNvPr>
          <p:cNvSpPr/>
          <p:nvPr/>
        </p:nvSpPr>
        <p:spPr>
          <a:xfrm>
            <a:off x="5648960" y="2533345"/>
            <a:ext cx="634085" cy="590625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A22D40-C048-418A-52E8-354994C6DF09}"/>
              </a:ext>
            </a:extLst>
          </p:cNvPr>
          <p:cNvGrpSpPr/>
          <p:nvPr/>
        </p:nvGrpSpPr>
        <p:grpSpPr>
          <a:xfrm>
            <a:off x="2900909" y="479220"/>
            <a:ext cx="5266842" cy="1105852"/>
            <a:chOff x="2235564" y="-2376935"/>
            <a:chExt cx="6636874" cy="1559524"/>
          </a:xfrm>
        </p:grpSpPr>
        <p:grpSp>
          <p:nvGrpSpPr>
            <p:cNvPr id="7" name="组合 31">
              <a:extLst>
                <a:ext uri="{FF2B5EF4-FFF2-40B4-BE49-F238E27FC236}">
                  <a16:creationId xmlns:a16="http://schemas.microsoft.com/office/drawing/2014/main" id="{EC5BF095-B2B3-504E-C34C-9A5EC8C37B5C}"/>
                </a:ext>
              </a:extLst>
            </p:cNvPr>
            <p:cNvGrpSpPr/>
            <p:nvPr/>
          </p:nvGrpSpPr>
          <p:grpSpPr>
            <a:xfrm>
              <a:off x="2624606" y="-2376935"/>
              <a:ext cx="5858790" cy="1559524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9" name="圆角矩形 32">
                <a:extLst>
                  <a:ext uri="{FF2B5EF4-FFF2-40B4-BE49-F238E27FC236}">
                    <a16:creationId xmlns:a16="http://schemas.microsoft.com/office/drawing/2014/main" id="{BC6E1BF5-5334-4FD2-21FE-88E93D30E53B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0" name="圆角矩形 33">
                <a:extLst>
                  <a:ext uri="{FF2B5EF4-FFF2-40B4-BE49-F238E27FC236}">
                    <a16:creationId xmlns:a16="http://schemas.microsoft.com/office/drawing/2014/main" id="{DF0FA170-966A-EB08-B61D-58076B4CCF76}"/>
                  </a:ext>
                </a:extLst>
              </p:cNvPr>
              <p:cNvSpPr/>
              <p:nvPr/>
            </p:nvSpPr>
            <p:spPr>
              <a:xfrm>
                <a:off x="1354876" y="3412797"/>
                <a:ext cx="354841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8B05FD-0B56-5A80-B9B7-47D412B7F869}"/>
                </a:ext>
              </a:extLst>
            </p:cNvPr>
            <p:cNvSpPr txBox="1"/>
            <p:nvPr/>
          </p:nvSpPr>
          <p:spPr>
            <a:xfrm>
              <a:off x="2235564" y="-2098999"/>
              <a:ext cx="6636874" cy="646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b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8A8EE6-16B9-83BE-87D7-923AB3E5F909}"/>
              </a:ext>
            </a:extLst>
          </p:cNvPr>
          <p:cNvSpPr/>
          <p:nvPr/>
        </p:nvSpPr>
        <p:spPr>
          <a:xfrm>
            <a:off x="6715760" y="2507042"/>
            <a:ext cx="562965" cy="590625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82C694-9C7C-D821-B380-A48204F94561}"/>
              </a:ext>
            </a:extLst>
          </p:cNvPr>
          <p:cNvSpPr/>
          <p:nvPr/>
        </p:nvSpPr>
        <p:spPr>
          <a:xfrm>
            <a:off x="6807200" y="4562048"/>
            <a:ext cx="562965" cy="590625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F0447180-1419-2FE7-67F4-C76A50380D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B3700C-5E06-C0DF-FF60-D36E20F2FB2D}"/>
              </a:ext>
            </a:extLst>
          </p:cNvPr>
          <p:cNvSpPr txBox="1"/>
          <p:nvPr/>
        </p:nvSpPr>
        <p:spPr>
          <a:xfrm>
            <a:off x="1183872" y="5022548"/>
            <a:ext cx="1990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ìu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A53148-4E1E-C7AD-3F39-528E08FDC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58" y="263984"/>
            <a:ext cx="2962913" cy="15363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866AB9-0096-AC5C-4026-2AD6212A9CDA}"/>
              </a:ext>
            </a:extLst>
          </p:cNvPr>
          <p:cNvSpPr/>
          <p:nvPr/>
        </p:nvSpPr>
        <p:spPr>
          <a:xfrm>
            <a:off x="2406204" y="5078254"/>
            <a:ext cx="634085" cy="590625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E25D53-FD44-EB71-403D-2A1A813CC390}"/>
              </a:ext>
            </a:extLst>
          </p:cNvPr>
          <p:cNvGrpSpPr/>
          <p:nvPr/>
        </p:nvGrpSpPr>
        <p:grpSpPr>
          <a:xfrm>
            <a:off x="2900909" y="479220"/>
            <a:ext cx="5266842" cy="1105852"/>
            <a:chOff x="2235564" y="-2376935"/>
            <a:chExt cx="6636874" cy="1559524"/>
          </a:xfrm>
        </p:grpSpPr>
        <p:grpSp>
          <p:nvGrpSpPr>
            <p:cNvPr id="10" name="组合 31">
              <a:extLst>
                <a:ext uri="{FF2B5EF4-FFF2-40B4-BE49-F238E27FC236}">
                  <a16:creationId xmlns:a16="http://schemas.microsoft.com/office/drawing/2014/main" id="{FB20CB7B-743F-90D3-6FF1-FC9C41675220}"/>
                </a:ext>
              </a:extLst>
            </p:cNvPr>
            <p:cNvGrpSpPr/>
            <p:nvPr/>
          </p:nvGrpSpPr>
          <p:grpSpPr>
            <a:xfrm>
              <a:off x="2624606" y="-2376935"/>
              <a:ext cx="5858790" cy="1559524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2" name="圆角矩形 32">
                <a:extLst>
                  <a:ext uri="{FF2B5EF4-FFF2-40B4-BE49-F238E27FC236}">
                    <a16:creationId xmlns:a16="http://schemas.microsoft.com/office/drawing/2014/main" id="{79E87E84-EFE8-FE39-C29D-0274F04FE628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3" name="圆角矩形 33">
                <a:extLst>
                  <a:ext uri="{FF2B5EF4-FFF2-40B4-BE49-F238E27FC236}">
                    <a16:creationId xmlns:a16="http://schemas.microsoft.com/office/drawing/2014/main" id="{0F2E9C94-260D-7C5C-FF1E-D18C375775AB}"/>
                  </a:ext>
                </a:extLst>
              </p:cNvPr>
              <p:cNvSpPr/>
              <p:nvPr/>
            </p:nvSpPr>
            <p:spPr>
              <a:xfrm>
                <a:off x="1354876" y="3412797"/>
                <a:ext cx="354841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01EB1-984D-B185-800E-3C18C0F28218}"/>
                </a:ext>
              </a:extLst>
            </p:cNvPr>
            <p:cNvSpPr txBox="1"/>
            <p:nvPr/>
          </p:nvSpPr>
          <p:spPr>
            <a:xfrm>
              <a:off x="2235564" y="-2098999"/>
              <a:ext cx="6636874" cy="646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b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B60BF0E-6808-00F9-0B74-D8171A98B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58" y="2573003"/>
            <a:ext cx="11217612" cy="23776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8B4B72-DD32-0ACF-305A-95B29AE25781}"/>
              </a:ext>
            </a:extLst>
          </p:cNvPr>
          <p:cNvSpPr txBox="1"/>
          <p:nvPr/>
        </p:nvSpPr>
        <p:spPr>
          <a:xfrm>
            <a:off x="-390466" y="1854773"/>
            <a:ext cx="11810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chứa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iu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iêu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thay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ô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C53105-0BE2-57C6-24FC-3532F66DDC3D}"/>
              </a:ext>
            </a:extLst>
          </p:cNvPr>
          <p:cNvSpPr txBox="1"/>
          <p:nvPr/>
        </p:nvSpPr>
        <p:spPr>
          <a:xfrm>
            <a:off x="5534330" y="5022548"/>
            <a:ext cx="1990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6658F4-7C51-4948-0EB3-6ABAD7546AAD}"/>
              </a:ext>
            </a:extLst>
          </p:cNvPr>
          <p:cNvSpPr txBox="1"/>
          <p:nvPr/>
        </p:nvSpPr>
        <p:spPr>
          <a:xfrm>
            <a:off x="9429174" y="5022548"/>
            <a:ext cx="1990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iều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4B583C9-A864-2D94-38E6-85488F5C6BB6}"/>
              </a:ext>
            </a:extLst>
          </p:cNvPr>
          <p:cNvSpPr/>
          <p:nvPr/>
        </p:nvSpPr>
        <p:spPr>
          <a:xfrm>
            <a:off x="6722483" y="5078254"/>
            <a:ext cx="787274" cy="590625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09C384C-03DA-D147-32E6-A1E081D50D86}"/>
              </a:ext>
            </a:extLst>
          </p:cNvPr>
          <p:cNvSpPr/>
          <p:nvPr/>
        </p:nvSpPr>
        <p:spPr>
          <a:xfrm>
            <a:off x="10641623" y="5035868"/>
            <a:ext cx="778218" cy="590625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2927220" y="2681521"/>
            <a:ext cx="6337556" cy="1194025"/>
            <a:chOff x="3736083" y="2234975"/>
            <a:chExt cx="4719832" cy="1194025"/>
          </a:xfrm>
          <a:solidFill>
            <a:srgbClr val="B4DDD5"/>
          </a:solidFill>
        </p:grpSpPr>
        <p:sp>
          <p:nvSpPr>
            <p:cNvPr id="8" name="Freeform 2144"/>
            <p:cNvSpPr>
              <a:spLocks noChangeArrowheads="1"/>
            </p:cNvSpPr>
            <p:nvPr/>
          </p:nvSpPr>
          <p:spPr bwMode="auto">
            <a:xfrm>
              <a:off x="3736083" y="2234975"/>
              <a:ext cx="4719832" cy="1194025"/>
            </a:xfrm>
            <a:custGeom>
              <a:avLst/>
              <a:gdLst>
                <a:gd name="T0" fmla="*/ 3860 w 3958"/>
                <a:gd name="T1" fmla="*/ 0 h 1134"/>
                <a:gd name="T2" fmla="*/ 3957 w 3958"/>
                <a:gd name="T3" fmla="*/ 97 h 1134"/>
                <a:gd name="T4" fmla="*/ 3957 w 3958"/>
                <a:gd name="T5" fmla="*/ 1036 h 1134"/>
                <a:gd name="T6" fmla="*/ 3860 w 3958"/>
                <a:gd name="T7" fmla="*/ 1133 h 1134"/>
                <a:gd name="T8" fmla="*/ 182 w 3958"/>
                <a:gd name="T9" fmla="*/ 1133 h 1134"/>
                <a:gd name="T10" fmla="*/ 182 w 3958"/>
                <a:gd name="T11" fmla="*/ 758 h 1134"/>
                <a:gd name="T12" fmla="*/ 0 w 3958"/>
                <a:gd name="T13" fmla="*/ 564 h 1134"/>
                <a:gd name="T14" fmla="*/ 182 w 3958"/>
                <a:gd name="T15" fmla="*/ 376 h 1134"/>
                <a:gd name="T16" fmla="*/ 182 w 3958"/>
                <a:gd name="T17" fmla="*/ 0 h 1134"/>
                <a:gd name="T18" fmla="*/ 3860 w 3958"/>
                <a:gd name="T19" fmla="*/ 0 h 1134"/>
                <a:gd name="T20" fmla="*/ 3860 w 3958"/>
                <a:gd name="T21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58" h="1134">
                  <a:moveTo>
                    <a:pt x="3860" y="0"/>
                  </a:moveTo>
                  <a:cubicBezTo>
                    <a:pt x="3915" y="0"/>
                    <a:pt x="3957" y="43"/>
                    <a:pt x="3957" y="97"/>
                  </a:cubicBezTo>
                  <a:cubicBezTo>
                    <a:pt x="3957" y="97"/>
                    <a:pt x="3957" y="97"/>
                    <a:pt x="3957" y="1036"/>
                  </a:cubicBezTo>
                  <a:cubicBezTo>
                    <a:pt x="3957" y="1091"/>
                    <a:pt x="3915" y="1133"/>
                    <a:pt x="3860" y="1133"/>
                  </a:cubicBezTo>
                  <a:cubicBezTo>
                    <a:pt x="3860" y="1133"/>
                    <a:pt x="3860" y="1133"/>
                    <a:pt x="182" y="1133"/>
                  </a:cubicBezTo>
                  <a:cubicBezTo>
                    <a:pt x="182" y="1133"/>
                    <a:pt x="182" y="1133"/>
                    <a:pt x="182" y="758"/>
                  </a:cubicBezTo>
                  <a:cubicBezTo>
                    <a:pt x="79" y="752"/>
                    <a:pt x="0" y="667"/>
                    <a:pt x="0" y="564"/>
                  </a:cubicBezTo>
                  <a:cubicBezTo>
                    <a:pt x="0" y="461"/>
                    <a:pt x="79" y="376"/>
                    <a:pt x="182" y="376"/>
                  </a:cubicBezTo>
                  <a:cubicBezTo>
                    <a:pt x="182" y="376"/>
                    <a:pt x="182" y="376"/>
                    <a:pt x="182" y="0"/>
                  </a:cubicBezTo>
                  <a:cubicBezTo>
                    <a:pt x="182" y="0"/>
                    <a:pt x="182" y="0"/>
                    <a:pt x="3860" y="0"/>
                  </a:cubicBezTo>
                  <a:lnTo>
                    <a:pt x="3860" y="0"/>
                  </a:lnTo>
                </a:path>
              </a:pathLst>
            </a:custGeom>
            <a:grpFill/>
            <a:ln>
              <a:noFill/>
            </a:ln>
            <a:effectLst>
              <a:outerShdw blurRad="50800" dist="50800" dir="5400000" sx="101000" sy="101000" algn="ctr" rotWithShape="0">
                <a:srgbClr val="000000">
                  <a:alpha val="43137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10793" y="2508821"/>
              <a:ext cx="412548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11"/>
          <p:cNvGrpSpPr/>
          <p:nvPr/>
        </p:nvGrpSpPr>
        <p:grpSpPr>
          <a:xfrm>
            <a:off x="2927220" y="4494049"/>
            <a:ext cx="6337557" cy="1194025"/>
            <a:chOff x="3736082" y="2234975"/>
            <a:chExt cx="6337557" cy="1194025"/>
          </a:xfrm>
          <a:solidFill>
            <a:srgbClr val="B4DDD5"/>
          </a:solidFill>
        </p:grpSpPr>
        <p:sp>
          <p:nvSpPr>
            <p:cNvPr id="11" name="Freeform 2144"/>
            <p:cNvSpPr>
              <a:spLocks noChangeArrowheads="1"/>
            </p:cNvSpPr>
            <p:nvPr/>
          </p:nvSpPr>
          <p:spPr bwMode="auto">
            <a:xfrm>
              <a:off x="3736082" y="2234975"/>
              <a:ext cx="6337557" cy="1194025"/>
            </a:xfrm>
            <a:custGeom>
              <a:avLst/>
              <a:gdLst>
                <a:gd name="T0" fmla="*/ 3860 w 3958"/>
                <a:gd name="T1" fmla="*/ 0 h 1134"/>
                <a:gd name="T2" fmla="*/ 3957 w 3958"/>
                <a:gd name="T3" fmla="*/ 97 h 1134"/>
                <a:gd name="T4" fmla="*/ 3957 w 3958"/>
                <a:gd name="T5" fmla="*/ 1036 h 1134"/>
                <a:gd name="T6" fmla="*/ 3860 w 3958"/>
                <a:gd name="T7" fmla="*/ 1133 h 1134"/>
                <a:gd name="T8" fmla="*/ 182 w 3958"/>
                <a:gd name="T9" fmla="*/ 1133 h 1134"/>
                <a:gd name="T10" fmla="*/ 182 w 3958"/>
                <a:gd name="T11" fmla="*/ 758 h 1134"/>
                <a:gd name="T12" fmla="*/ 0 w 3958"/>
                <a:gd name="T13" fmla="*/ 564 h 1134"/>
                <a:gd name="T14" fmla="*/ 182 w 3958"/>
                <a:gd name="T15" fmla="*/ 376 h 1134"/>
                <a:gd name="T16" fmla="*/ 182 w 3958"/>
                <a:gd name="T17" fmla="*/ 0 h 1134"/>
                <a:gd name="T18" fmla="*/ 3860 w 3958"/>
                <a:gd name="T19" fmla="*/ 0 h 1134"/>
                <a:gd name="T20" fmla="*/ 3860 w 3958"/>
                <a:gd name="T21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58" h="1134">
                  <a:moveTo>
                    <a:pt x="3860" y="0"/>
                  </a:moveTo>
                  <a:cubicBezTo>
                    <a:pt x="3915" y="0"/>
                    <a:pt x="3957" y="43"/>
                    <a:pt x="3957" y="97"/>
                  </a:cubicBezTo>
                  <a:cubicBezTo>
                    <a:pt x="3957" y="97"/>
                    <a:pt x="3957" y="97"/>
                    <a:pt x="3957" y="1036"/>
                  </a:cubicBezTo>
                  <a:cubicBezTo>
                    <a:pt x="3957" y="1091"/>
                    <a:pt x="3915" y="1133"/>
                    <a:pt x="3860" y="1133"/>
                  </a:cubicBezTo>
                  <a:cubicBezTo>
                    <a:pt x="3860" y="1133"/>
                    <a:pt x="3860" y="1133"/>
                    <a:pt x="182" y="1133"/>
                  </a:cubicBezTo>
                  <a:cubicBezTo>
                    <a:pt x="182" y="1133"/>
                    <a:pt x="182" y="1133"/>
                    <a:pt x="182" y="758"/>
                  </a:cubicBezTo>
                  <a:cubicBezTo>
                    <a:pt x="79" y="752"/>
                    <a:pt x="0" y="667"/>
                    <a:pt x="0" y="564"/>
                  </a:cubicBezTo>
                  <a:cubicBezTo>
                    <a:pt x="0" y="461"/>
                    <a:pt x="79" y="376"/>
                    <a:pt x="182" y="376"/>
                  </a:cubicBezTo>
                  <a:cubicBezTo>
                    <a:pt x="182" y="376"/>
                    <a:pt x="182" y="376"/>
                    <a:pt x="182" y="0"/>
                  </a:cubicBezTo>
                  <a:cubicBezTo>
                    <a:pt x="182" y="0"/>
                    <a:pt x="182" y="0"/>
                    <a:pt x="3860" y="0"/>
                  </a:cubicBezTo>
                  <a:lnTo>
                    <a:pt x="3860" y="0"/>
                  </a:lnTo>
                </a:path>
              </a:pathLst>
            </a:custGeom>
            <a:grpFill/>
            <a:ln>
              <a:noFill/>
            </a:ln>
            <a:effectLst>
              <a:outerShdw blurRad="50800" dist="50800" dir="5400000" sx="101000" sy="101000" algn="ctr" rotWithShape="0">
                <a:srgbClr val="000000">
                  <a:alpha val="43137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4210793" y="2508821"/>
              <a:ext cx="5862846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Hình ảnh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764" y="512330"/>
            <a:ext cx="5127180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261" y="588591"/>
            <a:ext cx="9900762" cy="2816596"/>
          </a:xfrm>
          <a:prstGeom prst="rect">
            <a:avLst/>
          </a:prstGeom>
        </p:spPr>
      </p:pic>
      <p:pic>
        <p:nvPicPr>
          <p:cNvPr id="33" name="Hình ảnh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818" y="1962875"/>
            <a:ext cx="5858764" cy="3078747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242" y="461835"/>
            <a:ext cx="4639458" cy="1749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đẹp Việt Nam">
            <a:hlinkClick r:id="" action="ppaction://media"/>
            <a:extLst>
              <a:ext uri="{FF2B5EF4-FFF2-40B4-BE49-F238E27FC236}">
                <a16:creationId xmlns:a16="http://schemas.microsoft.com/office/drawing/2014/main" id="{9233E2A8-D8CB-05E9-9A11-4EA181DBCF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027" y="838509"/>
            <a:ext cx="7364606" cy="2322777"/>
          </a:xfrm>
          <a:prstGeom prst="rect">
            <a:avLst/>
          </a:prstGeom>
        </p:spPr>
      </p:pic>
      <p:pic>
        <p:nvPicPr>
          <p:cNvPr id="26" name="Hình ảnh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014" y="2002883"/>
            <a:ext cx="5029636" cy="2121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84FC78-7DAE-422C-3601-7A435CB3F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649" y="-519088"/>
            <a:ext cx="6530242" cy="1911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9">
            <a:extLst>
              <a:ext uri="{FF2B5EF4-FFF2-40B4-BE49-F238E27FC236}">
                <a16:creationId xmlns:a16="http://schemas.microsoft.com/office/drawing/2014/main" id="{04DA5430-4E5D-01D6-A3D6-A250341E904E}"/>
              </a:ext>
            </a:extLst>
          </p:cNvPr>
          <p:cNvSpPr txBox="1"/>
          <p:nvPr/>
        </p:nvSpPr>
        <p:spPr>
          <a:xfrm>
            <a:off x="-275263" y="3165149"/>
            <a:ext cx="8927690" cy="913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88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88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017528" y="10052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 ai đi ngược về xuôi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943CAC-732B-4880-A563-8DA7D558B131}"/>
              </a:ext>
            </a:extLst>
          </p:cNvPr>
          <p:cNvSpPr txBox="1"/>
          <p:nvPr/>
        </p:nvSpPr>
        <p:spPr>
          <a:xfrm>
            <a:off x="441434" y="1530726"/>
            <a:ext cx="709448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ngày Giỗ Tổ mùng Mười tháng Ba.</a:t>
            </a:r>
          </a:p>
          <a:p>
            <a:pPr lvl="0" indent="361950" algn="just">
              <a:spcAft>
                <a:spcPts val="500"/>
              </a:spcAft>
            </a:pP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A68089-7199-45EE-B667-D55E1E277973}"/>
              </a:ext>
            </a:extLst>
          </p:cNvPr>
          <p:cNvSpPr txBox="1"/>
          <p:nvPr/>
        </p:nvSpPr>
        <p:spPr>
          <a:xfrm>
            <a:off x="1007018" y="2613292"/>
            <a:ext cx="5866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vô xứ Nghệ quanh quanh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8B75D-3756-4FB2-84CB-84DF6175D435}"/>
              </a:ext>
            </a:extLst>
          </p:cNvPr>
          <p:cNvSpPr txBox="1"/>
          <p:nvPr/>
        </p:nvSpPr>
        <p:spPr>
          <a:xfrm>
            <a:off x="536028" y="3138809"/>
            <a:ext cx="698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 xanh nước biếc như tranh họa đồ.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759D11-564A-46C7-8425-006AE1070375}"/>
              </a:ext>
            </a:extLst>
          </p:cNvPr>
          <p:cNvSpPr txBox="1"/>
          <p:nvPr/>
        </p:nvSpPr>
        <p:spPr>
          <a:xfrm>
            <a:off x="996508" y="4242396"/>
            <a:ext cx="559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Tháp Mười cò bay thẳng cánh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374E62-4A5D-413D-8B59-ECC2E27D5C24}"/>
              </a:ext>
            </a:extLst>
          </p:cNvPr>
          <p:cNvSpPr txBox="1"/>
          <p:nvPr/>
        </p:nvSpPr>
        <p:spPr>
          <a:xfrm>
            <a:off x="977462" y="4767913"/>
            <a:ext cx="653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Tháp Mười lóng lánh cá tôm.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4736506" y="2140791"/>
            <a:ext cx="3608706" cy="755315"/>
            <a:chOff x="1318626" y="1839292"/>
            <a:chExt cx="3609820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32799" y="1843883"/>
              <a:ext cx="3595647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3494171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4736506" y="2140791"/>
            <a:ext cx="3608706" cy="755315"/>
            <a:chOff x="1318626" y="1839292"/>
            <a:chExt cx="3609820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32799" y="1843883"/>
              <a:ext cx="3595647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đồ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3494171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4736506" y="2140791"/>
            <a:ext cx="3608706" cy="755315"/>
            <a:chOff x="1318626" y="1839292"/>
            <a:chExt cx="3609820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32799" y="1843883"/>
              <a:ext cx="3595647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lóng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lánh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3494171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268</Words>
  <Application>Microsoft Office PowerPoint</Application>
  <PresentationFormat>Widescreen</PresentationFormat>
  <Paragraphs>49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Gloria Hallelujah</vt:lpstr>
      <vt:lpstr>Sriracha</vt:lpstr>
      <vt:lpstr>字魂59号-创粗黑</vt:lpstr>
      <vt:lpstr>字魂70号-灵悦黑体</vt:lpstr>
      <vt:lpstr>思源黑体 CN</vt:lpstr>
      <vt:lpstr>思源黑体 CN Bold</vt:lpstr>
      <vt:lpstr>Arial</vt:lpstr>
      <vt:lpstr>Arial-Rounded</vt:lpstr>
      <vt:lpstr>Calibri</vt:lpstr>
      <vt:lpstr>Cambria</vt:lpstr>
      <vt:lpstr>HP001 4 hàng</vt:lpstr>
      <vt:lpstr>Microsoft YaHei</vt:lpstr>
      <vt:lpstr>2_Office 主题</vt:lpstr>
      <vt:lpstr>https://www.freeppt7.com</vt:lpstr>
      <vt:lpstr>1_Office 主题​​</vt:lpstr>
      <vt:lpstr>1_千图网海量PPT模板www.58pic.com​​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55</cp:revision>
  <dcterms:created xsi:type="dcterms:W3CDTF">2021-07-20T01:55:21Z</dcterms:created>
  <dcterms:modified xsi:type="dcterms:W3CDTF">2025-03-18T01:46:11Z</dcterms:modified>
</cp:coreProperties>
</file>