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86" r:id="rId5"/>
    <p:sldMasterId id="2147483921" r:id="rId6"/>
    <p:sldMasterId id="2147483948" r:id="rId7"/>
    <p:sldMasterId id="2147483951" r:id="rId8"/>
    <p:sldMasterId id="2147483966" r:id="rId9"/>
  </p:sldMasterIdLst>
  <p:notesMasterIdLst>
    <p:notesMasterId r:id="rId23"/>
  </p:notesMasterIdLst>
  <p:sldIdLst>
    <p:sldId id="647" r:id="rId10"/>
    <p:sldId id="323" r:id="rId11"/>
    <p:sldId id="294" r:id="rId12"/>
    <p:sldId id="257" r:id="rId13"/>
    <p:sldId id="3402" r:id="rId14"/>
    <p:sldId id="621" r:id="rId15"/>
    <p:sldId id="590" r:id="rId16"/>
    <p:sldId id="263" r:id="rId17"/>
    <p:sldId id="3407" r:id="rId18"/>
    <p:sldId id="2701" r:id="rId19"/>
    <p:sldId id="3408" r:id="rId20"/>
    <p:sldId id="340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4.png"/><Relationship Id="rId5" Type="http://schemas.openxmlformats.org/officeDocument/2006/relationships/image" Target="../media/image43.png"/><Relationship Id="rId4" Type="http://schemas.openxmlformats.org/officeDocument/2006/relationships/image" Target="../media/image5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3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42.png"/><Relationship Id="rId4" Type="http://schemas.openxmlformats.org/officeDocument/2006/relationships/image" Target="../media/image57.png"/><Relationship Id="rId9" Type="http://schemas.microsoft.com/office/2007/relationships/hdphoto" Target="../media/hdphoto3.wdp"/></Relationships>
</file>

<file path=ppt/slideLayouts/_rels/slideLayout7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5" Type="http://schemas.openxmlformats.org/officeDocument/2006/relationships/image" Target="../media/image63.png"/><Relationship Id="rId4" Type="http://schemas.openxmlformats.org/officeDocument/2006/relationships/image" Target="../media/image44.png"/><Relationship Id="rId9" Type="http://schemas.openxmlformats.org/officeDocument/2006/relationships/image" Target="../media/image61.png"/></Relationships>
</file>

<file path=ppt/slideLayouts/_rels/slideLayout7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2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75.png"/><Relationship Id="rId4" Type="http://schemas.openxmlformats.org/officeDocument/2006/relationships/image" Target="../media/image44.png"/><Relationship Id="rId9" Type="http://schemas.microsoft.com/office/2007/relationships/hdphoto" Target="../media/hdphoto5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10" Type="http://schemas.openxmlformats.org/officeDocument/2006/relationships/image" Target="../media/image42.png"/><Relationship Id="rId4" Type="http://schemas.openxmlformats.org/officeDocument/2006/relationships/image" Target="../media/image78.png"/><Relationship Id="rId9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10" Type="http://schemas.openxmlformats.org/officeDocument/2006/relationships/image" Target="../media/image79.png"/><Relationship Id="rId4" Type="http://schemas.openxmlformats.org/officeDocument/2006/relationships/image" Target="../media/image57.png"/><Relationship Id="rId9" Type="http://schemas.microsoft.com/office/2007/relationships/hdphoto" Target="../media/hdphoto3.wdp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0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4.png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1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82.png"/><Relationship Id="rId10" Type="http://schemas.microsoft.com/office/2007/relationships/hdphoto" Target="../media/hdphoto7.wdp"/><Relationship Id="rId4" Type="http://schemas.openxmlformats.org/officeDocument/2006/relationships/image" Target="../media/image43.png"/><Relationship Id="rId9" Type="http://schemas.openxmlformats.org/officeDocument/2006/relationships/image" Target="../media/image8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6.png"/><Relationship Id="rId7" Type="http://schemas.openxmlformats.org/officeDocument/2006/relationships/image" Target="../media/image8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7.png"/><Relationship Id="rId5" Type="http://schemas.openxmlformats.org/officeDocument/2006/relationships/image" Target="../media/image75.png"/><Relationship Id="rId10" Type="http://schemas.openxmlformats.org/officeDocument/2006/relationships/image" Target="../media/image89.png"/><Relationship Id="rId4" Type="http://schemas.microsoft.com/office/2007/relationships/hdphoto" Target="../media/hdphoto9.wdp"/><Relationship Id="rId9" Type="http://schemas.openxmlformats.org/officeDocument/2006/relationships/image" Target="../media/image88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3.png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2.png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3.png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1.png"/><Relationship Id="rId5" Type="http://schemas.openxmlformats.org/officeDocument/2006/relationships/image" Target="../media/image74.png"/><Relationship Id="rId4" Type="http://schemas.microsoft.com/office/2007/relationships/hdphoto" Target="../media/hdphoto6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3.png"/><Relationship Id="rId7" Type="http://schemas.openxmlformats.org/officeDocument/2006/relationships/image" Target="../media/image4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82.png"/><Relationship Id="rId4" Type="http://schemas.openxmlformats.org/officeDocument/2006/relationships/image" Target="../media/image43.png"/><Relationship Id="rId9" Type="http://schemas.microsoft.com/office/2007/relationships/hdphoto" Target="../media/hdphoto7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872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737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008218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34195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6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125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763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935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59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58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841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96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66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6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6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810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108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299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A840D6-85FA-F6B1-F250-D8BF8DA18D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4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A05E9-EBCD-4519-8CF8-8C59BABE6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21390-6751-40FA-9497-D23504C0E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61D3-BBBB-445A-9A34-C9CC42584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E61E3-568D-4254-82A6-59F60E1B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EA583-0730-4339-B1EF-554E1632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383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65D0-5BA2-4766-BF7E-A1C82E3D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5E751-EDB4-4CA4-8420-CE11C4DAA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55B2-3A4F-4FB4-8F87-750C47A3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F578-8FD0-4E89-B9AB-09FF405DD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165EA-40C3-49E9-8FB9-5D8C072D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51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574D-B331-4A11-BC0A-160C896A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BA5FC-5D5A-4549-8C60-E73F06FEC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078E8-4654-4CC3-A52B-55C4F3D4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118FC-2C6A-419D-ACFB-F3FE4A89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20D95-12E2-424E-A5F1-FF52F583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5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13C1-B116-4B27-8BDF-82D662E7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5CFB4-F6C3-4CAD-B5A2-6243F51E4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57EA6-9C15-48EB-80CE-B8774DE0A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FE518-9E4C-4572-8F33-1D86356C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1FD53-B4BE-470E-8A20-7EF70F4F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8A817-1950-4E36-8C20-CE036326E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121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94C0-A576-4EC6-BDFC-21A93606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E0540-AB0D-44C8-9228-2D6D7EF13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B58E4-63B5-4597-8087-5E6BA963A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50BBA-C098-48A5-BDBF-725A27FF3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10A83-A997-441B-BAD6-F35B5246F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5B371-476B-42D2-A098-4F216074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3398E2-820E-47F6-B416-5443CD8E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A93ED-B4F6-4592-9F34-DE72E0A9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4265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751FC-6685-454B-922B-55BC8D83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78417-140F-48D7-9067-F950CA00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173BC-9A1D-48C4-8E45-E04C0118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6274A-C82C-444E-A78A-F1AA2997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701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3B1F7-1655-41E7-97F8-82836F58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6552D-9B36-42D6-B4C4-8D4EE0C0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434BF-0A63-4034-8287-3848AD93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538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921E-AC03-4384-AFF7-0B5B814F6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2DD57-9F5C-445C-ABDA-7805D87E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AA208-0CBC-417D-8E18-A313520FF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CF5B9-9D56-4F2F-B58B-306BDD97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BB6D0-46BA-48BA-993E-7CF7E230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FC3CA-80EC-4F73-AEF9-61A2B354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753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500A-6F2D-43FD-B024-051BF30B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D87FCB-7078-4B25-B18C-BC4306B03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AC86E-22B8-45A9-ADC8-8EFBDAFF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152D9-375D-4DF7-A5D0-270EABB5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60E6D-B59C-42BE-A956-28D0CDC8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5F487-74D3-4CE0-82C5-A2C5E655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5870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3FA1-FBD2-4271-8C84-231E661D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CD570-4B3F-499B-A335-C2E7F2B48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E26BC-3F6D-4C63-8973-EFB04F452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BF224-3EC3-471F-9208-48B6F058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51426-41CA-4F13-A8BA-D7CC21BC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0867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E9A3E-0349-423B-BD11-7BE455FD5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6E0EB-2104-4992-A15A-B8AEAAF2F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11F29-1A9C-4389-873B-617842BD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278EA-DE4A-434A-90C2-14F7C01D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AFCF-C3F0-41D7-8067-CF7739C1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693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0127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6058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1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6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882893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5473732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34902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604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99881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8667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152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730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66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26412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5264406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05627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32081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90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98010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3891732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24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476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23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543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254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>
            <a:fillRect/>
          </a:stretch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>
            <a:fillRect/>
          </a:stretch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79400" y="2032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8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99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873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46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698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435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8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image" Target="../media/image41.jpg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FB5A6-CFB1-4745-A77B-257DD2B1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C91AD-DC1C-49E8-A138-5A1C9732B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ADD2F-9C17-465F-B664-B56425D59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E6CC-77B3-43DD-8D30-AA4EEFA634AA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883B8-434C-4EC3-9D3F-88535E33E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9260D-9F9C-4612-9B48-A7C2DE8CA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8396-57E2-4917-A465-99F3CC6B5D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69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68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A999B7E-EB03-DCCD-0FBF-CC694555A50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30" y="9899197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0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184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31.png"/><Relationship Id="rId5" Type="http://schemas.microsoft.com/office/2007/relationships/hdphoto" Target="../media/hdphoto16.wdp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8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3.png"/><Relationship Id="rId5" Type="http://schemas.microsoft.com/office/2007/relationships/hdphoto" Target="../media/hdphoto17.wdp"/><Relationship Id="rId4" Type="http://schemas.openxmlformats.org/officeDocument/2006/relationships/image" Target="../media/image1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17.png"/><Relationship Id="rId3" Type="http://schemas.microsoft.com/office/2007/relationships/hdphoto" Target="../media/hdphoto10.wdp"/><Relationship Id="rId7" Type="http://schemas.openxmlformats.org/officeDocument/2006/relationships/image" Target="../media/image113.png"/><Relationship Id="rId12" Type="http://schemas.microsoft.com/office/2007/relationships/hdphoto" Target="../media/hdphoto13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11.wdp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microsoft.com/office/2007/relationships/hdphoto" Target="../media/hdphoto12.wdp"/><Relationship Id="rId4" Type="http://schemas.openxmlformats.org/officeDocument/2006/relationships/image" Target="../media/image111.png"/><Relationship Id="rId9" Type="http://schemas.openxmlformats.org/officeDocument/2006/relationships/image" Target="../media/image115.png"/><Relationship Id="rId1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3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3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" y="0"/>
            <a:ext cx="1225840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>
            <a:fillRect/>
          </a:stretch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D7520-7C6E-459A-584F-DBD204985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526" y="1878597"/>
            <a:ext cx="9108213" cy="2420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1883E3-1859-44ED-970A-8184B50D0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7930" y="1567028"/>
            <a:ext cx="12192000" cy="23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F4C87-CD5B-430A-A12D-E7B4123FE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" y="-368922"/>
            <a:ext cx="11893826" cy="8605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0849E-096D-421D-A31C-AD185D159437}"/>
              </a:ext>
            </a:extLst>
          </p:cNvPr>
          <p:cNvSpPr txBox="1"/>
          <p:nvPr/>
        </p:nvSpPr>
        <p:spPr>
          <a:xfrm>
            <a:off x="884583" y="2269858"/>
            <a:ext cx="6708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HP001 5 hàng" panose="020B0603050302020204" pitchFamily="34" charset="0"/>
                <a:ea typeface="Times New Roman" panose="02020603050405020304" pitchFamily="18" charset="0"/>
              </a:rPr>
              <a:t>F, J, W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2) ở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71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F4C87-CD5B-430A-A12D-E7B4123FE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" y="-368922"/>
            <a:ext cx="11893826" cy="8605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0849E-096D-421D-A31C-AD185D159437}"/>
              </a:ext>
            </a:extLst>
          </p:cNvPr>
          <p:cNvSpPr txBox="1"/>
          <p:nvPr/>
        </p:nvSpPr>
        <p:spPr>
          <a:xfrm>
            <a:off x="884583" y="2269858"/>
            <a:ext cx="6708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  <a:ea typeface="Times New Roman" panose="02020603050405020304" pitchFamily="18" charset="0"/>
              </a:rPr>
              <a:t>F, J, W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2).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8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5C02FC-AF06-49FC-8BE8-2AAE4C1C08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FF75D3-62C5-47BE-AF38-95482B349A43}"/>
              </a:ext>
            </a:extLst>
          </p:cNvPr>
          <p:cNvGrpSpPr/>
          <p:nvPr/>
        </p:nvGrpSpPr>
        <p:grpSpPr>
          <a:xfrm>
            <a:off x="1045841" y="917911"/>
            <a:ext cx="10100317" cy="3911996"/>
            <a:chOff x="1484896" y="651588"/>
            <a:chExt cx="8061917" cy="33117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398AFD-89F0-46C4-BEA3-210374195147}"/>
                </a:ext>
              </a:extLst>
            </p:cNvPr>
            <p:cNvSpPr txBox="1"/>
            <p:nvPr/>
          </p:nvSpPr>
          <p:spPr>
            <a:xfrm>
              <a:off x="1484896" y="888821"/>
              <a:ext cx="8061917" cy="307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500" b="0" i="0" u="none" strike="noStrike" kern="1200" cap="none" spc="0" normalizeH="0" baseline="0" noProof="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500" b="0" i="0" u="none" strike="noStrike" kern="1200" cap="none" spc="0" normalizeH="0" baseline="0" noProof="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1508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  <a:r>
                <a:rPr kumimoji="0" lang="en-US" sz="11500" b="0" i="0" u="none" strike="noStrike" kern="1200" cap="none" spc="0" normalizeH="0" baseline="0" noProof="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1508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vi-VN" sz="11500" b="0" i="0" u="none" strike="noStrike" kern="1200" cap="none" spc="0" normalizeH="0" baseline="0" noProof="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A1AECE7A-182C-4B70-8648-4A6F81101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258" b="53226" l="87625" r="96875">
                          <a14:foregroundMark x1="90625" y1="53226" x2="90625" y2="53226"/>
                          <a14:foregroundMark x1="93625" y1="43548" x2="94000" y2="46129"/>
                          <a14:foregroundMark x1="94875" y1="39355" x2="94875" y2="40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81" t="29845" r="1901" b="44496"/>
            <a:stretch/>
          </p:blipFill>
          <p:spPr>
            <a:xfrm>
              <a:off x="7713243" y="651588"/>
              <a:ext cx="1174509" cy="1005154"/>
            </a:xfrm>
            <a:prstGeom prst="rect">
              <a:avLst/>
            </a:prstGeom>
          </p:spPr>
        </p:pic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E05250C-7F29-4E89-991A-7ADADEA2E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21" r="96797">
                        <a14:foregroundMark x1="7521" y1="43672" x2="8078" y2="44844"/>
                        <a14:foregroundMark x1="10864" y1="41172" x2="11421" y2="42422"/>
                        <a14:foregroundMark x1="96797" y1="40000" x2="95822" y2="42109"/>
                        <a14:foregroundMark x1="94011" y1="41250" x2="94011" y2="4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78" b="18582"/>
          <a:stretch/>
        </p:blipFill>
        <p:spPr>
          <a:xfrm>
            <a:off x="9584721" y="4831176"/>
            <a:ext cx="2173525" cy="202809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F45DC4C-709E-4DDE-898E-9DA23F266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3" b="99223" l="6627" r="93173">
                        <a14:foregroundMark x1="69076" y1="53886" x2="62249" y2="82642"/>
                        <a14:foregroundMark x1="62249" y1="82642" x2="61446" y2="82642"/>
                        <a14:foregroundMark x1="47390" y1="65544" x2="52410" y2="84715"/>
                        <a14:foregroundMark x1="57831" y1="76166" x2="57831" y2="93523"/>
                        <a14:foregroundMark x1="57831" y1="83938" x2="55622" y2="92746"/>
                        <a14:foregroundMark x1="51807" y1="88860" x2="50201" y2="89637"/>
                        <a14:foregroundMark x1="49398" y1="89119" x2="47992" y2="92746"/>
                        <a14:foregroundMark x1="47590" y1="93005" x2="46988" y2="93782"/>
                        <a14:foregroundMark x1="45783" y1="88601" x2="44578" y2="91710"/>
                        <a14:foregroundMark x1="43976" y1="93005" x2="41968" y2="96114"/>
                        <a14:foregroundMark x1="40361" y1="91451" x2="40361" y2="93782"/>
                        <a14:foregroundMark x1="40361" y1="93782" x2="40361" y2="95855"/>
                        <a14:foregroundMark x1="40361" y1="95855" x2="40361" y2="97668"/>
                        <a14:foregroundMark x1="40161" y1="97409" x2="42169" y2="97409"/>
                        <a14:foregroundMark x1="45783" y1="46114" x2="52209" y2="69171"/>
                        <a14:foregroundMark x1="52209" y1="69171" x2="52410" y2="68912"/>
                        <a14:foregroundMark x1="51205" y1="50000" x2="52008" y2="64508"/>
                        <a14:foregroundMark x1="52008" y1="64508" x2="51606" y2="63212"/>
                        <a14:foregroundMark x1="47992" y1="37306" x2="50201" y2="48964"/>
                        <a14:foregroundMark x1="52209" y1="25648" x2="53614" y2="34197"/>
                        <a14:foregroundMark x1="53614" y1="4663" x2="55823" y2="14249"/>
                        <a14:foregroundMark x1="55622" y1="14767" x2="60442" y2="20466"/>
                        <a14:foregroundMark x1="49799" y1="16839" x2="63655" y2="19689"/>
                        <a14:foregroundMark x1="51807" y1="19948" x2="59438" y2="21503"/>
                        <a14:foregroundMark x1="54618" y1="30052" x2="53213" y2="46632"/>
                        <a14:foregroundMark x1="53213" y1="46632" x2="54016" y2="50259"/>
                        <a14:foregroundMark x1="55823" y1="44301" x2="56426" y2="74611"/>
                        <a14:foregroundMark x1="56024" y1="70725" x2="57430" y2="84974"/>
                        <a14:foregroundMark x1="57430" y1="84974" x2="57430" y2="84715"/>
                        <a14:foregroundMark x1="58434" y1="80570" x2="58434" y2="80570"/>
                        <a14:foregroundMark x1="55422" y1="59845" x2="54819" y2="71503"/>
                        <a14:foregroundMark x1="36145" y1="14508" x2="36948" y2="25907"/>
                        <a14:foregroundMark x1="36747" y1="23575" x2="36747" y2="29793"/>
                        <a14:foregroundMark x1="35743" y1="30052" x2="35542" y2="37565"/>
                        <a14:foregroundMark x1="34739" y1="30052" x2="34538" y2="41710"/>
                        <a14:foregroundMark x1="34337" y1="34197" x2="33534" y2="44819"/>
                        <a14:foregroundMark x1="32530" y1="34974" x2="31928" y2="45078"/>
                        <a14:foregroundMark x1="30522" y1="40933" x2="30321" y2="48705"/>
                        <a14:foregroundMark x1="30321" y1="42228" x2="30321" y2="47409"/>
                        <a14:foregroundMark x1="28715" y1="38083" x2="28715" y2="42746"/>
                        <a14:foregroundMark x1="28514" y1="40155" x2="28514" y2="32642"/>
                        <a14:foregroundMark x1="29518" y1="15544" x2="30723" y2="16062"/>
                        <a14:foregroundMark x1="34940" y1="7254" x2="36747" y2="11140"/>
                        <a14:foregroundMark x1="34739" y1="7772" x2="36345" y2="18653"/>
                        <a14:foregroundMark x1="53815" y1="34197" x2="56024" y2="29275"/>
                        <a14:foregroundMark x1="62249" y1="27202" x2="84739" y2="25130"/>
                        <a14:foregroundMark x1="59639" y1="25130" x2="63855" y2="29275"/>
                        <a14:foregroundMark x1="47189" y1="17617" x2="57831" y2="37565"/>
                        <a14:foregroundMark x1="55823" y1="26425" x2="56827" y2="40155"/>
                        <a14:foregroundMark x1="56827" y1="40155" x2="56827" y2="40155"/>
                        <a14:foregroundMark x1="55823" y1="22798" x2="50803" y2="37824"/>
                        <a14:foregroundMark x1="50803" y1="37824" x2="43574" y2="42746"/>
                        <a14:foregroundMark x1="36948" y1="32902" x2="34940" y2="41192"/>
                        <a14:foregroundMark x1="28313" y1="34974" x2="27711" y2="40674"/>
                        <a14:foregroundMark x1="20482" y1="34197" x2="20482" y2="37047"/>
                        <a14:foregroundMark x1="15863" y1="32902" x2="17470" y2="34974"/>
                        <a14:foregroundMark x1="15060" y1="33938" x2="18072" y2="37047"/>
                        <a14:foregroundMark x1="11847" y1="31865" x2="13454" y2="34197"/>
                        <a14:foregroundMark x1="11044" y1="32124" x2="13052" y2="34974"/>
                        <a14:foregroundMark x1="11647" y1="28497" x2="12651" y2="30311"/>
                        <a14:foregroundMark x1="12450" y1="24093" x2="11847" y2="27202"/>
                        <a14:foregroundMark x1="11647" y1="21503" x2="11647" y2="24611"/>
                        <a14:foregroundMark x1="11647" y1="21762" x2="11847" y2="25389"/>
                        <a14:foregroundMark x1="12651" y1="20984" x2="13855" y2="23057"/>
                        <a14:foregroundMark x1="13655" y1="21503" x2="13655" y2="21503"/>
                        <a14:foregroundMark x1="13655" y1="20725" x2="14056" y2="19689"/>
                        <a14:foregroundMark x1="15060" y1="17617" x2="15060" y2="17617"/>
                        <a14:foregroundMark x1="15060" y1="17098" x2="15261" y2="16321"/>
                        <a14:foregroundMark x1="15462" y1="16062" x2="15462" y2="16062"/>
                        <a14:foregroundMark x1="16867" y1="14767" x2="16867" y2="14767"/>
                        <a14:foregroundMark x1="17068" y1="13990" x2="17671" y2="13472"/>
                        <a14:foregroundMark x1="18273" y1="12694" x2="20482" y2="10881"/>
                        <a14:foregroundMark x1="28916" y1="14249" x2="41165" y2="32642"/>
                        <a14:foregroundMark x1="40562" y1="15285" x2="43173" y2="40415"/>
                        <a14:foregroundMark x1="43173" y1="40415" x2="45382" y2="42228"/>
                        <a14:foregroundMark x1="47791" y1="14767" x2="52209" y2="47668"/>
                        <a14:foregroundMark x1="55020" y1="21244" x2="57430" y2="47150"/>
                        <a14:foregroundMark x1="57430" y1="47150" x2="58635" y2="45855"/>
                        <a14:foregroundMark x1="59438" y1="32642" x2="59438" y2="44819"/>
                        <a14:foregroundMark x1="61245" y1="31088" x2="62048" y2="42228"/>
                        <a14:foregroundMark x1="63052" y1="32124" x2="65261" y2="46632"/>
                        <a14:foregroundMark x1="65261" y1="46632" x2="65261" y2="46632"/>
                        <a14:foregroundMark x1="66867" y1="28756" x2="67068" y2="56477"/>
                        <a14:foregroundMark x1="68273" y1="39119" x2="70080" y2="63472"/>
                        <a14:foregroundMark x1="70482" y1="44301" x2="71084" y2="60363"/>
                        <a14:foregroundMark x1="71084" y1="60363" x2="71084" y2="59326"/>
                        <a14:foregroundMark x1="71486" y1="47150" x2="72691" y2="61399"/>
                        <a14:foregroundMark x1="72691" y1="61399" x2="72691" y2="60622"/>
                        <a14:foregroundMark x1="73092" y1="52073" x2="74699" y2="61658"/>
                        <a14:foregroundMark x1="74699" y1="52332" x2="74699" y2="60881"/>
                        <a14:foregroundMark x1="75301" y1="47668" x2="76707" y2="55699"/>
                        <a14:foregroundMark x1="73896" y1="40415" x2="69478" y2="40674"/>
                        <a14:foregroundMark x1="63253" y1="18394" x2="68273" y2="33161"/>
                        <a14:foregroundMark x1="68273" y1="33161" x2="67470" y2="32642"/>
                        <a14:foregroundMark x1="65060" y1="20207" x2="68876" y2="30311"/>
                        <a14:foregroundMark x1="66265" y1="19948" x2="73293" y2="31088"/>
                        <a14:foregroundMark x1="71486" y1="20207" x2="77108" y2="31347"/>
                        <a14:foregroundMark x1="77108" y1="31347" x2="76707" y2="31088"/>
                        <a14:foregroundMark x1="75301" y1="16062" x2="79920" y2="29275"/>
                        <a14:foregroundMark x1="79920" y1="29275" x2="78916" y2="28238"/>
                        <a14:foregroundMark x1="78715" y1="14249" x2="78112" y2="22798"/>
                        <a14:foregroundMark x1="75301" y1="10104" x2="80321" y2="26943"/>
                        <a14:foregroundMark x1="80321" y1="26943" x2="79719" y2="27979"/>
                        <a14:foregroundMark x1="74900" y1="8808" x2="80522" y2="22539"/>
                        <a14:foregroundMark x1="80522" y1="22539" x2="80120" y2="24093"/>
                        <a14:foregroundMark x1="78514" y1="11658" x2="78514" y2="13990"/>
                        <a14:foregroundMark x1="74900" y1="4663" x2="78313" y2="11399"/>
                        <a14:foregroundMark x1="74699" y1="9585" x2="78514" y2="13990"/>
                        <a14:foregroundMark x1="78715" y1="17617" x2="74297" y2="20207"/>
                        <a14:foregroundMark x1="71888" y1="21503" x2="67671" y2="25648"/>
                        <a14:foregroundMark x1="61847" y1="18394" x2="61847" y2="31347"/>
                        <a14:foregroundMark x1="59237" y1="17617" x2="57831" y2="36010"/>
                        <a14:foregroundMark x1="57831" y1="36010" x2="55422" y2="39896"/>
                        <a14:foregroundMark x1="54819" y1="33679" x2="51004" y2="43264"/>
                        <a14:foregroundMark x1="48996" y1="42746" x2="46787" y2="45855"/>
                        <a14:foregroundMark x1="44779" y1="36010" x2="42771" y2="44041"/>
                        <a14:foregroundMark x1="40763" y1="38860" x2="40562" y2="44301"/>
                        <a14:foregroundMark x1="38353" y1="35492" x2="38353" y2="48705"/>
                        <a14:foregroundMark x1="37349" y1="38083" x2="36145" y2="50000"/>
                        <a14:foregroundMark x1="34337" y1="36269" x2="35743" y2="54922"/>
                        <a14:foregroundMark x1="35743" y1="54922" x2="34739" y2="50259"/>
                        <a14:foregroundMark x1="34137" y1="48705" x2="32932" y2="50777"/>
                        <a14:foregroundMark x1="26104" y1="41192" x2="26908" y2="48187"/>
                        <a14:foregroundMark x1="24297" y1="37824" x2="27510" y2="52850"/>
                        <a14:foregroundMark x1="27510" y1="52850" x2="26506" y2="50518"/>
                        <a14:foregroundMark x1="23896" y1="37565" x2="25502" y2="53109"/>
                        <a14:foregroundMark x1="25502" y1="53109" x2="25301" y2="52073"/>
                        <a14:foregroundMark x1="23695" y1="39637" x2="26305" y2="54404"/>
                        <a14:foregroundMark x1="26305" y1="54404" x2="26506" y2="49223"/>
                        <a14:foregroundMark x1="27711" y1="30052" x2="37349" y2="23057"/>
                        <a14:foregroundMark x1="37349" y1="23057" x2="37349" y2="22280"/>
                        <a14:foregroundMark x1="34137" y1="26425" x2="52610" y2="20984"/>
                        <a14:foregroundMark x1="84739" y1="11917" x2="87751" y2="16321"/>
                        <a14:foregroundMark x1="89558" y1="15285" x2="91165" y2="22021"/>
                        <a14:foregroundMark x1="91365" y1="19948" x2="90763" y2="28238"/>
                        <a14:foregroundMark x1="90161" y1="21503" x2="85542" y2="32383"/>
                        <a14:foregroundMark x1="85341" y1="32383" x2="82530" y2="37824"/>
                        <a14:foregroundMark x1="82329" y1="37824" x2="81727" y2="40415"/>
                        <a14:foregroundMark x1="81928" y1="36528" x2="78916" y2="40674"/>
                        <a14:foregroundMark x1="81124" y1="39637" x2="81526" y2="41451"/>
                        <a14:foregroundMark x1="84739" y1="37306" x2="84940" y2="39119"/>
                        <a14:foregroundMark x1="85743" y1="35233" x2="83936" y2="40674"/>
                        <a14:foregroundMark x1="83735" y1="36528" x2="78916" y2="38342"/>
                        <a14:foregroundMark x1="68474" y1="26425" x2="68474" y2="34715"/>
                        <a14:foregroundMark x1="64257" y1="17617" x2="61245" y2="25130"/>
                        <a14:foregroundMark x1="55422" y1="13990" x2="67671" y2="18912"/>
                        <a14:foregroundMark x1="67671" y1="18912" x2="66265" y2="19171"/>
                        <a14:foregroundMark x1="57028" y1="13990" x2="64458" y2="15544"/>
                        <a14:foregroundMark x1="53614" y1="11658" x2="59237" y2="13212"/>
                        <a14:foregroundMark x1="54418" y1="10104" x2="54618" y2="26943"/>
                        <a14:foregroundMark x1="52811" y1="16839" x2="51807" y2="49741"/>
                        <a14:foregroundMark x1="50201" y1="36528" x2="49598" y2="54145"/>
                        <a14:foregroundMark x1="73092" y1="68912" x2="72892" y2="78238"/>
                        <a14:foregroundMark x1="66867" y1="64767" x2="66466" y2="73834"/>
                        <a14:foregroundMark x1="67068" y1="76166" x2="67470" y2="77720"/>
                        <a14:foregroundMark x1="55221" y1="83420" x2="55422" y2="92746"/>
                        <a14:foregroundMark x1="55020" y1="88083" x2="55422" y2="98446"/>
                        <a14:foregroundMark x1="55221" y1="93264" x2="56225" y2="96891"/>
                        <a14:foregroundMark x1="52410" y1="88860" x2="54418" y2="93005"/>
                        <a14:foregroundMark x1="54418" y1="10104" x2="66667" y2="15285"/>
                        <a14:foregroundMark x1="66667" y1="15285" x2="66667" y2="15285"/>
                        <a14:foregroundMark x1="56426" y1="10622" x2="67269" y2="15285"/>
                        <a14:foregroundMark x1="60643" y1="11399" x2="70080" y2="17617"/>
                        <a14:foregroundMark x1="70080" y1="17617" x2="70080" y2="17617"/>
                        <a14:foregroundMark x1="66466" y1="12953" x2="69277" y2="15285"/>
                        <a14:foregroundMark x1="65261" y1="10363" x2="65663" y2="11140"/>
                        <a14:foregroundMark x1="38554" y1="15803" x2="50803" y2="16321"/>
                        <a14:foregroundMark x1="44779" y1="13990" x2="53614" y2="8808"/>
                        <a14:foregroundMark x1="48996" y1="8290" x2="67269" y2="7254"/>
                        <a14:foregroundMark x1="64659" y1="8290" x2="71084" y2="10622"/>
                        <a14:foregroundMark x1="90763" y1="18394" x2="90763" y2="26425"/>
                        <a14:foregroundMark x1="93373" y1="19948" x2="92972" y2="27720"/>
                        <a14:foregroundMark x1="92570" y1="22539" x2="91365" y2="29793"/>
                        <a14:foregroundMark x1="90964" y1="26166" x2="89960" y2="31088"/>
                        <a14:foregroundMark x1="80723" y1="24870" x2="77309" y2="43523"/>
                        <a14:foregroundMark x1="77309" y1="43523" x2="76707" y2="41710"/>
                        <a14:foregroundMark x1="73695" y1="34974" x2="72691" y2="40933"/>
                        <a14:foregroundMark x1="71888" y1="30052" x2="71687" y2="41969"/>
                        <a14:foregroundMark x1="75100" y1="26684" x2="75100" y2="49482"/>
                        <a14:foregroundMark x1="53012" y1="18135" x2="46787" y2="29793"/>
                        <a14:foregroundMark x1="46787" y1="29793" x2="45382" y2="31088"/>
                        <a14:foregroundMark x1="36345" y1="20984" x2="30723" y2="33420"/>
                        <a14:foregroundMark x1="30723" y1="33420" x2="28313" y2="34974"/>
                        <a14:foregroundMark x1="27510" y1="26943" x2="27108" y2="36528"/>
                        <a14:foregroundMark x1="26506" y1="29534" x2="23896" y2="44560"/>
                        <a14:foregroundMark x1="23293" y1="39896" x2="24297" y2="48187"/>
                        <a14:foregroundMark x1="24498" y1="43005" x2="28313" y2="55699"/>
                        <a14:foregroundMark x1="25904" y1="48964" x2="31124" y2="63990"/>
                        <a14:foregroundMark x1="29920" y1="57513" x2="33133" y2="64508"/>
                        <a14:foregroundMark x1="27108" y1="56995" x2="30723" y2="67617"/>
                        <a14:foregroundMark x1="30321" y1="60104" x2="32329" y2="65285"/>
                        <a14:foregroundMark x1="24699" y1="42746" x2="27510" y2="52850"/>
                        <a14:foregroundMark x1="24900" y1="44819" x2="26908" y2="48446"/>
                        <a14:foregroundMark x1="23092" y1="38601" x2="29116" y2="49223"/>
                        <a14:foregroundMark x1="29116" y1="49223" x2="29116" y2="49223"/>
                        <a14:foregroundMark x1="25703" y1="35751" x2="29518" y2="40415"/>
                        <a14:foregroundMark x1="27711" y1="29275" x2="31325" y2="36528"/>
                        <a14:foregroundMark x1="32530" y1="24093" x2="32329" y2="29793"/>
                        <a14:foregroundMark x1="29518" y1="17876" x2="31124" y2="29016"/>
                        <a14:foregroundMark x1="30321" y1="19171" x2="30924" y2="24870"/>
                        <a14:foregroundMark x1="28715" y1="15285" x2="29317" y2="20466"/>
                        <a14:foregroundMark x1="26506" y1="16839" x2="27711" y2="22539"/>
                        <a14:foregroundMark x1="25301" y1="31088" x2="24699" y2="37565"/>
                        <a14:foregroundMark x1="24297" y1="30570" x2="24096" y2="38601"/>
                        <a14:foregroundMark x1="22892" y1="31347" x2="22892" y2="42487"/>
                        <a14:foregroundMark x1="22490" y1="37565" x2="22691" y2="44819"/>
                        <a14:foregroundMark x1="44578" y1="11140" x2="52410" y2="9067"/>
                        <a14:foregroundMark x1="47791" y1="7772" x2="52410" y2="6477"/>
                        <a14:foregroundMark x1="50402" y1="5181" x2="55823" y2="4922"/>
                        <a14:foregroundMark x1="55221" y1="4922" x2="61245" y2="4404"/>
                        <a14:foregroundMark x1="45582" y1="6995" x2="47791" y2="6736"/>
                        <a14:foregroundMark x1="42972" y1="9326" x2="44980" y2="6995"/>
                        <a14:foregroundMark x1="60643" y1="65544" x2="59438" y2="74611"/>
                        <a14:foregroundMark x1="65060" y1="63472" x2="65060" y2="78238"/>
                        <a14:foregroundMark x1="65060" y1="78238" x2="65261" y2="76684"/>
                        <a14:foregroundMark x1="77912" y1="62435" x2="77711" y2="68653"/>
                        <a14:foregroundMark x1="80522" y1="66321" x2="79518" y2="72798"/>
                        <a14:foregroundMark x1="80321" y1="12953" x2="81526" y2="17617"/>
                        <a14:foregroundMark x1="82932" y1="12435" x2="83534" y2="13472"/>
                        <a14:foregroundMark x1="87550" y1="11140" x2="89157" y2="15803"/>
                        <a14:foregroundMark x1="90964" y1="15285" x2="91566" y2="17098"/>
                        <a14:foregroundMark x1="93775" y1="20466" x2="93775" y2="22539"/>
                        <a14:foregroundMark x1="12851" y1="16580" x2="11245" y2="22539"/>
                        <a14:foregroundMark x1="22691" y1="8031" x2="21084" y2="8031"/>
                        <a14:foregroundMark x1="20683" y1="10104" x2="23494" y2="12694"/>
                        <a14:foregroundMark x1="8835" y1="28756" x2="8835" y2="35751"/>
                        <a14:foregroundMark x1="7430" y1="28756" x2="7028" y2="33938"/>
                        <a14:foregroundMark x1="79116" y1="39378" x2="78715" y2="52332"/>
                        <a14:foregroundMark x1="59839" y1="89119" x2="62249" y2="97668"/>
                        <a14:foregroundMark x1="62450" y1="84197" x2="63052" y2="93005"/>
                        <a14:foregroundMark x1="51807" y1="94301" x2="54618" y2="99223"/>
                        <a14:foregroundMark x1="63855" y1="90155" x2="65663" y2="94301"/>
                        <a14:foregroundMark x1="55422" y1="2332" x2="55422" y2="2332"/>
                        <a14:foregroundMark x1="34337" y1="1813" x2="34337" y2="1813"/>
                        <a14:backgroundMark x1="8434" y1="46114" x2="13052" y2="61917"/>
                        <a14:backgroundMark x1="69679" y1="2073" x2="69679" y2="2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1" y="5087815"/>
            <a:ext cx="2284632" cy="17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82C210-4439-4D0A-BC00-4710EAEE52B1}"/>
              </a:ext>
            </a:extLst>
          </p:cNvPr>
          <p:cNvSpPr/>
          <p:nvPr/>
        </p:nvSpPr>
        <p:spPr>
          <a:xfrm>
            <a:off x="800100" y="1013721"/>
            <a:ext cx="10667829" cy="5264150"/>
          </a:xfrm>
          <a:custGeom>
            <a:avLst/>
            <a:gdLst>
              <a:gd name="connsiteX0" fmla="*/ 0 w 10667829"/>
              <a:gd name="connsiteY0" fmla="*/ 877376 h 5264150"/>
              <a:gd name="connsiteX1" fmla="*/ 877376 w 10667829"/>
              <a:gd name="connsiteY1" fmla="*/ 0 h 5264150"/>
              <a:gd name="connsiteX2" fmla="*/ 9790453 w 10667829"/>
              <a:gd name="connsiteY2" fmla="*/ 0 h 5264150"/>
              <a:gd name="connsiteX3" fmla="*/ 10667829 w 10667829"/>
              <a:gd name="connsiteY3" fmla="*/ 877376 h 5264150"/>
              <a:gd name="connsiteX4" fmla="*/ 10667829 w 10667829"/>
              <a:gd name="connsiteY4" fmla="*/ 4386774 h 5264150"/>
              <a:gd name="connsiteX5" fmla="*/ 9790453 w 10667829"/>
              <a:gd name="connsiteY5" fmla="*/ 5264150 h 5264150"/>
              <a:gd name="connsiteX6" fmla="*/ 877376 w 10667829"/>
              <a:gd name="connsiteY6" fmla="*/ 5264150 h 5264150"/>
              <a:gd name="connsiteX7" fmla="*/ 0 w 10667829"/>
              <a:gd name="connsiteY7" fmla="*/ 4386774 h 5264150"/>
              <a:gd name="connsiteX8" fmla="*/ 0 w 10667829"/>
              <a:gd name="connsiteY8" fmla="*/ 877376 h 526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29" h="5264150" fill="none" extrusionOk="0">
                <a:moveTo>
                  <a:pt x="0" y="877376"/>
                </a:moveTo>
                <a:cubicBezTo>
                  <a:pt x="2848" y="469898"/>
                  <a:pt x="407843" y="25221"/>
                  <a:pt x="877376" y="0"/>
                </a:cubicBezTo>
                <a:cubicBezTo>
                  <a:pt x="4043877" y="72427"/>
                  <a:pt x="7501257" y="61419"/>
                  <a:pt x="9790453" y="0"/>
                </a:cubicBezTo>
                <a:cubicBezTo>
                  <a:pt x="10262611" y="-85381"/>
                  <a:pt x="10657541" y="389703"/>
                  <a:pt x="10667829" y="877376"/>
                </a:cubicBezTo>
                <a:cubicBezTo>
                  <a:pt x="10768705" y="2500900"/>
                  <a:pt x="10560516" y="3873724"/>
                  <a:pt x="10667829" y="4386774"/>
                </a:cubicBezTo>
                <a:cubicBezTo>
                  <a:pt x="10685834" y="4779954"/>
                  <a:pt x="10252504" y="5238916"/>
                  <a:pt x="9790453" y="5264150"/>
                </a:cubicBezTo>
                <a:cubicBezTo>
                  <a:pt x="6078030" y="5293977"/>
                  <a:pt x="3645285" y="5184844"/>
                  <a:pt x="877376" y="5264150"/>
                </a:cubicBezTo>
                <a:cubicBezTo>
                  <a:pt x="427407" y="5260240"/>
                  <a:pt x="-19560" y="4875203"/>
                  <a:pt x="0" y="4386774"/>
                </a:cubicBezTo>
                <a:cubicBezTo>
                  <a:pt x="50037" y="2976140"/>
                  <a:pt x="770" y="1509073"/>
                  <a:pt x="0" y="877376"/>
                </a:cubicBezTo>
                <a:close/>
              </a:path>
              <a:path w="10667829" h="5264150" stroke="0" extrusionOk="0">
                <a:moveTo>
                  <a:pt x="0" y="877376"/>
                </a:moveTo>
                <a:cubicBezTo>
                  <a:pt x="43154" y="404578"/>
                  <a:pt x="413765" y="43649"/>
                  <a:pt x="877376" y="0"/>
                </a:cubicBezTo>
                <a:cubicBezTo>
                  <a:pt x="1848081" y="123000"/>
                  <a:pt x="6315310" y="-96860"/>
                  <a:pt x="9790453" y="0"/>
                </a:cubicBezTo>
                <a:cubicBezTo>
                  <a:pt x="10213426" y="-46939"/>
                  <a:pt x="10697408" y="333183"/>
                  <a:pt x="10667829" y="877376"/>
                </a:cubicBezTo>
                <a:cubicBezTo>
                  <a:pt x="10671002" y="2033588"/>
                  <a:pt x="10762096" y="3793721"/>
                  <a:pt x="10667829" y="4386774"/>
                </a:cubicBezTo>
                <a:cubicBezTo>
                  <a:pt x="10617599" y="4889532"/>
                  <a:pt x="10229790" y="5256749"/>
                  <a:pt x="9790453" y="5264150"/>
                </a:cubicBezTo>
                <a:cubicBezTo>
                  <a:pt x="6560177" y="5103443"/>
                  <a:pt x="3756800" y="5303817"/>
                  <a:pt x="877376" y="5264150"/>
                </a:cubicBezTo>
                <a:cubicBezTo>
                  <a:pt x="322640" y="5249977"/>
                  <a:pt x="-67019" y="4840973"/>
                  <a:pt x="0" y="4386774"/>
                </a:cubicBezTo>
                <a:cubicBezTo>
                  <a:pt x="32216" y="3962975"/>
                  <a:pt x="57206" y="2368801"/>
                  <a:pt x="0" y="877376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359B36DA-9B0E-40B8-911D-200D85EC5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46" y="-641253"/>
            <a:ext cx="8648700" cy="2020553"/>
          </a:xfrm>
          <a:prstGeom prst="rect">
            <a:avLst/>
          </a:prstGeom>
        </p:spPr>
      </p:pic>
      <p:pic>
        <p:nvPicPr>
          <p:cNvPr id="58" name="Picture 5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0F5F948-58C1-460A-B2EA-6423D32A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 flipH="1">
            <a:off x="6859985" y="2557911"/>
            <a:ext cx="7569785" cy="4273305"/>
          </a:xfrm>
          <a:prstGeom prst="rect">
            <a:avLst/>
          </a:prstGeom>
        </p:spPr>
      </p:pic>
      <p:pic>
        <p:nvPicPr>
          <p:cNvPr id="71" name="Picture 7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C9CEFDF-8D0F-4F3E-926A-D1B0FB32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1" b="33475"/>
          <a:stretch/>
        </p:blipFill>
        <p:spPr>
          <a:xfrm>
            <a:off x="7849222" y="4935095"/>
            <a:ext cx="4139749" cy="1668558"/>
          </a:xfrm>
          <a:prstGeom prst="rect">
            <a:avLst/>
          </a:prstGeom>
        </p:spPr>
      </p:pic>
      <p:pic>
        <p:nvPicPr>
          <p:cNvPr id="8" name="Picture 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0174488-4E43-495D-8AE6-693B50566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>
            <a:off x="0" y="2584695"/>
            <a:ext cx="7569785" cy="4273305"/>
          </a:xfrm>
          <a:prstGeom prst="rect">
            <a:avLst/>
          </a:prstGeom>
        </p:spPr>
      </p:pic>
      <p:pic>
        <p:nvPicPr>
          <p:cNvPr id="72" name="Picture 7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FCE7C591-7E97-4B21-B5CA-37FE54FB3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6"/>
          <a:stretch/>
        </p:blipFill>
        <p:spPr>
          <a:xfrm>
            <a:off x="203029" y="5046120"/>
            <a:ext cx="4034385" cy="162609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389D70B-B882-4D85-B219-9EEA99F3F9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341" y="-430148"/>
            <a:ext cx="8648700" cy="2020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80AB2-C45F-860B-98B5-05DC855B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9" y="1376103"/>
            <a:ext cx="10217782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81389" y="1912721"/>
            <a:ext cx="7127427" cy="3398813"/>
            <a:chOff x="5841997" y="4123838"/>
            <a:chExt cx="3030426" cy="1760813"/>
          </a:xfrm>
        </p:grpSpPr>
        <p:grpSp>
          <p:nvGrpSpPr>
            <p:cNvPr id="19" name="Group 18"/>
            <p:cNvGrpSpPr/>
            <p:nvPr/>
          </p:nvGrpSpPr>
          <p:grpSpPr>
            <a:xfrm>
              <a:off x="5841997" y="4123838"/>
              <a:ext cx="3030426" cy="1760813"/>
              <a:chOff x="5841997" y="4123838"/>
              <a:chExt cx="3030426" cy="1760813"/>
            </a:xfrm>
          </p:grpSpPr>
          <p:sp>
            <p:nvSpPr>
              <p:cNvPr id="25" name="Cloud 24"/>
              <p:cNvSpPr/>
              <p:nvPr/>
            </p:nvSpPr>
            <p:spPr>
              <a:xfrm>
                <a:off x="5958680" y="4150055"/>
                <a:ext cx="2913743" cy="1734596"/>
              </a:xfrm>
              <a:prstGeom prst="cloud">
                <a:avLst/>
              </a:prstGeom>
              <a:solidFill>
                <a:srgbClr val="006666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Cloud 25"/>
              <p:cNvSpPr/>
              <p:nvPr/>
            </p:nvSpPr>
            <p:spPr>
              <a:xfrm>
                <a:off x="5841997" y="4123838"/>
                <a:ext cx="2913743" cy="1734596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189166" y="4468071"/>
              <a:ext cx="2313217" cy="26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56" y="1674989"/>
            <a:ext cx="4631375" cy="4631375"/>
          </a:xfrm>
          <a:prstGeom prst="rect">
            <a:avLst/>
          </a:prstGeom>
        </p:spPr>
      </p:pic>
      <p:pic>
        <p:nvPicPr>
          <p:cNvPr id="28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09" y="3031513"/>
            <a:ext cx="2743854" cy="3489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298E8-C07B-7662-E241-8110A514D34B}"/>
              </a:ext>
            </a:extLst>
          </p:cNvPr>
          <p:cNvSpPr txBox="1"/>
          <p:nvPr/>
        </p:nvSpPr>
        <p:spPr>
          <a:xfrm>
            <a:off x="1775637" y="818707"/>
            <a:ext cx="86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40F85-4AA5-253E-F35A-498769F6CCAE}"/>
              </a:ext>
            </a:extLst>
          </p:cNvPr>
          <p:cNvSpPr txBox="1"/>
          <p:nvPr/>
        </p:nvSpPr>
        <p:spPr>
          <a:xfrm>
            <a:off x="3179135" y="3030279"/>
            <a:ext cx="54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một, Muôn, như, người.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66F6E-0F3C-F791-F7A2-218407A1784F}"/>
              </a:ext>
            </a:extLst>
          </p:cNvPr>
          <p:cNvSpPr txBox="1"/>
          <p:nvPr/>
        </p:nvSpPr>
        <p:spPr>
          <a:xfrm>
            <a:off x="2806995" y="3074228"/>
            <a:ext cx="626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C69828-ECD5-4E1F-9584-2D699B8ED1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98C9B925-4487-4898-A2D3-5CEF90FEB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0" b="97083" l="2250" r="98125">
                        <a14:foregroundMark x1="49438" y1="36750" x2="55500" y2="37250"/>
                        <a14:foregroundMark x1="66938" y1="91917" x2="66938" y2="91917"/>
                        <a14:foregroundMark x1="91000" y1="62083" x2="91250" y2="71917"/>
                        <a14:foregroundMark x1="94500" y1="56500" x2="94875" y2="63000"/>
                        <a14:foregroundMark x1="98063" y1="62333" x2="98125" y2="63917"/>
                        <a14:foregroundMark x1="8500" y1="61417" x2="8500" y2="68417"/>
                        <a14:foregroundMark x1="8500" y1="68417" x2="6500" y2="72167"/>
                        <a14:foregroundMark x1="2938" y1="66667" x2="2938" y2="66667"/>
                        <a14:foregroundMark x1="2250" y1="84333" x2="5313" y2="86000"/>
                        <a14:foregroundMark x1="55875" y1="97083" x2="55875" y2="97083"/>
                        <a14:backgroundMark x1="44313" y1="78833" x2="44313" y2="78833"/>
                        <a14:backgroundMark x1="34188" y1="49917" x2="34188" y2="49917"/>
                        <a14:backgroundMark x1="61938" y1="43250" x2="61938" y2="4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2" b="580"/>
          <a:stretch/>
        </p:blipFill>
        <p:spPr>
          <a:xfrm>
            <a:off x="2312422" y="3213669"/>
            <a:ext cx="7159362" cy="3640442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572719-AA3F-4080-BC85-B6D5CB6DF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5" y="-11329"/>
            <a:ext cx="2307584" cy="8941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E691C42-1F6B-4D31-88EF-8EA86FD4671F}"/>
              </a:ext>
            </a:extLst>
          </p:cNvPr>
          <p:cNvGrpSpPr/>
          <p:nvPr/>
        </p:nvGrpSpPr>
        <p:grpSpPr>
          <a:xfrm>
            <a:off x="2967679" y="1131741"/>
            <a:ext cx="5804695" cy="784821"/>
            <a:chOff x="3272117" y="817730"/>
            <a:chExt cx="5647765" cy="66439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32E15C-40B9-489E-9F94-FDB7D2301C4E}"/>
                </a:ext>
              </a:extLst>
            </p:cNvPr>
            <p:cNvSpPr txBox="1"/>
            <p:nvPr/>
          </p:nvSpPr>
          <p:spPr>
            <a:xfrm>
              <a:off x="3272117" y="882860"/>
              <a:ext cx="5647765" cy="599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 w="28575">
                    <a:solidFill>
                      <a:srgbClr val="AE373C"/>
                    </a:solidFill>
                    <a:round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1508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VIỆT</a:t>
              </a:r>
              <a:endParaRPr kumimoji="0" lang="vi-VN" sz="4000" b="0" i="0" u="none" strike="noStrike" kern="1200" cap="none" spc="0" normalizeH="0" baseline="0" noProof="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A98173C-B81A-4477-8EF0-8E248759D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58" b="53226" l="87625" r="96875">
                          <a14:foregroundMark x1="90625" y1="53226" x2="90625" y2="53226"/>
                          <a14:foregroundMark x1="93625" y1="43548" x2="94000" y2="46129"/>
                          <a14:foregroundMark x1="94875" y1="39355" x2="94875" y2="40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81" t="29845" r="1901" b="44496"/>
            <a:stretch/>
          </p:blipFill>
          <p:spPr>
            <a:xfrm>
              <a:off x="7163315" y="817730"/>
              <a:ext cx="375246" cy="321138"/>
            </a:xfrm>
            <a:prstGeom prst="rect">
              <a:avLst/>
            </a:prstGeom>
          </p:spPr>
        </p:pic>
      </p:grpSp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0B04FB-D702-4FED-9BD8-B56E78C149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2245" r="36911" b="65073"/>
          <a:stretch/>
        </p:blipFill>
        <p:spPr>
          <a:xfrm rot="1126289">
            <a:off x="10067035" y="3106525"/>
            <a:ext cx="1085887" cy="1098663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16AF70-532A-4EE6-8606-16DF503CAF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8" t="13334" r="21394" b="66155"/>
          <a:stretch/>
        </p:blipFill>
        <p:spPr>
          <a:xfrm rot="20857935">
            <a:off x="435108" y="5703508"/>
            <a:ext cx="905164" cy="781462"/>
          </a:xfrm>
          <a:prstGeom prst="rect">
            <a:avLst/>
          </a:prstGeom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ABBFB8F-87D3-4450-8FAE-B9996C066C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76" r="36424" b="14189"/>
          <a:stretch/>
        </p:blipFill>
        <p:spPr>
          <a:xfrm rot="1028992">
            <a:off x="10301317" y="5747631"/>
            <a:ext cx="1034473" cy="923331"/>
          </a:xfrm>
          <a:prstGeom prst="rect">
            <a:avLst/>
          </a:prstGeom>
        </p:spPr>
      </p:pic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C0917E-E198-4C69-90F2-0B65B67D37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452" b="58519" l="68068" r="766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89" t="37069" r="22223" b="39098"/>
          <a:stretch/>
        </p:blipFill>
        <p:spPr>
          <a:xfrm rot="905114">
            <a:off x="1068992" y="709540"/>
            <a:ext cx="822036" cy="90804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7AD49E-71C2-4674-AC1C-43FC5BA639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1" t="37462" r="8009" b="38161"/>
          <a:stretch/>
        </p:blipFill>
        <p:spPr>
          <a:xfrm rot="20565754">
            <a:off x="436960" y="3377388"/>
            <a:ext cx="858982" cy="923330"/>
          </a:xfrm>
          <a:prstGeom prst="rect">
            <a:avLst/>
          </a:prstGeom>
        </p:spPr>
      </p:pic>
      <p:pic>
        <p:nvPicPr>
          <p:cNvPr id="37" name="Picture 36" descr="Shape, circle&#10;&#10;Description automatically generated">
            <a:extLst>
              <a:ext uri="{FF2B5EF4-FFF2-40B4-BE49-F238E27FC236}">
                <a16:creationId xmlns:a16="http://schemas.microsoft.com/office/drawing/2014/main" id="{18D1E7BE-CB88-475E-B4C3-D8B4D6BE41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996" y="28914"/>
            <a:ext cx="968561" cy="96856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FCB5B81-03A1-41E0-A447-A2FC734C8117}"/>
              </a:ext>
            </a:extLst>
          </p:cNvPr>
          <p:cNvGrpSpPr/>
          <p:nvPr/>
        </p:nvGrpSpPr>
        <p:grpSpPr>
          <a:xfrm>
            <a:off x="2574054" y="246456"/>
            <a:ext cx="6843940" cy="715765"/>
            <a:chOff x="2873170" y="343910"/>
            <a:chExt cx="4312010" cy="1280575"/>
          </a:xfrm>
        </p:grpSpPr>
        <p:sp>
          <p:nvSpPr>
            <p:cNvPr id="28" name="îṥḷíďê">
              <a:extLst>
                <a:ext uri="{FF2B5EF4-FFF2-40B4-BE49-F238E27FC236}">
                  <a16:creationId xmlns:a16="http://schemas.microsoft.com/office/drawing/2014/main" id="{B8E35B65-158A-4E98-BBF1-67D387EB3245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Google Shape;5317;p41">
              <a:extLst>
                <a:ext uri="{FF2B5EF4-FFF2-40B4-BE49-F238E27FC236}">
                  <a16:creationId xmlns:a16="http://schemas.microsoft.com/office/drawing/2014/main" id="{566A9514-76AC-47F2-AC05-5AAF90F78A44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E3AF34-709E-43B2-BE76-361DF29CE6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298" b="31922" l="82453" r="90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38" t="9845" r="8408" b="65625"/>
          <a:stretch/>
        </p:blipFill>
        <p:spPr>
          <a:xfrm rot="277780">
            <a:off x="9033735" y="325001"/>
            <a:ext cx="975866" cy="1178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DDF76C-CDEB-4CC0-AB85-5D9B2D3A46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2270" y="2153364"/>
            <a:ext cx="885215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9D71D9-20BF-4452-9FE8-B54B27A10514}"/>
              </a:ext>
            </a:extLst>
          </p:cNvPr>
          <p:cNvSpPr txBox="1"/>
          <p:nvPr/>
        </p:nvSpPr>
        <p:spPr>
          <a:xfrm>
            <a:off x="3345234" y="24721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  <a:ea typeface="HP001" panose="020B0603050302020204" pitchFamily="34" charset="0"/>
              </a:rPr>
              <a:t>ÔN CÁC CHỮ HOA</a:t>
            </a:r>
            <a:endParaRPr lang="en-US" sz="4800" dirty="0"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17FC9-DC8A-4C3F-A16E-C23C42A03544}"/>
              </a:ext>
            </a:extLst>
          </p:cNvPr>
          <p:cNvSpPr txBox="1"/>
          <p:nvPr/>
        </p:nvSpPr>
        <p:spPr>
          <a:xfrm>
            <a:off x="2518782" y="1378592"/>
            <a:ext cx="7154436" cy="65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F7446B"/>
                </a:solidFill>
                <a:latin typeface="+mj-lt"/>
              </a:rPr>
              <a:t>ÔN CÁC CHỮ HOA </a:t>
            </a:r>
            <a:r>
              <a:rPr lang="vi-VN" sz="2667" b="1" dirty="0">
                <a:solidFill>
                  <a:srgbClr val="F7446B"/>
                </a:solidFill>
                <a:latin typeface="HP001 4 hàng" panose="020B0603050302020204" pitchFamily="34" charset="0"/>
              </a:rPr>
              <a:t>F, J, W (kiểu 2)</a:t>
            </a:r>
            <a:endParaRPr lang="en-US" sz="2667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9E585D-9B71-4730-B429-C7977878655C}"/>
              </a:ext>
            </a:extLst>
          </p:cNvPr>
          <p:cNvGrpSpPr/>
          <p:nvPr/>
        </p:nvGrpSpPr>
        <p:grpSpPr>
          <a:xfrm>
            <a:off x="2211474" y="2090993"/>
            <a:ext cx="7154436" cy="2141936"/>
            <a:chOff x="644439" y="1984473"/>
            <a:chExt cx="5569122" cy="1662716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2E5F94A6-AC05-427F-BC04-3686F2BE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519" y="2005407"/>
              <a:ext cx="3623042" cy="1536240"/>
            </a:xfrm>
            <a:prstGeom prst="rect">
              <a:avLst/>
            </a:prstGeom>
          </p:spPr>
        </p:pic>
        <p:pic>
          <p:nvPicPr>
            <p:cNvPr id="6" name="Picture 4" descr="R18. TẬP VIẾT: ÔN CÁCH VIẾT CÁC CHỮ HOA A, M, N, Q, V (KIỂU 2) - Thư Viện  123">
              <a:extLst>
                <a:ext uri="{FF2B5EF4-FFF2-40B4-BE49-F238E27FC236}">
                  <a16:creationId xmlns:a16="http://schemas.microsoft.com/office/drawing/2014/main" id="{8E1B661A-91CC-4135-B3FF-7418748C6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66" b="52233"/>
            <a:stretch/>
          </p:blipFill>
          <p:spPr bwMode="auto">
            <a:xfrm>
              <a:off x="644439" y="1984473"/>
              <a:ext cx="1555835" cy="166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683FF0-C803-408B-A3DC-E42BC1A1A5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23230"/>
          <a:stretch/>
        </p:blipFill>
        <p:spPr>
          <a:xfrm>
            <a:off x="2080541" y="4346106"/>
            <a:ext cx="2258257" cy="1694437"/>
          </a:xfrm>
          <a:prstGeom prst="rect">
            <a:avLst/>
          </a:prstGeom>
        </p:spPr>
      </p:pic>
      <p:pic>
        <p:nvPicPr>
          <p:cNvPr id="8" name="Picture 7" descr="A picture containing text, scissors&#10;&#10;Description automatically generated">
            <a:extLst>
              <a:ext uri="{FF2B5EF4-FFF2-40B4-BE49-F238E27FC236}">
                <a16:creationId xmlns:a16="http://schemas.microsoft.com/office/drawing/2014/main" id="{3F47B774-0851-43E3-B68A-ED22D4B73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44" b="21714"/>
          <a:stretch/>
        </p:blipFill>
        <p:spPr>
          <a:xfrm>
            <a:off x="4659564" y="4403601"/>
            <a:ext cx="2258257" cy="174523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C98D0B5-A254-4CA6-99EC-28B43C37F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371" b="23988"/>
          <a:stretch/>
        </p:blipFill>
        <p:spPr>
          <a:xfrm>
            <a:off x="7328351" y="4346106"/>
            <a:ext cx="2258257" cy="17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D81C05-61D6-3A04-1950-70558A504E0E}"/>
              </a:ext>
            </a:extLst>
          </p:cNvPr>
          <p:cNvSpPr txBox="1"/>
          <p:nvPr/>
        </p:nvSpPr>
        <p:spPr>
          <a:xfrm>
            <a:off x="2061581" y="559885"/>
            <a:ext cx="874109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CÁC CHỮ HOA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F, J, W (kiểu 2)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2AFE94-DA32-0409-AF29-741A891FE67B}"/>
              </a:ext>
            </a:extLst>
          </p:cNvPr>
          <p:cNvGrpSpPr/>
          <p:nvPr/>
        </p:nvGrpSpPr>
        <p:grpSpPr>
          <a:xfrm>
            <a:off x="2211474" y="2090993"/>
            <a:ext cx="7154436" cy="2141936"/>
            <a:chOff x="644439" y="1984473"/>
            <a:chExt cx="5569122" cy="1662716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9D321B7C-8C43-9ABB-31B1-E4BF31C21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519" y="2005407"/>
              <a:ext cx="3623042" cy="1536240"/>
            </a:xfrm>
            <a:prstGeom prst="rect">
              <a:avLst/>
            </a:prstGeom>
          </p:spPr>
        </p:pic>
        <p:pic>
          <p:nvPicPr>
            <p:cNvPr id="8" name="Picture 4" descr="R18. TẬP VIẾT: ÔN CÁCH VIẾT CÁC CHỮ HOA A, M, N, Q, V (KIỂU 2) - Thư Viện  123">
              <a:extLst>
                <a:ext uri="{FF2B5EF4-FFF2-40B4-BE49-F238E27FC236}">
                  <a16:creationId xmlns:a16="http://schemas.microsoft.com/office/drawing/2014/main" id="{C5BEA200-5913-898F-0BC1-F30F226C0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66" b="52233"/>
            <a:stretch/>
          </p:blipFill>
          <p:spPr bwMode="auto">
            <a:xfrm>
              <a:off x="644439" y="1984473"/>
              <a:ext cx="1555835" cy="166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81E107A-0A0D-B988-0C29-11E8372A2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23230"/>
          <a:stretch/>
        </p:blipFill>
        <p:spPr>
          <a:xfrm>
            <a:off x="2080541" y="4346106"/>
            <a:ext cx="2258257" cy="1694437"/>
          </a:xfrm>
          <a:prstGeom prst="rect">
            <a:avLst/>
          </a:prstGeom>
        </p:spPr>
      </p:pic>
      <p:pic>
        <p:nvPicPr>
          <p:cNvPr id="10" name="Picture 9" descr="A picture containing text, scissors&#10;&#10;Description automatically generated">
            <a:extLst>
              <a:ext uri="{FF2B5EF4-FFF2-40B4-BE49-F238E27FC236}">
                <a16:creationId xmlns:a16="http://schemas.microsoft.com/office/drawing/2014/main" id="{9493490C-EC50-F657-1C53-0D8DF76A29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44" b="21714"/>
          <a:stretch/>
        </p:blipFill>
        <p:spPr>
          <a:xfrm>
            <a:off x="4659564" y="4403601"/>
            <a:ext cx="2258257" cy="1745236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B208AF6-F4BD-B9D4-EA32-C0F735B9CC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371" b="23988"/>
          <a:stretch/>
        </p:blipFill>
        <p:spPr>
          <a:xfrm>
            <a:off x="7328351" y="4346106"/>
            <a:ext cx="2258257" cy="174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8" y="181388"/>
            <a:ext cx="908112" cy="9081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649" y="3441700"/>
            <a:ext cx="3123751" cy="3416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22163" y="421074"/>
            <a:ext cx="960156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103" y="2856620"/>
            <a:ext cx="109507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" r="27106" b="78302"/>
          <a:stretch>
            <a:fillRect/>
          </a:stretch>
        </p:blipFill>
        <p:spPr>
          <a:xfrm>
            <a:off x="747871" y="1253598"/>
            <a:ext cx="7655607" cy="15425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9703" y="4596724"/>
            <a:ext cx="10950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o.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7439" y="3542006"/>
            <a:ext cx="2395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8579" y="1583101"/>
            <a:ext cx="7754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Juôn người như một.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7" grpId="0" uiExpan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815F0D86-2642-499F-8BD0-2284D610DB6F}"/>
              </a:ext>
            </a:extLst>
          </p:cNvPr>
          <p:cNvSpPr txBox="1"/>
          <p:nvPr/>
        </p:nvSpPr>
        <p:spPr>
          <a:xfrm>
            <a:off x="1162878" y="1940454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9140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thành ngữ muôn người như một ý nói mọi người trong một nước phải đoàn kết, thống nhất một lòng. Đây là một phẩm chất đáng quý của con người Việt Nam ta.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C Onigiri Outline Colo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F4C87-CD5B-430A-A12D-E7B4123FE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0849E-096D-421D-A31C-AD185D159437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VIẾT VỞ</a:t>
            </a:r>
          </a:p>
        </p:txBody>
      </p:sp>
      <p:pic>
        <p:nvPicPr>
          <p:cNvPr id="4" name="55">
            <a:extLst>
              <a:ext uri="{FF2B5EF4-FFF2-40B4-BE49-F238E27FC236}">
                <a16:creationId xmlns:a16="http://schemas.microsoft.com/office/drawing/2014/main" id="{C6FBC426-2FD7-4188-B01A-E542A953A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205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9" baseType="lpstr">
      <vt:lpstr>等线</vt:lpstr>
      <vt:lpstr>Microsoft YaHei</vt:lpstr>
      <vt:lpstr>Arial</vt:lpstr>
      <vt:lpstr>Arial-Rounded</vt:lpstr>
      <vt:lpstr>Calibri</vt:lpstr>
      <vt:lpstr>Calibri Light</vt:lpstr>
      <vt:lpstr>Cambria</vt:lpstr>
      <vt:lpstr>can_NongAor</vt:lpstr>
      <vt:lpstr>FC Onigiri Outline</vt:lpstr>
      <vt:lpstr>Gloria Hallelujah</vt:lpstr>
      <vt:lpstr>HP001 4 hàng</vt:lpstr>
      <vt:lpstr>HP001 5 hàng</vt:lpstr>
      <vt:lpstr>iCiel Cadena</vt:lpstr>
      <vt:lpstr>milk tea Med</vt:lpstr>
      <vt:lpstr>Times New Roman</vt:lpstr>
      <vt:lpstr>UTM Avo</vt:lpstr>
      <vt:lpstr>Wingdings</vt:lpstr>
      <vt:lpstr>Office Theme</vt:lpstr>
      <vt:lpstr>1_Office 主题</vt:lpstr>
      <vt:lpstr>2_Office 主题</vt:lpstr>
      <vt:lpstr>https://www.freeppt7.com</vt:lpstr>
      <vt:lpstr>1_Office Theme</vt:lpstr>
      <vt:lpstr>ชุดรูปแบบของ Office</vt:lpstr>
      <vt:lpstr>1_Office 主题​​</vt:lpstr>
      <vt:lpstr>4_Office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52</cp:revision>
  <dcterms:created xsi:type="dcterms:W3CDTF">2021-07-20T01:55:21Z</dcterms:created>
  <dcterms:modified xsi:type="dcterms:W3CDTF">2025-05-26T02:30:31Z</dcterms:modified>
</cp:coreProperties>
</file>