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23" r:id="rId2"/>
    <p:sldMasterId id="2147483734" r:id="rId3"/>
    <p:sldMasterId id="2147483746" r:id="rId4"/>
    <p:sldMasterId id="2147483758" r:id="rId5"/>
  </p:sldMasterIdLst>
  <p:notesMasterIdLst>
    <p:notesMasterId r:id="rId32"/>
  </p:notesMasterIdLst>
  <p:sldIdLst>
    <p:sldId id="333" r:id="rId6"/>
    <p:sldId id="2007577124" r:id="rId7"/>
    <p:sldId id="2007577125" r:id="rId8"/>
    <p:sldId id="2007577126" r:id="rId9"/>
    <p:sldId id="2007577127" r:id="rId10"/>
    <p:sldId id="2007577128" r:id="rId11"/>
    <p:sldId id="2007577129" r:id="rId12"/>
    <p:sldId id="256" r:id="rId13"/>
    <p:sldId id="2007577112" r:id="rId14"/>
    <p:sldId id="276" r:id="rId15"/>
    <p:sldId id="2007577113" r:id="rId16"/>
    <p:sldId id="2007577114" r:id="rId17"/>
    <p:sldId id="2007577115" r:id="rId18"/>
    <p:sldId id="279" r:id="rId19"/>
    <p:sldId id="2007577116" r:id="rId20"/>
    <p:sldId id="2007577117" r:id="rId21"/>
    <p:sldId id="274" r:id="rId22"/>
    <p:sldId id="2007577118" r:id="rId23"/>
    <p:sldId id="2007577119" r:id="rId24"/>
    <p:sldId id="2007577123" r:id="rId25"/>
    <p:sldId id="2007577120" r:id="rId26"/>
    <p:sldId id="2007577088" r:id="rId27"/>
    <p:sldId id="2007577121" r:id="rId28"/>
    <p:sldId id="271" r:id="rId29"/>
    <p:sldId id="273" r:id="rId30"/>
    <p:sldId id="200757712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61B9E-C0F9-4C8B-B8EF-FCD9B9763FE2}"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DA0A4-6352-461D-A5EF-052D547F2335}" type="slidenum">
              <a:rPr lang="en-US" smtClean="0"/>
              <a:t>‹#›</a:t>
            </a:fld>
            <a:endParaRPr lang="en-US"/>
          </a:p>
        </p:txBody>
      </p:sp>
    </p:spTree>
    <p:extLst>
      <p:ext uri="{BB962C8B-B14F-4D97-AF65-F5344CB8AC3E}">
        <p14:creationId xmlns:p14="http://schemas.microsoft.com/office/powerpoint/2010/main" val="219552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759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33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24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557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t>2025/3/31</a:t>
            </a:fld>
            <a:endParaRPr lang="zh-CN" altLang="en-US"/>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4077098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t>2025/3/31</a:t>
            </a:fld>
            <a:endParaRPr lang="zh-CN" altLang="en-US"/>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6875290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t>2025/3/31</a:t>
            </a:fld>
            <a:endParaRPr lang="zh-CN" altLang="en-US"/>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8097933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inpin heiti" charset="-122"/>
                <a:ea typeface="inpin heiti"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2025/3/31</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405970543"/>
      </p:ext>
    </p:extLst>
  </p:cSld>
  <p:clrMapOvr>
    <a:masterClrMapping/>
  </p:clrMapOvr>
  <p:transition spd="slow">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2025/3/31</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264615038"/>
      </p:ext>
    </p:extLst>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inpin heiti" charset="-122"/>
                <a:ea typeface="inpin heiti"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2025/3/31</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95667374"/>
      </p:ext>
    </p:extLst>
  </p:cSld>
  <p:clrMapOvr>
    <a:masterClrMapping/>
  </p:clrMapOvr>
  <p:transition spd="slow">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2025/3/31</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610983549"/>
      </p:ext>
    </p:extLst>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4" name="内容占位符 3"/>
          <p:cNvSpPr>
            <a:spLocks noGrp="1"/>
          </p:cNvSpPr>
          <p:nvPr>
            <p:ph sz="half" idx="2"/>
          </p:nvPr>
        </p:nvSpPr>
        <p:spPr>
          <a:xfrm>
            <a:off x="1186774" y="2665379"/>
            <a:ext cx="4873574"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6" name="内容占位符 5"/>
          <p:cNvSpPr>
            <a:spLocks noGrp="1"/>
          </p:cNvSpPr>
          <p:nvPr>
            <p:ph sz="quarter" idx="4"/>
          </p:nvPr>
        </p:nvSpPr>
        <p:spPr>
          <a:xfrm>
            <a:off x="6256938" y="2665379"/>
            <a:ext cx="4897576"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2025/3/31</a:t>
            </a:fld>
            <a:endParaRPr lang="zh-CN" altLang="en-US" dirty="0"/>
          </a:p>
        </p:txBody>
      </p:sp>
      <p:sp>
        <p:nvSpPr>
          <p:cNvPr id="8" name="页脚占位符 7"/>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77212091"/>
      </p:ext>
    </p:extLst>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2025/3/31</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144587714"/>
      </p:ext>
    </p:extLst>
  </p:cSld>
  <p:clrMapOvr>
    <a:masterClrMapping/>
  </p:clrMapOvr>
  <p:transition spd="slow">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2025/3/31</a:t>
            </a:fld>
            <a:endParaRPr lang="zh-CN" altLang="en-US" dirty="0"/>
          </a:p>
        </p:txBody>
      </p:sp>
      <p:sp>
        <p:nvSpPr>
          <p:cNvPr id="3" name="页脚占位符 2"/>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961153872"/>
      </p:ext>
    </p:extLst>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b="0" i="0">
                <a:latin typeface="inpin heiti" charset="-122"/>
                <a:ea typeface="inpin heiti"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2025/3/31</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792557858"/>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t>2025/3/31</a:t>
            </a:fld>
            <a:endParaRPr lang="zh-CN" altLang="en-US"/>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2652561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2025/3/31</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315154263"/>
      </p:ext>
    </p:extLst>
  </p:cSld>
  <p:clrMapOvr>
    <a:masterClrMapping/>
  </p:clrMapOvr>
  <p:transition spd="slow">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2025/3/31</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593262235"/>
      </p:ext>
    </p:extLst>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10ABD-D71D-EB85-4B1A-752FCC5328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F2D1AF-2CEA-3918-59E1-87ADDDE4B4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0F4C65-618D-9C40-7340-E9D602C6C254}"/>
              </a:ext>
            </a:extLst>
          </p:cNvPr>
          <p:cNvSpPr>
            <a:spLocks noGrp="1"/>
          </p:cNvSpPr>
          <p:nvPr>
            <p:ph type="dt" sz="half" idx="10"/>
          </p:nvPr>
        </p:nvSpPr>
        <p:spPr/>
        <p:txBody>
          <a:bodyPr/>
          <a:lstStyle/>
          <a:p>
            <a:fld id="{BA5EC02D-D27E-473D-8199-9093F28A4077}" type="datetimeFigureOut">
              <a:rPr lang="en-US" smtClean="0"/>
              <a:t>3/31/2025</a:t>
            </a:fld>
            <a:endParaRPr lang="en-US"/>
          </a:p>
        </p:txBody>
      </p:sp>
      <p:sp>
        <p:nvSpPr>
          <p:cNvPr id="5" name="Footer Placeholder 4">
            <a:extLst>
              <a:ext uri="{FF2B5EF4-FFF2-40B4-BE49-F238E27FC236}">
                <a16:creationId xmlns:a16="http://schemas.microsoft.com/office/drawing/2014/main" id="{3B591BAF-A9CF-39CA-92D5-A02E1252B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318A0-506B-60FF-916D-5AF52CDF576F}"/>
              </a:ext>
            </a:extLst>
          </p:cNvPr>
          <p:cNvSpPr>
            <a:spLocks noGrp="1"/>
          </p:cNvSpPr>
          <p:nvPr>
            <p:ph type="sldNum" sz="quarter" idx="12"/>
          </p:nvPr>
        </p:nvSpPr>
        <p:spPr/>
        <p:txBody>
          <a:bodyPr/>
          <a:lstStyle/>
          <a:p>
            <a:fld id="{2EF87A48-79B8-4C30-AAE1-EE303FE9D83E}" type="slidenum">
              <a:rPr lang="en-US" smtClean="0"/>
              <a:t>‹#›</a:t>
            </a:fld>
            <a:endParaRPr lang="en-US"/>
          </a:p>
        </p:txBody>
      </p:sp>
    </p:spTree>
    <p:extLst>
      <p:ext uri="{BB962C8B-B14F-4D97-AF65-F5344CB8AC3E}">
        <p14:creationId xmlns:p14="http://schemas.microsoft.com/office/powerpoint/2010/main" val="3504517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8BE14-1DCE-7321-AF7B-4DDBA3FB13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DC3168-4211-9915-580A-6AD2700E47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F1FCD-6DE4-6839-50E5-8DAC05383C9D}"/>
              </a:ext>
            </a:extLst>
          </p:cNvPr>
          <p:cNvSpPr>
            <a:spLocks noGrp="1"/>
          </p:cNvSpPr>
          <p:nvPr>
            <p:ph type="dt" sz="half" idx="10"/>
          </p:nvPr>
        </p:nvSpPr>
        <p:spPr/>
        <p:txBody>
          <a:bodyPr/>
          <a:lstStyle/>
          <a:p>
            <a:fld id="{BA5EC02D-D27E-473D-8199-9093F28A4077}" type="datetimeFigureOut">
              <a:rPr lang="en-US" smtClean="0"/>
              <a:t>3/31/2025</a:t>
            </a:fld>
            <a:endParaRPr lang="en-US"/>
          </a:p>
        </p:txBody>
      </p:sp>
      <p:sp>
        <p:nvSpPr>
          <p:cNvPr id="5" name="Footer Placeholder 4">
            <a:extLst>
              <a:ext uri="{FF2B5EF4-FFF2-40B4-BE49-F238E27FC236}">
                <a16:creationId xmlns:a16="http://schemas.microsoft.com/office/drawing/2014/main" id="{2ACEDEC6-324B-85D1-F32D-233D03CBED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9323E-2154-572E-1773-1733462B6872}"/>
              </a:ext>
            </a:extLst>
          </p:cNvPr>
          <p:cNvSpPr>
            <a:spLocks noGrp="1"/>
          </p:cNvSpPr>
          <p:nvPr>
            <p:ph type="sldNum" sz="quarter" idx="12"/>
          </p:nvPr>
        </p:nvSpPr>
        <p:spPr/>
        <p:txBody>
          <a:bodyPr/>
          <a:lstStyle/>
          <a:p>
            <a:fld id="{2EF87A48-79B8-4C30-AAE1-EE303FE9D83E}" type="slidenum">
              <a:rPr lang="en-US" smtClean="0"/>
              <a:t>‹#›</a:t>
            </a:fld>
            <a:endParaRPr lang="en-US"/>
          </a:p>
        </p:txBody>
      </p:sp>
    </p:spTree>
    <p:extLst>
      <p:ext uri="{BB962C8B-B14F-4D97-AF65-F5344CB8AC3E}">
        <p14:creationId xmlns:p14="http://schemas.microsoft.com/office/powerpoint/2010/main" val="188638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44386-DCF6-C73C-33FB-C0DFFA1BC3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993835-5424-3918-AD74-CC6418A7FD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8E0B1E-9341-45C8-217A-0D499B062988}"/>
              </a:ext>
            </a:extLst>
          </p:cNvPr>
          <p:cNvSpPr>
            <a:spLocks noGrp="1"/>
          </p:cNvSpPr>
          <p:nvPr>
            <p:ph type="dt" sz="half" idx="10"/>
          </p:nvPr>
        </p:nvSpPr>
        <p:spPr/>
        <p:txBody>
          <a:bodyPr/>
          <a:lstStyle/>
          <a:p>
            <a:fld id="{BA5EC02D-D27E-473D-8199-9093F28A4077}" type="datetimeFigureOut">
              <a:rPr lang="en-US" smtClean="0"/>
              <a:t>3/31/2025</a:t>
            </a:fld>
            <a:endParaRPr lang="en-US"/>
          </a:p>
        </p:txBody>
      </p:sp>
      <p:sp>
        <p:nvSpPr>
          <p:cNvPr id="5" name="Footer Placeholder 4">
            <a:extLst>
              <a:ext uri="{FF2B5EF4-FFF2-40B4-BE49-F238E27FC236}">
                <a16:creationId xmlns:a16="http://schemas.microsoft.com/office/drawing/2014/main" id="{1CB6D9B1-7D91-AD67-3494-2F54771A5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622BE7-0277-417E-FBE2-96868DC69468}"/>
              </a:ext>
            </a:extLst>
          </p:cNvPr>
          <p:cNvSpPr>
            <a:spLocks noGrp="1"/>
          </p:cNvSpPr>
          <p:nvPr>
            <p:ph type="sldNum" sz="quarter" idx="12"/>
          </p:nvPr>
        </p:nvSpPr>
        <p:spPr/>
        <p:txBody>
          <a:bodyPr/>
          <a:lstStyle/>
          <a:p>
            <a:fld id="{2EF87A48-79B8-4C30-AAE1-EE303FE9D83E}" type="slidenum">
              <a:rPr lang="en-US" smtClean="0"/>
              <a:t>‹#›</a:t>
            </a:fld>
            <a:endParaRPr lang="en-US"/>
          </a:p>
        </p:txBody>
      </p:sp>
    </p:spTree>
    <p:extLst>
      <p:ext uri="{BB962C8B-B14F-4D97-AF65-F5344CB8AC3E}">
        <p14:creationId xmlns:p14="http://schemas.microsoft.com/office/powerpoint/2010/main" val="2141292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50009-5088-8888-8D4B-541084F234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6E697-D45E-96B6-810C-31DC2A2B10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DBE69E-5979-C97D-5008-CD937D9749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C40799-29C1-3B99-E728-9525E1E19FB3}"/>
              </a:ext>
            </a:extLst>
          </p:cNvPr>
          <p:cNvSpPr>
            <a:spLocks noGrp="1"/>
          </p:cNvSpPr>
          <p:nvPr>
            <p:ph type="dt" sz="half" idx="10"/>
          </p:nvPr>
        </p:nvSpPr>
        <p:spPr/>
        <p:txBody>
          <a:bodyPr/>
          <a:lstStyle/>
          <a:p>
            <a:fld id="{BA5EC02D-D27E-473D-8199-9093F28A4077}" type="datetimeFigureOut">
              <a:rPr lang="en-US" smtClean="0"/>
              <a:t>3/31/2025</a:t>
            </a:fld>
            <a:endParaRPr lang="en-US"/>
          </a:p>
        </p:txBody>
      </p:sp>
      <p:sp>
        <p:nvSpPr>
          <p:cNvPr id="6" name="Footer Placeholder 5">
            <a:extLst>
              <a:ext uri="{FF2B5EF4-FFF2-40B4-BE49-F238E27FC236}">
                <a16:creationId xmlns:a16="http://schemas.microsoft.com/office/drawing/2014/main" id="{B4F59227-0BC7-6818-2A99-CEE0275FE7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50D766-9349-C41D-88BE-9D95A0DC86DC}"/>
              </a:ext>
            </a:extLst>
          </p:cNvPr>
          <p:cNvSpPr>
            <a:spLocks noGrp="1"/>
          </p:cNvSpPr>
          <p:nvPr>
            <p:ph type="sldNum" sz="quarter" idx="12"/>
          </p:nvPr>
        </p:nvSpPr>
        <p:spPr/>
        <p:txBody>
          <a:bodyPr/>
          <a:lstStyle/>
          <a:p>
            <a:fld id="{2EF87A48-79B8-4C30-AAE1-EE303FE9D83E}" type="slidenum">
              <a:rPr lang="en-US" smtClean="0"/>
              <a:t>‹#›</a:t>
            </a:fld>
            <a:endParaRPr lang="en-US"/>
          </a:p>
        </p:txBody>
      </p:sp>
    </p:spTree>
    <p:extLst>
      <p:ext uri="{BB962C8B-B14F-4D97-AF65-F5344CB8AC3E}">
        <p14:creationId xmlns:p14="http://schemas.microsoft.com/office/powerpoint/2010/main" val="92982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36E7-EB26-43B8-7591-D49EC897D8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187029-8923-196C-0DA1-1CD2F8E2F7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5BB1D-8DA0-3621-A960-5F9C5DD2AA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68EC49-D320-9137-428A-32E90C4004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007E6D-0B88-563D-9BCE-C0DD752F9E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E0618E-95B9-672F-CE61-72974D4EDE1D}"/>
              </a:ext>
            </a:extLst>
          </p:cNvPr>
          <p:cNvSpPr>
            <a:spLocks noGrp="1"/>
          </p:cNvSpPr>
          <p:nvPr>
            <p:ph type="dt" sz="half" idx="10"/>
          </p:nvPr>
        </p:nvSpPr>
        <p:spPr/>
        <p:txBody>
          <a:bodyPr/>
          <a:lstStyle/>
          <a:p>
            <a:fld id="{BA5EC02D-D27E-473D-8199-9093F28A4077}" type="datetimeFigureOut">
              <a:rPr lang="en-US" smtClean="0"/>
              <a:t>3/31/2025</a:t>
            </a:fld>
            <a:endParaRPr lang="en-US"/>
          </a:p>
        </p:txBody>
      </p:sp>
      <p:sp>
        <p:nvSpPr>
          <p:cNvPr id="8" name="Footer Placeholder 7">
            <a:extLst>
              <a:ext uri="{FF2B5EF4-FFF2-40B4-BE49-F238E27FC236}">
                <a16:creationId xmlns:a16="http://schemas.microsoft.com/office/drawing/2014/main" id="{2FD40062-54C5-BE94-9CA7-64B52D3861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440133-865E-8491-BF81-80DAD1739569}"/>
              </a:ext>
            </a:extLst>
          </p:cNvPr>
          <p:cNvSpPr>
            <a:spLocks noGrp="1"/>
          </p:cNvSpPr>
          <p:nvPr>
            <p:ph type="sldNum" sz="quarter" idx="12"/>
          </p:nvPr>
        </p:nvSpPr>
        <p:spPr/>
        <p:txBody>
          <a:bodyPr/>
          <a:lstStyle/>
          <a:p>
            <a:fld id="{2EF87A48-79B8-4C30-AAE1-EE303FE9D83E}" type="slidenum">
              <a:rPr lang="en-US" smtClean="0"/>
              <a:t>‹#›</a:t>
            </a:fld>
            <a:endParaRPr lang="en-US"/>
          </a:p>
        </p:txBody>
      </p:sp>
    </p:spTree>
    <p:extLst>
      <p:ext uri="{BB962C8B-B14F-4D97-AF65-F5344CB8AC3E}">
        <p14:creationId xmlns:p14="http://schemas.microsoft.com/office/powerpoint/2010/main" val="2487220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A7D08-9F2A-E4D3-3544-106E7AF244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621E11-47EB-7A33-031A-045654D99FA9}"/>
              </a:ext>
            </a:extLst>
          </p:cNvPr>
          <p:cNvSpPr>
            <a:spLocks noGrp="1"/>
          </p:cNvSpPr>
          <p:nvPr>
            <p:ph type="dt" sz="half" idx="10"/>
          </p:nvPr>
        </p:nvSpPr>
        <p:spPr/>
        <p:txBody>
          <a:bodyPr/>
          <a:lstStyle/>
          <a:p>
            <a:fld id="{BA5EC02D-D27E-473D-8199-9093F28A4077}" type="datetimeFigureOut">
              <a:rPr lang="en-US" smtClean="0"/>
              <a:t>3/31/2025</a:t>
            </a:fld>
            <a:endParaRPr lang="en-US"/>
          </a:p>
        </p:txBody>
      </p:sp>
      <p:sp>
        <p:nvSpPr>
          <p:cNvPr id="4" name="Footer Placeholder 3">
            <a:extLst>
              <a:ext uri="{FF2B5EF4-FFF2-40B4-BE49-F238E27FC236}">
                <a16:creationId xmlns:a16="http://schemas.microsoft.com/office/drawing/2014/main" id="{A26FB28A-08B4-DF71-5945-FCB12F7689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F94FE6-E7A0-0EFD-39DC-E2B979DC874F}"/>
              </a:ext>
            </a:extLst>
          </p:cNvPr>
          <p:cNvSpPr>
            <a:spLocks noGrp="1"/>
          </p:cNvSpPr>
          <p:nvPr>
            <p:ph type="sldNum" sz="quarter" idx="12"/>
          </p:nvPr>
        </p:nvSpPr>
        <p:spPr/>
        <p:txBody>
          <a:bodyPr/>
          <a:lstStyle/>
          <a:p>
            <a:fld id="{2EF87A48-79B8-4C30-AAE1-EE303FE9D83E}" type="slidenum">
              <a:rPr lang="en-US" smtClean="0"/>
              <a:t>‹#›</a:t>
            </a:fld>
            <a:endParaRPr lang="en-US"/>
          </a:p>
        </p:txBody>
      </p:sp>
    </p:spTree>
    <p:extLst>
      <p:ext uri="{BB962C8B-B14F-4D97-AF65-F5344CB8AC3E}">
        <p14:creationId xmlns:p14="http://schemas.microsoft.com/office/powerpoint/2010/main" val="3560224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2E226E-8F61-5783-9DB3-3005DCA1FC98}"/>
              </a:ext>
            </a:extLst>
          </p:cNvPr>
          <p:cNvSpPr>
            <a:spLocks noGrp="1"/>
          </p:cNvSpPr>
          <p:nvPr>
            <p:ph type="dt" sz="half" idx="10"/>
          </p:nvPr>
        </p:nvSpPr>
        <p:spPr/>
        <p:txBody>
          <a:bodyPr/>
          <a:lstStyle/>
          <a:p>
            <a:fld id="{BA5EC02D-D27E-473D-8199-9093F28A4077}" type="datetimeFigureOut">
              <a:rPr lang="en-US" smtClean="0"/>
              <a:t>3/31/2025</a:t>
            </a:fld>
            <a:endParaRPr lang="en-US"/>
          </a:p>
        </p:txBody>
      </p:sp>
      <p:sp>
        <p:nvSpPr>
          <p:cNvPr id="3" name="Footer Placeholder 2">
            <a:extLst>
              <a:ext uri="{FF2B5EF4-FFF2-40B4-BE49-F238E27FC236}">
                <a16:creationId xmlns:a16="http://schemas.microsoft.com/office/drawing/2014/main" id="{0F134A7E-9316-6E9C-BAC7-09F7B3F701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51CB65-3F63-41B8-F331-161DE125E44C}"/>
              </a:ext>
            </a:extLst>
          </p:cNvPr>
          <p:cNvSpPr>
            <a:spLocks noGrp="1"/>
          </p:cNvSpPr>
          <p:nvPr>
            <p:ph type="sldNum" sz="quarter" idx="12"/>
          </p:nvPr>
        </p:nvSpPr>
        <p:spPr/>
        <p:txBody>
          <a:bodyPr/>
          <a:lstStyle/>
          <a:p>
            <a:fld id="{2EF87A48-79B8-4C30-AAE1-EE303FE9D83E}" type="slidenum">
              <a:rPr lang="en-US" smtClean="0"/>
              <a:t>‹#›</a:t>
            </a:fld>
            <a:endParaRPr lang="en-US"/>
          </a:p>
        </p:txBody>
      </p:sp>
    </p:spTree>
    <p:extLst>
      <p:ext uri="{BB962C8B-B14F-4D97-AF65-F5344CB8AC3E}">
        <p14:creationId xmlns:p14="http://schemas.microsoft.com/office/powerpoint/2010/main" val="1041634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F5A37-03D1-F02C-0303-0AF7AAADE4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2EFB8B-5A72-CA32-D499-BB7FB8B1E8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C98270-72F0-C61F-DB9F-A28DAF03CA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38B85-5F62-968F-3F81-21EAF66B4793}"/>
              </a:ext>
            </a:extLst>
          </p:cNvPr>
          <p:cNvSpPr>
            <a:spLocks noGrp="1"/>
          </p:cNvSpPr>
          <p:nvPr>
            <p:ph type="dt" sz="half" idx="10"/>
          </p:nvPr>
        </p:nvSpPr>
        <p:spPr/>
        <p:txBody>
          <a:bodyPr/>
          <a:lstStyle/>
          <a:p>
            <a:fld id="{BA5EC02D-D27E-473D-8199-9093F28A4077}" type="datetimeFigureOut">
              <a:rPr lang="en-US" smtClean="0"/>
              <a:t>3/31/2025</a:t>
            </a:fld>
            <a:endParaRPr lang="en-US"/>
          </a:p>
        </p:txBody>
      </p:sp>
      <p:sp>
        <p:nvSpPr>
          <p:cNvPr id="6" name="Footer Placeholder 5">
            <a:extLst>
              <a:ext uri="{FF2B5EF4-FFF2-40B4-BE49-F238E27FC236}">
                <a16:creationId xmlns:a16="http://schemas.microsoft.com/office/drawing/2014/main" id="{5DC425F4-F15E-AE78-F429-FFCD558911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B4DB3A-4E3E-23E7-EA1F-3DAA93550B78}"/>
              </a:ext>
            </a:extLst>
          </p:cNvPr>
          <p:cNvSpPr>
            <a:spLocks noGrp="1"/>
          </p:cNvSpPr>
          <p:nvPr>
            <p:ph type="sldNum" sz="quarter" idx="12"/>
          </p:nvPr>
        </p:nvSpPr>
        <p:spPr/>
        <p:txBody>
          <a:bodyPr/>
          <a:lstStyle/>
          <a:p>
            <a:fld id="{2EF87A48-79B8-4C30-AAE1-EE303FE9D83E}" type="slidenum">
              <a:rPr lang="en-US" smtClean="0"/>
              <a:t>‹#›</a:t>
            </a:fld>
            <a:endParaRPr lang="en-US"/>
          </a:p>
        </p:txBody>
      </p:sp>
    </p:spTree>
    <p:extLst>
      <p:ext uri="{BB962C8B-B14F-4D97-AF65-F5344CB8AC3E}">
        <p14:creationId xmlns:p14="http://schemas.microsoft.com/office/powerpoint/2010/main" val="1088298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t>2025/3/31</a:t>
            </a:fld>
            <a:endParaRPr lang="zh-CN" altLang="en-US"/>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1100393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20290-0300-D8B5-5201-F4A844596A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2A448A-6A5C-D513-5AB3-8F7A154FAD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02877E-28AF-1D59-5CB1-D708061AFB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B82F7C-6BBE-B688-D283-941F3100330A}"/>
              </a:ext>
            </a:extLst>
          </p:cNvPr>
          <p:cNvSpPr>
            <a:spLocks noGrp="1"/>
          </p:cNvSpPr>
          <p:nvPr>
            <p:ph type="dt" sz="half" idx="10"/>
          </p:nvPr>
        </p:nvSpPr>
        <p:spPr/>
        <p:txBody>
          <a:bodyPr/>
          <a:lstStyle/>
          <a:p>
            <a:fld id="{BA5EC02D-D27E-473D-8199-9093F28A4077}" type="datetimeFigureOut">
              <a:rPr lang="en-US" smtClean="0"/>
              <a:t>3/31/2025</a:t>
            </a:fld>
            <a:endParaRPr lang="en-US"/>
          </a:p>
        </p:txBody>
      </p:sp>
      <p:sp>
        <p:nvSpPr>
          <p:cNvPr id="6" name="Footer Placeholder 5">
            <a:extLst>
              <a:ext uri="{FF2B5EF4-FFF2-40B4-BE49-F238E27FC236}">
                <a16:creationId xmlns:a16="http://schemas.microsoft.com/office/drawing/2014/main" id="{DAEB1A1A-3C56-5A65-5BB9-8EFD4E0D73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380E28-4B8F-88F2-42FC-D9FD49B00313}"/>
              </a:ext>
            </a:extLst>
          </p:cNvPr>
          <p:cNvSpPr>
            <a:spLocks noGrp="1"/>
          </p:cNvSpPr>
          <p:nvPr>
            <p:ph type="sldNum" sz="quarter" idx="12"/>
          </p:nvPr>
        </p:nvSpPr>
        <p:spPr/>
        <p:txBody>
          <a:bodyPr/>
          <a:lstStyle/>
          <a:p>
            <a:fld id="{2EF87A48-79B8-4C30-AAE1-EE303FE9D83E}" type="slidenum">
              <a:rPr lang="en-US" smtClean="0"/>
              <a:t>‹#›</a:t>
            </a:fld>
            <a:endParaRPr lang="en-US"/>
          </a:p>
        </p:txBody>
      </p:sp>
    </p:spTree>
    <p:extLst>
      <p:ext uri="{BB962C8B-B14F-4D97-AF65-F5344CB8AC3E}">
        <p14:creationId xmlns:p14="http://schemas.microsoft.com/office/powerpoint/2010/main" val="950452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1FFE2-0FED-CDCE-64AE-8B5FA16419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C7F1E-9B70-11BC-E665-F90A3EEF58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89AF8-B308-2DF1-28A7-300B530006C5}"/>
              </a:ext>
            </a:extLst>
          </p:cNvPr>
          <p:cNvSpPr>
            <a:spLocks noGrp="1"/>
          </p:cNvSpPr>
          <p:nvPr>
            <p:ph type="dt" sz="half" idx="10"/>
          </p:nvPr>
        </p:nvSpPr>
        <p:spPr/>
        <p:txBody>
          <a:bodyPr/>
          <a:lstStyle/>
          <a:p>
            <a:fld id="{BA5EC02D-D27E-473D-8199-9093F28A4077}" type="datetimeFigureOut">
              <a:rPr lang="en-US" smtClean="0"/>
              <a:t>3/31/2025</a:t>
            </a:fld>
            <a:endParaRPr lang="en-US"/>
          </a:p>
        </p:txBody>
      </p:sp>
      <p:sp>
        <p:nvSpPr>
          <p:cNvPr id="5" name="Footer Placeholder 4">
            <a:extLst>
              <a:ext uri="{FF2B5EF4-FFF2-40B4-BE49-F238E27FC236}">
                <a16:creationId xmlns:a16="http://schemas.microsoft.com/office/drawing/2014/main" id="{B1950D5A-6D03-24D1-93D4-56BAD4B1AA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01A4D9-7FF7-1991-2A4E-37539C4B8AFD}"/>
              </a:ext>
            </a:extLst>
          </p:cNvPr>
          <p:cNvSpPr>
            <a:spLocks noGrp="1"/>
          </p:cNvSpPr>
          <p:nvPr>
            <p:ph type="sldNum" sz="quarter" idx="12"/>
          </p:nvPr>
        </p:nvSpPr>
        <p:spPr/>
        <p:txBody>
          <a:bodyPr/>
          <a:lstStyle/>
          <a:p>
            <a:fld id="{2EF87A48-79B8-4C30-AAE1-EE303FE9D83E}" type="slidenum">
              <a:rPr lang="en-US" smtClean="0"/>
              <a:t>‹#›</a:t>
            </a:fld>
            <a:endParaRPr lang="en-US"/>
          </a:p>
        </p:txBody>
      </p:sp>
    </p:spTree>
    <p:extLst>
      <p:ext uri="{BB962C8B-B14F-4D97-AF65-F5344CB8AC3E}">
        <p14:creationId xmlns:p14="http://schemas.microsoft.com/office/powerpoint/2010/main" val="623854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D59A35-7535-541A-DD7F-046D899F7C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EFE968-690C-4B58-A5C8-19EB22A14A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2E9F22-F5C2-EBEA-068D-6387093C996A}"/>
              </a:ext>
            </a:extLst>
          </p:cNvPr>
          <p:cNvSpPr>
            <a:spLocks noGrp="1"/>
          </p:cNvSpPr>
          <p:nvPr>
            <p:ph type="dt" sz="half" idx="10"/>
          </p:nvPr>
        </p:nvSpPr>
        <p:spPr/>
        <p:txBody>
          <a:bodyPr/>
          <a:lstStyle/>
          <a:p>
            <a:fld id="{BA5EC02D-D27E-473D-8199-9093F28A4077}" type="datetimeFigureOut">
              <a:rPr lang="en-US" smtClean="0"/>
              <a:t>3/31/2025</a:t>
            </a:fld>
            <a:endParaRPr lang="en-US"/>
          </a:p>
        </p:txBody>
      </p:sp>
      <p:sp>
        <p:nvSpPr>
          <p:cNvPr id="5" name="Footer Placeholder 4">
            <a:extLst>
              <a:ext uri="{FF2B5EF4-FFF2-40B4-BE49-F238E27FC236}">
                <a16:creationId xmlns:a16="http://schemas.microsoft.com/office/drawing/2014/main" id="{B368BB7A-9E92-ABF5-0FEC-5A4F92C6E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20AD2-73CB-EC2B-5F38-32BA0EDD5AA9}"/>
              </a:ext>
            </a:extLst>
          </p:cNvPr>
          <p:cNvSpPr>
            <a:spLocks noGrp="1"/>
          </p:cNvSpPr>
          <p:nvPr>
            <p:ph type="sldNum" sz="quarter" idx="12"/>
          </p:nvPr>
        </p:nvSpPr>
        <p:spPr/>
        <p:txBody>
          <a:bodyPr/>
          <a:lstStyle/>
          <a:p>
            <a:fld id="{2EF87A48-79B8-4C30-AAE1-EE303FE9D83E}" type="slidenum">
              <a:rPr lang="en-US" smtClean="0"/>
              <a:t>‹#›</a:t>
            </a:fld>
            <a:endParaRPr lang="en-US"/>
          </a:p>
        </p:txBody>
      </p:sp>
    </p:spTree>
    <p:extLst>
      <p:ext uri="{BB962C8B-B14F-4D97-AF65-F5344CB8AC3E}">
        <p14:creationId xmlns:p14="http://schemas.microsoft.com/office/powerpoint/2010/main" val="1416083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8550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2796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590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31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9585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6552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5422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t>2025/3/31</a:t>
            </a:fld>
            <a:endParaRPr lang="zh-CN" altLang="en-US"/>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678048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9005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716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41291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6249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DBB4E-282C-6B56-7D1A-4DAF099132E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7EEADA-9D67-C2CF-0D07-91D9BE32995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E5E5F1-046D-16D4-7F5E-0EE5B61FD513}"/>
              </a:ext>
            </a:extLst>
          </p:cNvPr>
          <p:cNvSpPr>
            <a:spLocks noGrp="1"/>
          </p:cNvSpPr>
          <p:nvPr>
            <p:ph type="dt" sz="half" idx="10"/>
          </p:nvPr>
        </p:nvSpPr>
        <p:spPr>
          <a:xfrm>
            <a:off x="838200" y="6356350"/>
            <a:ext cx="2743200" cy="365125"/>
          </a:xfrm>
          <a:prstGeom prst="rect">
            <a:avLst/>
          </a:prstGeom>
        </p:spPr>
        <p:txBody>
          <a:bodyPr/>
          <a:lstStyle/>
          <a:p>
            <a:fld id="{39B367B9-740F-44A8-B11E-4FAB57BFD1D3}" type="datetimeFigureOut">
              <a:rPr lang="en-US" smtClean="0"/>
              <a:t>3/31/2025</a:t>
            </a:fld>
            <a:endParaRPr lang="en-US"/>
          </a:p>
        </p:txBody>
      </p:sp>
      <p:sp>
        <p:nvSpPr>
          <p:cNvPr id="5" name="Footer Placeholder 4">
            <a:extLst>
              <a:ext uri="{FF2B5EF4-FFF2-40B4-BE49-F238E27FC236}">
                <a16:creationId xmlns:a16="http://schemas.microsoft.com/office/drawing/2014/main" id="{5C434861-FF84-6394-1C85-C74B59BD4A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8B23-4B64-CBB8-8AD6-E7FEE9CD1D97}"/>
              </a:ext>
            </a:extLst>
          </p:cNvPr>
          <p:cNvSpPr>
            <a:spLocks noGrp="1"/>
          </p:cNvSpPr>
          <p:nvPr>
            <p:ph type="sldNum" sz="quarter" idx="12"/>
          </p:nvPr>
        </p:nvSpPr>
        <p:spPr>
          <a:xfrm>
            <a:off x="8610600" y="6356350"/>
            <a:ext cx="2743200" cy="365125"/>
          </a:xfrm>
          <a:prstGeom prst="rect">
            <a:avLst/>
          </a:prstGeom>
        </p:spPr>
        <p:txBody>
          <a:bodyPr/>
          <a:lstStyle/>
          <a:p>
            <a:fld id="{E33398D5-8CA4-4F3A-BA47-B4CE031B51A4}" type="slidenum">
              <a:rPr lang="en-US" smtClean="0"/>
              <a:t>‹#›</a:t>
            </a:fld>
            <a:endParaRPr lang="en-US"/>
          </a:p>
        </p:txBody>
      </p:sp>
    </p:spTree>
    <p:extLst>
      <p:ext uri="{BB962C8B-B14F-4D97-AF65-F5344CB8AC3E}">
        <p14:creationId xmlns:p14="http://schemas.microsoft.com/office/powerpoint/2010/main" val="2079711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FD6A-8ACE-3AE8-F9FC-F1DF3993D6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B870DC8-43F9-71C9-65D0-6B56BC149EC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870AC-D8FF-6B90-7330-833A0FC3EBF7}"/>
              </a:ext>
            </a:extLst>
          </p:cNvPr>
          <p:cNvSpPr>
            <a:spLocks noGrp="1"/>
          </p:cNvSpPr>
          <p:nvPr>
            <p:ph type="dt" sz="half" idx="10"/>
          </p:nvPr>
        </p:nvSpPr>
        <p:spPr>
          <a:xfrm>
            <a:off x="838200" y="6356350"/>
            <a:ext cx="2743200" cy="365125"/>
          </a:xfrm>
          <a:prstGeom prst="rect">
            <a:avLst/>
          </a:prstGeom>
        </p:spPr>
        <p:txBody>
          <a:bodyPr/>
          <a:lstStyle/>
          <a:p>
            <a:fld id="{39B367B9-740F-44A8-B11E-4FAB57BFD1D3}" type="datetimeFigureOut">
              <a:rPr lang="en-US" smtClean="0"/>
              <a:t>3/31/2025</a:t>
            </a:fld>
            <a:endParaRPr lang="en-US"/>
          </a:p>
        </p:txBody>
      </p:sp>
      <p:sp>
        <p:nvSpPr>
          <p:cNvPr id="5" name="Footer Placeholder 4">
            <a:extLst>
              <a:ext uri="{FF2B5EF4-FFF2-40B4-BE49-F238E27FC236}">
                <a16:creationId xmlns:a16="http://schemas.microsoft.com/office/drawing/2014/main" id="{CA230EB4-A110-F678-825B-932CA6FD7B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A7F61-9CA0-4C46-BAF6-87D28893B6F8}"/>
              </a:ext>
            </a:extLst>
          </p:cNvPr>
          <p:cNvSpPr>
            <a:spLocks noGrp="1"/>
          </p:cNvSpPr>
          <p:nvPr>
            <p:ph type="sldNum" sz="quarter" idx="12"/>
          </p:nvPr>
        </p:nvSpPr>
        <p:spPr>
          <a:xfrm>
            <a:off x="8610600" y="6356350"/>
            <a:ext cx="2743200" cy="365125"/>
          </a:xfrm>
          <a:prstGeom prst="rect">
            <a:avLst/>
          </a:prstGeom>
        </p:spPr>
        <p:txBody>
          <a:bodyPr/>
          <a:lstStyle/>
          <a:p>
            <a:fld id="{E33398D5-8CA4-4F3A-BA47-B4CE031B51A4}" type="slidenum">
              <a:rPr lang="en-US" smtClean="0"/>
              <a:t>‹#›</a:t>
            </a:fld>
            <a:endParaRPr lang="en-US"/>
          </a:p>
        </p:txBody>
      </p:sp>
    </p:spTree>
    <p:extLst>
      <p:ext uri="{BB962C8B-B14F-4D97-AF65-F5344CB8AC3E}">
        <p14:creationId xmlns:p14="http://schemas.microsoft.com/office/powerpoint/2010/main" val="1426091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9B1C-16E4-597D-53BC-443159A264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3F3C25-BF02-230A-671C-2B19DD2586B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5F7443-E467-8DD5-0E33-9297F7F61E86}"/>
              </a:ext>
            </a:extLst>
          </p:cNvPr>
          <p:cNvSpPr>
            <a:spLocks noGrp="1"/>
          </p:cNvSpPr>
          <p:nvPr>
            <p:ph type="dt" sz="half" idx="10"/>
          </p:nvPr>
        </p:nvSpPr>
        <p:spPr>
          <a:xfrm>
            <a:off x="838200" y="6356350"/>
            <a:ext cx="2743200" cy="365125"/>
          </a:xfrm>
          <a:prstGeom prst="rect">
            <a:avLst/>
          </a:prstGeom>
        </p:spPr>
        <p:txBody>
          <a:bodyPr/>
          <a:lstStyle/>
          <a:p>
            <a:fld id="{39B367B9-740F-44A8-B11E-4FAB57BFD1D3}" type="datetimeFigureOut">
              <a:rPr lang="en-US" smtClean="0"/>
              <a:t>3/31/2025</a:t>
            </a:fld>
            <a:endParaRPr lang="en-US"/>
          </a:p>
        </p:txBody>
      </p:sp>
      <p:sp>
        <p:nvSpPr>
          <p:cNvPr id="5" name="Footer Placeholder 4">
            <a:extLst>
              <a:ext uri="{FF2B5EF4-FFF2-40B4-BE49-F238E27FC236}">
                <a16:creationId xmlns:a16="http://schemas.microsoft.com/office/drawing/2014/main" id="{062714B9-44D4-8B44-D617-0FCF53A8F9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582AF7-0076-860D-F705-C9054F23DFC8}"/>
              </a:ext>
            </a:extLst>
          </p:cNvPr>
          <p:cNvSpPr>
            <a:spLocks noGrp="1"/>
          </p:cNvSpPr>
          <p:nvPr>
            <p:ph type="sldNum" sz="quarter" idx="12"/>
          </p:nvPr>
        </p:nvSpPr>
        <p:spPr>
          <a:xfrm>
            <a:off x="8610600" y="6356350"/>
            <a:ext cx="2743200" cy="365125"/>
          </a:xfrm>
          <a:prstGeom prst="rect">
            <a:avLst/>
          </a:prstGeom>
        </p:spPr>
        <p:txBody>
          <a:bodyPr/>
          <a:lstStyle/>
          <a:p>
            <a:fld id="{E33398D5-8CA4-4F3A-BA47-B4CE031B51A4}" type="slidenum">
              <a:rPr lang="en-US" smtClean="0"/>
              <a:t>‹#›</a:t>
            </a:fld>
            <a:endParaRPr lang="en-US"/>
          </a:p>
        </p:txBody>
      </p:sp>
    </p:spTree>
    <p:extLst>
      <p:ext uri="{BB962C8B-B14F-4D97-AF65-F5344CB8AC3E}">
        <p14:creationId xmlns:p14="http://schemas.microsoft.com/office/powerpoint/2010/main" val="3707125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BCB7-5172-C55D-7473-BBB19E0871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630A57-0598-0A86-9252-9326CB5D01B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0EE8B3-2816-C858-3F3A-DB5C8ABC35C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1E68FC-B056-CD9B-4D44-7FCDEA34AAD7}"/>
              </a:ext>
            </a:extLst>
          </p:cNvPr>
          <p:cNvSpPr>
            <a:spLocks noGrp="1"/>
          </p:cNvSpPr>
          <p:nvPr>
            <p:ph type="dt" sz="half" idx="10"/>
          </p:nvPr>
        </p:nvSpPr>
        <p:spPr>
          <a:xfrm>
            <a:off x="838200" y="6356350"/>
            <a:ext cx="2743200" cy="365125"/>
          </a:xfrm>
          <a:prstGeom prst="rect">
            <a:avLst/>
          </a:prstGeom>
        </p:spPr>
        <p:txBody>
          <a:bodyPr/>
          <a:lstStyle/>
          <a:p>
            <a:fld id="{39B367B9-740F-44A8-B11E-4FAB57BFD1D3}" type="datetimeFigureOut">
              <a:rPr lang="en-US" smtClean="0"/>
              <a:t>3/31/2025</a:t>
            </a:fld>
            <a:endParaRPr lang="en-US"/>
          </a:p>
        </p:txBody>
      </p:sp>
      <p:sp>
        <p:nvSpPr>
          <p:cNvPr id="6" name="Footer Placeholder 5">
            <a:extLst>
              <a:ext uri="{FF2B5EF4-FFF2-40B4-BE49-F238E27FC236}">
                <a16:creationId xmlns:a16="http://schemas.microsoft.com/office/drawing/2014/main" id="{653CEA32-2279-2B2E-DEF0-EB712D2C2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DF63BB-4FE7-C896-6D95-F7E8BD00D8FE}"/>
              </a:ext>
            </a:extLst>
          </p:cNvPr>
          <p:cNvSpPr>
            <a:spLocks noGrp="1"/>
          </p:cNvSpPr>
          <p:nvPr>
            <p:ph type="sldNum" sz="quarter" idx="12"/>
          </p:nvPr>
        </p:nvSpPr>
        <p:spPr>
          <a:xfrm>
            <a:off x="8610600" y="6356350"/>
            <a:ext cx="2743200" cy="365125"/>
          </a:xfrm>
          <a:prstGeom prst="rect">
            <a:avLst/>
          </a:prstGeom>
        </p:spPr>
        <p:txBody>
          <a:bodyPr/>
          <a:lstStyle/>
          <a:p>
            <a:fld id="{E33398D5-8CA4-4F3A-BA47-B4CE031B51A4}" type="slidenum">
              <a:rPr lang="en-US" smtClean="0"/>
              <a:t>‹#›</a:t>
            </a:fld>
            <a:endParaRPr lang="en-US"/>
          </a:p>
        </p:txBody>
      </p:sp>
    </p:spTree>
    <p:extLst>
      <p:ext uri="{BB962C8B-B14F-4D97-AF65-F5344CB8AC3E}">
        <p14:creationId xmlns:p14="http://schemas.microsoft.com/office/powerpoint/2010/main" val="14170051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F3C7B-C4AC-280B-6B0F-A363779AA34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5FFC0EE-DC04-4453-5EC3-AE19430A56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73294F-3DA4-1F6E-7C5A-3F7903BB793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122241-8065-F73E-F059-B1E8C64A9E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239A9F-236B-247E-1866-314175B611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F4BB66-17F5-9BDF-8509-802FA60476A8}"/>
              </a:ext>
            </a:extLst>
          </p:cNvPr>
          <p:cNvSpPr>
            <a:spLocks noGrp="1"/>
          </p:cNvSpPr>
          <p:nvPr>
            <p:ph type="dt" sz="half" idx="10"/>
          </p:nvPr>
        </p:nvSpPr>
        <p:spPr>
          <a:xfrm>
            <a:off x="838200" y="6356350"/>
            <a:ext cx="2743200" cy="365125"/>
          </a:xfrm>
          <a:prstGeom prst="rect">
            <a:avLst/>
          </a:prstGeom>
        </p:spPr>
        <p:txBody>
          <a:bodyPr/>
          <a:lstStyle/>
          <a:p>
            <a:fld id="{39B367B9-740F-44A8-B11E-4FAB57BFD1D3}" type="datetimeFigureOut">
              <a:rPr lang="en-US" smtClean="0"/>
              <a:t>3/31/2025</a:t>
            </a:fld>
            <a:endParaRPr lang="en-US"/>
          </a:p>
        </p:txBody>
      </p:sp>
      <p:sp>
        <p:nvSpPr>
          <p:cNvPr id="8" name="Footer Placeholder 7">
            <a:extLst>
              <a:ext uri="{FF2B5EF4-FFF2-40B4-BE49-F238E27FC236}">
                <a16:creationId xmlns:a16="http://schemas.microsoft.com/office/drawing/2014/main" id="{E8B476D4-2353-73D3-E943-02E5835B8F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ACE47B2-0726-F59B-740A-B4D32ED13F7E}"/>
              </a:ext>
            </a:extLst>
          </p:cNvPr>
          <p:cNvSpPr>
            <a:spLocks noGrp="1"/>
          </p:cNvSpPr>
          <p:nvPr>
            <p:ph type="sldNum" sz="quarter" idx="12"/>
          </p:nvPr>
        </p:nvSpPr>
        <p:spPr>
          <a:xfrm>
            <a:off x="8610600" y="6356350"/>
            <a:ext cx="2743200" cy="365125"/>
          </a:xfrm>
          <a:prstGeom prst="rect">
            <a:avLst/>
          </a:prstGeom>
        </p:spPr>
        <p:txBody>
          <a:bodyPr/>
          <a:lstStyle/>
          <a:p>
            <a:fld id="{E33398D5-8CA4-4F3A-BA47-B4CE031B51A4}" type="slidenum">
              <a:rPr lang="en-US" smtClean="0"/>
              <a:t>‹#›</a:t>
            </a:fld>
            <a:endParaRPr lang="en-US"/>
          </a:p>
        </p:txBody>
      </p:sp>
    </p:spTree>
    <p:extLst>
      <p:ext uri="{BB962C8B-B14F-4D97-AF65-F5344CB8AC3E}">
        <p14:creationId xmlns:p14="http://schemas.microsoft.com/office/powerpoint/2010/main" val="1480922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9F1C1-84B2-4C97-71D6-11C47DE936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2B13BF-84D4-86A2-1A68-B83DFD5E3A54}"/>
              </a:ext>
            </a:extLst>
          </p:cNvPr>
          <p:cNvSpPr>
            <a:spLocks noGrp="1"/>
          </p:cNvSpPr>
          <p:nvPr>
            <p:ph type="dt" sz="half" idx="10"/>
          </p:nvPr>
        </p:nvSpPr>
        <p:spPr>
          <a:xfrm>
            <a:off x="838200" y="6356350"/>
            <a:ext cx="2743200" cy="365125"/>
          </a:xfrm>
          <a:prstGeom prst="rect">
            <a:avLst/>
          </a:prstGeom>
        </p:spPr>
        <p:txBody>
          <a:bodyPr/>
          <a:lstStyle/>
          <a:p>
            <a:fld id="{39B367B9-740F-44A8-B11E-4FAB57BFD1D3}" type="datetimeFigureOut">
              <a:rPr lang="en-US" smtClean="0"/>
              <a:t>3/31/2025</a:t>
            </a:fld>
            <a:endParaRPr lang="en-US"/>
          </a:p>
        </p:txBody>
      </p:sp>
      <p:sp>
        <p:nvSpPr>
          <p:cNvPr id="4" name="Footer Placeholder 3">
            <a:extLst>
              <a:ext uri="{FF2B5EF4-FFF2-40B4-BE49-F238E27FC236}">
                <a16:creationId xmlns:a16="http://schemas.microsoft.com/office/drawing/2014/main" id="{110525BA-0412-175C-542A-7ACE3FE610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8E11223-D270-1EA2-3131-2B2C84E38A75}"/>
              </a:ext>
            </a:extLst>
          </p:cNvPr>
          <p:cNvSpPr>
            <a:spLocks noGrp="1"/>
          </p:cNvSpPr>
          <p:nvPr>
            <p:ph type="sldNum" sz="quarter" idx="12"/>
          </p:nvPr>
        </p:nvSpPr>
        <p:spPr>
          <a:xfrm>
            <a:off x="8610600" y="6356350"/>
            <a:ext cx="2743200" cy="365125"/>
          </a:xfrm>
          <a:prstGeom prst="rect">
            <a:avLst/>
          </a:prstGeom>
        </p:spPr>
        <p:txBody>
          <a:bodyPr/>
          <a:lstStyle/>
          <a:p>
            <a:fld id="{E33398D5-8CA4-4F3A-BA47-B4CE031B51A4}" type="slidenum">
              <a:rPr lang="en-US" smtClean="0"/>
              <a:t>‹#›</a:t>
            </a:fld>
            <a:endParaRPr lang="en-US"/>
          </a:p>
        </p:txBody>
      </p:sp>
    </p:spTree>
    <p:extLst>
      <p:ext uri="{BB962C8B-B14F-4D97-AF65-F5344CB8AC3E}">
        <p14:creationId xmlns:p14="http://schemas.microsoft.com/office/powerpoint/2010/main" val="241615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t>2025/3/31</a:t>
            </a:fld>
            <a:endParaRPr lang="zh-CN" altLang="en-US"/>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1388886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A73AFD-64DC-5B58-F07C-0538114EE672}"/>
              </a:ext>
            </a:extLst>
          </p:cNvPr>
          <p:cNvSpPr>
            <a:spLocks noGrp="1"/>
          </p:cNvSpPr>
          <p:nvPr>
            <p:ph type="dt" sz="half" idx="10"/>
          </p:nvPr>
        </p:nvSpPr>
        <p:spPr>
          <a:xfrm>
            <a:off x="838200" y="6356350"/>
            <a:ext cx="2743200" cy="365125"/>
          </a:xfrm>
          <a:prstGeom prst="rect">
            <a:avLst/>
          </a:prstGeom>
        </p:spPr>
        <p:txBody>
          <a:bodyPr/>
          <a:lstStyle/>
          <a:p>
            <a:fld id="{39B367B9-740F-44A8-B11E-4FAB57BFD1D3}" type="datetimeFigureOut">
              <a:rPr lang="en-US" smtClean="0"/>
              <a:t>3/31/2025</a:t>
            </a:fld>
            <a:endParaRPr lang="en-US"/>
          </a:p>
        </p:txBody>
      </p:sp>
      <p:sp>
        <p:nvSpPr>
          <p:cNvPr id="3" name="Footer Placeholder 2">
            <a:extLst>
              <a:ext uri="{FF2B5EF4-FFF2-40B4-BE49-F238E27FC236}">
                <a16:creationId xmlns:a16="http://schemas.microsoft.com/office/drawing/2014/main" id="{0F62413E-81A4-CB8F-8AD2-2E0AEDEF04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52E649-3E18-BE5A-8E80-D0721AB3D4A1}"/>
              </a:ext>
            </a:extLst>
          </p:cNvPr>
          <p:cNvSpPr>
            <a:spLocks noGrp="1"/>
          </p:cNvSpPr>
          <p:nvPr>
            <p:ph type="sldNum" sz="quarter" idx="12"/>
          </p:nvPr>
        </p:nvSpPr>
        <p:spPr>
          <a:xfrm>
            <a:off x="8610600" y="6356350"/>
            <a:ext cx="2743200" cy="365125"/>
          </a:xfrm>
          <a:prstGeom prst="rect">
            <a:avLst/>
          </a:prstGeom>
        </p:spPr>
        <p:txBody>
          <a:bodyPr/>
          <a:lstStyle/>
          <a:p>
            <a:fld id="{E33398D5-8CA4-4F3A-BA47-B4CE031B51A4}" type="slidenum">
              <a:rPr lang="en-US" smtClean="0"/>
              <a:t>‹#›</a:t>
            </a:fld>
            <a:endParaRPr lang="en-US"/>
          </a:p>
        </p:txBody>
      </p:sp>
    </p:spTree>
    <p:extLst>
      <p:ext uri="{BB962C8B-B14F-4D97-AF65-F5344CB8AC3E}">
        <p14:creationId xmlns:p14="http://schemas.microsoft.com/office/powerpoint/2010/main" val="109898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C438-D46B-8774-2CBA-50240A6FC70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785EFD-1A82-BD96-D998-B1980725B0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21C011-D690-AD37-4140-044821B367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C50919-64BC-7493-814A-782C50FCB6FD}"/>
              </a:ext>
            </a:extLst>
          </p:cNvPr>
          <p:cNvSpPr>
            <a:spLocks noGrp="1"/>
          </p:cNvSpPr>
          <p:nvPr>
            <p:ph type="dt" sz="half" idx="10"/>
          </p:nvPr>
        </p:nvSpPr>
        <p:spPr>
          <a:xfrm>
            <a:off x="838200" y="6356350"/>
            <a:ext cx="2743200" cy="365125"/>
          </a:xfrm>
          <a:prstGeom prst="rect">
            <a:avLst/>
          </a:prstGeom>
        </p:spPr>
        <p:txBody>
          <a:bodyPr/>
          <a:lstStyle/>
          <a:p>
            <a:fld id="{39B367B9-740F-44A8-B11E-4FAB57BFD1D3}" type="datetimeFigureOut">
              <a:rPr lang="en-US" smtClean="0"/>
              <a:t>3/31/2025</a:t>
            </a:fld>
            <a:endParaRPr lang="en-US"/>
          </a:p>
        </p:txBody>
      </p:sp>
      <p:sp>
        <p:nvSpPr>
          <p:cNvPr id="6" name="Footer Placeholder 5">
            <a:extLst>
              <a:ext uri="{FF2B5EF4-FFF2-40B4-BE49-F238E27FC236}">
                <a16:creationId xmlns:a16="http://schemas.microsoft.com/office/drawing/2014/main" id="{65931B1D-ABFB-623D-5F81-EF9531DA22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301416-3314-40DD-D03F-6B6CA7331111}"/>
              </a:ext>
            </a:extLst>
          </p:cNvPr>
          <p:cNvSpPr>
            <a:spLocks noGrp="1"/>
          </p:cNvSpPr>
          <p:nvPr>
            <p:ph type="sldNum" sz="quarter" idx="12"/>
          </p:nvPr>
        </p:nvSpPr>
        <p:spPr>
          <a:xfrm>
            <a:off x="8610600" y="6356350"/>
            <a:ext cx="2743200" cy="365125"/>
          </a:xfrm>
          <a:prstGeom prst="rect">
            <a:avLst/>
          </a:prstGeom>
        </p:spPr>
        <p:txBody>
          <a:bodyPr/>
          <a:lstStyle/>
          <a:p>
            <a:fld id="{E33398D5-8CA4-4F3A-BA47-B4CE031B51A4}" type="slidenum">
              <a:rPr lang="en-US" smtClean="0"/>
              <a:t>‹#›</a:t>
            </a:fld>
            <a:endParaRPr lang="en-US"/>
          </a:p>
        </p:txBody>
      </p:sp>
    </p:spTree>
    <p:extLst>
      <p:ext uri="{BB962C8B-B14F-4D97-AF65-F5344CB8AC3E}">
        <p14:creationId xmlns:p14="http://schemas.microsoft.com/office/powerpoint/2010/main" val="21203646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B64F-9C96-F069-BD32-57ACCB6F9B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D329AF-EB5B-CA87-7328-0D1B3B674AB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4756F8-78AC-4F14-9C9C-A5714E06B23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E8E38E-9348-EC58-EF52-30F4E167D4E2}"/>
              </a:ext>
            </a:extLst>
          </p:cNvPr>
          <p:cNvSpPr>
            <a:spLocks noGrp="1"/>
          </p:cNvSpPr>
          <p:nvPr>
            <p:ph type="dt" sz="half" idx="10"/>
          </p:nvPr>
        </p:nvSpPr>
        <p:spPr>
          <a:xfrm>
            <a:off x="838200" y="6356350"/>
            <a:ext cx="2743200" cy="365125"/>
          </a:xfrm>
          <a:prstGeom prst="rect">
            <a:avLst/>
          </a:prstGeom>
        </p:spPr>
        <p:txBody>
          <a:bodyPr/>
          <a:lstStyle/>
          <a:p>
            <a:fld id="{39B367B9-740F-44A8-B11E-4FAB57BFD1D3}" type="datetimeFigureOut">
              <a:rPr lang="en-US" smtClean="0"/>
              <a:t>3/31/2025</a:t>
            </a:fld>
            <a:endParaRPr lang="en-US"/>
          </a:p>
        </p:txBody>
      </p:sp>
      <p:sp>
        <p:nvSpPr>
          <p:cNvPr id="6" name="Footer Placeholder 5">
            <a:extLst>
              <a:ext uri="{FF2B5EF4-FFF2-40B4-BE49-F238E27FC236}">
                <a16:creationId xmlns:a16="http://schemas.microsoft.com/office/drawing/2014/main" id="{56ABED1E-C0A1-43BD-A317-2D63353AB9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B08318-0C32-EBD1-1550-BA92402B7F84}"/>
              </a:ext>
            </a:extLst>
          </p:cNvPr>
          <p:cNvSpPr>
            <a:spLocks noGrp="1"/>
          </p:cNvSpPr>
          <p:nvPr>
            <p:ph type="sldNum" sz="quarter" idx="12"/>
          </p:nvPr>
        </p:nvSpPr>
        <p:spPr>
          <a:xfrm>
            <a:off x="8610600" y="6356350"/>
            <a:ext cx="2743200" cy="365125"/>
          </a:xfrm>
          <a:prstGeom prst="rect">
            <a:avLst/>
          </a:prstGeom>
        </p:spPr>
        <p:txBody>
          <a:bodyPr/>
          <a:lstStyle/>
          <a:p>
            <a:fld id="{E33398D5-8CA4-4F3A-BA47-B4CE031B51A4}" type="slidenum">
              <a:rPr lang="en-US" smtClean="0"/>
              <a:t>‹#›</a:t>
            </a:fld>
            <a:endParaRPr lang="en-US"/>
          </a:p>
        </p:txBody>
      </p:sp>
    </p:spTree>
    <p:extLst>
      <p:ext uri="{BB962C8B-B14F-4D97-AF65-F5344CB8AC3E}">
        <p14:creationId xmlns:p14="http://schemas.microsoft.com/office/powerpoint/2010/main" val="14172235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70CF-5872-9A37-CB4A-0C26985FAF6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A3BE9D-974D-2196-5EA4-5BC253DB797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8DBC6E-C9A4-DF7F-96BD-2B63BFD21AA1}"/>
              </a:ext>
            </a:extLst>
          </p:cNvPr>
          <p:cNvSpPr>
            <a:spLocks noGrp="1"/>
          </p:cNvSpPr>
          <p:nvPr>
            <p:ph type="dt" sz="half" idx="10"/>
          </p:nvPr>
        </p:nvSpPr>
        <p:spPr>
          <a:xfrm>
            <a:off x="838200" y="6356350"/>
            <a:ext cx="2743200" cy="365125"/>
          </a:xfrm>
          <a:prstGeom prst="rect">
            <a:avLst/>
          </a:prstGeom>
        </p:spPr>
        <p:txBody>
          <a:bodyPr/>
          <a:lstStyle/>
          <a:p>
            <a:fld id="{39B367B9-740F-44A8-B11E-4FAB57BFD1D3}" type="datetimeFigureOut">
              <a:rPr lang="en-US" smtClean="0"/>
              <a:t>3/31/2025</a:t>
            </a:fld>
            <a:endParaRPr lang="en-US"/>
          </a:p>
        </p:txBody>
      </p:sp>
      <p:sp>
        <p:nvSpPr>
          <p:cNvPr id="5" name="Footer Placeholder 4">
            <a:extLst>
              <a:ext uri="{FF2B5EF4-FFF2-40B4-BE49-F238E27FC236}">
                <a16:creationId xmlns:a16="http://schemas.microsoft.com/office/drawing/2014/main" id="{5091A6FD-E97D-7F3F-E611-1B5EE6DA21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E014E0-64CB-8B5C-669B-C83835943824}"/>
              </a:ext>
            </a:extLst>
          </p:cNvPr>
          <p:cNvSpPr>
            <a:spLocks noGrp="1"/>
          </p:cNvSpPr>
          <p:nvPr>
            <p:ph type="sldNum" sz="quarter" idx="12"/>
          </p:nvPr>
        </p:nvSpPr>
        <p:spPr>
          <a:xfrm>
            <a:off x="8610600" y="6356350"/>
            <a:ext cx="2743200" cy="365125"/>
          </a:xfrm>
          <a:prstGeom prst="rect">
            <a:avLst/>
          </a:prstGeom>
        </p:spPr>
        <p:txBody>
          <a:bodyPr/>
          <a:lstStyle/>
          <a:p>
            <a:fld id="{E33398D5-8CA4-4F3A-BA47-B4CE031B51A4}" type="slidenum">
              <a:rPr lang="en-US" smtClean="0"/>
              <a:t>‹#›</a:t>
            </a:fld>
            <a:endParaRPr lang="en-US"/>
          </a:p>
        </p:txBody>
      </p:sp>
    </p:spTree>
    <p:extLst>
      <p:ext uri="{BB962C8B-B14F-4D97-AF65-F5344CB8AC3E}">
        <p14:creationId xmlns:p14="http://schemas.microsoft.com/office/powerpoint/2010/main" val="17295402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75E075-7FB1-46F4-8385-EFC2630F9A4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733F23-12C8-1551-6BBE-2BCE5EA7C13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12CDF-FB9C-DA2C-C131-E61075283192}"/>
              </a:ext>
            </a:extLst>
          </p:cNvPr>
          <p:cNvSpPr>
            <a:spLocks noGrp="1"/>
          </p:cNvSpPr>
          <p:nvPr>
            <p:ph type="dt" sz="half" idx="10"/>
          </p:nvPr>
        </p:nvSpPr>
        <p:spPr>
          <a:xfrm>
            <a:off x="838200" y="6356350"/>
            <a:ext cx="2743200" cy="365125"/>
          </a:xfrm>
          <a:prstGeom prst="rect">
            <a:avLst/>
          </a:prstGeom>
        </p:spPr>
        <p:txBody>
          <a:bodyPr/>
          <a:lstStyle/>
          <a:p>
            <a:fld id="{39B367B9-740F-44A8-B11E-4FAB57BFD1D3}" type="datetimeFigureOut">
              <a:rPr lang="en-US" smtClean="0"/>
              <a:t>3/31/2025</a:t>
            </a:fld>
            <a:endParaRPr lang="en-US"/>
          </a:p>
        </p:txBody>
      </p:sp>
      <p:sp>
        <p:nvSpPr>
          <p:cNvPr id="5" name="Footer Placeholder 4">
            <a:extLst>
              <a:ext uri="{FF2B5EF4-FFF2-40B4-BE49-F238E27FC236}">
                <a16:creationId xmlns:a16="http://schemas.microsoft.com/office/drawing/2014/main" id="{50DDCC7D-8780-E154-9639-617D8A0418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B70F90-C62E-E704-7238-EF3FCA4F307C}"/>
              </a:ext>
            </a:extLst>
          </p:cNvPr>
          <p:cNvSpPr>
            <a:spLocks noGrp="1"/>
          </p:cNvSpPr>
          <p:nvPr>
            <p:ph type="sldNum" sz="quarter" idx="12"/>
          </p:nvPr>
        </p:nvSpPr>
        <p:spPr>
          <a:xfrm>
            <a:off x="8610600" y="6356350"/>
            <a:ext cx="2743200" cy="365125"/>
          </a:xfrm>
          <a:prstGeom prst="rect">
            <a:avLst/>
          </a:prstGeom>
        </p:spPr>
        <p:txBody>
          <a:bodyPr/>
          <a:lstStyle/>
          <a:p>
            <a:fld id="{E33398D5-8CA4-4F3A-BA47-B4CE031B51A4}" type="slidenum">
              <a:rPr lang="en-US" smtClean="0"/>
              <a:t>‹#›</a:t>
            </a:fld>
            <a:endParaRPr lang="en-US"/>
          </a:p>
        </p:txBody>
      </p:sp>
    </p:spTree>
    <p:extLst>
      <p:ext uri="{BB962C8B-B14F-4D97-AF65-F5344CB8AC3E}">
        <p14:creationId xmlns:p14="http://schemas.microsoft.com/office/powerpoint/2010/main" val="76659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t>2025/3/31</a:t>
            </a:fld>
            <a:endParaRPr lang="zh-CN" altLang="en-US"/>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58401090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t>2025/3/31</a:t>
            </a:fld>
            <a:endParaRPr lang="zh-CN" altLang="en-US"/>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5913020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t>2025/3/31</a:t>
            </a:fld>
            <a:endParaRPr lang="zh-CN" altLang="en-US"/>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6054306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t>2025/3/31</a:t>
            </a:fld>
            <a:endParaRPr lang="zh-CN" altLang="en-US"/>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9012868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2025/3/31</a:t>
            </a:fld>
            <a:endParaRPr lang="zh-CN" altLang="en-US"/>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8140993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wdDnDiag">
          <a:fgClr>
            <a:srgbClr val="FFF3F3"/>
          </a:fgClr>
          <a:bgClr>
            <a:schemeClr val="bg1"/>
          </a:bgClr>
        </a:pattFill>
        <a:effectLst/>
      </p:bgPr>
    </p:bg>
    <p:spTree>
      <p:nvGrpSpPr>
        <p:cNvPr id="1" name=""/>
        <p:cNvGrpSpPr/>
        <p:nvPr/>
      </p:nvGrpSpPr>
      <p:grpSpPr>
        <a:xfrm>
          <a:off x="0" y="0"/>
          <a:ext cx="0" cy="0"/>
          <a:chOff x="0" y="0"/>
          <a:chExt cx="0" cy="0"/>
        </a:xfrm>
      </p:grpSpPr>
      <p:sp>
        <p:nvSpPr>
          <p:cNvPr id="7" name="文本框 6"/>
          <p:cNvSpPr txBox="1"/>
          <p:nvPr userDrawn="1"/>
        </p:nvSpPr>
        <p:spPr>
          <a:xfrm>
            <a:off x="3730943" y="2690813"/>
            <a:ext cx="4730115" cy="14763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0" i="0" dirty="0">
                <a:solidFill>
                  <a:schemeClr val="tx1">
                    <a:lumMod val="75000"/>
                    <a:lumOff val="25000"/>
                    <a:alpha val="0"/>
                  </a:schemeClr>
                </a:solidFill>
                <a:latin typeface="inpin heiti" charset="-122"/>
                <a:ea typeface="inpin heiti" charset="-122"/>
                <a:sym typeface="+mn-ea"/>
              </a:rPr>
              <a:t>感谢您下载包图网平台上提供的</a:t>
            </a:r>
            <a:r>
              <a:rPr lang="en-US" altLang="zh-CN" b="0" i="0" dirty="0">
                <a:solidFill>
                  <a:schemeClr val="tx1">
                    <a:lumMod val="75000"/>
                    <a:lumOff val="25000"/>
                    <a:alpha val="0"/>
                  </a:schemeClr>
                </a:solidFill>
                <a:latin typeface="inpin heiti" charset="-122"/>
                <a:ea typeface="inpin heiti" charset="-122"/>
                <a:sym typeface="+mn-ea"/>
              </a:rPr>
              <a:t>PPT</a:t>
            </a:r>
            <a:r>
              <a:rPr lang="zh-CN" altLang="en-US" b="0" i="0" dirty="0">
                <a:solidFill>
                  <a:schemeClr val="tx1">
                    <a:lumMod val="75000"/>
                    <a:lumOff val="25000"/>
                    <a:alpha val="0"/>
                  </a:schemeClr>
                </a:solidFill>
                <a:latin typeface="inpin heiti" charset="-122"/>
                <a:ea typeface="inpin heiti" charset="-122"/>
                <a:sym typeface="+mn-ea"/>
              </a:rPr>
              <a:t>作品，</a:t>
            </a:r>
          </a:p>
          <a:p>
            <a:r>
              <a:rPr lang="zh-CN" altLang="en-US" b="0" i="0" dirty="0">
                <a:solidFill>
                  <a:schemeClr val="tx1">
                    <a:lumMod val="75000"/>
                    <a:lumOff val="25000"/>
                    <a:alpha val="0"/>
                  </a:schemeClr>
                </a:solidFill>
                <a:latin typeface="inpin heiti" charset="-122"/>
                <a:ea typeface="inpin heiti" charset="-122"/>
                <a:sym typeface="+mn-ea"/>
              </a:rPr>
              <a:t>为了您和包图网以及原创作者的利益，请</a:t>
            </a:r>
          </a:p>
          <a:p>
            <a:r>
              <a:rPr lang="zh-CN" altLang="en-US" b="0" i="0" dirty="0">
                <a:solidFill>
                  <a:schemeClr val="tx1">
                    <a:lumMod val="75000"/>
                    <a:lumOff val="25000"/>
                    <a:alpha val="0"/>
                  </a:schemeClr>
                </a:solidFill>
                <a:latin typeface="inpin heiti" charset="-122"/>
                <a:ea typeface="inpin heiti" charset="-122"/>
                <a:sym typeface="+mn-ea"/>
              </a:rPr>
              <a:t>勿复制、传播、销售，否则将承担法律责</a:t>
            </a:r>
          </a:p>
          <a:p>
            <a:r>
              <a:rPr lang="zh-CN" altLang="en-US" b="0" i="0" dirty="0">
                <a:solidFill>
                  <a:schemeClr val="tx1">
                    <a:lumMod val="75000"/>
                    <a:lumOff val="25000"/>
                    <a:alpha val="0"/>
                  </a:schemeClr>
                </a:solidFill>
                <a:latin typeface="inpin heiti" charset="-122"/>
                <a:ea typeface="inpin heiti" charset="-122"/>
                <a:sym typeface="+mn-ea"/>
              </a:rPr>
              <a:t>任！包图网将对作品进行维权，按照传播</a:t>
            </a:r>
          </a:p>
          <a:p>
            <a:r>
              <a:rPr lang="zh-CN" altLang="en-US" b="0" i="0" dirty="0">
                <a:solidFill>
                  <a:schemeClr val="tx1">
                    <a:lumMod val="75000"/>
                    <a:lumOff val="25000"/>
                    <a:alpha val="0"/>
                  </a:schemeClr>
                </a:solidFill>
                <a:latin typeface="inpin heiti" charset="-122"/>
                <a:ea typeface="inpin heiti" charset="-122"/>
                <a:sym typeface="+mn-ea"/>
              </a:rPr>
              <a:t>下载次数进行十倍的索取赔偿！</a:t>
            </a:r>
          </a:p>
        </p:txBody>
      </p:sp>
    </p:spTree>
    <p:extLst>
      <p:ext uri="{BB962C8B-B14F-4D97-AF65-F5344CB8AC3E}">
        <p14:creationId xmlns:p14="http://schemas.microsoft.com/office/powerpoint/2010/main" val="150108477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Lst>
  <p:transition spd="slow">
    <p:split orient="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BDF294-869F-2636-0110-374F517514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09CC7-06BB-8EA4-A27E-1309F95005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E0B7CE-E6F3-93B3-A0B2-47C46F56CB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5EC02D-D27E-473D-8199-9093F28A4077}" type="datetimeFigureOut">
              <a:rPr lang="en-US" smtClean="0"/>
              <a:t>3/31/2025</a:t>
            </a:fld>
            <a:endParaRPr lang="en-US"/>
          </a:p>
        </p:txBody>
      </p:sp>
      <p:sp>
        <p:nvSpPr>
          <p:cNvPr id="5" name="Footer Placeholder 4">
            <a:extLst>
              <a:ext uri="{FF2B5EF4-FFF2-40B4-BE49-F238E27FC236}">
                <a16:creationId xmlns:a16="http://schemas.microsoft.com/office/drawing/2014/main" id="{AA68776B-300D-2621-F4A5-4F4F77EC70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9FAF9F-06FC-60D7-7849-CFB1E44B13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87A48-79B8-4C30-AAE1-EE303FE9D83E}"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14F339CB-6BC9-D806-5FA9-7A25066AF37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3186" y="123138"/>
            <a:ext cx="1456042" cy="1456042"/>
          </a:xfrm>
          <a:prstGeom prst="rect">
            <a:avLst/>
          </a:prstGeom>
        </p:spPr>
      </p:pic>
    </p:spTree>
    <p:extLst>
      <p:ext uri="{BB962C8B-B14F-4D97-AF65-F5344CB8AC3E}">
        <p14:creationId xmlns:p14="http://schemas.microsoft.com/office/powerpoint/2010/main" val="114440573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3/31/2025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77F63CFE-B7F4-3859-84FB-040874EDD2F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3186" y="123138"/>
            <a:ext cx="1456042" cy="1456042"/>
          </a:xfrm>
          <a:prstGeom prst="rect">
            <a:avLst/>
          </a:prstGeom>
        </p:spPr>
      </p:pic>
    </p:spTree>
    <p:extLst>
      <p:ext uri="{BB962C8B-B14F-4D97-AF65-F5344CB8AC3E}">
        <p14:creationId xmlns:p14="http://schemas.microsoft.com/office/powerpoint/2010/main" val="42856165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9DCBFE38-ABA1-DF4B-57EC-FF5D8D64082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3186" y="123138"/>
            <a:ext cx="1456042" cy="1456042"/>
          </a:xfrm>
          <a:prstGeom prst="rect">
            <a:avLst/>
          </a:prstGeom>
        </p:spPr>
      </p:pic>
    </p:spTree>
    <p:extLst>
      <p:ext uri="{BB962C8B-B14F-4D97-AF65-F5344CB8AC3E}">
        <p14:creationId xmlns:p14="http://schemas.microsoft.com/office/powerpoint/2010/main" val="396327606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23.xml"/><Relationship Id="rId5" Type="http://schemas.microsoft.com/office/2007/relationships/hdphoto" Target="../media/hdphoto9.wdp"/><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23.xml"/><Relationship Id="rId5" Type="http://schemas.microsoft.com/office/2007/relationships/hdphoto" Target="../media/hdphoto10.wdp"/><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23.xml"/><Relationship Id="rId5" Type="http://schemas.microsoft.com/office/2007/relationships/hdphoto" Target="../media/hdphoto11.wdp"/><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23.xml"/><Relationship Id="rId5" Type="http://schemas.microsoft.com/office/2007/relationships/hdphoto" Target="../media/hdphoto12.wdp"/><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23.xml"/><Relationship Id="rId4" Type="http://schemas.openxmlformats.org/officeDocument/2006/relationships/image" Target="../media/image38.emf"/></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8.wdp"/><Relationship Id="rId7" Type="http://schemas.microsoft.com/office/2007/relationships/hdphoto" Target="../media/hdphoto14.wdp"/><Relationship Id="rId2" Type="http://schemas.openxmlformats.org/officeDocument/2006/relationships/image" Target="../media/image33.png"/><Relationship Id="rId1" Type="http://schemas.openxmlformats.org/officeDocument/2006/relationships/slideLayout" Target="../slideLayouts/slideLayout23.xml"/><Relationship Id="rId6" Type="http://schemas.openxmlformats.org/officeDocument/2006/relationships/image" Target="../media/image41.png"/><Relationship Id="rId5" Type="http://schemas.microsoft.com/office/2007/relationships/hdphoto" Target="../media/hdphoto13.wdp"/><Relationship Id="rId10" Type="http://schemas.openxmlformats.org/officeDocument/2006/relationships/image" Target="../media/image43.png"/><Relationship Id="rId4" Type="http://schemas.openxmlformats.org/officeDocument/2006/relationships/image" Target="../media/image40.png"/><Relationship Id="rId9" Type="http://schemas.microsoft.com/office/2007/relationships/hdphoto" Target="../media/hdphoto15.wdp"/></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image" Target="../media/image44.emf"/><Relationship Id="rId5" Type="http://schemas.openxmlformats.org/officeDocument/2006/relationships/image" Target="../media/image38.emf"/><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23.xml"/><Relationship Id="rId5" Type="http://schemas.microsoft.com/office/2007/relationships/hdphoto" Target="../media/hdphoto13.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slideLayout" Target="../slideLayouts/slideLayout39.xml"/><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gif"/><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23.xml"/><Relationship Id="rId5" Type="http://schemas.microsoft.com/office/2007/relationships/hdphoto" Target="../media/hdphoto15.wdp"/><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8.png"/><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image" Target="../media/image44.emf"/><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54.png"/><Relationship Id="rId2" Type="http://schemas.openxmlformats.org/officeDocument/2006/relationships/image" Target="../media/image33.png"/><Relationship Id="rId1" Type="http://schemas.openxmlformats.org/officeDocument/2006/relationships/slideLayout" Target="../slideLayouts/slideLayout23.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5.png"/><Relationship Id="rId1" Type="http://schemas.openxmlformats.org/officeDocument/2006/relationships/slideLayout" Target="../slideLayouts/slideLayout23.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9.png"/><Relationship Id="rId18" Type="http://schemas.openxmlformats.org/officeDocument/2006/relationships/slide" Target="slide7.xml"/><Relationship Id="rId3" Type="http://schemas.openxmlformats.org/officeDocument/2006/relationships/image" Target="../media/image5.jpeg"/><Relationship Id="rId21" Type="http://schemas.openxmlformats.org/officeDocument/2006/relationships/image" Target="../media/image21.gif"/><Relationship Id="rId7" Type="http://schemas.microsoft.com/office/2007/relationships/hdphoto" Target="../media/hdphoto1.wdp"/><Relationship Id="rId12" Type="http://schemas.openxmlformats.org/officeDocument/2006/relationships/slide" Target="slide5.xml"/><Relationship Id="rId17" Type="http://schemas.openxmlformats.org/officeDocument/2006/relationships/image" Target="../media/image12.svg"/><Relationship Id="rId2" Type="http://schemas.openxmlformats.org/officeDocument/2006/relationships/audio" Target="../media/audio1.wav"/><Relationship Id="rId16" Type="http://schemas.openxmlformats.org/officeDocument/2006/relationships/image" Target="../media/image11.png"/><Relationship Id="rId20" Type="http://schemas.microsoft.com/office/2007/relationships/hdphoto" Target="../media/hdphoto2.wdp"/><Relationship Id="rId1" Type="http://schemas.openxmlformats.org/officeDocument/2006/relationships/slideLayout" Target="../slideLayouts/slideLayout39.xml"/><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17.png"/><Relationship Id="rId15" Type="http://schemas.openxmlformats.org/officeDocument/2006/relationships/slide" Target="slide4.xml"/><Relationship Id="rId10" Type="http://schemas.openxmlformats.org/officeDocument/2006/relationships/slide" Target="slide6.xml"/><Relationship Id="rId19" Type="http://schemas.openxmlformats.org/officeDocument/2006/relationships/image" Target="../media/image20.png"/><Relationship Id="rId4" Type="http://schemas.openxmlformats.org/officeDocument/2006/relationships/image" Target="../media/image6.gif"/><Relationship Id="rId9" Type="http://schemas.openxmlformats.org/officeDocument/2006/relationships/image" Target="../media/image7.png"/><Relationship Id="rId14"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slide" Target="slide3.xml"/><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24.svg"/><Relationship Id="rId11"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15.png"/><Relationship Id="rId4" Type="http://schemas.openxmlformats.org/officeDocument/2006/relationships/image" Target="../media/image22.jpe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slide" Target="slide3.xml"/><Relationship Id="rId12"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24.svg"/><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15.png"/><Relationship Id="rId4" Type="http://schemas.openxmlformats.org/officeDocument/2006/relationships/image" Target="../media/image22.jpe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15.png"/><Relationship Id="rId4" Type="http://schemas.openxmlformats.org/officeDocument/2006/relationships/image" Target="../media/image22.jpe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slide" Target="slide3.xml"/><Relationship Id="rId12"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24.sv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15.png"/><Relationship Id="rId4" Type="http://schemas.openxmlformats.org/officeDocument/2006/relationships/image" Target="../media/image22.jpe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2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23.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able and chairs in a room&#10;&#10;Description automatically generated with low confidence">
            <a:extLst>
              <a:ext uri="{FF2B5EF4-FFF2-40B4-BE49-F238E27FC236}">
                <a16:creationId xmlns:a16="http://schemas.microsoft.com/office/drawing/2014/main" id="{F4BE4EBD-72C2-DFEF-76DE-A1645379D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 holding a book&#10;&#10;Description automatically generated with medium confidence">
            <a:extLst>
              <a:ext uri="{FF2B5EF4-FFF2-40B4-BE49-F238E27FC236}">
                <a16:creationId xmlns:a16="http://schemas.microsoft.com/office/drawing/2014/main" id="{9E75B967-2B7A-D0BF-0857-1C41D45AE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283781" y="3198152"/>
            <a:ext cx="3763522" cy="3738349"/>
          </a:xfrm>
          <a:prstGeom prst="rect">
            <a:avLst/>
          </a:prstGeom>
        </p:spPr>
      </p:pic>
      <p:pic>
        <p:nvPicPr>
          <p:cNvPr id="4" name="Picture 3">
            <a:extLst>
              <a:ext uri="{FF2B5EF4-FFF2-40B4-BE49-F238E27FC236}">
                <a16:creationId xmlns:a16="http://schemas.microsoft.com/office/drawing/2014/main" id="{AAE1E28E-EB76-1B99-DE0A-539649A86E9A}"/>
              </a:ext>
            </a:extLst>
          </p:cNvPr>
          <p:cNvPicPr>
            <a:picLocks noChangeAspect="1"/>
          </p:cNvPicPr>
          <p:nvPr/>
        </p:nvPicPr>
        <p:blipFill>
          <a:blip r:embed="rId4"/>
          <a:stretch>
            <a:fillRect/>
          </a:stretch>
        </p:blipFill>
        <p:spPr>
          <a:xfrm>
            <a:off x="2329905" y="1547030"/>
            <a:ext cx="7510923" cy="1786283"/>
          </a:xfrm>
          <a:prstGeom prst="rect">
            <a:avLst/>
          </a:prstGeom>
        </p:spPr>
      </p:pic>
    </p:spTree>
    <p:extLst>
      <p:ext uri="{BB962C8B-B14F-4D97-AF65-F5344CB8AC3E}">
        <p14:creationId xmlns:p14="http://schemas.microsoft.com/office/powerpoint/2010/main" val="2718937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sp>
        <p:nvSpPr>
          <p:cNvPr id="25" name="TextBox 24">
            <a:extLst>
              <a:ext uri="{FF2B5EF4-FFF2-40B4-BE49-F238E27FC236}">
                <a16:creationId xmlns:a16="http://schemas.microsoft.com/office/drawing/2014/main" id="{7F584D53-CC92-11AE-BDE3-D2E1E54AC961}"/>
              </a:ext>
            </a:extLst>
          </p:cNvPr>
          <p:cNvSpPr txBox="1"/>
          <p:nvPr/>
        </p:nvSpPr>
        <p:spPr>
          <a:xfrm>
            <a:off x="459451" y="235275"/>
            <a:ext cx="11416936" cy="6231493"/>
          </a:xfrm>
          <a:prstGeom prst="roundRect">
            <a:avLst/>
          </a:prstGeom>
          <a:solidFill>
            <a:srgbClr val="FFFFAB"/>
          </a:solidFill>
          <a:ln w="38100">
            <a:solidFill>
              <a:srgbClr val="002060"/>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600" b="1" dirty="0">
              <a:solidFill>
                <a:srgbClr val="000000"/>
              </a:solidFill>
              <a:latin typeface="Calibri" panose="020F0502020204030204"/>
              <a:ea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600" b="1" dirty="0">
              <a:solidFill>
                <a:srgbClr val="000000"/>
              </a:solidFill>
              <a:latin typeface="Calibri" panose="020F0502020204030204"/>
              <a:ea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600" b="1" dirty="0">
              <a:solidFill>
                <a:srgbClr val="000000"/>
              </a:solidFill>
              <a:latin typeface="Calibri" panose="020F0502020204030204"/>
              <a:ea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600" b="1" dirty="0">
              <a:solidFill>
                <a:srgbClr val="000000"/>
              </a:solidFill>
              <a:latin typeface="Calibri" panose="020F0502020204030204"/>
              <a:ea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600" b="1" dirty="0">
              <a:solidFill>
                <a:srgbClr val="000000"/>
              </a:solidFill>
              <a:latin typeface="Calibri" panose="020F0502020204030204"/>
              <a:ea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p:txBody>
      </p:sp>
      <p:sp>
        <p:nvSpPr>
          <p:cNvPr id="6" name="TextBox 5">
            <a:extLst>
              <a:ext uri="{FF2B5EF4-FFF2-40B4-BE49-F238E27FC236}">
                <a16:creationId xmlns:a16="http://schemas.microsoft.com/office/drawing/2014/main" id="{AE1B9FB8-7CE3-4AC4-A4EB-C7B6CB09CF0A}"/>
              </a:ext>
            </a:extLst>
          </p:cNvPr>
          <p:cNvSpPr txBox="1"/>
          <p:nvPr/>
        </p:nvSpPr>
        <p:spPr>
          <a:xfrm flipH="1">
            <a:off x="2429404" y="402879"/>
            <a:ext cx="8661316" cy="534185"/>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Quan sát tranh và trả lời câu hỏi:</a:t>
            </a:r>
          </a:p>
        </p:txBody>
      </p:sp>
      <p:sp>
        <p:nvSpPr>
          <p:cNvPr id="7" name="Oval 6">
            <a:extLst>
              <a:ext uri="{FF2B5EF4-FFF2-40B4-BE49-F238E27FC236}">
                <a16:creationId xmlns:a16="http://schemas.microsoft.com/office/drawing/2014/main" id="{F7C7D350-117D-41BE-85A9-7F212CD757B6}"/>
              </a:ext>
            </a:extLst>
          </p:cNvPr>
          <p:cNvSpPr/>
          <p:nvPr/>
        </p:nvSpPr>
        <p:spPr>
          <a:xfrm>
            <a:off x="1974735" y="398067"/>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1</a:t>
            </a:r>
          </a:p>
        </p:txBody>
      </p:sp>
      <p:sp>
        <p:nvSpPr>
          <p:cNvPr id="8" name="Rectangle 7">
            <a:extLst>
              <a:ext uri="{FF2B5EF4-FFF2-40B4-BE49-F238E27FC236}">
                <a16:creationId xmlns:a16="http://schemas.microsoft.com/office/drawing/2014/main" id="{91A9C845-4AFB-4E43-8CF4-995D1C8008E4}"/>
              </a:ext>
            </a:extLst>
          </p:cNvPr>
          <p:cNvSpPr/>
          <p:nvPr/>
        </p:nvSpPr>
        <p:spPr>
          <a:xfrm>
            <a:off x="462337" y="856496"/>
            <a:ext cx="11188557" cy="534185"/>
          </a:xfrm>
          <a:prstGeom prst="rect">
            <a:avLst/>
          </a:prstGeom>
        </p:spPr>
        <p:txBody>
          <a:bodyPr wrap="square">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quy định cần tuân thủ ở nơi công cộng trong các bức tranh</a:t>
            </a:r>
          </a:p>
        </p:txBody>
      </p:sp>
      <p:pic>
        <p:nvPicPr>
          <p:cNvPr id="9" name="Picture 8">
            <a:extLst>
              <a:ext uri="{FF2B5EF4-FFF2-40B4-BE49-F238E27FC236}">
                <a16:creationId xmlns:a16="http://schemas.microsoft.com/office/drawing/2014/main" id="{4750C357-9D85-44C9-8F5E-05FA7E30BDC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1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t="3892" r="1428" b="2261"/>
          <a:stretch/>
        </p:blipFill>
        <p:spPr>
          <a:xfrm>
            <a:off x="2407782" y="1448705"/>
            <a:ext cx="7396983" cy="3952068"/>
          </a:xfrm>
          <a:prstGeom prst="roundRect">
            <a:avLst>
              <a:gd name="adj" fmla="val 6019"/>
            </a:avLst>
          </a:prstGeom>
        </p:spPr>
      </p:pic>
      <p:sp>
        <p:nvSpPr>
          <p:cNvPr id="10" name="TextBox 9">
            <a:extLst>
              <a:ext uri="{FF2B5EF4-FFF2-40B4-BE49-F238E27FC236}">
                <a16:creationId xmlns:a16="http://schemas.microsoft.com/office/drawing/2014/main" id="{EC06BDA4-C021-4CE1-8C9C-460F34481DD0}"/>
              </a:ext>
            </a:extLst>
          </p:cNvPr>
          <p:cNvSpPr txBox="1"/>
          <p:nvPr/>
        </p:nvSpPr>
        <p:spPr>
          <a:xfrm>
            <a:off x="1741440" y="5564119"/>
            <a:ext cx="936666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Xếp hàng khi mượn sách ở thư viện.</a:t>
            </a:r>
            <a:endParaRPr kumimoji="0" lang="en-VN" sz="4800" b="0" i="0" u="none" strike="noStrike" kern="1200" cap="none" spc="0" normalizeH="0" baseline="0" noProof="0" dirty="0">
              <a:ln>
                <a:noFill/>
              </a:ln>
              <a:solidFill>
                <a:srgbClr val="00206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355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sp>
        <p:nvSpPr>
          <p:cNvPr id="25" name="TextBox 24">
            <a:extLst>
              <a:ext uri="{FF2B5EF4-FFF2-40B4-BE49-F238E27FC236}">
                <a16:creationId xmlns:a16="http://schemas.microsoft.com/office/drawing/2014/main" id="{7F584D53-CC92-11AE-BDE3-D2E1E54AC961}"/>
              </a:ext>
            </a:extLst>
          </p:cNvPr>
          <p:cNvSpPr txBox="1"/>
          <p:nvPr/>
        </p:nvSpPr>
        <p:spPr>
          <a:xfrm>
            <a:off x="459451" y="235275"/>
            <a:ext cx="11416936" cy="6231493"/>
          </a:xfrm>
          <a:prstGeom prst="roundRect">
            <a:avLst/>
          </a:prstGeom>
          <a:solidFill>
            <a:srgbClr val="FFFFAB"/>
          </a:solidFill>
          <a:ln w="38100">
            <a:solidFill>
              <a:srgbClr val="002060"/>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p:txBody>
      </p:sp>
      <p:sp>
        <p:nvSpPr>
          <p:cNvPr id="11" name="TextBox 10">
            <a:extLst>
              <a:ext uri="{FF2B5EF4-FFF2-40B4-BE49-F238E27FC236}">
                <a16:creationId xmlns:a16="http://schemas.microsoft.com/office/drawing/2014/main" id="{ADE957FC-9FDF-4EA4-80EC-C437B21C33A6}"/>
              </a:ext>
            </a:extLst>
          </p:cNvPr>
          <p:cNvSpPr txBox="1"/>
          <p:nvPr/>
        </p:nvSpPr>
        <p:spPr>
          <a:xfrm>
            <a:off x="1119883" y="4767233"/>
            <a:ext cx="1002757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000" b="0" i="0" u="none" strike="noStrike" kern="1200" cap="none" spc="0" normalizeH="0" baseline="0" noProof="0" dirty="0">
                <a:ln>
                  <a:noFill/>
                </a:ln>
                <a:solidFill>
                  <a:srgbClr val="00206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Không gây ồn ào khi ở trên các phương tiện công cộng.</a:t>
            </a:r>
          </a:p>
        </p:txBody>
      </p:sp>
      <p:pic>
        <p:nvPicPr>
          <p:cNvPr id="12" name="Picture 11">
            <a:extLst>
              <a:ext uri="{FF2B5EF4-FFF2-40B4-BE49-F238E27FC236}">
                <a16:creationId xmlns:a16="http://schemas.microsoft.com/office/drawing/2014/main" id="{2CB4E520-516B-4B15-8C0C-DD414EECA3AF}"/>
              </a:ext>
            </a:extLst>
          </p:cNvPr>
          <p:cNvPicPr>
            <a:picLocks noChangeAspect="1"/>
          </p:cNvPicPr>
          <p:nvPr/>
        </p:nvPicPr>
        <p:blipFill>
          <a:blip r:embed="rId4">
            <a:clrChange>
              <a:clrFrom>
                <a:srgbClr val="FFFFFA"/>
              </a:clrFrom>
              <a:clrTo>
                <a:srgbClr val="FFFFFA">
                  <a:alpha val="0"/>
                </a:srgbClr>
              </a:clrTo>
            </a:clrChange>
            <a:extLst>
              <a:ext uri="{BEBA8EAE-BF5A-486C-A8C5-ECC9F3942E4B}">
                <a14:imgProps xmlns:a14="http://schemas.microsoft.com/office/drawing/2010/main">
                  <a14:imgLayer r:embed="rId5">
                    <a14:imgEffect>
                      <a14:sharpenSoften amount="37000"/>
                    </a14:imgEffect>
                    <a14:imgEffect>
                      <a14:colorTemperature colorTemp="7200"/>
                    </a14:imgEffect>
                    <a14:imgEffect>
                      <a14:saturation sat="200000"/>
                    </a14:imgEffect>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2378055" y="0"/>
            <a:ext cx="7435890" cy="4649492"/>
          </a:xfrm>
          <a:prstGeom prst="rect">
            <a:avLst/>
          </a:prstGeom>
        </p:spPr>
      </p:pic>
    </p:spTree>
    <p:extLst>
      <p:ext uri="{BB962C8B-B14F-4D97-AF65-F5344CB8AC3E}">
        <p14:creationId xmlns:p14="http://schemas.microsoft.com/office/powerpoint/2010/main" val="2070630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sp>
        <p:nvSpPr>
          <p:cNvPr id="25" name="TextBox 24">
            <a:extLst>
              <a:ext uri="{FF2B5EF4-FFF2-40B4-BE49-F238E27FC236}">
                <a16:creationId xmlns:a16="http://schemas.microsoft.com/office/drawing/2014/main" id="{7F584D53-CC92-11AE-BDE3-D2E1E54AC961}"/>
              </a:ext>
            </a:extLst>
          </p:cNvPr>
          <p:cNvSpPr txBox="1"/>
          <p:nvPr/>
        </p:nvSpPr>
        <p:spPr>
          <a:xfrm>
            <a:off x="459451" y="235275"/>
            <a:ext cx="11416936" cy="6231493"/>
          </a:xfrm>
          <a:prstGeom prst="roundRect">
            <a:avLst/>
          </a:prstGeom>
          <a:solidFill>
            <a:srgbClr val="FFFFAB"/>
          </a:solidFill>
          <a:ln w="38100">
            <a:solidFill>
              <a:srgbClr val="002060"/>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p:txBody>
      </p:sp>
      <p:sp>
        <p:nvSpPr>
          <p:cNvPr id="6" name="TextBox 5">
            <a:extLst>
              <a:ext uri="{FF2B5EF4-FFF2-40B4-BE49-F238E27FC236}">
                <a16:creationId xmlns:a16="http://schemas.microsoft.com/office/drawing/2014/main" id="{CCC65547-7FC6-461B-B532-7DA5D9E345F5}"/>
              </a:ext>
            </a:extLst>
          </p:cNvPr>
          <p:cNvSpPr txBox="1"/>
          <p:nvPr/>
        </p:nvSpPr>
        <p:spPr>
          <a:xfrm>
            <a:off x="1787589" y="4587054"/>
            <a:ext cx="9611360" cy="181299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Tuân thủ quy định an toàn giao thông: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Đi sát lề đường phía bên phải</a:t>
            </a:r>
            <a:endParaRPr kumimoji="0" lang="en-VN" sz="4000" b="0" i="0" u="none" strike="noStrike" kern="1200" cap="none" spc="0" normalizeH="0" baseline="0" noProof="0" dirty="0">
              <a:ln>
                <a:noFill/>
              </a:ln>
              <a:solidFill>
                <a:srgbClr val="00206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D5914D4A-E57F-495F-AE0E-5BC92B3925D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91901" y="276041"/>
            <a:ext cx="8488562" cy="4324027"/>
          </a:xfrm>
          <a:prstGeom prst="rect">
            <a:avLst/>
          </a:prstGeom>
        </p:spPr>
      </p:pic>
    </p:spTree>
    <p:extLst>
      <p:ext uri="{BB962C8B-B14F-4D97-AF65-F5344CB8AC3E}">
        <p14:creationId xmlns:p14="http://schemas.microsoft.com/office/powerpoint/2010/main" val="666516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sp>
        <p:nvSpPr>
          <p:cNvPr id="25" name="TextBox 24">
            <a:extLst>
              <a:ext uri="{FF2B5EF4-FFF2-40B4-BE49-F238E27FC236}">
                <a16:creationId xmlns:a16="http://schemas.microsoft.com/office/drawing/2014/main" id="{7F584D53-CC92-11AE-BDE3-D2E1E54AC961}"/>
              </a:ext>
            </a:extLst>
          </p:cNvPr>
          <p:cNvSpPr txBox="1"/>
          <p:nvPr/>
        </p:nvSpPr>
        <p:spPr>
          <a:xfrm>
            <a:off x="459451" y="235275"/>
            <a:ext cx="11416936" cy="6231493"/>
          </a:xfrm>
          <a:prstGeom prst="roundRect">
            <a:avLst/>
          </a:prstGeom>
          <a:solidFill>
            <a:srgbClr val="FFFFAB"/>
          </a:solidFill>
          <a:ln w="38100">
            <a:solidFill>
              <a:srgbClr val="002060"/>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libri" panose="020F0502020204030204"/>
              <a:ea typeface="Roboto" panose="02000000000000000000" pitchFamily="2" charset="0"/>
              <a:cs typeface="+mn-cs"/>
            </a:endParaRPr>
          </a:p>
        </p:txBody>
      </p:sp>
      <p:sp>
        <p:nvSpPr>
          <p:cNvPr id="8" name="TextBox 7">
            <a:extLst>
              <a:ext uri="{FF2B5EF4-FFF2-40B4-BE49-F238E27FC236}">
                <a16:creationId xmlns:a16="http://schemas.microsoft.com/office/drawing/2014/main" id="{66D1BC84-23F4-43A1-8F75-7B8E5C696CCA}"/>
              </a:ext>
            </a:extLst>
          </p:cNvPr>
          <p:cNvSpPr txBox="1"/>
          <p:nvPr/>
        </p:nvSpPr>
        <p:spPr>
          <a:xfrm>
            <a:off x="1627883" y="5166836"/>
            <a:ext cx="9905999" cy="96943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Giữ vệ sinh đường làng, ngõ xóm.</a:t>
            </a:r>
          </a:p>
        </p:txBody>
      </p:sp>
      <p:pic>
        <p:nvPicPr>
          <p:cNvPr id="9" name="Picture 8">
            <a:extLst>
              <a:ext uri="{FF2B5EF4-FFF2-40B4-BE49-F238E27FC236}">
                <a16:creationId xmlns:a16="http://schemas.microsoft.com/office/drawing/2014/main" id="{6F67010C-FA48-4B71-AAE6-437B988FABE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236055" y="720288"/>
            <a:ext cx="7904057" cy="4379737"/>
          </a:xfrm>
          <a:prstGeom prst="rect">
            <a:avLst/>
          </a:prstGeom>
        </p:spPr>
      </p:pic>
    </p:spTree>
    <p:extLst>
      <p:ext uri="{BB962C8B-B14F-4D97-AF65-F5344CB8AC3E}">
        <p14:creationId xmlns:p14="http://schemas.microsoft.com/office/powerpoint/2010/main" val="2907369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grpSp>
        <p:nvGrpSpPr>
          <p:cNvPr id="12" name="组合 6">
            <a:extLst>
              <a:ext uri="{FF2B5EF4-FFF2-40B4-BE49-F238E27FC236}">
                <a16:creationId xmlns:a16="http://schemas.microsoft.com/office/drawing/2014/main" id="{E124CA4D-E27D-947C-8A32-76C8F8D45E9D}"/>
              </a:ext>
            </a:extLst>
          </p:cNvPr>
          <p:cNvGrpSpPr/>
          <p:nvPr/>
        </p:nvGrpSpPr>
        <p:grpSpPr>
          <a:xfrm>
            <a:off x="-14288" y="340132"/>
            <a:ext cx="3508335" cy="3272680"/>
            <a:chOff x="3051715" y="1629522"/>
            <a:chExt cx="7107908" cy="7107908"/>
          </a:xfrm>
        </p:grpSpPr>
        <p:sp>
          <p:nvSpPr>
            <p:cNvPr id="13" name="弧形 7">
              <a:extLst>
                <a:ext uri="{FF2B5EF4-FFF2-40B4-BE49-F238E27FC236}">
                  <a16:creationId xmlns:a16="http://schemas.microsoft.com/office/drawing/2014/main" id="{AE810E99-69D3-7BEC-C6F3-B89B9C918065}"/>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4" name="弧形 8">
              <a:extLst>
                <a:ext uri="{FF2B5EF4-FFF2-40B4-BE49-F238E27FC236}">
                  <a16:creationId xmlns:a16="http://schemas.microsoft.com/office/drawing/2014/main" id="{2212B237-3E3D-EEE4-D5DE-328CA2F7043E}"/>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5" name="弧形 9">
              <a:extLst>
                <a:ext uri="{FF2B5EF4-FFF2-40B4-BE49-F238E27FC236}">
                  <a16:creationId xmlns:a16="http://schemas.microsoft.com/office/drawing/2014/main" id="{331BDF87-8AD4-F811-8E75-A0282561978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6" name="弧形 10">
              <a:extLst>
                <a:ext uri="{FF2B5EF4-FFF2-40B4-BE49-F238E27FC236}">
                  <a16:creationId xmlns:a16="http://schemas.microsoft.com/office/drawing/2014/main" id="{D560A1C9-B61B-660B-E8C5-53CA2560F746}"/>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7" name="弧形 11">
              <a:extLst>
                <a:ext uri="{FF2B5EF4-FFF2-40B4-BE49-F238E27FC236}">
                  <a16:creationId xmlns:a16="http://schemas.microsoft.com/office/drawing/2014/main" id="{6A068D7F-8986-D378-8442-E03532DF8AF1}"/>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grpSp>
        <p:nvGrpSpPr>
          <p:cNvPr id="22" name="组合 12">
            <a:extLst>
              <a:ext uri="{FF2B5EF4-FFF2-40B4-BE49-F238E27FC236}">
                <a16:creationId xmlns:a16="http://schemas.microsoft.com/office/drawing/2014/main" id="{FD01DBA3-9437-FE26-5CB0-F9C16356044B}"/>
              </a:ext>
            </a:extLst>
          </p:cNvPr>
          <p:cNvGrpSpPr/>
          <p:nvPr/>
        </p:nvGrpSpPr>
        <p:grpSpPr>
          <a:xfrm>
            <a:off x="2084955" y="1422297"/>
            <a:ext cx="619808" cy="623440"/>
            <a:chOff x="1267237" y="4149067"/>
            <a:chExt cx="1172591" cy="1179462"/>
          </a:xfrm>
        </p:grpSpPr>
        <p:sp>
          <p:nvSpPr>
            <p:cNvPr id="23" name="五角星 2">
              <a:extLst>
                <a:ext uri="{FF2B5EF4-FFF2-40B4-BE49-F238E27FC236}">
                  <a16:creationId xmlns:a16="http://schemas.microsoft.com/office/drawing/2014/main" id="{9B1C0754-7732-E883-D2AD-1C4D05A8DF6C}"/>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4" name="文本框 14">
              <a:extLst>
                <a:ext uri="{FF2B5EF4-FFF2-40B4-BE49-F238E27FC236}">
                  <a16:creationId xmlns:a16="http://schemas.microsoft.com/office/drawing/2014/main" id="{F64D3CA1-6C28-7542-83D0-584845C1CB5C}"/>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26" name="Picture 25">
            <a:extLst>
              <a:ext uri="{FF2B5EF4-FFF2-40B4-BE49-F238E27FC236}">
                <a16:creationId xmlns:a16="http://schemas.microsoft.com/office/drawing/2014/main" id="{C6B42ABF-1960-FE47-EFFE-C154D3DE854F}"/>
              </a:ext>
            </a:extLst>
          </p:cNvPr>
          <p:cNvPicPr>
            <a:picLocks noChangeAspect="1"/>
          </p:cNvPicPr>
          <p:nvPr/>
        </p:nvPicPr>
        <p:blipFill>
          <a:blip r:embed="rId4"/>
          <a:stretch>
            <a:fillRect/>
          </a:stretch>
        </p:blipFill>
        <p:spPr>
          <a:xfrm>
            <a:off x="966185" y="2377074"/>
            <a:ext cx="2318815" cy="3031846"/>
          </a:xfrm>
          <a:prstGeom prst="rect">
            <a:avLst/>
          </a:prstGeom>
          <a:effectLst>
            <a:outerShdw blurRad="76200" dir="13500000" sy="23000" kx="1200000" algn="br" rotWithShape="0">
              <a:prstClr val="black">
                <a:alpha val="20000"/>
              </a:prstClr>
            </a:outerShdw>
          </a:effectLst>
        </p:spPr>
      </p:pic>
      <p:sp>
        <p:nvSpPr>
          <p:cNvPr id="27" name="Speech Bubble: Rectangle with Corners Rounded 26">
            <a:extLst>
              <a:ext uri="{FF2B5EF4-FFF2-40B4-BE49-F238E27FC236}">
                <a16:creationId xmlns:a16="http://schemas.microsoft.com/office/drawing/2014/main" id="{23267628-E72F-00FB-BEBA-619560F00D93}"/>
              </a:ext>
            </a:extLst>
          </p:cNvPr>
          <p:cNvSpPr/>
          <p:nvPr/>
        </p:nvSpPr>
        <p:spPr>
          <a:xfrm>
            <a:off x="3539586" y="992827"/>
            <a:ext cx="7587325" cy="2756251"/>
          </a:xfrm>
          <a:custGeom>
            <a:avLst/>
            <a:gdLst>
              <a:gd name="connsiteX0" fmla="*/ 0 w 7587325"/>
              <a:gd name="connsiteY0" fmla="*/ 459384 h 2756251"/>
              <a:gd name="connsiteX1" fmla="*/ 459384 w 7587325"/>
              <a:gd name="connsiteY1" fmla="*/ 0 h 2756251"/>
              <a:gd name="connsiteX2" fmla="*/ 1264554 w 7587325"/>
              <a:gd name="connsiteY2" fmla="*/ 0 h 2756251"/>
              <a:gd name="connsiteX3" fmla="*/ 1264554 w 7587325"/>
              <a:gd name="connsiteY3" fmla="*/ 0 h 2756251"/>
              <a:gd name="connsiteX4" fmla="*/ 3161385 w 7587325"/>
              <a:gd name="connsiteY4" fmla="*/ 0 h 2756251"/>
              <a:gd name="connsiteX5" fmla="*/ 7127941 w 7587325"/>
              <a:gd name="connsiteY5" fmla="*/ 0 h 2756251"/>
              <a:gd name="connsiteX6" fmla="*/ 7587325 w 7587325"/>
              <a:gd name="connsiteY6" fmla="*/ 459384 h 2756251"/>
              <a:gd name="connsiteX7" fmla="*/ 7587325 w 7587325"/>
              <a:gd name="connsiteY7" fmla="*/ 459375 h 2756251"/>
              <a:gd name="connsiteX8" fmla="*/ 7587325 w 7587325"/>
              <a:gd name="connsiteY8" fmla="*/ 459375 h 2756251"/>
              <a:gd name="connsiteX9" fmla="*/ 7587325 w 7587325"/>
              <a:gd name="connsiteY9" fmla="*/ 1148438 h 2756251"/>
              <a:gd name="connsiteX10" fmla="*/ 7587325 w 7587325"/>
              <a:gd name="connsiteY10" fmla="*/ 2296867 h 2756251"/>
              <a:gd name="connsiteX11" fmla="*/ 7127941 w 7587325"/>
              <a:gd name="connsiteY11" fmla="*/ 2756251 h 2756251"/>
              <a:gd name="connsiteX12" fmla="*/ 3161385 w 7587325"/>
              <a:gd name="connsiteY12" fmla="*/ 2756251 h 2756251"/>
              <a:gd name="connsiteX13" fmla="*/ 1264554 w 7587325"/>
              <a:gd name="connsiteY13" fmla="*/ 2756251 h 2756251"/>
              <a:gd name="connsiteX14" fmla="*/ 1264554 w 7587325"/>
              <a:gd name="connsiteY14" fmla="*/ 2756251 h 2756251"/>
              <a:gd name="connsiteX15" fmla="*/ 459384 w 7587325"/>
              <a:gd name="connsiteY15" fmla="*/ 2756251 h 2756251"/>
              <a:gd name="connsiteX16" fmla="*/ 0 w 7587325"/>
              <a:gd name="connsiteY16" fmla="*/ 2296867 h 2756251"/>
              <a:gd name="connsiteX17" fmla="*/ 0 w 7587325"/>
              <a:gd name="connsiteY17" fmla="*/ 1148438 h 2756251"/>
              <a:gd name="connsiteX18" fmla="*/ -775804 w 7587325"/>
              <a:gd name="connsiteY18" fmla="*/ 1158948 h 2756251"/>
              <a:gd name="connsiteX19" fmla="*/ 0 w 7587325"/>
              <a:gd name="connsiteY19" fmla="*/ 459375 h 2756251"/>
              <a:gd name="connsiteX20" fmla="*/ 0 w 7587325"/>
              <a:gd name="connsiteY20" fmla="*/ 459384 h 275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87325" h="2756251" fill="none" extrusionOk="0">
                <a:moveTo>
                  <a:pt x="0" y="459384"/>
                </a:moveTo>
                <a:cubicBezTo>
                  <a:pt x="-26334" y="217210"/>
                  <a:pt x="227708" y="2665"/>
                  <a:pt x="459384" y="0"/>
                </a:cubicBezTo>
                <a:cubicBezTo>
                  <a:pt x="810658" y="47843"/>
                  <a:pt x="874038" y="-57677"/>
                  <a:pt x="1264554" y="0"/>
                </a:cubicBezTo>
                <a:lnTo>
                  <a:pt x="1264554" y="0"/>
                </a:lnTo>
                <a:cubicBezTo>
                  <a:pt x="1551735" y="-9568"/>
                  <a:pt x="2920672" y="-150150"/>
                  <a:pt x="3161385" y="0"/>
                </a:cubicBezTo>
                <a:cubicBezTo>
                  <a:pt x="4901337" y="-157665"/>
                  <a:pt x="5761567" y="-122053"/>
                  <a:pt x="7127941" y="0"/>
                </a:cubicBezTo>
                <a:cubicBezTo>
                  <a:pt x="7377454" y="-9679"/>
                  <a:pt x="7586056" y="212204"/>
                  <a:pt x="7587325" y="459384"/>
                </a:cubicBezTo>
                <a:lnTo>
                  <a:pt x="7587325" y="459375"/>
                </a:lnTo>
                <a:lnTo>
                  <a:pt x="7587325" y="459375"/>
                </a:lnTo>
                <a:cubicBezTo>
                  <a:pt x="7534347" y="598801"/>
                  <a:pt x="7560562" y="928157"/>
                  <a:pt x="7587325" y="1148438"/>
                </a:cubicBezTo>
                <a:cubicBezTo>
                  <a:pt x="7656837" y="1451869"/>
                  <a:pt x="7645207" y="1899645"/>
                  <a:pt x="7587325" y="2296867"/>
                </a:cubicBezTo>
                <a:cubicBezTo>
                  <a:pt x="7595164" y="2545620"/>
                  <a:pt x="7361070" y="2710813"/>
                  <a:pt x="7127941" y="2756251"/>
                </a:cubicBezTo>
                <a:cubicBezTo>
                  <a:pt x="5796066" y="2609182"/>
                  <a:pt x="3916747" y="2620991"/>
                  <a:pt x="3161385" y="2756251"/>
                </a:cubicBezTo>
                <a:cubicBezTo>
                  <a:pt x="2654016" y="2892148"/>
                  <a:pt x="1625268" y="2902045"/>
                  <a:pt x="1264554" y="2756251"/>
                </a:cubicBezTo>
                <a:lnTo>
                  <a:pt x="1264554" y="2756251"/>
                </a:lnTo>
                <a:cubicBezTo>
                  <a:pt x="1122024" y="2776713"/>
                  <a:pt x="729877" y="2786632"/>
                  <a:pt x="459384" y="2756251"/>
                </a:cubicBezTo>
                <a:cubicBezTo>
                  <a:pt x="177994" y="2773497"/>
                  <a:pt x="5719" y="2550714"/>
                  <a:pt x="0" y="2296867"/>
                </a:cubicBezTo>
                <a:cubicBezTo>
                  <a:pt x="95566" y="2064085"/>
                  <a:pt x="100479" y="1372704"/>
                  <a:pt x="0" y="1148438"/>
                </a:cubicBezTo>
                <a:cubicBezTo>
                  <a:pt x="-87500" y="1120652"/>
                  <a:pt x="-472533" y="1179798"/>
                  <a:pt x="-775804" y="1158948"/>
                </a:cubicBezTo>
                <a:cubicBezTo>
                  <a:pt x="-590810" y="1006084"/>
                  <a:pt x="-232229" y="637957"/>
                  <a:pt x="0" y="459375"/>
                </a:cubicBezTo>
                <a:lnTo>
                  <a:pt x="0" y="459384"/>
                </a:lnTo>
                <a:close/>
              </a:path>
              <a:path w="7587325" h="2756251" stroke="0" extrusionOk="0">
                <a:moveTo>
                  <a:pt x="0" y="459384"/>
                </a:moveTo>
                <a:cubicBezTo>
                  <a:pt x="17333" y="199417"/>
                  <a:pt x="235710" y="17463"/>
                  <a:pt x="459384" y="0"/>
                </a:cubicBezTo>
                <a:cubicBezTo>
                  <a:pt x="721942" y="34388"/>
                  <a:pt x="997250" y="-26834"/>
                  <a:pt x="1264554" y="0"/>
                </a:cubicBezTo>
                <a:lnTo>
                  <a:pt x="1264554" y="0"/>
                </a:lnTo>
                <a:cubicBezTo>
                  <a:pt x="1606932" y="-146996"/>
                  <a:pt x="2685262" y="-96262"/>
                  <a:pt x="3161385" y="0"/>
                </a:cubicBezTo>
                <a:cubicBezTo>
                  <a:pt x="3853591" y="-50308"/>
                  <a:pt x="5238547" y="-85446"/>
                  <a:pt x="7127941" y="0"/>
                </a:cubicBezTo>
                <a:cubicBezTo>
                  <a:pt x="7396059" y="-33547"/>
                  <a:pt x="7591395" y="249471"/>
                  <a:pt x="7587325" y="459384"/>
                </a:cubicBezTo>
                <a:lnTo>
                  <a:pt x="7587325" y="459375"/>
                </a:lnTo>
                <a:lnTo>
                  <a:pt x="7587325" y="459375"/>
                </a:lnTo>
                <a:cubicBezTo>
                  <a:pt x="7632297" y="777156"/>
                  <a:pt x="7641725" y="840912"/>
                  <a:pt x="7587325" y="1148438"/>
                </a:cubicBezTo>
                <a:cubicBezTo>
                  <a:pt x="7590276" y="1397249"/>
                  <a:pt x="7637748" y="2021118"/>
                  <a:pt x="7587325" y="2296867"/>
                </a:cubicBezTo>
                <a:cubicBezTo>
                  <a:pt x="7630083" y="2539897"/>
                  <a:pt x="7381321" y="2760316"/>
                  <a:pt x="7127941" y="2756251"/>
                </a:cubicBezTo>
                <a:cubicBezTo>
                  <a:pt x="5826004" y="2804283"/>
                  <a:pt x="5068703" y="2794401"/>
                  <a:pt x="3161385" y="2756251"/>
                </a:cubicBezTo>
                <a:cubicBezTo>
                  <a:pt x="2413948" y="2651379"/>
                  <a:pt x="1980907" y="2628075"/>
                  <a:pt x="1264554" y="2756251"/>
                </a:cubicBezTo>
                <a:lnTo>
                  <a:pt x="1264554" y="2756251"/>
                </a:lnTo>
                <a:cubicBezTo>
                  <a:pt x="1127225" y="2824895"/>
                  <a:pt x="809850" y="2711524"/>
                  <a:pt x="459384" y="2756251"/>
                </a:cubicBezTo>
                <a:cubicBezTo>
                  <a:pt x="196689" y="2740339"/>
                  <a:pt x="-29088" y="2531198"/>
                  <a:pt x="0" y="2296867"/>
                </a:cubicBezTo>
                <a:cubicBezTo>
                  <a:pt x="-48810" y="1921617"/>
                  <a:pt x="-40352" y="1670595"/>
                  <a:pt x="0" y="1148438"/>
                </a:cubicBezTo>
                <a:cubicBezTo>
                  <a:pt x="-128216" y="1133512"/>
                  <a:pt x="-477530" y="1202472"/>
                  <a:pt x="-775804" y="1158948"/>
                </a:cubicBezTo>
                <a:cubicBezTo>
                  <a:pt x="-470662" y="916436"/>
                  <a:pt x="-384231" y="800111"/>
                  <a:pt x="0" y="459375"/>
                </a:cubicBezTo>
                <a:lnTo>
                  <a:pt x="0" y="459384"/>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Theo </a:t>
            </a:r>
            <a:r>
              <a:rPr lang="en-US" sz="4400" dirty="0" err="1">
                <a:solidFill>
                  <a:srgbClr val="002060"/>
                </a:solidFill>
              </a:rPr>
              <a:t>em</a:t>
            </a:r>
            <a:r>
              <a:rPr lang="en-US" sz="4400" dirty="0">
                <a:solidFill>
                  <a:srgbClr val="002060"/>
                </a:solidFill>
              </a:rPr>
              <a:t>, ở </a:t>
            </a:r>
            <a:r>
              <a:rPr lang="en-US" sz="4400" dirty="0" err="1">
                <a:solidFill>
                  <a:srgbClr val="002060"/>
                </a:solidFill>
              </a:rPr>
              <a:t>những</a:t>
            </a:r>
            <a:r>
              <a:rPr lang="en-US" sz="4400" dirty="0">
                <a:solidFill>
                  <a:srgbClr val="002060"/>
                </a:solidFill>
              </a:rPr>
              <a:t> </a:t>
            </a:r>
            <a:r>
              <a:rPr lang="en-US" sz="4400" dirty="0" err="1">
                <a:solidFill>
                  <a:srgbClr val="002060"/>
                </a:solidFill>
              </a:rPr>
              <a:t>nơi</a:t>
            </a:r>
            <a:r>
              <a:rPr lang="en-US" sz="4400" dirty="0">
                <a:solidFill>
                  <a:srgbClr val="002060"/>
                </a:solidFill>
              </a:rPr>
              <a:t> </a:t>
            </a:r>
            <a:r>
              <a:rPr lang="en-US" sz="4400" dirty="0" err="1">
                <a:solidFill>
                  <a:srgbClr val="002060"/>
                </a:solidFill>
              </a:rPr>
              <a:t>cộng</a:t>
            </a:r>
            <a:r>
              <a:rPr lang="en-US" sz="4400" dirty="0">
                <a:solidFill>
                  <a:srgbClr val="002060"/>
                </a:solidFill>
              </a:rPr>
              <a:t> </a:t>
            </a:r>
            <a:r>
              <a:rPr lang="en-US" sz="4400" dirty="0" err="1">
                <a:solidFill>
                  <a:srgbClr val="002060"/>
                </a:solidFill>
              </a:rPr>
              <a:t>cộng</a:t>
            </a:r>
            <a:r>
              <a:rPr lang="en-US" sz="4400" dirty="0">
                <a:solidFill>
                  <a:srgbClr val="002060"/>
                </a:solidFill>
              </a:rPr>
              <a:t> </a:t>
            </a:r>
            <a:r>
              <a:rPr lang="en-US" sz="4400" dirty="0" err="1">
                <a:solidFill>
                  <a:srgbClr val="002060"/>
                </a:solidFill>
              </a:rPr>
              <a:t>chúng</a:t>
            </a:r>
            <a:r>
              <a:rPr lang="en-US" sz="4400" dirty="0">
                <a:solidFill>
                  <a:srgbClr val="002060"/>
                </a:solidFill>
              </a:rPr>
              <a:t> ta </a:t>
            </a:r>
            <a:r>
              <a:rPr lang="en-US" sz="4400" dirty="0" err="1">
                <a:solidFill>
                  <a:srgbClr val="002060"/>
                </a:solidFill>
              </a:rPr>
              <a:t>cần</a:t>
            </a:r>
            <a:r>
              <a:rPr lang="en-US" sz="4400" dirty="0">
                <a:solidFill>
                  <a:srgbClr val="002060"/>
                </a:solidFill>
              </a:rPr>
              <a:t> </a:t>
            </a:r>
            <a:r>
              <a:rPr lang="en-US" sz="4400" dirty="0" err="1">
                <a:solidFill>
                  <a:srgbClr val="002060"/>
                </a:solidFill>
              </a:rPr>
              <a:t>tuân</a:t>
            </a:r>
            <a:r>
              <a:rPr lang="en-US" sz="4400" dirty="0">
                <a:solidFill>
                  <a:srgbClr val="002060"/>
                </a:solidFill>
              </a:rPr>
              <a:t> </a:t>
            </a:r>
            <a:r>
              <a:rPr lang="en-US" sz="4400" dirty="0" err="1">
                <a:solidFill>
                  <a:srgbClr val="002060"/>
                </a:solidFill>
              </a:rPr>
              <a:t>thủ</a:t>
            </a:r>
            <a:r>
              <a:rPr lang="en-US" sz="4400" dirty="0">
                <a:solidFill>
                  <a:srgbClr val="002060"/>
                </a:solidFill>
              </a:rPr>
              <a:t> </a:t>
            </a:r>
            <a:r>
              <a:rPr lang="en-US" sz="4400" dirty="0" err="1">
                <a:solidFill>
                  <a:srgbClr val="002060"/>
                </a:solidFill>
              </a:rPr>
              <a:t>những</a:t>
            </a:r>
            <a:r>
              <a:rPr lang="en-US" sz="4400" dirty="0">
                <a:solidFill>
                  <a:srgbClr val="002060"/>
                </a:solidFill>
              </a:rPr>
              <a:t> </a:t>
            </a:r>
            <a:r>
              <a:rPr lang="en-US" sz="4400" dirty="0" err="1">
                <a:solidFill>
                  <a:srgbClr val="002060"/>
                </a:solidFill>
              </a:rPr>
              <a:t>quy</a:t>
            </a:r>
            <a:r>
              <a:rPr lang="en-US" sz="4400" dirty="0">
                <a:solidFill>
                  <a:srgbClr val="002060"/>
                </a:solidFill>
              </a:rPr>
              <a:t> </a:t>
            </a:r>
            <a:r>
              <a:rPr lang="en-US" sz="4400" dirty="0" err="1">
                <a:solidFill>
                  <a:srgbClr val="002060"/>
                </a:solidFill>
              </a:rPr>
              <a:t>định</a:t>
            </a:r>
            <a:r>
              <a:rPr lang="en-US" sz="4400" dirty="0">
                <a:solidFill>
                  <a:srgbClr val="002060"/>
                </a:solidFill>
              </a:rPr>
              <a:t> </a:t>
            </a:r>
            <a:r>
              <a:rPr lang="en-US" sz="4400" dirty="0" err="1">
                <a:solidFill>
                  <a:srgbClr val="002060"/>
                </a:solidFill>
              </a:rPr>
              <a:t>nào</a:t>
            </a:r>
            <a:r>
              <a:rPr lang="en-US" sz="4400" dirty="0">
                <a:solidFill>
                  <a:srgbClr val="002060"/>
                </a:solidFill>
              </a:rPr>
              <a:t> </a:t>
            </a:r>
            <a:r>
              <a:rPr lang="en-US" sz="4400" dirty="0" err="1">
                <a:solidFill>
                  <a:srgbClr val="002060"/>
                </a:solidFill>
              </a:rPr>
              <a:t>khác</a:t>
            </a:r>
            <a:r>
              <a:rPr lang="en-US" sz="4400" dirty="0">
                <a:solidFill>
                  <a:srgbClr val="002060"/>
                </a:solidFill>
              </a:rPr>
              <a:t>?</a:t>
            </a:r>
          </a:p>
        </p:txBody>
      </p:sp>
    </p:spTree>
    <p:extLst>
      <p:ext uri="{BB962C8B-B14F-4D97-AF65-F5344CB8AC3E}">
        <p14:creationId xmlns:p14="http://schemas.microsoft.com/office/powerpoint/2010/main" val="1415870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3D46FB-A0B6-212E-30E9-73432533A2D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406DB8A-C70B-42B1-B03A-35936443940B}"/>
              </a:ext>
            </a:extLst>
          </p:cNvPr>
          <p:cNvPicPr>
            <a:picLocks noChangeAspect="1"/>
          </p:cNvPicPr>
          <p:nvPr/>
        </p:nvPicPr>
        <p:blipFill>
          <a:blip r:embed="rId4"/>
          <a:stretch>
            <a:fillRect/>
          </a:stretch>
        </p:blipFill>
        <p:spPr>
          <a:xfrm>
            <a:off x="3089842" y="1950021"/>
            <a:ext cx="5724640" cy="2670279"/>
          </a:xfrm>
          <a:prstGeom prst="rect">
            <a:avLst/>
          </a:prstGeom>
        </p:spPr>
      </p:pic>
    </p:spTree>
    <p:extLst>
      <p:ext uri="{BB962C8B-B14F-4D97-AF65-F5344CB8AC3E}">
        <p14:creationId xmlns:p14="http://schemas.microsoft.com/office/powerpoint/2010/main" val="1942312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sp>
        <p:nvSpPr>
          <p:cNvPr id="25" name="TextBox 24">
            <a:extLst>
              <a:ext uri="{FF2B5EF4-FFF2-40B4-BE49-F238E27FC236}">
                <a16:creationId xmlns:a16="http://schemas.microsoft.com/office/drawing/2014/main" id="{7F584D53-CC92-11AE-BDE3-D2E1E54AC961}"/>
              </a:ext>
            </a:extLst>
          </p:cNvPr>
          <p:cNvSpPr txBox="1"/>
          <p:nvPr/>
        </p:nvSpPr>
        <p:spPr>
          <a:xfrm>
            <a:off x="459451" y="235275"/>
            <a:ext cx="11416936" cy="6231493"/>
          </a:xfrm>
          <a:prstGeom prst="roundRect">
            <a:avLst/>
          </a:prstGeom>
          <a:solidFill>
            <a:srgbClr val="FFFFAB"/>
          </a:solidFill>
          <a:ln w="38100">
            <a:solidFill>
              <a:srgbClr val="002060"/>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43192DF-0821-4719-A9D6-FE7B2A831414}"/>
              </a:ext>
            </a:extLst>
          </p:cNvPr>
          <p:cNvSpPr txBox="1"/>
          <p:nvPr/>
        </p:nvSpPr>
        <p:spPr>
          <a:xfrm flipH="1">
            <a:off x="1565910" y="318983"/>
            <a:ext cx="9388640" cy="671081"/>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Rounded" panose="020B0500000000000000" pitchFamily="34" charset="0"/>
              </a:rPr>
              <a:t>Đọc các  tình huống sau và trả lời câu hỏi:</a:t>
            </a:r>
          </a:p>
        </p:txBody>
      </p:sp>
      <p:sp>
        <p:nvSpPr>
          <p:cNvPr id="11" name="Rectangle 10">
            <a:extLst>
              <a:ext uri="{FF2B5EF4-FFF2-40B4-BE49-F238E27FC236}">
                <a16:creationId xmlns:a16="http://schemas.microsoft.com/office/drawing/2014/main" id="{C8F68566-3088-4434-8F77-77630A7815B0}"/>
              </a:ext>
            </a:extLst>
          </p:cNvPr>
          <p:cNvSpPr/>
          <p:nvPr/>
        </p:nvSpPr>
        <p:spPr>
          <a:xfrm>
            <a:off x="2755571" y="977907"/>
            <a:ext cx="8998857" cy="671081"/>
          </a:xfrm>
          <a:prstGeom prst="rect">
            <a:avLst/>
          </a:prstGeom>
        </p:spPr>
        <p:txBody>
          <a:bodyPr wrap="square">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Những việc làm này đem lại hậu quả gì?</a:t>
            </a:r>
          </a:p>
        </p:txBody>
      </p:sp>
      <p:pic>
        <p:nvPicPr>
          <p:cNvPr id="12" name="Picture 11">
            <a:extLst>
              <a:ext uri="{FF2B5EF4-FFF2-40B4-BE49-F238E27FC236}">
                <a16:creationId xmlns:a16="http://schemas.microsoft.com/office/drawing/2014/main" id="{610AD1F6-6D19-4B1B-B745-BB5AD761D8DF}"/>
              </a:ext>
            </a:extLst>
          </p:cNvPr>
          <p:cNvPicPr>
            <a:picLocks noChangeAspect="1"/>
          </p:cNvPicPr>
          <p:nvPr/>
        </p:nvPicPr>
        <p:blipFill>
          <a:blip r:embed="rId4">
            <a:clrChange>
              <a:clrFrom>
                <a:srgbClr val="FFFFFE"/>
              </a:clrFrom>
              <a:clrTo>
                <a:srgbClr val="FFFFFE">
                  <a:alpha val="0"/>
                </a:srgbClr>
              </a:clrTo>
            </a:clrChange>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56095" y="2007486"/>
            <a:ext cx="2984695" cy="3047399"/>
          </a:xfrm>
          <a:prstGeom prst="rect">
            <a:avLst/>
          </a:prstGeom>
        </p:spPr>
      </p:pic>
      <p:pic>
        <p:nvPicPr>
          <p:cNvPr id="13" name="Picture 12">
            <a:extLst>
              <a:ext uri="{FF2B5EF4-FFF2-40B4-BE49-F238E27FC236}">
                <a16:creationId xmlns:a16="http://schemas.microsoft.com/office/drawing/2014/main" id="{E9B83AAF-6568-491E-9303-36B4F671636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35954" y="2223244"/>
            <a:ext cx="2756614" cy="2677530"/>
          </a:xfrm>
          <a:prstGeom prst="rect">
            <a:avLst/>
          </a:prstGeom>
        </p:spPr>
      </p:pic>
      <p:pic>
        <p:nvPicPr>
          <p:cNvPr id="14" name="Picture 13">
            <a:extLst>
              <a:ext uri="{FF2B5EF4-FFF2-40B4-BE49-F238E27FC236}">
                <a16:creationId xmlns:a16="http://schemas.microsoft.com/office/drawing/2014/main" id="{46D51A1E-1CB4-4AC0-9683-494E34798B4A}"/>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19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148414" y="2142263"/>
            <a:ext cx="2721184" cy="2686592"/>
          </a:xfrm>
          <a:prstGeom prst="rect">
            <a:avLst/>
          </a:prstGeom>
        </p:spPr>
      </p:pic>
      <p:pic>
        <p:nvPicPr>
          <p:cNvPr id="9" name="Picture 8">
            <a:extLst>
              <a:ext uri="{FF2B5EF4-FFF2-40B4-BE49-F238E27FC236}">
                <a16:creationId xmlns:a16="http://schemas.microsoft.com/office/drawing/2014/main" id="{2D2809B2-38DF-4B8E-91A8-91B65B45396B}"/>
              </a:ext>
            </a:extLst>
          </p:cNvPr>
          <p:cNvPicPr>
            <a:picLocks noChangeAspect="1"/>
          </p:cNvPicPr>
          <p:nvPr/>
        </p:nvPicPr>
        <p:blipFill>
          <a:blip r:embed="rId10"/>
          <a:stretch>
            <a:fillRect/>
          </a:stretch>
        </p:blipFill>
        <p:spPr>
          <a:xfrm>
            <a:off x="3317677" y="2229492"/>
            <a:ext cx="3021478" cy="2630184"/>
          </a:xfrm>
          <a:prstGeom prst="rect">
            <a:avLst/>
          </a:prstGeom>
        </p:spPr>
      </p:pic>
    </p:spTree>
    <p:extLst>
      <p:ext uri="{BB962C8B-B14F-4D97-AF65-F5344CB8AC3E}">
        <p14:creationId xmlns:p14="http://schemas.microsoft.com/office/powerpoint/2010/main" val="878490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grpSp>
        <p:nvGrpSpPr>
          <p:cNvPr id="40" name="Group 39">
            <a:extLst>
              <a:ext uri="{FF2B5EF4-FFF2-40B4-BE49-F238E27FC236}">
                <a16:creationId xmlns:a16="http://schemas.microsoft.com/office/drawing/2014/main" id="{70932ED5-76DC-297F-8BED-725D46CB914B}"/>
              </a:ext>
            </a:extLst>
          </p:cNvPr>
          <p:cNvGrpSpPr/>
          <p:nvPr/>
        </p:nvGrpSpPr>
        <p:grpSpPr>
          <a:xfrm>
            <a:off x="553902" y="1505800"/>
            <a:ext cx="4654934" cy="4894224"/>
            <a:chOff x="8001897" y="2517912"/>
            <a:chExt cx="3807499" cy="4003226"/>
          </a:xfrm>
        </p:grpSpPr>
        <p:sp>
          <p:nvSpPr>
            <p:cNvPr id="41" name="Rectangle: Rounded Corners 40">
              <a:extLst>
                <a:ext uri="{FF2B5EF4-FFF2-40B4-BE49-F238E27FC236}">
                  <a16:creationId xmlns:a16="http://schemas.microsoft.com/office/drawing/2014/main" id="{370A7AAF-09E3-E6EB-3DFB-5ADF01DAA59D}"/>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Calibri" panose="020F0502020204030204" pitchFamily="34" charset="0"/>
                </a:rPr>
                <a:t>THẢO LUẬN NHÓM ĐÔI</a:t>
              </a:r>
            </a:p>
          </p:txBody>
        </p:sp>
        <p:grpSp>
          <p:nvGrpSpPr>
            <p:cNvPr id="42" name="Group 41">
              <a:extLst>
                <a:ext uri="{FF2B5EF4-FFF2-40B4-BE49-F238E27FC236}">
                  <a16:creationId xmlns:a16="http://schemas.microsoft.com/office/drawing/2014/main" id="{37E9EF30-A245-CC2B-C8F6-71E96C586EE9}"/>
                </a:ext>
              </a:extLst>
            </p:cNvPr>
            <p:cNvGrpSpPr/>
            <p:nvPr/>
          </p:nvGrpSpPr>
          <p:grpSpPr>
            <a:xfrm>
              <a:off x="8001897" y="3789019"/>
              <a:ext cx="3807499" cy="2732119"/>
              <a:chOff x="1197026" y="4232126"/>
              <a:chExt cx="3751815" cy="2630711"/>
            </a:xfrm>
          </p:grpSpPr>
          <p:pic>
            <p:nvPicPr>
              <p:cNvPr id="43" name="Picture 42">
                <a:extLst>
                  <a:ext uri="{FF2B5EF4-FFF2-40B4-BE49-F238E27FC236}">
                    <a16:creationId xmlns:a16="http://schemas.microsoft.com/office/drawing/2014/main" id="{BC16176B-1998-A251-D787-5B331FC3C50D}"/>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45" name="Picture 44">
                <a:extLst>
                  <a:ext uri="{FF2B5EF4-FFF2-40B4-BE49-F238E27FC236}">
                    <a16:creationId xmlns:a16="http://schemas.microsoft.com/office/drawing/2014/main" id="{0F9106D2-B950-7BB2-2769-55DE48E7BFCE}"/>
                  </a:ext>
                </a:extLst>
              </p:cNvPr>
              <p:cNvPicPr>
                <a:picLocks noChangeAspect="1"/>
              </p:cNvPicPr>
              <p:nvPr/>
            </p:nvPicPr>
            <p:blipFill>
              <a:blip r:embed="rId6"/>
              <a:stretch>
                <a:fillRect/>
              </a:stretch>
            </p:blipFill>
            <p:spPr>
              <a:xfrm>
                <a:off x="1197026" y="4232126"/>
                <a:ext cx="1811038" cy="2616200"/>
              </a:xfrm>
              <a:prstGeom prst="rect">
                <a:avLst/>
              </a:prstGeom>
            </p:spPr>
          </p:pic>
        </p:grpSp>
      </p:grpSp>
      <p:sp>
        <p:nvSpPr>
          <p:cNvPr id="46" name="Rectangle: Rounded Corners 45">
            <a:extLst>
              <a:ext uri="{FF2B5EF4-FFF2-40B4-BE49-F238E27FC236}">
                <a16:creationId xmlns:a16="http://schemas.microsoft.com/office/drawing/2014/main" id="{193F63AB-F3C4-9EBF-13DB-818013AEBB38}"/>
              </a:ext>
            </a:extLst>
          </p:cNvPr>
          <p:cNvSpPr/>
          <p:nvPr/>
        </p:nvSpPr>
        <p:spPr>
          <a:xfrm>
            <a:off x="5003515" y="299264"/>
            <a:ext cx="6088554" cy="3902866"/>
          </a:xfrm>
          <a:custGeom>
            <a:avLst/>
            <a:gdLst>
              <a:gd name="connsiteX0" fmla="*/ 0 w 6088554"/>
              <a:gd name="connsiteY0" fmla="*/ 1951433 h 3902866"/>
              <a:gd name="connsiteX1" fmla="*/ 1951433 w 6088554"/>
              <a:gd name="connsiteY1" fmla="*/ 0 h 3902866"/>
              <a:gd name="connsiteX2" fmla="*/ 2475998 w 6088554"/>
              <a:gd name="connsiteY2" fmla="*/ 0 h 3902866"/>
              <a:gd name="connsiteX3" fmla="*/ 3044277 w 6088554"/>
              <a:gd name="connsiteY3" fmla="*/ 0 h 3902866"/>
              <a:gd name="connsiteX4" fmla="*/ 3568842 w 6088554"/>
              <a:gd name="connsiteY4" fmla="*/ 0 h 3902866"/>
              <a:gd name="connsiteX5" fmla="*/ 4137121 w 6088554"/>
              <a:gd name="connsiteY5" fmla="*/ 0 h 3902866"/>
              <a:gd name="connsiteX6" fmla="*/ 6088554 w 6088554"/>
              <a:gd name="connsiteY6" fmla="*/ 1951433 h 3902866"/>
              <a:gd name="connsiteX7" fmla="*/ 6088554 w 6088554"/>
              <a:gd name="connsiteY7" fmla="*/ 1951433 h 3902866"/>
              <a:gd name="connsiteX8" fmla="*/ 4137121 w 6088554"/>
              <a:gd name="connsiteY8" fmla="*/ 3902866 h 3902866"/>
              <a:gd name="connsiteX9" fmla="*/ 3546985 w 6088554"/>
              <a:gd name="connsiteY9" fmla="*/ 3902866 h 3902866"/>
              <a:gd name="connsiteX10" fmla="*/ 2956849 w 6088554"/>
              <a:gd name="connsiteY10" fmla="*/ 3902866 h 3902866"/>
              <a:gd name="connsiteX11" fmla="*/ 2432284 w 6088554"/>
              <a:gd name="connsiteY11" fmla="*/ 3902866 h 3902866"/>
              <a:gd name="connsiteX12" fmla="*/ 1951433 w 6088554"/>
              <a:gd name="connsiteY12" fmla="*/ 3902866 h 3902866"/>
              <a:gd name="connsiteX13" fmla="*/ 0 w 6088554"/>
              <a:gd name="connsiteY13" fmla="*/ 1951433 h 390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88554" h="3902866" fill="none" extrusionOk="0">
                <a:moveTo>
                  <a:pt x="0" y="1951433"/>
                </a:moveTo>
                <a:cubicBezTo>
                  <a:pt x="243571" y="916454"/>
                  <a:pt x="1076295" y="-70863"/>
                  <a:pt x="1951433" y="0"/>
                </a:cubicBezTo>
                <a:cubicBezTo>
                  <a:pt x="2131266" y="3233"/>
                  <a:pt x="2246901" y="23670"/>
                  <a:pt x="2475998" y="0"/>
                </a:cubicBezTo>
                <a:cubicBezTo>
                  <a:pt x="2705096" y="-23670"/>
                  <a:pt x="2875485" y="1494"/>
                  <a:pt x="3044277" y="0"/>
                </a:cubicBezTo>
                <a:cubicBezTo>
                  <a:pt x="3213069" y="-1494"/>
                  <a:pt x="3315519" y="-9990"/>
                  <a:pt x="3568842" y="0"/>
                </a:cubicBezTo>
                <a:cubicBezTo>
                  <a:pt x="3822166" y="9990"/>
                  <a:pt x="3977634" y="-6818"/>
                  <a:pt x="4137121" y="0"/>
                </a:cubicBezTo>
                <a:cubicBezTo>
                  <a:pt x="5398454" y="-11706"/>
                  <a:pt x="6057494" y="863693"/>
                  <a:pt x="6088554" y="1951433"/>
                </a:cubicBezTo>
                <a:lnTo>
                  <a:pt x="6088554" y="1951433"/>
                </a:lnTo>
                <a:cubicBezTo>
                  <a:pt x="6178182" y="3184772"/>
                  <a:pt x="5248549" y="3946117"/>
                  <a:pt x="4137121" y="3902866"/>
                </a:cubicBezTo>
                <a:cubicBezTo>
                  <a:pt x="3925245" y="3880897"/>
                  <a:pt x="3707026" y="3914256"/>
                  <a:pt x="3546985" y="3902866"/>
                </a:cubicBezTo>
                <a:cubicBezTo>
                  <a:pt x="3386944" y="3891476"/>
                  <a:pt x="3207165" y="3916009"/>
                  <a:pt x="2956849" y="3902866"/>
                </a:cubicBezTo>
                <a:cubicBezTo>
                  <a:pt x="2706533" y="3889723"/>
                  <a:pt x="2666335" y="3910954"/>
                  <a:pt x="2432284" y="3902866"/>
                </a:cubicBezTo>
                <a:cubicBezTo>
                  <a:pt x="2198234" y="3894778"/>
                  <a:pt x="2105270" y="3900317"/>
                  <a:pt x="1951433" y="3902866"/>
                </a:cubicBezTo>
                <a:cubicBezTo>
                  <a:pt x="779261" y="3859607"/>
                  <a:pt x="102184" y="2870436"/>
                  <a:pt x="0" y="1951433"/>
                </a:cubicBezTo>
                <a:close/>
              </a:path>
              <a:path w="6088554" h="3902866" stroke="0" extrusionOk="0">
                <a:moveTo>
                  <a:pt x="0" y="1951433"/>
                </a:moveTo>
                <a:cubicBezTo>
                  <a:pt x="-38806" y="914414"/>
                  <a:pt x="879269" y="23618"/>
                  <a:pt x="1951433" y="0"/>
                </a:cubicBezTo>
                <a:cubicBezTo>
                  <a:pt x="2111836" y="11880"/>
                  <a:pt x="2235689" y="-10141"/>
                  <a:pt x="2454141" y="0"/>
                </a:cubicBezTo>
                <a:cubicBezTo>
                  <a:pt x="2672593" y="10141"/>
                  <a:pt x="2861739" y="17303"/>
                  <a:pt x="2978706" y="0"/>
                </a:cubicBezTo>
                <a:cubicBezTo>
                  <a:pt x="3095674" y="-17303"/>
                  <a:pt x="3349357" y="-17750"/>
                  <a:pt x="3459558" y="0"/>
                </a:cubicBezTo>
                <a:cubicBezTo>
                  <a:pt x="3569759" y="17750"/>
                  <a:pt x="3884132" y="32690"/>
                  <a:pt x="4137121" y="0"/>
                </a:cubicBezTo>
                <a:cubicBezTo>
                  <a:pt x="5055975" y="129545"/>
                  <a:pt x="6317604" y="931273"/>
                  <a:pt x="6088554" y="1951433"/>
                </a:cubicBezTo>
                <a:lnTo>
                  <a:pt x="6088554" y="1951433"/>
                </a:lnTo>
                <a:cubicBezTo>
                  <a:pt x="6178797" y="3243609"/>
                  <a:pt x="5137930" y="3894229"/>
                  <a:pt x="4137121" y="3902866"/>
                </a:cubicBezTo>
                <a:cubicBezTo>
                  <a:pt x="3992756" y="3883574"/>
                  <a:pt x="3802765" y="3890037"/>
                  <a:pt x="3590699" y="3902866"/>
                </a:cubicBezTo>
                <a:cubicBezTo>
                  <a:pt x="3378633" y="3915695"/>
                  <a:pt x="3225084" y="3923413"/>
                  <a:pt x="3044277" y="3902866"/>
                </a:cubicBezTo>
                <a:cubicBezTo>
                  <a:pt x="2863470" y="3882319"/>
                  <a:pt x="2638659" y="3909155"/>
                  <a:pt x="2475998" y="3902866"/>
                </a:cubicBezTo>
                <a:cubicBezTo>
                  <a:pt x="2313337" y="3896577"/>
                  <a:pt x="2062976" y="3899220"/>
                  <a:pt x="1951433" y="3902866"/>
                </a:cubicBezTo>
                <a:cubicBezTo>
                  <a:pt x="976795" y="3972490"/>
                  <a:pt x="-244655" y="3062978"/>
                  <a:pt x="0" y="1951433"/>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Mô</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nhận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xét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nêu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hậu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việc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của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các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trong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mỗi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tình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huống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14193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500" fill="hold"/>
                                        <p:tgtEl>
                                          <p:spTgt spid="40"/>
                                        </p:tgtEl>
                                        <p:attrNameLst>
                                          <p:attrName>ppt_w</p:attrName>
                                        </p:attrNameLst>
                                      </p:cBhvr>
                                      <p:tavLst>
                                        <p:tav tm="0">
                                          <p:val>
                                            <p:fltVal val="0"/>
                                          </p:val>
                                        </p:tav>
                                        <p:tav tm="100000">
                                          <p:val>
                                            <p:strVal val="#ppt_w"/>
                                          </p:val>
                                        </p:tav>
                                      </p:tavLst>
                                    </p:anim>
                                    <p:anim calcmode="lin" valueType="num">
                                      <p:cBhvr>
                                        <p:cTn id="14" dur="500" fill="hold"/>
                                        <p:tgtEl>
                                          <p:spTgt spid="40"/>
                                        </p:tgtEl>
                                        <p:attrNameLst>
                                          <p:attrName>ppt_h</p:attrName>
                                        </p:attrNameLst>
                                      </p:cBhvr>
                                      <p:tavLst>
                                        <p:tav tm="0">
                                          <p:val>
                                            <p:fltVal val="0"/>
                                          </p:val>
                                        </p:tav>
                                        <p:tav tm="100000">
                                          <p:val>
                                            <p:strVal val="#ppt_h"/>
                                          </p:val>
                                        </p:tav>
                                      </p:tavLst>
                                    </p:anim>
                                    <p:animEffect transition="in" filter="fade">
                                      <p:cBhvr>
                                        <p:cTn id="15" dur="500"/>
                                        <p:tgtEl>
                                          <p:spTgt spid="40"/>
                                        </p:tgtEl>
                                      </p:cBhvr>
                                    </p:animEffect>
                                  </p:childTnLst>
                                </p:cTn>
                              </p:par>
                            </p:childTnLst>
                          </p:cTn>
                        </p:par>
                        <p:par>
                          <p:cTn id="16" fill="hold">
                            <p:stCondLst>
                              <p:cond delay="1000"/>
                            </p:stCondLst>
                            <p:childTnLst>
                              <p:par>
                                <p:cTn id="17" presetID="32" presetClass="emph" presetSubtype="0" fill="hold" nodeType="afterEffect">
                                  <p:stCondLst>
                                    <p:cond delay="0"/>
                                  </p:stCondLst>
                                  <p:childTnLst>
                                    <p:animRot by="120000">
                                      <p:cBhvr>
                                        <p:cTn id="18" dur="100" fill="hold">
                                          <p:stCondLst>
                                            <p:cond delay="0"/>
                                          </p:stCondLst>
                                        </p:cTn>
                                        <p:tgtEl>
                                          <p:spTgt spid="40"/>
                                        </p:tgtEl>
                                        <p:attrNameLst>
                                          <p:attrName>r</p:attrName>
                                        </p:attrNameLst>
                                      </p:cBhvr>
                                    </p:animRot>
                                    <p:animRot by="-240000">
                                      <p:cBhvr>
                                        <p:cTn id="19" dur="200" fill="hold">
                                          <p:stCondLst>
                                            <p:cond delay="200"/>
                                          </p:stCondLst>
                                        </p:cTn>
                                        <p:tgtEl>
                                          <p:spTgt spid="40"/>
                                        </p:tgtEl>
                                        <p:attrNameLst>
                                          <p:attrName>r</p:attrName>
                                        </p:attrNameLst>
                                      </p:cBhvr>
                                    </p:animRot>
                                    <p:animRot by="240000">
                                      <p:cBhvr>
                                        <p:cTn id="20" dur="200" fill="hold">
                                          <p:stCondLst>
                                            <p:cond delay="400"/>
                                          </p:stCondLst>
                                        </p:cTn>
                                        <p:tgtEl>
                                          <p:spTgt spid="40"/>
                                        </p:tgtEl>
                                        <p:attrNameLst>
                                          <p:attrName>r</p:attrName>
                                        </p:attrNameLst>
                                      </p:cBhvr>
                                    </p:animRot>
                                    <p:animRot by="-240000">
                                      <p:cBhvr>
                                        <p:cTn id="21" dur="200" fill="hold">
                                          <p:stCondLst>
                                            <p:cond delay="600"/>
                                          </p:stCondLst>
                                        </p:cTn>
                                        <p:tgtEl>
                                          <p:spTgt spid="40"/>
                                        </p:tgtEl>
                                        <p:attrNameLst>
                                          <p:attrName>r</p:attrName>
                                        </p:attrNameLst>
                                      </p:cBhvr>
                                    </p:animRot>
                                    <p:animRot by="120000">
                                      <p:cBhvr>
                                        <p:cTn id="22" dur="200" fill="hold">
                                          <p:stCondLst>
                                            <p:cond delay="800"/>
                                          </p:stCondLst>
                                        </p:cTn>
                                        <p:tgtEl>
                                          <p:spTgt spid="40"/>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sp>
        <p:nvSpPr>
          <p:cNvPr id="25" name="TextBox 24">
            <a:extLst>
              <a:ext uri="{FF2B5EF4-FFF2-40B4-BE49-F238E27FC236}">
                <a16:creationId xmlns:a16="http://schemas.microsoft.com/office/drawing/2014/main" id="{7F584D53-CC92-11AE-BDE3-D2E1E54AC961}"/>
              </a:ext>
            </a:extLst>
          </p:cNvPr>
          <p:cNvSpPr txBox="1"/>
          <p:nvPr/>
        </p:nvSpPr>
        <p:spPr>
          <a:xfrm>
            <a:off x="459451" y="235275"/>
            <a:ext cx="11416936" cy="6231493"/>
          </a:xfrm>
          <a:prstGeom prst="roundRect">
            <a:avLst/>
          </a:prstGeom>
          <a:solidFill>
            <a:srgbClr val="FFFFAB"/>
          </a:solidFill>
          <a:ln w="38100">
            <a:solidFill>
              <a:srgbClr val="002060"/>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TextBox 8">
            <a:extLst>
              <a:ext uri="{FF2B5EF4-FFF2-40B4-BE49-F238E27FC236}">
                <a16:creationId xmlns:a16="http://schemas.microsoft.com/office/drawing/2014/main" id="{D72BB779-F929-4E4A-93A1-C27A34F5B5FF}"/>
              </a:ext>
            </a:extLst>
          </p:cNvPr>
          <p:cNvSpPr txBox="1"/>
          <p:nvPr/>
        </p:nvSpPr>
        <p:spPr>
          <a:xfrm>
            <a:off x="6486566" y="1311003"/>
            <a:ext cx="5164327"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 bạn đùa nghịch trong thư viện gây mất trật tự và ảnh hưởng tới các bạn khác đang đọc sách</a:t>
            </a:r>
            <a:endParaRPr kumimoji="0" lang="en-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5" name="Picture 14">
            <a:extLst>
              <a:ext uri="{FF2B5EF4-FFF2-40B4-BE49-F238E27FC236}">
                <a16:creationId xmlns:a16="http://schemas.microsoft.com/office/drawing/2014/main" id="{EC8F179C-8892-43D6-A5DE-E6C7B842E144}"/>
              </a:ext>
            </a:extLst>
          </p:cNvPr>
          <p:cNvPicPr>
            <a:picLocks noChangeAspect="1"/>
          </p:cNvPicPr>
          <p:nvPr/>
        </p:nvPicPr>
        <p:blipFill>
          <a:blip r:embed="rId4">
            <a:clrChange>
              <a:clrFrom>
                <a:srgbClr val="FFFFFE"/>
              </a:clrFrom>
              <a:clrTo>
                <a:srgbClr val="FFFFFE">
                  <a:alpha val="0"/>
                </a:srgbClr>
              </a:clrTo>
            </a:clrChange>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79734" y="705304"/>
            <a:ext cx="4832557" cy="4934082"/>
          </a:xfrm>
          <a:prstGeom prst="rect">
            <a:avLst/>
          </a:prstGeom>
        </p:spPr>
      </p:pic>
      <p:grpSp>
        <p:nvGrpSpPr>
          <p:cNvPr id="16" name="Group 15">
            <a:extLst>
              <a:ext uri="{FF2B5EF4-FFF2-40B4-BE49-F238E27FC236}">
                <a16:creationId xmlns:a16="http://schemas.microsoft.com/office/drawing/2014/main" id="{8BED46DA-FF9F-460E-8FEE-1DE4158CA6EF}"/>
              </a:ext>
            </a:extLst>
          </p:cNvPr>
          <p:cNvGrpSpPr/>
          <p:nvPr/>
        </p:nvGrpSpPr>
        <p:grpSpPr>
          <a:xfrm>
            <a:off x="5993324" y="1341441"/>
            <a:ext cx="408621" cy="523220"/>
            <a:chOff x="5224655" y="-1003845"/>
            <a:chExt cx="408621" cy="523220"/>
          </a:xfrm>
        </p:grpSpPr>
        <p:sp>
          <p:nvSpPr>
            <p:cNvPr id="17" name="Rectangle 16">
              <a:extLst>
                <a:ext uri="{FF2B5EF4-FFF2-40B4-BE49-F238E27FC236}">
                  <a16:creationId xmlns:a16="http://schemas.microsoft.com/office/drawing/2014/main" id="{512E0497-3A2E-43DD-AF60-B2D851C0CCB2}"/>
                </a:ext>
              </a:extLst>
            </p:cNvPr>
            <p:cNvSpPr/>
            <p:nvPr/>
          </p:nvSpPr>
          <p:spPr>
            <a:xfrm rot="2723604">
              <a:off x="5224655" y="-949661"/>
              <a:ext cx="408621" cy="408621"/>
            </a:xfrm>
            <a:prstGeom prst="rect">
              <a:avLst/>
            </a:prstGeom>
            <a:solidFill>
              <a:srgbClr val="FDE084"/>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TextBox 17">
              <a:extLst>
                <a:ext uri="{FF2B5EF4-FFF2-40B4-BE49-F238E27FC236}">
                  <a16:creationId xmlns:a16="http://schemas.microsoft.com/office/drawing/2014/main" id="{16505E7D-48EB-4AEA-A1AB-39519BE43166}"/>
                </a:ext>
              </a:extLst>
            </p:cNvPr>
            <p:cNvSpPr txBox="1"/>
            <p:nvPr/>
          </p:nvSpPr>
          <p:spPr>
            <a:xfrm>
              <a:off x="5236444" y="-1003845"/>
              <a:ext cx="3834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44546A">
                      <a:lumMod val="10000"/>
                    </a:srgbClr>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spTree>
    <p:extLst>
      <p:ext uri="{BB962C8B-B14F-4D97-AF65-F5344CB8AC3E}">
        <p14:creationId xmlns:p14="http://schemas.microsoft.com/office/powerpoint/2010/main" val="3748280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sp>
        <p:nvSpPr>
          <p:cNvPr id="25" name="TextBox 24">
            <a:extLst>
              <a:ext uri="{FF2B5EF4-FFF2-40B4-BE49-F238E27FC236}">
                <a16:creationId xmlns:a16="http://schemas.microsoft.com/office/drawing/2014/main" id="{7F584D53-CC92-11AE-BDE3-D2E1E54AC961}"/>
              </a:ext>
            </a:extLst>
          </p:cNvPr>
          <p:cNvSpPr txBox="1"/>
          <p:nvPr/>
        </p:nvSpPr>
        <p:spPr>
          <a:xfrm>
            <a:off x="459451" y="235275"/>
            <a:ext cx="11416936" cy="6231493"/>
          </a:xfrm>
          <a:prstGeom prst="roundRect">
            <a:avLst/>
          </a:prstGeom>
          <a:solidFill>
            <a:srgbClr val="FFFFAB"/>
          </a:solidFill>
          <a:ln w="38100">
            <a:solidFill>
              <a:srgbClr val="002060"/>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ndara" panose="020E0502030303020204"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ndara" panose="020E0502030303020204"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ndara" panose="020E0502030303020204"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ndara" panose="020E0502030303020204"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ndara" panose="020E0502030303020204"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ndara" panose="020E0502030303020204"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ndara" panose="020E0502030303020204"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ndara" panose="020E0502030303020204"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ndara" panose="020E0502030303020204"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ndara" panose="020E0502030303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BC17BB21-D4DE-4F0D-A0D9-8F0CC7AEB05C}"/>
              </a:ext>
            </a:extLst>
          </p:cNvPr>
          <p:cNvSpPr txBox="1"/>
          <p:nvPr/>
        </p:nvSpPr>
        <p:spPr>
          <a:xfrm>
            <a:off x="6544638" y="1144601"/>
            <a:ext cx="5270643" cy="4524315"/>
          </a:xfrm>
          <a:prstGeom prst="rect">
            <a:avLst/>
          </a:prstGeom>
          <a:noFill/>
        </p:spPr>
        <p:txBody>
          <a:bodyPr wrap="square" rtlCol="0">
            <a:spAutoFit/>
          </a:bodyPr>
          <a:lstStyle/>
          <a:p>
            <a:pPr lvl="0" algn="just">
              <a:defRPr/>
            </a:pPr>
            <a:r>
              <a:rPr lang="vi-VN" sz="3600" b="1" dirty="0">
                <a:solidFill>
                  <a:srgbClr val="002060"/>
                </a:solidFill>
                <a:latin typeface="Candara" panose="020E0502030303020204" pitchFamily="34" charset="0"/>
                <a:ea typeface="Arial-Rounded" panose="020B0500000000000000" pitchFamily="34" charset="0"/>
                <a:cs typeface="Arial-Rounded" panose="020B0500000000000000" pitchFamily="34" charset="0"/>
              </a:rPr>
              <a:t>Khi đến vườn bách thú, Mạnh đã ném thức ăn vào chuồng thú bạn đã vi phạm nội quy của vườn bách thú. Hành động đó có thể làm động vật sợ hãi hoặc đau bụng vì ăn thức ăn đó.</a:t>
            </a:r>
            <a:endParaRPr kumimoji="0" lang="en-VN" sz="3600" b="1" i="0" u="none" strike="noStrike" kern="1200" cap="none" spc="0" normalizeH="0" baseline="0" noProof="0" dirty="0">
              <a:ln>
                <a:noFill/>
              </a:ln>
              <a:solidFill>
                <a:srgbClr val="002060"/>
              </a:solidFill>
              <a:effectLst/>
              <a:uLnTx/>
              <a:uFillTx/>
              <a:latin typeface="Candara" panose="020E0502030303020204" pitchFamily="34" charset="0"/>
              <a:ea typeface="Arial-Rounded" panose="020B0500000000000000" pitchFamily="34" charset="0"/>
              <a:cs typeface="Arial-Rounded" panose="020B0500000000000000" pitchFamily="34" charset="0"/>
            </a:endParaRPr>
          </a:p>
        </p:txBody>
      </p:sp>
      <p:grpSp>
        <p:nvGrpSpPr>
          <p:cNvPr id="22" name="Group 21">
            <a:extLst>
              <a:ext uri="{FF2B5EF4-FFF2-40B4-BE49-F238E27FC236}">
                <a16:creationId xmlns:a16="http://schemas.microsoft.com/office/drawing/2014/main" id="{B19AEEA5-39FF-4643-9A48-6C8CD897E55C}"/>
              </a:ext>
            </a:extLst>
          </p:cNvPr>
          <p:cNvGrpSpPr/>
          <p:nvPr/>
        </p:nvGrpSpPr>
        <p:grpSpPr>
          <a:xfrm>
            <a:off x="5911065" y="1298557"/>
            <a:ext cx="408621" cy="523220"/>
            <a:chOff x="5224655" y="-1003845"/>
            <a:chExt cx="408621" cy="523220"/>
          </a:xfrm>
        </p:grpSpPr>
        <p:sp>
          <p:nvSpPr>
            <p:cNvPr id="23" name="Rectangle 22">
              <a:extLst>
                <a:ext uri="{FF2B5EF4-FFF2-40B4-BE49-F238E27FC236}">
                  <a16:creationId xmlns:a16="http://schemas.microsoft.com/office/drawing/2014/main" id="{80DD398D-EEA7-4A34-83CE-3AE930F38370}"/>
                </a:ext>
              </a:extLst>
            </p:cNvPr>
            <p:cNvSpPr/>
            <p:nvPr/>
          </p:nvSpPr>
          <p:spPr>
            <a:xfrm rot="2723604">
              <a:off x="5224655" y="-949661"/>
              <a:ext cx="408621" cy="408621"/>
            </a:xfrm>
            <a:prstGeom prst="rect">
              <a:avLst/>
            </a:prstGeom>
            <a:solidFill>
              <a:srgbClr val="FDE084"/>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ndara" panose="020E0502030303020204"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1C649830-279A-4B08-ABBE-244E2DD5C3D2}"/>
                </a:ext>
              </a:extLst>
            </p:cNvPr>
            <p:cNvSpPr txBox="1"/>
            <p:nvPr/>
          </p:nvSpPr>
          <p:spPr>
            <a:xfrm>
              <a:off x="5236444" y="-1003845"/>
              <a:ext cx="34977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546A">
                      <a:lumMod val="10000"/>
                    </a:srgbClr>
                  </a:solidFill>
                  <a:effectLst/>
                  <a:uLnTx/>
                  <a:uFillTx/>
                  <a:latin typeface="Candara" panose="020E0502030303020204" pitchFamily="34" charset="0"/>
                  <a:ea typeface="Arial-Rounded" panose="020B0500000000000000" pitchFamily="34" charset="0"/>
                  <a:cs typeface="Arial-Rounded" panose="020B0500000000000000" pitchFamily="34" charset="0"/>
                </a:rPr>
                <a:t>2</a:t>
              </a:r>
              <a:endParaRPr kumimoji="0" lang="en-VN" sz="2800" b="0" i="0" u="none" strike="noStrike" kern="1200" cap="none" spc="0" normalizeH="0" baseline="0" noProof="0" dirty="0">
                <a:ln>
                  <a:noFill/>
                </a:ln>
                <a:solidFill>
                  <a:srgbClr val="44546A">
                    <a:lumMod val="10000"/>
                  </a:srgbClr>
                </a:solidFill>
                <a:effectLst/>
                <a:uLnTx/>
                <a:uFillTx/>
                <a:latin typeface="Candara" panose="020E0502030303020204"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70914835-96CD-48A9-9DB1-42A18DEC800C}"/>
              </a:ext>
            </a:extLst>
          </p:cNvPr>
          <p:cNvPicPr>
            <a:picLocks noChangeAspect="1"/>
          </p:cNvPicPr>
          <p:nvPr/>
        </p:nvPicPr>
        <p:blipFill>
          <a:blip r:embed="rId4"/>
          <a:stretch>
            <a:fillRect/>
          </a:stretch>
        </p:blipFill>
        <p:spPr>
          <a:xfrm>
            <a:off x="822521" y="1435117"/>
            <a:ext cx="5005305" cy="3835526"/>
          </a:xfrm>
          <a:prstGeom prst="rect">
            <a:avLst/>
          </a:prstGeom>
        </p:spPr>
      </p:pic>
    </p:spTree>
    <p:extLst>
      <p:ext uri="{BB962C8B-B14F-4D97-AF65-F5344CB8AC3E}">
        <p14:creationId xmlns:p14="http://schemas.microsoft.com/office/powerpoint/2010/main" val="2785398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11023600" y="3022600"/>
            <a:ext cx="1259016" cy="931672"/>
          </a:xfrm>
          <a:prstGeom prst="rect">
            <a:avLst/>
          </a:prstGeom>
        </p:spPr>
      </p:pic>
      <p:pic>
        <p:nvPicPr>
          <p:cNvPr id="10"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5337C8A-AE5A-C037-AD92-A651578EC1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grpSp>
        <p:nvGrpSpPr>
          <p:cNvPr id="13" name="Group 12">
            <a:extLst>
              <a:ext uri="{FF2B5EF4-FFF2-40B4-BE49-F238E27FC236}">
                <a16:creationId xmlns:a16="http://schemas.microsoft.com/office/drawing/2014/main" id="{DE5B7FCB-3DD0-E90D-96FB-3EC7C101D89F}"/>
              </a:ext>
            </a:extLst>
          </p:cNvPr>
          <p:cNvGrpSpPr/>
          <p:nvPr/>
        </p:nvGrpSpPr>
        <p:grpSpPr>
          <a:xfrm>
            <a:off x="1981200" y="635000"/>
            <a:ext cx="8940800" cy="995209"/>
            <a:chOff x="3048000" y="1028700"/>
            <a:chExt cx="13411200" cy="1492813"/>
          </a:xfrm>
        </p:grpSpPr>
        <p:sp>
          <p:nvSpPr>
            <p:cNvPr id="11" name="TextBox 10">
              <a:extLst>
                <a:ext uri="{FF2B5EF4-FFF2-40B4-BE49-F238E27FC236}">
                  <a16:creationId xmlns:a16="http://schemas.microsoft.com/office/drawing/2014/main" id="{6A254A53-46D8-E208-55EC-9DF856E81C0C}"/>
                </a:ext>
              </a:extLst>
            </p:cNvPr>
            <p:cNvSpPr txBox="1"/>
            <p:nvPr/>
          </p:nvSpPr>
          <p:spPr>
            <a:xfrm>
              <a:off x="3048000" y="1028700"/>
              <a:ext cx="13411200" cy="1492813"/>
            </a:xfrm>
            <a:prstGeom prst="rect">
              <a:avLst/>
            </a:prstGeom>
            <a:noFill/>
          </p:spPr>
          <p:txBody>
            <a:bodyPr wrap="square" rtlCol="0">
              <a:spAutoFit/>
            </a:bodyPr>
            <a:lstStyle/>
            <a:p>
              <a:pPr algn="ctr" defTabSz="609630"/>
              <a:r>
                <a:rPr lang="en-US" sz="5867" dirty="0">
                  <a:ln w="317500">
                    <a:solidFill>
                      <a:prstClr val="white"/>
                    </a:solidFill>
                  </a:ln>
                  <a:solidFill>
                    <a:srgbClr val="FF0066"/>
                  </a:solidFill>
                  <a:latin typeface="SVN-Ziclets" panose="02000603000000000000" pitchFamily="2" charset="0"/>
                </a:rPr>
                <a:t>GIẢI CỨU BIỂN XANH</a:t>
              </a:r>
            </a:p>
          </p:txBody>
        </p:sp>
        <p:sp>
          <p:nvSpPr>
            <p:cNvPr id="12" name="TextBox 11">
              <a:extLst>
                <a:ext uri="{FF2B5EF4-FFF2-40B4-BE49-F238E27FC236}">
                  <a16:creationId xmlns:a16="http://schemas.microsoft.com/office/drawing/2014/main" id="{2DCD54E5-B4D9-82B5-815C-F6F5BF44B2F1}"/>
                </a:ext>
              </a:extLst>
            </p:cNvPr>
            <p:cNvSpPr txBox="1"/>
            <p:nvPr/>
          </p:nvSpPr>
          <p:spPr>
            <a:xfrm>
              <a:off x="3048000" y="1028700"/>
              <a:ext cx="13411200" cy="1492813"/>
            </a:xfrm>
            <a:prstGeom prst="rect">
              <a:avLst/>
            </a:prstGeom>
            <a:noFill/>
          </p:spPr>
          <p:txBody>
            <a:bodyPr wrap="square" rtlCol="0">
              <a:spAutoFit/>
            </a:bodyPr>
            <a:lstStyle/>
            <a:p>
              <a:pPr algn="ctr" defTabSz="609630"/>
              <a:r>
                <a:rPr lang="en-US" sz="5867" dirty="0">
                  <a:solidFill>
                    <a:srgbClr val="FF0066"/>
                  </a:solidFill>
                  <a:latin typeface="SVN-Ziclets" panose="02000603000000000000" pitchFamily="2" charset="0"/>
                </a:rPr>
                <a:t>GIẢI </a:t>
              </a:r>
              <a:r>
                <a:rPr lang="en-US" sz="5867" dirty="0">
                  <a:solidFill>
                    <a:srgbClr val="00B050"/>
                  </a:solidFill>
                  <a:latin typeface="SVN-Ziclets" panose="02000603000000000000" pitchFamily="2" charset="0"/>
                </a:rPr>
                <a:t>CỨU</a:t>
              </a:r>
              <a:r>
                <a:rPr lang="en-US" sz="5867" dirty="0">
                  <a:solidFill>
                    <a:srgbClr val="FF0066"/>
                  </a:solidFill>
                  <a:latin typeface="SVN-Ziclets" panose="02000603000000000000" pitchFamily="2" charset="0"/>
                </a:rPr>
                <a:t> </a:t>
              </a:r>
              <a:r>
                <a:rPr lang="en-US" sz="5867" dirty="0">
                  <a:solidFill>
                    <a:srgbClr val="2390E1"/>
                  </a:solidFill>
                  <a:latin typeface="SVN-Ziclets" panose="02000603000000000000" pitchFamily="2" charset="0"/>
                </a:rPr>
                <a:t>BIỂN</a:t>
              </a:r>
              <a:r>
                <a:rPr lang="en-US" sz="5867" dirty="0">
                  <a:solidFill>
                    <a:srgbClr val="FF0066"/>
                  </a:solidFill>
                  <a:latin typeface="SVN-Ziclets" panose="02000603000000000000" pitchFamily="2" charset="0"/>
                </a:rPr>
                <a:t> </a:t>
              </a:r>
              <a:r>
                <a:rPr lang="en-US" sz="5867" dirty="0">
                  <a:solidFill>
                    <a:srgbClr val="FF3300"/>
                  </a:solidFill>
                  <a:latin typeface="SVN-Ziclets" panose="02000603000000000000" pitchFamily="2" charset="0"/>
                </a:rPr>
                <a:t>XANH</a:t>
              </a:r>
            </a:p>
          </p:txBody>
        </p:sp>
      </p:grpSp>
      <p:sp>
        <p:nvSpPr>
          <p:cNvPr id="14" name="Freeform 2">
            <a:extLst>
              <a:ext uri="{FF2B5EF4-FFF2-40B4-BE49-F238E27FC236}">
                <a16:creationId xmlns:a16="http://schemas.microsoft.com/office/drawing/2014/main" id="{C95A7120-35E8-EAD6-6F1F-883428795828}"/>
              </a:ext>
            </a:extLst>
          </p:cNvPr>
          <p:cNvSpPr/>
          <p:nvPr/>
        </p:nvSpPr>
        <p:spPr>
          <a:xfrm>
            <a:off x="558800" y="3835400"/>
            <a:ext cx="783341" cy="6096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5" name="Freeform 3">
            <a:extLst>
              <a:ext uri="{FF2B5EF4-FFF2-40B4-BE49-F238E27FC236}">
                <a16:creationId xmlns:a16="http://schemas.microsoft.com/office/drawing/2014/main" id="{8862EFB0-FDEA-EA86-64AB-40DCA2C09B5D}"/>
              </a:ext>
            </a:extLst>
          </p:cNvPr>
          <p:cNvSpPr/>
          <p:nvPr/>
        </p:nvSpPr>
        <p:spPr>
          <a:xfrm rot="4122649">
            <a:off x="2594714" y="3715577"/>
            <a:ext cx="841609" cy="1128903"/>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6" name="Freeform 7">
            <a:extLst>
              <a:ext uri="{FF2B5EF4-FFF2-40B4-BE49-F238E27FC236}">
                <a16:creationId xmlns:a16="http://schemas.microsoft.com/office/drawing/2014/main" id="{AFD68FCF-01EF-4EC4-0FAE-D100F10FA1D7}"/>
              </a:ext>
            </a:extLst>
          </p:cNvPr>
          <p:cNvSpPr/>
          <p:nvPr/>
        </p:nvSpPr>
        <p:spPr>
          <a:xfrm>
            <a:off x="9093200" y="4191000"/>
            <a:ext cx="609600" cy="881209"/>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7" name="Freeform 2">
            <a:extLst>
              <a:ext uri="{FF2B5EF4-FFF2-40B4-BE49-F238E27FC236}">
                <a16:creationId xmlns:a16="http://schemas.microsoft.com/office/drawing/2014/main" id="{30D551F7-D4B5-262E-437A-FC6F72473555}"/>
              </a:ext>
            </a:extLst>
          </p:cNvPr>
          <p:cNvSpPr/>
          <p:nvPr/>
        </p:nvSpPr>
        <p:spPr>
          <a:xfrm>
            <a:off x="5740400" y="5562600"/>
            <a:ext cx="1752783" cy="1066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8" name="Freeform 4">
            <a:extLst>
              <a:ext uri="{FF2B5EF4-FFF2-40B4-BE49-F238E27FC236}">
                <a16:creationId xmlns:a16="http://schemas.microsoft.com/office/drawing/2014/main" id="{D6AF8008-691C-0D87-3835-8DFAB97686DC}"/>
              </a:ext>
            </a:extLst>
          </p:cNvPr>
          <p:cNvSpPr/>
          <p:nvPr/>
        </p:nvSpPr>
        <p:spPr>
          <a:xfrm>
            <a:off x="10160000" y="45974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9" name="Freeform 3">
            <a:extLst>
              <a:ext uri="{FF2B5EF4-FFF2-40B4-BE49-F238E27FC236}">
                <a16:creationId xmlns:a16="http://schemas.microsoft.com/office/drawing/2014/main" id="{8132BECF-16C5-90EA-B444-E41B7A2B7AF3}"/>
              </a:ext>
            </a:extLst>
          </p:cNvPr>
          <p:cNvSpPr/>
          <p:nvPr/>
        </p:nvSpPr>
        <p:spPr>
          <a:xfrm flipH="1">
            <a:off x="1066800" y="4851400"/>
            <a:ext cx="1219200" cy="1099327"/>
          </a:xfrm>
          <a:custGeom>
            <a:avLst/>
            <a:gdLst/>
            <a:ahLst/>
            <a:cxnLst/>
            <a:rect l="l" t="t" r="r" b="b"/>
            <a:pathLst>
              <a:path w="4563315" h="4392190">
                <a:moveTo>
                  <a:pt x="0" y="0"/>
                </a:moveTo>
                <a:lnTo>
                  <a:pt x="4563315" y="0"/>
                </a:lnTo>
                <a:lnTo>
                  <a:pt x="4563315" y="4392190"/>
                </a:lnTo>
                <a:lnTo>
                  <a:pt x="0" y="4392190"/>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0" name="Freeform 4">
            <a:extLst>
              <a:ext uri="{FF2B5EF4-FFF2-40B4-BE49-F238E27FC236}">
                <a16:creationId xmlns:a16="http://schemas.microsoft.com/office/drawing/2014/main" id="{D02268EA-AEBD-378D-6E95-498C23367B18}"/>
              </a:ext>
            </a:extLst>
          </p:cNvPr>
          <p:cNvSpPr/>
          <p:nvPr/>
        </p:nvSpPr>
        <p:spPr>
          <a:xfrm>
            <a:off x="4318000" y="2463800"/>
            <a:ext cx="4597329" cy="294640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pic>
        <p:nvPicPr>
          <p:cNvPr id="21" name="OMFG - OMFG - Hello.mp3">
            <a:hlinkClick r:id="" action="ppaction://media"/>
            <a:extLst>
              <a:ext uri="{FF2B5EF4-FFF2-40B4-BE49-F238E27FC236}">
                <a16:creationId xmlns:a16="http://schemas.microsoft.com/office/drawing/2014/main" id="{AA426715-9C29-081F-D173-2E541224960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06400" y="2587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7"/>
                                        </p:tgtEl>
                                        <p:attrNameLst>
                                          <p:attrName>r</p:attrName>
                                        </p:attrNameLst>
                                      </p:cBhvr>
                                    </p:animRot>
                                    <p:animRot by="-240000">
                                      <p:cBhvr>
                                        <p:cTn id="17" dur="200" fill="hold">
                                          <p:stCondLst>
                                            <p:cond delay="200"/>
                                          </p:stCondLst>
                                        </p:cTn>
                                        <p:tgtEl>
                                          <p:spTgt spid="17"/>
                                        </p:tgtEl>
                                        <p:attrNameLst>
                                          <p:attrName>r</p:attrName>
                                        </p:attrNameLst>
                                      </p:cBhvr>
                                    </p:animRot>
                                    <p:animRot by="240000">
                                      <p:cBhvr>
                                        <p:cTn id="18" dur="200" fill="hold">
                                          <p:stCondLst>
                                            <p:cond delay="400"/>
                                          </p:stCondLst>
                                        </p:cTn>
                                        <p:tgtEl>
                                          <p:spTgt spid="17"/>
                                        </p:tgtEl>
                                        <p:attrNameLst>
                                          <p:attrName>r</p:attrName>
                                        </p:attrNameLst>
                                      </p:cBhvr>
                                    </p:animRot>
                                    <p:animRot by="-240000">
                                      <p:cBhvr>
                                        <p:cTn id="19" dur="200" fill="hold">
                                          <p:stCondLst>
                                            <p:cond delay="600"/>
                                          </p:stCondLst>
                                        </p:cTn>
                                        <p:tgtEl>
                                          <p:spTgt spid="17"/>
                                        </p:tgtEl>
                                        <p:attrNameLst>
                                          <p:attrName>r</p:attrName>
                                        </p:attrNameLst>
                                      </p:cBhvr>
                                    </p:animRot>
                                    <p:animRot by="120000">
                                      <p:cBhvr>
                                        <p:cTn id="20" dur="200" fill="hold">
                                          <p:stCondLst>
                                            <p:cond delay="800"/>
                                          </p:stCondLst>
                                        </p:cTn>
                                        <p:tgtEl>
                                          <p:spTgt spid="17"/>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8"/>
                                        </p:tgtEl>
                                        <p:attrNameLst>
                                          <p:attrName>r</p:attrName>
                                        </p:attrNameLst>
                                      </p:cBhvr>
                                    </p:animRot>
                                    <p:animRot by="-240000">
                                      <p:cBhvr>
                                        <p:cTn id="23" dur="200" fill="hold">
                                          <p:stCondLst>
                                            <p:cond delay="200"/>
                                          </p:stCondLst>
                                        </p:cTn>
                                        <p:tgtEl>
                                          <p:spTgt spid="18"/>
                                        </p:tgtEl>
                                        <p:attrNameLst>
                                          <p:attrName>r</p:attrName>
                                        </p:attrNameLst>
                                      </p:cBhvr>
                                    </p:animRot>
                                    <p:animRot by="240000">
                                      <p:cBhvr>
                                        <p:cTn id="24" dur="200" fill="hold">
                                          <p:stCondLst>
                                            <p:cond delay="400"/>
                                          </p:stCondLst>
                                        </p:cTn>
                                        <p:tgtEl>
                                          <p:spTgt spid="18"/>
                                        </p:tgtEl>
                                        <p:attrNameLst>
                                          <p:attrName>r</p:attrName>
                                        </p:attrNameLst>
                                      </p:cBhvr>
                                    </p:animRot>
                                    <p:animRot by="-240000">
                                      <p:cBhvr>
                                        <p:cTn id="25" dur="200" fill="hold">
                                          <p:stCondLst>
                                            <p:cond delay="600"/>
                                          </p:stCondLst>
                                        </p:cTn>
                                        <p:tgtEl>
                                          <p:spTgt spid="18"/>
                                        </p:tgtEl>
                                        <p:attrNameLst>
                                          <p:attrName>r</p:attrName>
                                        </p:attrNameLst>
                                      </p:cBhvr>
                                    </p:animRot>
                                    <p:animRot by="120000">
                                      <p:cBhvr>
                                        <p:cTn id="26" dur="200" fill="hold">
                                          <p:stCondLst>
                                            <p:cond delay="800"/>
                                          </p:stCondLst>
                                        </p:cTn>
                                        <p:tgtEl>
                                          <p:spTgt spid="18"/>
                                        </p:tgtEl>
                                        <p:attrNameLst>
                                          <p:attrName>r</p:attrName>
                                        </p:attrNameLst>
                                      </p:cBhvr>
                                    </p:animRot>
                                  </p:childTnLst>
                                </p:cTn>
                              </p:par>
                              <p:par>
                                <p:cTn id="27" presetID="1" presetClass="mediacall" presetSubtype="0" fill="hold" nodeType="withEffect">
                                  <p:stCondLst>
                                    <p:cond delay="0"/>
                                  </p:stCondLst>
                                  <p:childTnLst>
                                    <p:cmd type="call" cmd="playFrom(0.0)">
                                      <p:cBhvr>
                                        <p:cTn id="28"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sp>
        <p:nvSpPr>
          <p:cNvPr id="25" name="TextBox 24">
            <a:extLst>
              <a:ext uri="{FF2B5EF4-FFF2-40B4-BE49-F238E27FC236}">
                <a16:creationId xmlns:a16="http://schemas.microsoft.com/office/drawing/2014/main" id="{7F584D53-CC92-11AE-BDE3-D2E1E54AC961}"/>
              </a:ext>
            </a:extLst>
          </p:cNvPr>
          <p:cNvSpPr txBox="1"/>
          <p:nvPr/>
        </p:nvSpPr>
        <p:spPr>
          <a:xfrm>
            <a:off x="459451" y="235275"/>
            <a:ext cx="11416936" cy="6231493"/>
          </a:xfrm>
          <a:prstGeom prst="roundRect">
            <a:avLst/>
          </a:prstGeom>
          <a:solidFill>
            <a:srgbClr val="FFFFAB"/>
          </a:solidFill>
          <a:ln w="38100">
            <a:solidFill>
              <a:srgbClr val="002060"/>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TextBox 8">
            <a:extLst>
              <a:ext uri="{FF2B5EF4-FFF2-40B4-BE49-F238E27FC236}">
                <a16:creationId xmlns:a16="http://schemas.microsoft.com/office/drawing/2014/main" id="{D72BB779-F929-4E4A-93A1-C27A34F5B5FF}"/>
              </a:ext>
            </a:extLst>
          </p:cNvPr>
          <p:cNvSpPr txBox="1"/>
          <p:nvPr/>
        </p:nvSpPr>
        <p:spPr>
          <a:xfrm>
            <a:off x="6486566" y="1311003"/>
            <a:ext cx="5164327" cy="3416320"/>
          </a:xfrm>
          <a:prstGeom prst="rect">
            <a:avLst/>
          </a:prstGeom>
          <a:noFill/>
        </p:spPr>
        <p:txBody>
          <a:bodyPr wrap="square" rtlCol="0">
            <a:spAutoFit/>
          </a:bodyPr>
          <a:lstStyle/>
          <a:p>
            <a:pPr lvl="0" algn="just">
              <a:defRPr/>
            </a:pPr>
            <a:r>
              <a:rPr lang="vi-VN" sz="3600" b="1">
                <a:solidFill>
                  <a:srgbClr val="002060"/>
                </a:solidFill>
                <a:latin typeface="Cambria" panose="02040503050406030204" pitchFamily="18" charset="0"/>
                <a:ea typeface="Cambria" panose="02040503050406030204" pitchFamily="18" charset="0"/>
                <a:cs typeface="Arial-Rounded" panose="020B0500000000000000" pitchFamily="34" charset="0"/>
              </a:rPr>
              <a:t>Một số bạn chen lấn, xô đẩy khi lên xe. Gây mất trật tự trên phương tiện có thể làm bạn bị ngã đau, ảnh hưởng đến giao thông.</a:t>
            </a:r>
            <a:endParaRPr kumimoji="0" lang="en-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16" name="Group 15">
            <a:extLst>
              <a:ext uri="{FF2B5EF4-FFF2-40B4-BE49-F238E27FC236}">
                <a16:creationId xmlns:a16="http://schemas.microsoft.com/office/drawing/2014/main" id="{8BED46DA-FF9F-460E-8FEE-1DE4158CA6EF}"/>
              </a:ext>
            </a:extLst>
          </p:cNvPr>
          <p:cNvGrpSpPr/>
          <p:nvPr/>
        </p:nvGrpSpPr>
        <p:grpSpPr>
          <a:xfrm>
            <a:off x="5993324" y="1341441"/>
            <a:ext cx="408621" cy="523220"/>
            <a:chOff x="5224655" y="-1003845"/>
            <a:chExt cx="408621" cy="523220"/>
          </a:xfrm>
        </p:grpSpPr>
        <p:sp>
          <p:nvSpPr>
            <p:cNvPr id="17" name="Rectangle 16">
              <a:extLst>
                <a:ext uri="{FF2B5EF4-FFF2-40B4-BE49-F238E27FC236}">
                  <a16:creationId xmlns:a16="http://schemas.microsoft.com/office/drawing/2014/main" id="{512E0497-3A2E-43DD-AF60-B2D851C0CCB2}"/>
                </a:ext>
              </a:extLst>
            </p:cNvPr>
            <p:cNvSpPr/>
            <p:nvPr/>
          </p:nvSpPr>
          <p:spPr>
            <a:xfrm rot="2723604">
              <a:off x="5224655" y="-949661"/>
              <a:ext cx="408621" cy="408621"/>
            </a:xfrm>
            <a:prstGeom prst="rect">
              <a:avLst/>
            </a:prstGeom>
            <a:solidFill>
              <a:srgbClr val="FDE084"/>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TextBox 17">
              <a:extLst>
                <a:ext uri="{FF2B5EF4-FFF2-40B4-BE49-F238E27FC236}">
                  <a16:creationId xmlns:a16="http://schemas.microsoft.com/office/drawing/2014/main" id="{16505E7D-48EB-4AEA-A1AB-39519BE43166}"/>
                </a:ext>
              </a:extLst>
            </p:cNvPr>
            <p:cNvSpPr txBox="1"/>
            <p:nvPr/>
          </p:nvSpPr>
          <p:spPr>
            <a:xfrm>
              <a:off x="5236444" y="-1003845"/>
              <a:ext cx="3834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546A">
                      <a:lumMod val="10000"/>
                    </a:srgbClr>
                  </a:solidFill>
                  <a:effectLst/>
                  <a:uLnTx/>
                  <a:uFillTx/>
                  <a:latin typeface="Cambria" panose="02040503050406030204" pitchFamily="18" charset="0"/>
                  <a:ea typeface="Cambria" panose="02040503050406030204" pitchFamily="18" charset="0"/>
                  <a:cs typeface="Arial-Rounded" panose="020B0500000000000000" pitchFamily="34" charset="0"/>
                </a:rPr>
                <a:t>3</a:t>
              </a:r>
              <a:endParaRPr kumimoji="0" lang="en-VN" sz="2800" b="0" i="0" u="none" strike="noStrike" kern="1200" cap="none" spc="0" normalizeH="0" baseline="0" noProof="0" dirty="0">
                <a:ln>
                  <a:noFill/>
                </a:ln>
                <a:solidFill>
                  <a:srgbClr val="44546A">
                    <a:lumMod val="1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6" name="Picture 5">
            <a:extLst>
              <a:ext uri="{FF2B5EF4-FFF2-40B4-BE49-F238E27FC236}">
                <a16:creationId xmlns:a16="http://schemas.microsoft.com/office/drawing/2014/main" id="{6C1F749D-0883-47AE-AA3C-4FC49FF93E9E}"/>
              </a:ext>
            </a:extLst>
          </p:cNvPr>
          <p:cNvPicPr>
            <a:picLocks noChangeAspect="1"/>
          </p:cNvPicPr>
          <p:nvPr/>
        </p:nvPicPr>
        <p:blipFill>
          <a:blip r:embed="rId4"/>
          <a:stretch>
            <a:fillRect/>
          </a:stretch>
        </p:blipFill>
        <p:spPr>
          <a:xfrm>
            <a:off x="1296256" y="1571946"/>
            <a:ext cx="3969730" cy="4014841"/>
          </a:xfrm>
          <a:prstGeom prst="rect">
            <a:avLst/>
          </a:prstGeom>
        </p:spPr>
      </p:pic>
    </p:spTree>
    <p:extLst>
      <p:ext uri="{BB962C8B-B14F-4D97-AF65-F5344CB8AC3E}">
        <p14:creationId xmlns:p14="http://schemas.microsoft.com/office/powerpoint/2010/main" val="181634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sp>
        <p:nvSpPr>
          <p:cNvPr id="25" name="TextBox 24">
            <a:extLst>
              <a:ext uri="{FF2B5EF4-FFF2-40B4-BE49-F238E27FC236}">
                <a16:creationId xmlns:a16="http://schemas.microsoft.com/office/drawing/2014/main" id="{7F584D53-CC92-11AE-BDE3-D2E1E54AC961}"/>
              </a:ext>
            </a:extLst>
          </p:cNvPr>
          <p:cNvSpPr txBox="1"/>
          <p:nvPr/>
        </p:nvSpPr>
        <p:spPr>
          <a:xfrm>
            <a:off x="459451" y="235275"/>
            <a:ext cx="11416936" cy="6231493"/>
          </a:xfrm>
          <a:prstGeom prst="roundRect">
            <a:avLst/>
          </a:prstGeom>
          <a:solidFill>
            <a:srgbClr val="FFFFAB"/>
          </a:solidFill>
          <a:ln w="38100">
            <a:solidFill>
              <a:srgbClr val="002060"/>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9" name="Picture 8">
            <a:extLst>
              <a:ext uri="{FF2B5EF4-FFF2-40B4-BE49-F238E27FC236}">
                <a16:creationId xmlns:a16="http://schemas.microsoft.com/office/drawing/2014/main" id="{5F08C8A5-E04C-4179-9CD6-E7FB7D06739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9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32349" y="781265"/>
            <a:ext cx="5363651" cy="5295469"/>
          </a:xfrm>
          <a:prstGeom prst="rect">
            <a:avLst/>
          </a:prstGeom>
        </p:spPr>
      </p:pic>
      <p:sp>
        <p:nvSpPr>
          <p:cNvPr id="10" name="TextBox 9">
            <a:extLst>
              <a:ext uri="{FF2B5EF4-FFF2-40B4-BE49-F238E27FC236}">
                <a16:creationId xmlns:a16="http://schemas.microsoft.com/office/drawing/2014/main" id="{0EBBE3A3-E401-4A87-BBE3-4671FFFAF81B}"/>
              </a:ext>
            </a:extLst>
          </p:cNvPr>
          <p:cNvSpPr txBox="1"/>
          <p:nvPr/>
        </p:nvSpPr>
        <p:spPr>
          <a:xfrm>
            <a:off x="6589243" y="2079020"/>
            <a:ext cx="5072615" cy="3046988"/>
          </a:xfrm>
          <a:prstGeom prst="rect">
            <a:avLst/>
          </a:prstGeom>
          <a:noFill/>
        </p:spPr>
        <p:txBody>
          <a:bodyPr wrap="square" rtlCol="0">
            <a:spAutoFit/>
          </a:bodyPr>
          <a:lstStyle/>
          <a:p>
            <a:pPr lvl="0" algn="just">
              <a:defRPr/>
            </a:pPr>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Khi tham quan di tích lịch sử, một số bạn viết tên mình lên tường. Việc làm đó đã vi phạm nội quy nơi công cộng và làm mất mĩ quan nơi công cộng.</a:t>
            </a:r>
            <a:endParaRPr kumimoji="0" lang="en-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oup 10">
            <a:extLst>
              <a:ext uri="{FF2B5EF4-FFF2-40B4-BE49-F238E27FC236}">
                <a16:creationId xmlns:a16="http://schemas.microsoft.com/office/drawing/2014/main" id="{1E41859E-D2A2-40B9-8E42-19E3EFC39F87}"/>
              </a:ext>
            </a:extLst>
          </p:cNvPr>
          <p:cNvGrpSpPr/>
          <p:nvPr/>
        </p:nvGrpSpPr>
        <p:grpSpPr>
          <a:xfrm>
            <a:off x="6138311" y="2079020"/>
            <a:ext cx="408621" cy="523220"/>
            <a:chOff x="5224655" y="-1003845"/>
            <a:chExt cx="408621" cy="523220"/>
          </a:xfrm>
        </p:grpSpPr>
        <p:sp>
          <p:nvSpPr>
            <p:cNvPr id="12" name="Rectangle 11">
              <a:extLst>
                <a:ext uri="{FF2B5EF4-FFF2-40B4-BE49-F238E27FC236}">
                  <a16:creationId xmlns:a16="http://schemas.microsoft.com/office/drawing/2014/main" id="{6184310C-1A14-4A98-A443-0C20286A3D16}"/>
                </a:ext>
              </a:extLst>
            </p:cNvPr>
            <p:cNvSpPr/>
            <p:nvPr/>
          </p:nvSpPr>
          <p:spPr>
            <a:xfrm rot="2723604">
              <a:off x="5224655" y="-949661"/>
              <a:ext cx="408621" cy="408621"/>
            </a:xfrm>
            <a:prstGeom prst="rect">
              <a:avLst/>
            </a:prstGeom>
            <a:solidFill>
              <a:srgbClr val="FDE084"/>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TextBox 12">
              <a:extLst>
                <a:ext uri="{FF2B5EF4-FFF2-40B4-BE49-F238E27FC236}">
                  <a16:creationId xmlns:a16="http://schemas.microsoft.com/office/drawing/2014/main" id="{9F59F257-C9BA-4246-A5FB-6D037D3BE0CA}"/>
                </a:ext>
              </a:extLst>
            </p:cNvPr>
            <p:cNvSpPr txBox="1"/>
            <p:nvPr/>
          </p:nvSpPr>
          <p:spPr>
            <a:xfrm>
              <a:off x="5236444" y="-1003845"/>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546A">
                      <a:lumMod val="10000"/>
                    </a:srgbClr>
                  </a:solidFill>
                  <a:effectLst/>
                  <a:uLnTx/>
                  <a:uFillTx/>
                  <a:latin typeface="Cambria" panose="02040503050406030204" pitchFamily="18" charset="0"/>
                  <a:ea typeface="Cambria" panose="02040503050406030204" pitchFamily="18" charset="0"/>
                  <a:cs typeface="Arial-Rounded" panose="020B0500000000000000" pitchFamily="34" charset="0"/>
                </a:rPr>
                <a:t>4</a:t>
              </a:r>
              <a:endParaRPr kumimoji="0" lang="en-VN" sz="2800" b="0" i="0" u="none" strike="noStrike" kern="1200" cap="none" spc="0" normalizeH="0" baseline="0" noProof="0" dirty="0">
                <a:ln>
                  <a:noFill/>
                </a:ln>
                <a:solidFill>
                  <a:srgbClr val="44546A">
                    <a:lumMod val="1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024803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166D54A-58A6-4CBA-A93E-CD8B48F30BBB}"/>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3" name="图片 22">
            <a:extLst>
              <a:ext uri="{FF2B5EF4-FFF2-40B4-BE49-F238E27FC236}">
                <a16:creationId xmlns:a16="http://schemas.microsoft.com/office/drawing/2014/main" id="{FAF4A1CD-FF7A-4484-AF99-43DF96F1FFC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755282" y="1342877"/>
            <a:ext cx="3578860" cy="3941445"/>
          </a:xfrm>
          <a:prstGeom prst="rect">
            <a:avLst/>
          </a:prstGeom>
          <a:noFill/>
          <a:ln>
            <a:noFill/>
          </a:ln>
        </p:spPr>
      </p:pic>
      <p:grpSp>
        <p:nvGrpSpPr>
          <p:cNvPr id="24" name="组合 1">
            <a:extLst>
              <a:ext uri="{FF2B5EF4-FFF2-40B4-BE49-F238E27FC236}">
                <a16:creationId xmlns:a16="http://schemas.microsoft.com/office/drawing/2014/main" id="{1FD9203D-06A4-440C-A822-1EC98640F3FD}"/>
              </a:ext>
            </a:extLst>
          </p:cNvPr>
          <p:cNvGrpSpPr/>
          <p:nvPr/>
        </p:nvGrpSpPr>
        <p:grpSpPr>
          <a:xfrm>
            <a:off x="110923" y="192021"/>
            <a:ext cx="9230076" cy="6103087"/>
            <a:chOff x="1084352" y="2377836"/>
            <a:chExt cx="5851292" cy="1743632"/>
          </a:xfrm>
        </p:grpSpPr>
        <p:sp>
          <p:nvSpPr>
            <p:cNvPr id="27" name="矩形: 圆角 19">
              <a:extLst>
                <a:ext uri="{FF2B5EF4-FFF2-40B4-BE49-F238E27FC236}">
                  <a16:creationId xmlns:a16="http://schemas.microsoft.com/office/drawing/2014/main" id="{61D7AFC1-64D0-43BB-9119-F048165E3D3D}"/>
                </a:ext>
              </a:extLst>
            </p:cNvPr>
            <p:cNvSpPr/>
            <p:nvPr/>
          </p:nvSpPr>
          <p:spPr>
            <a:xfrm>
              <a:off x="1756975" y="2651946"/>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方正黑体简体" panose="03000509000000000000" pitchFamily="65" charset="-122"/>
                <a:cs typeface="+mn-ea"/>
                <a:sym typeface="+mn-lt"/>
              </a:endParaRPr>
            </a:p>
          </p:txBody>
        </p:sp>
        <p:pic>
          <p:nvPicPr>
            <p:cNvPr id="26" name="图片 2">
              <a:extLst>
                <a:ext uri="{FF2B5EF4-FFF2-40B4-BE49-F238E27FC236}">
                  <a16:creationId xmlns:a16="http://schemas.microsoft.com/office/drawing/2014/main" id="{8432D926-F950-4BB1-BA84-E1B7463C7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52" y="2377836"/>
              <a:ext cx="1477244" cy="1743632"/>
            </a:xfrm>
            <a:prstGeom prst="rect">
              <a:avLst/>
            </a:prstGeom>
          </p:spPr>
        </p:pic>
      </p:grpSp>
      <p:sp>
        <p:nvSpPr>
          <p:cNvPr id="17" name="TextBox 16">
            <a:extLst>
              <a:ext uri="{FF2B5EF4-FFF2-40B4-BE49-F238E27FC236}">
                <a16:creationId xmlns:a16="http://schemas.microsoft.com/office/drawing/2014/main" id="{1F4604D1-28BC-499E-B6EB-1DA504BDCD7D}"/>
              </a:ext>
            </a:extLst>
          </p:cNvPr>
          <p:cNvSpPr txBox="1"/>
          <p:nvPr/>
        </p:nvSpPr>
        <p:spPr>
          <a:xfrm flipH="1">
            <a:off x="1690460" y="1333450"/>
            <a:ext cx="7616672" cy="3882153"/>
          </a:xfrm>
          <a:prstGeom prst="rect">
            <a:avLst/>
          </a:prstGeom>
          <a:noFill/>
        </p:spPr>
        <p:txBody>
          <a:bodyPr wrap="square" rtlCol="0">
            <a:spAutoFit/>
          </a:bodyPr>
          <a:lstStyle/>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472C18"/>
                </a:solidFill>
                <a:effectLst/>
                <a:uLnTx/>
                <a:uFillTx/>
                <a:latin typeface="Arial-Rounded" panose="020B0500000000000000" pitchFamily="34" charset="0"/>
                <a:ea typeface="Arial-Rounded" panose="020B0500000000000000" pitchFamily="34" charset="0"/>
                <a:cs typeface="Arial-Rounded" panose="020B0500000000000000" pitchFamily="34" charset="0"/>
              </a:rPr>
              <a:t>Tuân thủ quy định nơi công cộng là trách nhiệm của mỗi người.</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472C18"/>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 tuân thủ quy định nơi công cộng giúp chúng ta có môi trường xanh, sạch, đẹp, thoáng mát,…</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472C18"/>
                </a:solidFill>
                <a:effectLst/>
                <a:uLnTx/>
                <a:uFillTx/>
                <a:latin typeface="Arial-Rounded" panose="020B0500000000000000" pitchFamily="34" charset="0"/>
                <a:ea typeface="Arial-Rounded" panose="020B0500000000000000" pitchFamily="34" charset="0"/>
                <a:cs typeface="Arial-Rounded" panose="020B0500000000000000" pitchFamily="34" charset="0"/>
              </a:rPr>
              <a:t>Thể hiện sự văn minh, lịch sự của mỗi người.</a:t>
            </a:r>
          </a:p>
        </p:txBody>
      </p:sp>
      <p:grpSp>
        <p:nvGrpSpPr>
          <p:cNvPr id="29" name="Group 28">
            <a:extLst>
              <a:ext uri="{FF2B5EF4-FFF2-40B4-BE49-F238E27FC236}">
                <a16:creationId xmlns:a16="http://schemas.microsoft.com/office/drawing/2014/main" id="{0302D1A4-28D5-4D20-9C69-7D3B9F494AC5}"/>
              </a:ext>
            </a:extLst>
          </p:cNvPr>
          <p:cNvGrpSpPr/>
          <p:nvPr/>
        </p:nvGrpSpPr>
        <p:grpSpPr>
          <a:xfrm>
            <a:off x="280732" y="114720"/>
            <a:ext cx="12053410" cy="1537583"/>
            <a:chOff x="569406" y="5115763"/>
            <a:chExt cx="4199670" cy="3673410"/>
          </a:xfrm>
        </p:grpSpPr>
        <p:sp>
          <p:nvSpPr>
            <p:cNvPr id="30" name="TextBox 29">
              <a:extLst>
                <a:ext uri="{FF2B5EF4-FFF2-40B4-BE49-F238E27FC236}">
                  <a16:creationId xmlns:a16="http://schemas.microsoft.com/office/drawing/2014/main" id="{BD151085-2776-430F-9CD1-52DFBF5CEA43}"/>
                </a:ext>
              </a:extLst>
            </p:cNvPr>
            <p:cNvSpPr txBox="1"/>
            <p:nvPr/>
          </p:nvSpPr>
          <p:spPr>
            <a:xfrm flipH="1">
              <a:off x="1120688" y="5279938"/>
              <a:ext cx="3648388" cy="35092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1" u="none" strike="noStrike" kern="0" cap="none" spc="0" normalizeH="0" baseline="0" noProof="0" dirty="0">
                  <a:ln w="0">
                    <a:noFill/>
                  </a:ln>
                  <a:solidFill>
                    <a:srgbClr val="07060A"/>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việc tuân thủ quy định nơi công cộng có ích lợi gì? </a:t>
              </a:r>
            </a:p>
          </p:txBody>
        </p:sp>
        <p:sp>
          <p:nvSpPr>
            <p:cNvPr id="31" name="Oval Callout 3">
              <a:extLst>
                <a:ext uri="{FF2B5EF4-FFF2-40B4-BE49-F238E27FC236}">
                  <a16:creationId xmlns:a16="http://schemas.microsoft.com/office/drawing/2014/main" id="{71D920C7-1CFA-41E6-9254-0E9E6D633DB4}"/>
                </a:ext>
              </a:extLst>
            </p:cNvPr>
            <p:cNvSpPr/>
            <p:nvPr/>
          </p:nvSpPr>
          <p:spPr>
            <a:xfrm>
              <a:off x="569406" y="5115763"/>
              <a:ext cx="576161" cy="2042086"/>
            </a:xfrm>
            <a:prstGeom prst="wedgeEllipseCallout">
              <a:avLst>
                <a:gd name="adj1" fmla="val -43505"/>
                <a:gd name="adj2" fmla="val 55845"/>
              </a:avLst>
            </a:prstGeom>
            <a:solidFill>
              <a:srgbClr val="EF5F5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0" cap="none" spc="0" normalizeH="0" baseline="0" noProof="0" dirty="0">
                  <a:ln>
                    <a:noFill/>
                  </a:ln>
                  <a:solidFill>
                    <a:sysClr val="windowText" lastClr="000000"/>
                  </a:solidFill>
                  <a:effectLst/>
                  <a:uLnTx/>
                  <a:uFillTx/>
                  <a:latin typeface="UTM Cooper Black" panose="02040603050506020204" pitchFamily="18" charset="0"/>
                  <a:ea typeface="+mn-ea"/>
                  <a:cs typeface="+mn-cs"/>
                </a:rPr>
                <a:t>?</a:t>
              </a:r>
            </a:p>
          </p:txBody>
        </p:sp>
      </p:grpSp>
    </p:spTree>
    <p:extLst>
      <p:ext uri="{BB962C8B-B14F-4D97-AF65-F5344CB8AC3E}">
        <p14:creationId xmlns:p14="http://schemas.microsoft.com/office/powerpoint/2010/main" val="75452251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750" fill="hold"/>
                                            <p:tgtEl>
                                              <p:spTgt spid="23"/>
                                            </p:tgtEl>
                                            <p:attrNameLst>
                                              <p:attrName>ppt_w</p:attrName>
                                            </p:attrNameLst>
                                          </p:cBhvr>
                                          <p:tavLst>
                                            <p:tav tm="0">
                                              <p:val>
                                                <p:fltVal val="0"/>
                                              </p:val>
                                            </p:tav>
                                            <p:tav tm="100000">
                                              <p:val>
                                                <p:strVal val="#ppt_w"/>
                                              </p:val>
                                            </p:tav>
                                          </p:tavLst>
                                        </p:anim>
                                        <p:anim calcmode="lin" valueType="num">
                                          <p:cBhvr>
                                            <p:cTn id="8" dur="750" fill="hold"/>
                                            <p:tgtEl>
                                              <p:spTgt spid="23"/>
                                            </p:tgtEl>
                                            <p:attrNameLst>
                                              <p:attrName>ppt_h</p:attrName>
                                            </p:attrNameLst>
                                          </p:cBhvr>
                                          <p:tavLst>
                                            <p:tav tm="0">
                                              <p:val>
                                                <p:fltVal val="0"/>
                                              </p:val>
                                            </p:tav>
                                            <p:tav tm="100000">
                                              <p:val>
                                                <p:strVal val="#ppt_h"/>
                                              </p:val>
                                            </p:tav>
                                          </p:tavLst>
                                        </p:anim>
                                        <p:animEffect transition="in" filter="fade">
                                          <p:cBhvr>
                                            <p:cTn id="9" dur="750"/>
                                            <p:tgtEl>
                                              <p:spTgt spid="23"/>
                                            </p:tgtEl>
                                          </p:cBhvr>
                                        </p:animEffect>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750" fill="hold"/>
                                            <p:tgtEl>
                                              <p:spTgt spid="24"/>
                                            </p:tgtEl>
                                            <p:attrNameLst>
                                              <p:attrName>ppt_x</p:attrName>
                                            </p:attrNameLst>
                                          </p:cBhvr>
                                          <p:tavLst>
                                            <p:tav tm="0">
                                              <p:val>
                                                <p:strVal val="0-#ppt_w/2"/>
                                              </p:val>
                                            </p:tav>
                                            <p:tav tm="100000">
                                              <p:val>
                                                <p:strVal val="#ppt_x"/>
                                              </p:val>
                                            </p:tav>
                                          </p:tavLst>
                                        </p:anim>
                                        <p:anim calcmode="lin" valueType="num">
                                          <p:cBhvr additive="base">
                                            <p:cTn id="14"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14:presetBounceEnd="50000">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14:bounceEnd="50000">
                                          <p:cBhvr additive="base">
                                            <p:cTn id="19" dur="1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20" dur="1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wipe(left)">
                                          <p:cBhvr>
                                            <p:cTn id="25" dur="500"/>
                                            <p:tgtEl>
                                              <p:spTgt spid="1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xEl>
                                                  <p:pRg st="1" end="1"/>
                                                </p:txEl>
                                              </p:spTgt>
                                            </p:tgtEl>
                                            <p:attrNameLst>
                                              <p:attrName>style.visibility</p:attrName>
                                            </p:attrNameLst>
                                          </p:cBhvr>
                                          <p:to>
                                            <p:strVal val="visible"/>
                                          </p:to>
                                        </p:set>
                                        <p:animEffect transition="in" filter="wipe(left)">
                                          <p:cBhvr>
                                            <p:cTn id="30" dur="500"/>
                                            <p:tgtEl>
                                              <p:spTgt spid="1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
                                                <p:txEl>
                                                  <p:pRg st="2" end="2"/>
                                                </p:txEl>
                                              </p:spTgt>
                                            </p:tgtEl>
                                            <p:attrNameLst>
                                              <p:attrName>style.visibility</p:attrName>
                                            </p:attrNameLst>
                                          </p:cBhvr>
                                          <p:to>
                                            <p:strVal val="visible"/>
                                          </p:to>
                                        </p:set>
                                        <p:animEffect transition="in" filter="wipe(left)">
                                          <p:cBhvr>
                                            <p:cTn id="35"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750" fill="hold"/>
                                            <p:tgtEl>
                                              <p:spTgt spid="23"/>
                                            </p:tgtEl>
                                            <p:attrNameLst>
                                              <p:attrName>ppt_w</p:attrName>
                                            </p:attrNameLst>
                                          </p:cBhvr>
                                          <p:tavLst>
                                            <p:tav tm="0">
                                              <p:val>
                                                <p:fltVal val="0"/>
                                              </p:val>
                                            </p:tav>
                                            <p:tav tm="100000">
                                              <p:val>
                                                <p:strVal val="#ppt_w"/>
                                              </p:val>
                                            </p:tav>
                                          </p:tavLst>
                                        </p:anim>
                                        <p:anim calcmode="lin" valueType="num">
                                          <p:cBhvr>
                                            <p:cTn id="12" dur="750" fill="hold"/>
                                            <p:tgtEl>
                                              <p:spTgt spid="23"/>
                                            </p:tgtEl>
                                            <p:attrNameLst>
                                              <p:attrName>ppt_h</p:attrName>
                                            </p:attrNameLst>
                                          </p:cBhvr>
                                          <p:tavLst>
                                            <p:tav tm="0">
                                              <p:val>
                                                <p:fltVal val="0"/>
                                              </p:val>
                                            </p:tav>
                                            <p:tav tm="100000">
                                              <p:val>
                                                <p:strVal val="#ppt_h"/>
                                              </p:val>
                                            </p:tav>
                                          </p:tavLst>
                                        </p:anim>
                                        <p:animEffect transition="in" filter="fade">
                                          <p:cBhvr>
                                            <p:cTn id="13" dur="750"/>
                                            <p:tgtEl>
                                              <p:spTgt spid="23"/>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750" fill="hold"/>
                                            <p:tgtEl>
                                              <p:spTgt spid="24"/>
                                            </p:tgtEl>
                                            <p:attrNameLst>
                                              <p:attrName>ppt_x</p:attrName>
                                            </p:attrNameLst>
                                          </p:cBhvr>
                                          <p:tavLst>
                                            <p:tav tm="0">
                                              <p:val>
                                                <p:strVal val="0-#ppt_w/2"/>
                                              </p:val>
                                            </p:tav>
                                            <p:tav tm="100000">
                                              <p:val>
                                                <p:strVal val="#ppt_x"/>
                                              </p:val>
                                            </p:tav>
                                          </p:tavLst>
                                        </p:anim>
                                        <p:anim calcmode="lin" valueType="num">
                                          <p:cBhvr additive="base">
                                            <p:cTn id="18"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1500" fill="hold"/>
                                            <p:tgtEl>
                                              <p:spTgt spid="29"/>
                                            </p:tgtEl>
                                            <p:attrNameLst>
                                              <p:attrName>ppt_x</p:attrName>
                                            </p:attrNameLst>
                                          </p:cBhvr>
                                          <p:tavLst>
                                            <p:tav tm="0">
                                              <p:val>
                                                <p:strVal val="0-#ppt_w/2"/>
                                              </p:val>
                                            </p:tav>
                                            <p:tav tm="100000">
                                              <p:val>
                                                <p:strVal val="#ppt_x"/>
                                              </p:val>
                                            </p:tav>
                                          </p:tavLst>
                                        </p:anim>
                                        <p:anim calcmode="lin" valueType="num">
                                          <p:cBhvr additive="base">
                                            <p:cTn id="24" dur="1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wipe(left)">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wipe(left)">
                                          <p:cBhvr>
                                            <p:cTn id="34" dur="500"/>
                                            <p:tgtEl>
                                              <p:spTgt spid="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wipe(left)">
                                          <p:cBhvr>
                                            <p:cTn id="39"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04850F-3540-8037-704E-EF872C3E29F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C8F6BA5-9A6C-41DC-BB11-AD435F3DE44C}"/>
              </a:ext>
            </a:extLst>
          </p:cNvPr>
          <p:cNvPicPr>
            <a:picLocks noChangeAspect="1"/>
          </p:cNvPicPr>
          <p:nvPr/>
        </p:nvPicPr>
        <p:blipFill>
          <a:blip r:embed="rId4"/>
          <a:stretch>
            <a:fillRect/>
          </a:stretch>
        </p:blipFill>
        <p:spPr>
          <a:xfrm>
            <a:off x="5182961" y="1779188"/>
            <a:ext cx="6511092" cy="2066723"/>
          </a:xfrm>
          <a:prstGeom prst="rect">
            <a:avLst/>
          </a:prstGeom>
        </p:spPr>
      </p:pic>
    </p:spTree>
    <p:extLst>
      <p:ext uri="{BB962C8B-B14F-4D97-AF65-F5344CB8AC3E}">
        <p14:creationId xmlns:p14="http://schemas.microsoft.com/office/powerpoint/2010/main" val="3962158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grpSp>
        <p:nvGrpSpPr>
          <p:cNvPr id="12" name="组合 6">
            <a:extLst>
              <a:ext uri="{FF2B5EF4-FFF2-40B4-BE49-F238E27FC236}">
                <a16:creationId xmlns:a16="http://schemas.microsoft.com/office/drawing/2014/main" id="{E124CA4D-E27D-947C-8A32-76C8F8D45E9D}"/>
              </a:ext>
            </a:extLst>
          </p:cNvPr>
          <p:cNvGrpSpPr/>
          <p:nvPr/>
        </p:nvGrpSpPr>
        <p:grpSpPr>
          <a:xfrm>
            <a:off x="-14288" y="340132"/>
            <a:ext cx="3508335" cy="3272680"/>
            <a:chOff x="3051715" y="1629522"/>
            <a:chExt cx="7107908" cy="7107908"/>
          </a:xfrm>
        </p:grpSpPr>
        <p:sp>
          <p:nvSpPr>
            <p:cNvPr id="13" name="弧形 7">
              <a:extLst>
                <a:ext uri="{FF2B5EF4-FFF2-40B4-BE49-F238E27FC236}">
                  <a16:creationId xmlns:a16="http://schemas.microsoft.com/office/drawing/2014/main" id="{AE810E99-69D3-7BEC-C6F3-B89B9C918065}"/>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4" name="弧形 8">
              <a:extLst>
                <a:ext uri="{FF2B5EF4-FFF2-40B4-BE49-F238E27FC236}">
                  <a16:creationId xmlns:a16="http://schemas.microsoft.com/office/drawing/2014/main" id="{2212B237-3E3D-EEE4-D5DE-328CA2F7043E}"/>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5" name="弧形 9">
              <a:extLst>
                <a:ext uri="{FF2B5EF4-FFF2-40B4-BE49-F238E27FC236}">
                  <a16:creationId xmlns:a16="http://schemas.microsoft.com/office/drawing/2014/main" id="{331BDF87-8AD4-F811-8E75-A0282561978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6" name="弧形 10">
              <a:extLst>
                <a:ext uri="{FF2B5EF4-FFF2-40B4-BE49-F238E27FC236}">
                  <a16:creationId xmlns:a16="http://schemas.microsoft.com/office/drawing/2014/main" id="{D560A1C9-B61B-660B-E8C5-53CA2560F746}"/>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17" name="弧形 11">
              <a:extLst>
                <a:ext uri="{FF2B5EF4-FFF2-40B4-BE49-F238E27FC236}">
                  <a16:creationId xmlns:a16="http://schemas.microsoft.com/office/drawing/2014/main" id="{6A068D7F-8986-D378-8442-E03532DF8AF1}"/>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18" name="任意多边形 82">
            <a:extLst>
              <a:ext uri="{FF2B5EF4-FFF2-40B4-BE49-F238E27FC236}">
                <a16:creationId xmlns:a16="http://schemas.microsoft.com/office/drawing/2014/main" id="{ED280ED6-7271-E91E-A2E0-ACF2F9743184}"/>
              </a:ext>
            </a:extLst>
          </p:cNvPr>
          <p:cNvSpPr/>
          <p:nvPr/>
        </p:nvSpPr>
        <p:spPr>
          <a:xfrm rot="5400000">
            <a:off x="915049" y="392861"/>
            <a:ext cx="1170685" cy="3040347"/>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19" name="组合 3">
            <a:extLst>
              <a:ext uri="{FF2B5EF4-FFF2-40B4-BE49-F238E27FC236}">
                <a16:creationId xmlns:a16="http://schemas.microsoft.com/office/drawing/2014/main" id="{3A359308-9660-C9A4-7B8B-12B5958A7054}"/>
              </a:ext>
            </a:extLst>
          </p:cNvPr>
          <p:cNvGrpSpPr/>
          <p:nvPr/>
        </p:nvGrpSpPr>
        <p:grpSpPr>
          <a:xfrm flipH="1">
            <a:off x="1929053" y="1449424"/>
            <a:ext cx="1965645" cy="1232847"/>
            <a:chOff x="594425" y="1153191"/>
            <a:chExt cx="2605975" cy="1634460"/>
          </a:xfrm>
        </p:grpSpPr>
        <p:sp>
          <p:nvSpPr>
            <p:cNvPr id="20" name="任意多边形 9">
              <a:extLst>
                <a:ext uri="{FF2B5EF4-FFF2-40B4-BE49-F238E27FC236}">
                  <a16:creationId xmlns:a16="http://schemas.microsoft.com/office/drawing/2014/main" id="{B95A9609-828E-2058-6F59-6F4F32BA99CB}"/>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1" name="任意多边形 10">
              <a:extLst>
                <a:ext uri="{FF2B5EF4-FFF2-40B4-BE49-F238E27FC236}">
                  <a16:creationId xmlns:a16="http://schemas.microsoft.com/office/drawing/2014/main" id="{E2DC8552-5D85-47B6-49B3-D7964C3B9225}"/>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22" name="组合 12">
            <a:extLst>
              <a:ext uri="{FF2B5EF4-FFF2-40B4-BE49-F238E27FC236}">
                <a16:creationId xmlns:a16="http://schemas.microsoft.com/office/drawing/2014/main" id="{FD01DBA3-9437-FE26-5CB0-F9C16356044B}"/>
              </a:ext>
            </a:extLst>
          </p:cNvPr>
          <p:cNvGrpSpPr/>
          <p:nvPr/>
        </p:nvGrpSpPr>
        <p:grpSpPr>
          <a:xfrm>
            <a:off x="2084955" y="1422297"/>
            <a:ext cx="619808" cy="623440"/>
            <a:chOff x="1267237" y="4149067"/>
            <a:chExt cx="1172591" cy="1179462"/>
          </a:xfrm>
        </p:grpSpPr>
        <p:sp>
          <p:nvSpPr>
            <p:cNvPr id="23" name="五角星 2">
              <a:extLst>
                <a:ext uri="{FF2B5EF4-FFF2-40B4-BE49-F238E27FC236}">
                  <a16:creationId xmlns:a16="http://schemas.microsoft.com/office/drawing/2014/main" id="{9B1C0754-7732-E883-D2AD-1C4D05A8DF6C}"/>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4" name="文本框 14">
              <a:extLst>
                <a:ext uri="{FF2B5EF4-FFF2-40B4-BE49-F238E27FC236}">
                  <a16:creationId xmlns:a16="http://schemas.microsoft.com/office/drawing/2014/main" id="{F64D3CA1-6C28-7542-83D0-584845C1CB5C}"/>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25" name="TextBox 24">
            <a:extLst>
              <a:ext uri="{FF2B5EF4-FFF2-40B4-BE49-F238E27FC236}">
                <a16:creationId xmlns:a16="http://schemas.microsoft.com/office/drawing/2014/main" id="{C9C55A1D-2F05-5F75-F544-D57471E870E8}"/>
              </a:ext>
            </a:extLst>
          </p:cNvPr>
          <p:cNvSpPr txBox="1"/>
          <p:nvPr/>
        </p:nvSpPr>
        <p:spPr>
          <a:xfrm>
            <a:off x="-14288" y="1492634"/>
            <a:ext cx="20982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VÍ DỤ</a:t>
            </a:r>
          </a:p>
        </p:txBody>
      </p:sp>
      <p:pic>
        <p:nvPicPr>
          <p:cNvPr id="26" name="Picture 25">
            <a:extLst>
              <a:ext uri="{FF2B5EF4-FFF2-40B4-BE49-F238E27FC236}">
                <a16:creationId xmlns:a16="http://schemas.microsoft.com/office/drawing/2014/main" id="{C6B42ABF-1960-FE47-EFFE-C154D3DE854F}"/>
              </a:ext>
            </a:extLst>
          </p:cNvPr>
          <p:cNvPicPr>
            <a:picLocks noChangeAspect="1"/>
          </p:cNvPicPr>
          <p:nvPr/>
        </p:nvPicPr>
        <p:blipFill>
          <a:blip r:embed="rId4"/>
          <a:stretch>
            <a:fillRect/>
          </a:stretch>
        </p:blipFill>
        <p:spPr>
          <a:xfrm>
            <a:off x="1599688" y="3650449"/>
            <a:ext cx="2318815" cy="3031846"/>
          </a:xfrm>
          <a:prstGeom prst="rect">
            <a:avLst/>
          </a:prstGeom>
          <a:effectLst>
            <a:outerShdw blurRad="76200" dir="13500000" sy="23000" kx="1200000" algn="br" rotWithShape="0">
              <a:prstClr val="black">
                <a:alpha val="20000"/>
              </a:prstClr>
            </a:outerShdw>
          </a:effectLst>
        </p:spPr>
      </p:pic>
      <p:sp>
        <p:nvSpPr>
          <p:cNvPr id="27" name="Speech Bubble: Rectangle with Corners Rounded 26">
            <a:extLst>
              <a:ext uri="{FF2B5EF4-FFF2-40B4-BE49-F238E27FC236}">
                <a16:creationId xmlns:a16="http://schemas.microsoft.com/office/drawing/2014/main" id="{23267628-E72F-00FB-BEBA-619560F00D93}"/>
              </a:ext>
            </a:extLst>
          </p:cNvPr>
          <p:cNvSpPr/>
          <p:nvPr/>
        </p:nvSpPr>
        <p:spPr>
          <a:xfrm>
            <a:off x="3872625" y="2803891"/>
            <a:ext cx="2623087" cy="1461651"/>
          </a:xfrm>
          <a:custGeom>
            <a:avLst/>
            <a:gdLst>
              <a:gd name="connsiteX0" fmla="*/ 0 w 2623087"/>
              <a:gd name="connsiteY0" fmla="*/ 243613 h 1461651"/>
              <a:gd name="connsiteX1" fmla="*/ 243613 w 2623087"/>
              <a:gd name="connsiteY1" fmla="*/ 0 h 1461651"/>
              <a:gd name="connsiteX2" fmla="*/ 437181 w 2623087"/>
              <a:gd name="connsiteY2" fmla="*/ 0 h 1461651"/>
              <a:gd name="connsiteX3" fmla="*/ 437181 w 2623087"/>
              <a:gd name="connsiteY3" fmla="*/ 0 h 1461651"/>
              <a:gd name="connsiteX4" fmla="*/ 1092953 w 2623087"/>
              <a:gd name="connsiteY4" fmla="*/ 0 h 1461651"/>
              <a:gd name="connsiteX5" fmla="*/ 2379474 w 2623087"/>
              <a:gd name="connsiteY5" fmla="*/ 0 h 1461651"/>
              <a:gd name="connsiteX6" fmla="*/ 2623087 w 2623087"/>
              <a:gd name="connsiteY6" fmla="*/ 243613 h 1461651"/>
              <a:gd name="connsiteX7" fmla="*/ 2623087 w 2623087"/>
              <a:gd name="connsiteY7" fmla="*/ 852630 h 1461651"/>
              <a:gd name="connsiteX8" fmla="*/ 2623087 w 2623087"/>
              <a:gd name="connsiteY8" fmla="*/ 852630 h 1461651"/>
              <a:gd name="connsiteX9" fmla="*/ 2623087 w 2623087"/>
              <a:gd name="connsiteY9" fmla="*/ 1218043 h 1461651"/>
              <a:gd name="connsiteX10" fmla="*/ 2623087 w 2623087"/>
              <a:gd name="connsiteY10" fmla="*/ 1218038 h 1461651"/>
              <a:gd name="connsiteX11" fmla="*/ 2379474 w 2623087"/>
              <a:gd name="connsiteY11" fmla="*/ 1461651 h 1461651"/>
              <a:gd name="connsiteX12" fmla="*/ 1092953 w 2623087"/>
              <a:gd name="connsiteY12" fmla="*/ 1461651 h 1461651"/>
              <a:gd name="connsiteX13" fmla="*/ 93015 w 2623087"/>
              <a:gd name="connsiteY13" fmla="*/ 1867756 h 1461651"/>
              <a:gd name="connsiteX14" fmla="*/ 437181 w 2623087"/>
              <a:gd name="connsiteY14" fmla="*/ 1461651 h 1461651"/>
              <a:gd name="connsiteX15" fmla="*/ 243613 w 2623087"/>
              <a:gd name="connsiteY15" fmla="*/ 1461651 h 1461651"/>
              <a:gd name="connsiteX16" fmla="*/ 0 w 2623087"/>
              <a:gd name="connsiteY16" fmla="*/ 1218038 h 1461651"/>
              <a:gd name="connsiteX17" fmla="*/ 0 w 2623087"/>
              <a:gd name="connsiteY17" fmla="*/ 1218043 h 1461651"/>
              <a:gd name="connsiteX18" fmla="*/ 0 w 2623087"/>
              <a:gd name="connsiteY18" fmla="*/ 852630 h 1461651"/>
              <a:gd name="connsiteX19" fmla="*/ 0 w 2623087"/>
              <a:gd name="connsiteY19" fmla="*/ 852630 h 1461651"/>
              <a:gd name="connsiteX20" fmla="*/ 0 w 2623087"/>
              <a:gd name="connsiteY20" fmla="*/ 243613 h 146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23087" h="1461651" fill="none" extrusionOk="0">
                <a:moveTo>
                  <a:pt x="0" y="243613"/>
                </a:moveTo>
                <a:cubicBezTo>
                  <a:pt x="-18307" y="117089"/>
                  <a:pt x="112469" y="411"/>
                  <a:pt x="243613" y="0"/>
                </a:cubicBezTo>
                <a:cubicBezTo>
                  <a:pt x="329742" y="10529"/>
                  <a:pt x="397489" y="-15437"/>
                  <a:pt x="437181" y="0"/>
                </a:cubicBezTo>
                <a:lnTo>
                  <a:pt x="437181" y="0"/>
                </a:lnTo>
                <a:cubicBezTo>
                  <a:pt x="636694" y="28363"/>
                  <a:pt x="849903" y="16147"/>
                  <a:pt x="1092953" y="0"/>
                </a:cubicBezTo>
                <a:cubicBezTo>
                  <a:pt x="1556417" y="-101622"/>
                  <a:pt x="1759780" y="113176"/>
                  <a:pt x="2379474" y="0"/>
                </a:cubicBezTo>
                <a:cubicBezTo>
                  <a:pt x="2509257" y="-10976"/>
                  <a:pt x="2622739" y="110862"/>
                  <a:pt x="2623087" y="243613"/>
                </a:cubicBezTo>
                <a:cubicBezTo>
                  <a:pt x="2646841" y="327184"/>
                  <a:pt x="2590560" y="650284"/>
                  <a:pt x="2623087" y="852630"/>
                </a:cubicBezTo>
                <a:lnTo>
                  <a:pt x="2623087" y="852630"/>
                </a:lnTo>
                <a:cubicBezTo>
                  <a:pt x="2620173" y="942737"/>
                  <a:pt x="2624150" y="1121513"/>
                  <a:pt x="2623087" y="1218043"/>
                </a:cubicBezTo>
                <a:lnTo>
                  <a:pt x="2623087" y="1218038"/>
                </a:lnTo>
                <a:cubicBezTo>
                  <a:pt x="2630949" y="1347610"/>
                  <a:pt x="2512440" y="1458166"/>
                  <a:pt x="2379474" y="1461651"/>
                </a:cubicBezTo>
                <a:cubicBezTo>
                  <a:pt x="1985273" y="1390580"/>
                  <a:pt x="1420753" y="1565675"/>
                  <a:pt x="1092953" y="1461651"/>
                </a:cubicBezTo>
                <a:cubicBezTo>
                  <a:pt x="976573" y="1512508"/>
                  <a:pt x="289671" y="1863363"/>
                  <a:pt x="93015" y="1867756"/>
                </a:cubicBezTo>
                <a:cubicBezTo>
                  <a:pt x="255689" y="1742780"/>
                  <a:pt x="295972" y="1602445"/>
                  <a:pt x="437181" y="1461651"/>
                </a:cubicBezTo>
                <a:cubicBezTo>
                  <a:pt x="364369" y="1445549"/>
                  <a:pt x="314445" y="1444869"/>
                  <a:pt x="243613" y="1461651"/>
                </a:cubicBezTo>
                <a:cubicBezTo>
                  <a:pt x="122240" y="1477479"/>
                  <a:pt x="-17586" y="1360664"/>
                  <a:pt x="0" y="1218038"/>
                </a:cubicBezTo>
                <a:lnTo>
                  <a:pt x="0" y="1218043"/>
                </a:lnTo>
                <a:cubicBezTo>
                  <a:pt x="-17590" y="1166677"/>
                  <a:pt x="-24759" y="1028663"/>
                  <a:pt x="0" y="852630"/>
                </a:cubicBezTo>
                <a:lnTo>
                  <a:pt x="0" y="852630"/>
                </a:lnTo>
                <a:cubicBezTo>
                  <a:pt x="-35150" y="577626"/>
                  <a:pt x="-45399" y="502322"/>
                  <a:pt x="0" y="243613"/>
                </a:cubicBezTo>
                <a:close/>
              </a:path>
              <a:path w="2623087" h="1461651" stroke="0" extrusionOk="0">
                <a:moveTo>
                  <a:pt x="0" y="243613"/>
                </a:moveTo>
                <a:cubicBezTo>
                  <a:pt x="15891" y="103333"/>
                  <a:pt x="126150" y="9931"/>
                  <a:pt x="243613" y="0"/>
                </a:cubicBezTo>
                <a:cubicBezTo>
                  <a:pt x="322286" y="-16369"/>
                  <a:pt x="411052" y="10575"/>
                  <a:pt x="437181" y="0"/>
                </a:cubicBezTo>
                <a:lnTo>
                  <a:pt x="437181" y="0"/>
                </a:lnTo>
                <a:cubicBezTo>
                  <a:pt x="762661" y="-15638"/>
                  <a:pt x="940614" y="12702"/>
                  <a:pt x="1092953" y="0"/>
                </a:cubicBezTo>
                <a:cubicBezTo>
                  <a:pt x="1496276" y="81491"/>
                  <a:pt x="2075362" y="-55478"/>
                  <a:pt x="2379474" y="0"/>
                </a:cubicBezTo>
                <a:cubicBezTo>
                  <a:pt x="2518629" y="-10737"/>
                  <a:pt x="2625266" y="132516"/>
                  <a:pt x="2623087" y="243613"/>
                </a:cubicBezTo>
                <a:cubicBezTo>
                  <a:pt x="2619826" y="359119"/>
                  <a:pt x="2584936" y="765420"/>
                  <a:pt x="2623087" y="852630"/>
                </a:cubicBezTo>
                <a:lnTo>
                  <a:pt x="2623087" y="852630"/>
                </a:lnTo>
                <a:cubicBezTo>
                  <a:pt x="2630957" y="891685"/>
                  <a:pt x="2604724" y="1173806"/>
                  <a:pt x="2623087" y="1218043"/>
                </a:cubicBezTo>
                <a:lnTo>
                  <a:pt x="2623087" y="1218038"/>
                </a:lnTo>
                <a:cubicBezTo>
                  <a:pt x="2634807" y="1349654"/>
                  <a:pt x="2512123" y="1484954"/>
                  <a:pt x="2379474" y="1461651"/>
                </a:cubicBezTo>
                <a:cubicBezTo>
                  <a:pt x="2243057" y="1519981"/>
                  <a:pt x="1380845" y="1499784"/>
                  <a:pt x="1092953" y="1461651"/>
                </a:cubicBezTo>
                <a:cubicBezTo>
                  <a:pt x="856412" y="1464784"/>
                  <a:pt x="556483" y="1577662"/>
                  <a:pt x="93015" y="1867756"/>
                </a:cubicBezTo>
                <a:cubicBezTo>
                  <a:pt x="232395" y="1729076"/>
                  <a:pt x="397010" y="1551047"/>
                  <a:pt x="437181" y="1461651"/>
                </a:cubicBezTo>
                <a:cubicBezTo>
                  <a:pt x="375640" y="1464612"/>
                  <a:pt x="304980" y="1446519"/>
                  <a:pt x="243613" y="1461651"/>
                </a:cubicBezTo>
                <a:cubicBezTo>
                  <a:pt x="115373" y="1453794"/>
                  <a:pt x="-25632" y="1349875"/>
                  <a:pt x="0" y="1218038"/>
                </a:cubicBezTo>
                <a:lnTo>
                  <a:pt x="0" y="1218043"/>
                </a:lnTo>
                <a:cubicBezTo>
                  <a:pt x="13057" y="1079624"/>
                  <a:pt x="-31763" y="942480"/>
                  <a:pt x="0" y="852630"/>
                </a:cubicBezTo>
                <a:lnTo>
                  <a:pt x="0" y="852630"/>
                </a:lnTo>
                <a:cubicBezTo>
                  <a:pt x="-46288" y="644433"/>
                  <a:pt x="-3058" y="444553"/>
                  <a:pt x="0" y="243613"/>
                </a:cubicBez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6454"/>
                      <a:gd name="adj2" fmla="val 7778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TÔI</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CẦN!</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8" name="Cloud 27">
            <a:extLst>
              <a:ext uri="{FF2B5EF4-FFF2-40B4-BE49-F238E27FC236}">
                <a16:creationId xmlns:a16="http://schemas.microsoft.com/office/drawing/2014/main" id="{AE32B5F9-38FA-30CF-EBB1-F8685CBBFA3C}"/>
              </a:ext>
            </a:extLst>
          </p:cNvPr>
          <p:cNvSpPr/>
          <p:nvPr/>
        </p:nvSpPr>
        <p:spPr>
          <a:xfrm>
            <a:off x="7150813" y="1952090"/>
            <a:ext cx="4633645" cy="2444279"/>
          </a:xfrm>
          <a:custGeom>
            <a:avLst/>
            <a:gdLst>
              <a:gd name="connsiteX0" fmla="*/ 418315 w 4633645"/>
              <a:gd name="connsiteY0" fmla="*/ 813062 h 2444279"/>
              <a:gd name="connsiteX1" fmla="*/ 603124 w 4633645"/>
              <a:gd name="connsiteY1" fmla="*/ 390801 h 2444279"/>
              <a:gd name="connsiteX2" fmla="*/ 1502180 w 4633645"/>
              <a:gd name="connsiteY2" fmla="*/ 294331 h 2444279"/>
              <a:gd name="connsiteX3" fmla="*/ 2408637 w 4633645"/>
              <a:gd name="connsiteY3" fmla="*/ 194184 h 2444279"/>
              <a:gd name="connsiteX4" fmla="*/ 2761845 w 4633645"/>
              <a:gd name="connsiteY4" fmla="*/ 11316 h 2444279"/>
              <a:gd name="connsiteX5" fmla="*/ 3199896 w 4633645"/>
              <a:gd name="connsiteY5" fmla="*/ 140376 h 2444279"/>
              <a:gd name="connsiteX6" fmla="*/ 3803772 w 4633645"/>
              <a:gd name="connsiteY6" fmla="*/ 39040 h 2444279"/>
              <a:gd name="connsiteX7" fmla="*/ 4110000 w 4633645"/>
              <a:gd name="connsiteY7" fmla="*/ 315493 h 2444279"/>
              <a:gd name="connsiteX8" fmla="*/ 4503001 w 4633645"/>
              <a:gd name="connsiteY8" fmla="*/ 583797 h 2444279"/>
              <a:gd name="connsiteX9" fmla="*/ 4485411 w 4633645"/>
              <a:gd name="connsiteY9" fmla="*/ 874735 h 2444279"/>
              <a:gd name="connsiteX10" fmla="*/ 4613909 w 4633645"/>
              <a:gd name="connsiteY10" fmla="*/ 1319571 h 2444279"/>
              <a:gd name="connsiteX11" fmla="*/ 4011964 w 4633645"/>
              <a:gd name="connsiteY11" fmla="*/ 1708958 h 2444279"/>
              <a:gd name="connsiteX12" fmla="*/ 3796478 w 4633645"/>
              <a:gd name="connsiteY12" fmla="*/ 2042613 h 2444279"/>
              <a:gd name="connsiteX13" fmla="*/ 3062817 w 4633645"/>
              <a:gd name="connsiteY13" fmla="*/ 2083012 h 2444279"/>
              <a:gd name="connsiteX14" fmla="*/ 2538529 w 4633645"/>
              <a:gd name="connsiteY14" fmla="*/ 2438960 h 2444279"/>
              <a:gd name="connsiteX15" fmla="*/ 1767649 w 4633645"/>
              <a:gd name="connsiteY15" fmla="*/ 2221691 h 2444279"/>
              <a:gd name="connsiteX16" fmla="*/ 622538 w 4633645"/>
              <a:gd name="connsiteY16" fmla="*/ 2007024 h 2444279"/>
              <a:gd name="connsiteX17" fmla="*/ 119058 w 4633645"/>
              <a:gd name="connsiteY17" fmla="*/ 1768141 h 2444279"/>
              <a:gd name="connsiteX18" fmla="*/ 226641 w 4633645"/>
              <a:gd name="connsiteY18" fmla="*/ 1445689 h 2444279"/>
              <a:gd name="connsiteX19" fmla="*/ -537 w 4633645"/>
              <a:gd name="connsiteY19" fmla="*/ 1114862 h 2444279"/>
              <a:gd name="connsiteX20" fmla="*/ 414346 w 4633645"/>
              <a:gd name="connsiteY20" fmla="*/ 820813 h 2444279"/>
              <a:gd name="connsiteX21" fmla="*/ 418315 w 4633645"/>
              <a:gd name="connsiteY21" fmla="*/ 813062 h 2444279"/>
              <a:gd name="connsiteX0" fmla="*/ 503372 w 4633645"/>
              <a:gd name="connsiteY0" fmla="*/ 1481108 h 2444279"/>
              <a:gd name="connsiteX1" fmla="*/ 231682 w 4633645"/>
              <a:gd name="connsiteY1" fmla="*/ 1436013 h 2444279"/>
              <a:gd name="connsiteX2" fmla="*/ 743099 w 4633645"/>
              <a:gd name="connsiteY2" fmla="*/ 1974604 h 2444279"/>
              <a:gd name="connsiteX3" fmla="*/ 624254 w 4633645"/>
              <a:gd name="connsiteY3" fmla="*/ 1996161 h 2444279"/>
              <a:gd name="connsiteX4" fmla="*/ 1767435 w 4633645"/>
              <a:gd name="connsiteY4" fmla="*/ 2211733 h 2444279"/>
              <a:gd name="connsiteX5" fmla="*/ 1695785 w 4633645"/>
              <a:gd name="connsiteY5" fmla="*/ 2113282 h 2444279"/>
              <a:gd name="connsiteX6" fmla="*/ 3091992 w 4633645"/>
              <a:gd name="connsiteY6" fmla="*/ 1966230 h 2444279"/>
              <a:gd name="connsiteX7" fmla="*/ 3063354 w 4633645"/>
              <a:gd name="connsiteY7" fmla="*/ 2074242 h 2444279"/>
              <a:gd name="connsiteX8" fmla="*/ 3660686 w 4633645"/>
              <a:gd name="connsiteY8" fmla="*/ 1298749 h 2444279"/>
              <a:gd name="connsiteX9" fmla="*/ 4009390 w 4633645"/>
              <a:gd name="connsiteY9" fmla="*/ 1702508 h 2444279"/>
              <a:gd name="connsiteX10" fmla="*/ 4483266 w 4633645"/>
              <a:gd name="connsiteY10" fmla="*/ 868737 h 2444279"/>
              <a:gd name="connsiteX11" fmla="*/ 4327953 w 4633645"/>
              <a:gd name="connsiteY11" fmla="*/ 1020146 h 2444279"/>
              <a:gd name="connsiteX12" fmla="*/ 4110643 w 4633645"/>
              <a:gd name="connsiteY12" fmla="*/ 307005 h 2444279"/>
              <a:gd name="connsiteX13" fmla="*/ 4118795 w 4633645"/>
              <a:gd name="connsiteY13" fmla="*/ 378523 h 2444279"/>
              <a:gd name="connsiteX14" fmla="*/ 3118915 w 4633645"/>
              <a:gd name="connsiteY14" fmla="*/ 223606 h 2444279"/>
              <a:gd name="connsiteX15" fmla="*/ 3198502 w 4633645"/>
              <a:gd name="connsiteY15" fmla="*/ 132398 h 2444279"/>
              <a:gd name="connsiteX16" fmla="*/ 2374850 w 4633645"/>
              <a:gd name="connsiteY16" fmla="*/ 267060 h 2444279"/>
              <a:gd name="connsiteX17" fmla="*/ 2413356 w 4633645"/>
              <a:gd name="connsiteY17" fmla="*/ 188413 h 2444279"/>
              <a:gd name="connsiteX18" fmla="*/ 1501644 w 4633645"/>
              <a:gd name="connsiteY18" fmla="*/ 293766 h 2444279"/>
              <a:gd name="connsiteX19" fmla="*/ 1641082 w 4633645"/>
              <a:gd name="connsiteY19" fmla="*/ 370036 h 2444279"/>
              <a:gd name="connsiteX20" fmla="*/ 442663 w 4633645"/>
              <a:gd name="connsiteY20" fmla="*/ 893350 h 2444279"/>
              <a:gd name="connsiteX21" fmla="*/ 418315 w 4633645"/>
              <a:gd name="connsiteY21" fmla="*/ 813062 h 244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33645" h="2444279" fill="none" extrusionOk="0">
                <a:moveTo>
                  <a:pt x="418315" y="813062"/>
                </a:moveTo>
                <a:cubicBezTo>
                  <a:pt x="394825" y="653415"/>
                  <a:pt x="461185" y="510261"/>
                  <a:pt x="603124" y="390801"/>
                </a:cubicBezTo>
                <a:cubicBezTo>
                  <a:pt x="872127" y="186674"/>
                  <a:pt x="1192232" y="135495"/>
                  <a:pt x="1502180" y="294331"/>
                </a:cubicBezTo>
                <a:cubicBezTo>
                  <a:pt x="1724064" y="1553"/>
                  <a:pt x="2111510" y="-31288"/>
                  <a:pt x="2408637" y="194184"/>
                </a:cubicBezTo>
                <a:cubicBezTo>
                  <a:pt x="2457295" y="76977"/>
                  <a:pt x="2595898" y="31598"/>
                  <a:pt x="2761845" y="11316"/>
                </a:cubicBezTo>
                <a:cubicBezTo>
                  <a:pt x="2938136" y="-2610"/>
                  <a:pt x="3097159" y="70863"/>
                  <a:pt x="3199896" y="140376"/>
                </a:cubicBezTo>
                <a:cubicBezTo>
                  <a:pt x="3319388" y="33015"/>
                  <a:pt x="3604615" y="-25761"/>
                  <a:pt x="3803772" y="39040"/>
                </a:cubicBezTo>
                <a:cubicBezTo>
                  <a:pt x="3967030" y="92095"/>
                  <a:pt x="4068778" y="197121"/>
                  <a:pt x="4110000" y="315493"/>
                </a:cubicBezTo>
                <a:cubicBezTo>
                  <a:pt x="4289401" y="350430"/>
                  <a:pt x="4455140" y="432430"/>
                  <a:pt x="4503001" y="583797"/>
                </a:cubicBezTo>
                <a:cubicBezTo>
                  <a:pt x="4553723" y="678419"/>
                  <a:pt x="4538277" y="779169"/>
                  <a:pt x="4485411" y="874735"/>
                </a:cubicBezTo>
                <a:cubicBezTo>
                  <a:pt x="4617982" y="1005593"/>
                  <a:pt x="4660113" y="1180460"/>
                  <a:pt x="4613909" y="1319571"/>
                </a:cubicBezTo>
                <a:cubicBezTo>
                  <a:pt x="4505924" y="1568286"/>
                  <a:pt x="4274155" y="1690201"/>
                  <a:pt x="4011964" y="1708958"/>
                </a:cubicBezTo>
                <a:cubicBezTo>
                  <a:pt x="4004929" y="1834885"/>
                  <a:pt x="3927774" y="1967845"/>
                  <a:pt x="3796478" y="2042613"/>
                </a:cubicBezTo>
                <a:cubicBezTo>
                  <a:pt x="3554823" y="2178400"/>
                  <a:pt x="3316111" y="2151860"/>
                  <a:pt x="3062817" y="2083012"/>
                </a:cubicBezTo>
                <a:cubicBezTo>
                  <a:pt x="2983452" y="2261270"/>
                  <a:pt x="2749378" y="2419155"/>
                  <a:pt x="2538529" y="2438960"/>
                </a:cubicBezTo>
                <a:cubicBezTo>
                  <a:pt x="2212981" y="2495516"/>
                  <a:pt x="1971766" y="2412618"/>
                  <a:pt x="1767649" y="2221691"/>
                </a:cubicBezTo>
                <a:cubicBezTo>
                  <a:pt x="1302930" y="2372750"/>
                  <a:pt x="909804" y="2314599"/>
                  <a:pt x="622538" y="2007024"/>
                </a:cubicBezTo>
                <a:cubicBezTo>
                  <a:pt x="418472" y="2030715"/>
                  <a:pt x="168069" y="1947891"/>
                  <a:pt x="119058" y="1768141"/>
                </a:cubicBezTo>
                <a:cubicBezTo>
                  <a:pt x="90506" y="1657577"/>
                  <a:pt x="99245" y="1516112"/>
                  <a:pt x="226641" y="1445689"/>
                </a:cubicBezTo>
                <a:cubicBezTo>
                  <a:pt x="87282" y="1363759"/>
                  <a:pt x="-26340" y="1267616"/>
                  <a:pt x="-537" y="1114862"/>
                </a:cubicBezTo>
                <a:cubicBezTo>
                  <a:pt x="30606" y="971489"/>
                  <a:pt x="199237" y="796551"/>
                  <a:pt x="414346" y="820813"/>
                </a:cubicBezTo>
                <a:cubicBezTo>
                  <a:pt x="415531" y="818256"/>
                  <a:pt x="416852" y="815919"/>
                  <a:pt x="418315" y="813062"/>
                </a:cubicBezTo>
                <a:close/>
              </a:path>
              <a:path w="4633645" h="2444279" fill="none" extrusionOk="0">
                <a:moveTo>
                  <a:pt x="503372" y="1481108"/>
                </a:moveTo>
                <a:cubicBezTo>
                  <a:pt x="405711" y="1475990"/>
                  <a:pt x="303833" y="1470587"/>
                  <a:pt x="231682" y="1436013"/>
                </a:cubicBezTo>
                <a:moveTo>
                  <a:pt x="743099" y="1974604"/>
                </a:moveTo>
                <a:cubicBezTo>
                  <a:pt x="706418" y="1986023"/>
                  <a:pt x="666548" y="1993023"/>
                  <a:pt x="624254" y="1996161"/>
                </a:cubicBezTo>
                <a:moveTo>
                  <a:pt x="1767435" y="2211733"/>
                </a:moveTo>
                <a:cubicBezTo>
                  <a:pt x="1738148" y="2180464"/>
                  <a:pt x="1712141" y="2154804"/>
                  <a:pt x="1695785" y="2113282"/>
                </a:cubicBezTo>
                <a:moveTo>
                  <a:pt x="3091992" y="1966230"/>
                </a:moveTo>
                <a:cubicBezTo>
                  <a:pt x="3085142" y="2004893"/>
                  <a:pt x="3074310" y="2039023"/>
                  <a:pt x="3063354" y="2074242"/>
                </a:cubicBezTo>
                <a:moveTo>
                  <a:pt x="3660686" y="1298749"/>
                </a:moveTo>
                <a:cubicBezTo>
                  <a:pt x="3876642" y="1380088"/>
                  <a:pt x="3984471" y="1523124"/>
                  <a:pt x="4009390" y="1702508"/>
                </a:cubicBezTo>
                <a:moveTo>
                  <a:pt x="4483266" y="868737"/>
                </a:moveTo>
                <a:cubicBezTo>
                  <a:pt x="4443025" y="917323"/>
                  <a:pt x="4396986" y="983446"/>
                  <a:pt x="4327953" y="1020146"/>
                </a:cubicBezTo>
                <a:moveTo>
                  <a:pt x="4110643" y="307005"/>
                </a:moveTo>
                <a:cubicBezTo>
                  <a:pt x="4116868" y="331974"/>
                  <a:pt x="4121612" y="351539"/>
                  <a:pt x="4118795" y="378523"/>
                </a:cubicBezTo>
                <a:moveTo>
                  <a:pt x="3118915" y="223606"/>
                </a:moveTo>
                <a:cubicBezTo>
                  <a:pt x="3142884" y="191602"/>
                  <a:pt x="3165861" y="156295"/>
                  <a:pt x="3198502" y="132398"/>
                </a:cubicBezTo>
                <a:moveTo>
                  <a:pt x="2374850" y="267060"/>
                </a:moveTo>
                <a:cubicBezTo>
                  <a:pt x="2380863" y="239044"/>
                  <a:pt x="2396492" y="213041"/>
                  <a:pt x="2413356" y="188413"/>
                </a:cubicBezTo>
                <a:moveTo>
                  <a:pt x="1501644" y="293766"/>
                </a:moveTo>
                <a:cubicBezTo>
                  <a:pt x="1549713" y="313849"/>
                  <a:pt x="1598156" y="350697"/>
                  <a:pt x="1641082" y="370036"/>
                </a:cubicBezTo>
                <a:moveTo>
                  <a:pt x="442663" y="893350"/>
                </a:moveTo>
                <a:cubicBezTo>
                  <a:pt x="432775" y="862105"/>
                  <a:pt x="427651" y="840921"/>
                  <a:pt x="418315" y="813062"/>
                </a:cubicBezTo>
              </a:path>
              <a:path w="4633645" h="2444279" stroke="0" extrusionOk="0">
                <a:moveTo>
                  <a:pt x="418315" y="813062"/>
                </a:moveTo>
                <a:cubicBezTo>
                  <a:pt x="404678" y="653989"/>
                  <a:pt x="459507" y="506191"/>
                  <a:pt x="603124" y="390801"/>
                </a:cubicBezTo>
                <a:cubicBezTo>
                  <a:pt x="771059" y="210414"/>
                  <a:pt x="1157862" y="145262"/>
                  <a:pt x="1502180" y="294331"/>
                </a:cubicBezTo>
                <a:cubicBezTo>
                  <a:pt x="1724890" y="36982"/>
                  <a:pt x="2125303" y="-51869"/>
                  <a:pt x="2408637" y="194184"/>
                </a:cubicBezTo>
                <a:cubicBezTo>
                  <a:pt x="2468950" y="83115"/>
                  <a:pt x="2633704" y="21066"/>
                  <a:pt x="2761845" y="11316"/>
                </a:cubicBezTo>
                <a:cubicBezTo>
                  <a:pt x="2933898" y="-15780"/>
                  <a:pt x="3097913" y="51878"/>
                  <a:pt x="3199896" y="140376"/>
                </a:cubicBezTo>
                <a:cubicBezTo>
                  <a:pt x="3327954" y="8757"/>
                  <a:pt x="3628114" y="-22661"/>
                  <a:pt x="3803772" y="39040"/>
                </a:cubicBezTo>
                <a:cubicBezTo>
                  <a:pt x="3980777" y="74287"/>
                  <a:pt x="4100018" y="179833"/>
                  <a:pt x="4110000" y="315493"/>
                </a:cubicBezTo>
                <a:cubicBezTo>
                  <a:pt x="4298744" y="350968"/>
                  <a:pt x="4442612" y="456521"/>
                  <a:pt x="4503001" y="583797"/>
                </a:cubicBezTo>
                <a:cubicBezTo>
                  <a:pt x="4550285" y="678145"/>
                  <a:pt x="4540607" y="785158"/>
                  <a:pt x="4485411" y="874735"/>
                </a:cubicBezTo>
                <a:cubicBezTo>
                  <a:pt x="4599069" y="985679"/>
                  <a:pt x="4673720" y="1179239"/>
                  <a:pt x="4613909" y="1319571"/>
                </a:cubicBezTo>
                <a:cubicBezTo>
                  <a:pt x="4497414" y="1500588"/>
                  <a:pt x="4332069" y="1695275"/>
                  <a:pt x="4011964" y="1708958"/>
                </a:cubicBezTo>
                <a:cubicBezTo>
                  <a:pt x="3998602" y="1816030"/>
                  <a:pt x="3923755" y="1953415"/>
                  <a:pt x="3796478" y="2042613"/>
                </a:cubicBezTo>
                <a:cubicBezTo>
                  <a:pt x="3593236" y="2166634"/>
                  <a:pt x="3288906" y="2185749"/>
                  <a:pt x="3062817" y="2083012"/>
                </a:cubicBezTo>
                <a:cubicBezTo>
                  <a:pt x="2983313" y="2246585"/>
                  <a:pt x="2782143" y="2356429"/>
                  <a:pt x="2538529" y="2438960"/>
                </a:cubicBezTo>
                <a:cubicBezTo>
                  <a:pt x="2227498" y="2446651"/>
                  <a:pt x="1974226" y="2418209"/>
                  <a:pt x="1767649" y="2221691"/>
                </a:cubicBezTo>
                <a:cubicBezTo>
                  <a:pt x="1313835" y="2418496"/>
                  <a:pt x="911561" y="2304151"/>
                  <a:pt x="622538" y="2007024"/>
                </a:cubicBezTo>
                <a:cubicBezTo>
                  <a:pt x="424723" y="2015095"/>
                  <a:pt x="197641" y="1927125"/>
                  <a:pt x="119058" y="1768141"/>
                </a:cubicBezTo>
                <a:cubicBezTo>
                  <a:pt x="81185" y="1643326"/>
                  <a:pt x="119051" y="1513061"/>
                  <a:pt x="226641" y="1445689"/>
                </a:cubicBezTo>
                <a:cubicBezTo>
                  <a:pt x="77763" y="1387598"/>
                  <a:pt x="-18404" y="1261549"/>
                  <a:pt x="-537" y="1114862"/>
                </a:cubicBezTo>
                <a:cubicBezTo>
                  <a:pt x="20847" y="947944"/>
                  <a:pt x="194955" y="852009"/>
                  <a:pt x="414346" y="820813"/>
                </a:cubicBezTo>
                <a:cubicBezTo>
                  <a:pt x="415333" y="817888"/>
                  <a:pt x="417257" y="815434"/>
                  <a:pt x="418315" y="813062"/>
                </a:cubicBezTo>
                <a:close/>
              </a:path>
              <a:path w="4633645" h="2444279" fill="none" stroke="0" extrusionOk="0">
                <a:moveTo>
                  <a:pt x="503372" y="1481108"/>
                </a:moveTo>
                <a:cubicBezTo>
                  <a:pt x="406290" y="1488295"/>
                  <a:pt x="329204" y="1479312"/>
                  <a:pt x="231682" y="1436013"/>
                </a:cubicBezTo>
                <a:moveTo>
                  <a:pt x="743099" y="1974604"/>
                </a:moveTo>
                <a:cubicBezTo>
                  <a:pt x="701016" y="1984867"/>
                  <a:pt x="671701" y="1996471"/>
                  <a:pt x="624254" y="1996161"/>
                </a:cubicBezTo>
                <a:moveTo>
                  <a:pt x="1767435" y="2211733"/>
                </a:moveTo>
                <a:cubicBezTo>
                  <a:pt x="1739822" y="2178779"/>
                  <a:pt x="1720155" y="2144228"/>
                  <a:pt x="1695785" y="2113282"/>
                </a:cubicBezTo>
                <a:moveTo>
                  <a:pt x="3091992" y="1966230"/>
                </a:moveTo>
                <a:cubicBezTo>
                  <a:pt x="3084388" y="2004343"/>
                  <a:pt x="3075036" y="2040289"/>
                  <a:pt x="3063354" y="2074242"/>
                </a:cubicBezTo>
                <a:moveTo>
                  <a:pt x="3660686" y="1298749"/>
                </a:moveTo>
                <a:cubicBezTo>
                  <a:pt x="3894779" y="1379145"/>
                  <a:pt x="4013892" y="1532071"/>
                  <a:pt x="4009390" y="1702508"/>
                </a:cubicBezTo>
                <a:moveTo>
                  <a:pt x="4483266" y="868737"/>
                </a:moveTo>
                <a:cubicBezTo>
                  <a:pt x="4449238" y="940144"/>
                  <a:pt x="4399687" y="991764"/>
                  <a:pt x="4327953" y="1020146"/>
                </a:cubicBezTo>
                <a:moveTo>
                  <a:pt x="4110643" y="307005"/>
                </a:moveTo>
                <a:cubicBezTo>
                  <a:pt x="4113685" y="334187"/>
                  <a:pt x="4116875" y="354553"/>
                  <a:pt x="4118795" y="378523"/>
                </a:cubicBezTo>
                <a:moveTo>
                  <a:pt x="3118915" y="223606"/>
                </a:moveTo>
                <a:cubicBezTo>
                  <a:pt x="3140339" y="190253"/>
                  <a:pt x="3168546" y="158349"/>
                  <a:pt x="3198502" y="132398"/>
                </a:cubicBezTo>
                <a:moveTo>
                  <a:pt x="2374850" y="267060"/>
                </a:moveTo>
                <a:cubicBezTo>
                  <a:pt x="2384475" y="240701"/>
                  <a:pt x="2399417" y="209675"/>
                  <a:pt x="2413356" y="188413"/>
                </a:cubicBezTo>
                <a:moveTo>
                  <a:pt x="1501644" y="293766"/>
                </a:moveTo>
                <a:cubicBezTo>
                  <a:pt x="1545370" y="317782"/>
                  <a:pt x="1603595" y="346020"/>
                  <a:pt x="1641082" y="370036"/>
                </a:cubicBezTo>
                <a:moveTo>
                  <a:pt x="442663" y="893350"/>
                </a:moveTo>
                <a:cubicBezTo>
                  <a:pt x="429626" y="862802"/>
                  <a:pt x="423416" y="838853"/>
                  <a:pt x="418315" y="813062"/>
                </a:cubicBezTo>
              </a:path>
            </a:pathLst>
          </a:custGeom>
          <a:solidFill>
            <a:srgbClr val="FFFFAB"/>
          </a:solidFill>
          <a:ln w="38100">
            <a:solidFill>
              <a:srgbClr val="002060"/>
            </a:solidFill>
            <a:extLst>
              <a:ext uri="{C807C97D-BFC1-408E-A445-0C87EB9F89A2}">
                <ask:lineSketchStyleProps xmlns:ask="http://schemas.microsoft.com/office/drawing/2018/sketchyshapes" sd="3918538157">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lvl="0" algn="ctr"/>
            <a:r>
              <a:rPr lang="en-US" sz="4000" b="1" dirty="0" err="1">
                <a:solidFill>
                  <a:srgbClr val="002060"/>
                </a:solidFill>
              </a:rPr>
              <a:t>Tôi</a:t>
            </a:r>
            <a:r>
              <a:rPr lang="en-US" sz="4000" b="1" dirty="0">
                <a:solidFill>
                  <a:srgbClr val="002060"/>
                </a:solidFill>
              </a:rPr>
              <a:t> </a:t>
            </a:r>
            <a:r>
              <a:rPr lang="en-US" sz="4000" b="1" dirty="0" err="1">
                <a:solidFill>
                  <a:srgbClr val="002060"/>
                </a:solidFill>
              </a:rPr>
              <a:t>cần</a:t>
            </a:r>
            <a:r>
              <a:rPr lang="en-US" sz="4000" b="1" dirty="0">
                <a:solidFill>
                  <a:srgbClr val="002060"/>
                </a:solidFill>
              </a:rPr>
              <a:t>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bạn</a:t>
            </a:r>
            <a:r>
              <a:rPr lang="en-US" sz="4000" b="1" dirty="0">
                <a:solidFill>
                  <a:srgbClr val="002060"/>
                </a:solidFill>
              </a:rPr>
              <a:t> </a:t>
            </a:r>
            <a:r>
              <a:rPr lang="en-US" sz="4000" b="1" dirty="0" err="1">
                <a:solidFill>
                  <a:srgbClr val="002060"/>
                </a:solidFill>
              </a:rPr>
              <a:t>giữ</a:t>
            </a:r>
            <a:r>
              <a:rPr lang="en-US" sz="4000" b="1" dirty="0">
                <a:solidFill>
                  <a:srgbClr val="002060"/>
                </a:solidFill>
              </a:rPr>
              <a:t> </a:t>
            </a:r>
            <a:r>
              <a:rPr lang="en-US" sz="4000" b="1" dirty="0" err="1">
                <a:solidFill>
                  <a:srgbClr val="002060"/>
                </a:solidFill>
              </a:rPr>
              <a:t>im</a:t>
            </a:r>
            <a:r>
              <a:rPr lang="en-US" sz="4000" b="1" dirty="0">
                <a:solidFill>
                  <a:srgbClr val="002060"/>
                </a:solidFill>
              </a:rPr>
              <a:t> </a:t>
            </a:r>
            <a:r>
              <a:rPr lang="en-US" sz="4000" b="1" dirty="0" err="1">
                <a:solidFill>
                  <a:srgbClr val="002060"/>
                </a:solidFill>
              </a:rPr>
              <a:t>lặng</a:t>
            </a:r>
            <a:r>
              <a:rPr lang="en-US" sz="4000" b="1" dirty="0">
                <a:solidFill>
                  <a:srgbClr val="002060"/>
                </a:solidFill>
              </a:rPr>
              <a: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43" name="Picture 242">
            <a:extLst>
              <a:ext uri="{FF2B5EF4-FFF2-40B4-BE49-F238E27FC236}">
                <a16:creationId xmlns:a16="http://schemas.microsoft.com/office/drawing/2014/main" id="{A36CA37B-6A3F-E223-F97C-855D4804CE98}"/>
              </a:ext>
            </a:extLst>
          </p:cNvPr>
          <p:cNvPicPr>
            <a:picLocks noChangeAspect="1"/>
          </p:cNvPicPr>
          <p:nvPr/>
        </p:nvPicPr>
        <p:blipFill>
          <a:blip r:embed="rId5"/>
          <a:stretch>
            <a:fillRect/>
          </a:stretch>
        </p:blipFill>
        <p:spPr>
          <a:xfrm>
            <a:off x="9645497" y="3733600"/>
            <a:ext cx="2004219" cy="2962898"/>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8F29BAA3-C7A5-4D45-83BD-1CF6457E4F7A}"/>
              </a:ext>
            </a:extLst>
          </p:cNvPr>
          <p:cNvPicPr>
            <a:picLocks noChangeAspect="1"/>
          </p:cNvPicPr>
          <p:nvPr/>
        </p:nvPicPr>
        <p:blipFill>
          <a:blip r:embed="rId6"/>
          <a:stretch>
            <a:fillRect/>
          </a:stretch>
        </p:blipFill>
        <p:spPr>
          <a:xfrm>
            <a:off x="4586340" y="0"/>
            <a:ext cx="4170025" cy="2133785"/>
          </a:xfrm>
          <a:prstGeom prst="rect">
            <a:avLst/>
          </a:prstGeom>
        </p:spPr>
      </p:pic>
    </p:spTree>
    <p:extLst>
      <p:ext uri="{BB962C8B-B14F-4D97-AF65-F5344CB8AC3E}">
        <p14:creationId xmlns:p14="http://schemas.microsoft.com/office/powerpoint/2010/main" val="321380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5"/>
                                        </p:tgtEl>
                                        <p:attrNameLst>
                                          <p:attrName>ppt_y</p:attrName>
                                        </p:attrNameLst>
                                      </p:cBhvr>
                                      <p:tavLst>
                                        <p:tav tm="0">
                                          <p:val>
                                            <p:strVal val="#ppt_y"/>
                                          </p:val>
                                        </p:tav>
                                        <p:tav tm="100000">
                                          <p:val>
                                            <p:strVal val="#ppt_y"/>
                                          </p:val>
                                        </p:tav>
                                      </p:tavLst>
                                    </p:anim>
                                    <p:anim calcmode="lin" valueType="num">
                                      <p:cBhvr>
                                        <p:cTn id="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par>
                                <p:cTn id="31" presetID="53" presetClass="entr" presetSubtype="16" fill="hold" nodeType="withEffect">
                                  <p:stCondLst>
                                    <p:cond delay="0"/>
                                  </p:stCondLst>
                                  <p:childTnLst>
                                    <p:set>
                                      <p:cBhvr>
                                        <p:cTn id="32" dur="1" fill="hold">
                                          <p:stCondLst>
                                            <p:cond delay="0"/>
                                          </p:stCondLst>
                                        </p:cTn>
                                        <p:tgtEl>
                                          <p:spTgt spid="243"/>
                                        </p:tgtEl>
                                        <p:attrNameLst>
                                          <p:attrName>style.visibility</p:attrName>
                                        </p:attrNameLst>
                                      </p:cBhvr>
                                      <p:to>
                                        <p:strVal val="visible"/>
                                      </p:to>
                                    </p:set>
                                    <p:anim calcmode="lin" valueType="num">
                                      <p:cBhvr>
                                        <p:cTn id="33" dur="500" fill="hold"/>
                                        <p:tgtEl>
                                          <p:spTgt spid="243"/>
                                        </p:tgtEl>
                                        <p:attrNameLst>
                                          <p:attrName>ppt_w</p:attrName>
                                        </p:attrNameLst>
                                      </p:cBhvr>
                                      <p:tavLst>
                                        <p:tav tm="0">
                                          <p:val>
                                            <p:fltVal val="0"/>
                                          </p:val>
                                        </p:tav>
                                        <p:tav tm="100000">
                                          <p:val>
                                            <p:strVal val="#ppt_w"/>
                                          </p:val>
                                        </p:tav>
                                      </p:tavLst>
                                    </p:anim>
                                    <p:anim calcmode="lin" valueType="num">
                                      <p:cBhvr>
                                        <p:cTn id="34" dur="500" fill="hold"/>
                                        <p:tgtEl>
                                          <p:spTgt spid="243"/>
                                        </p:tgtEl>
                                        <p:attrNameLst>
                                          <p:attrName>ppt_h</p:attrName>
                                        </p:attrNameLst>
                                      </p:cBhvr>
                                      <p:tavLst>
                                        <p:tav tm="0">
                                          <p:val>
                                            <p:fltVal val="0"/>
                                          </p:val>
                                        </p:tav>
                                        <p:tav tm="100000">
                                          <p:val>
                                            <p:strVal val="#ppt_h"/>
                                          </p:val>
                                        </p:tav>
                                      </p:tavLst>
                                    </p:anim>
                                    <p:animEffect transition="in" filter="fade">
                                      <p:cBhvr>
                                        <p:cTn id="35"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F09A3C-75E2-B291-DB26-9BC8B4672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sp>
        <p:nvSpPr>
          <p:cNvPr id="41" name="Rectangle: Rounded Corners 40">
            <a:extLst>
              <a:ext uri="{FF2B5EF4-FFF2-40B4-BE49-F238E27FC236}">
                <a16:creationId xmlns:a16="http://schemas.microsoft.com/office/drawing/2014/main" id="{F8CA4717-AD12-8323-016A-F4DAA675163B}"/>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34">
            <a:extLst>
              <a:ext uri="{FF2B5EF4-FFF2-40B4-BE49-F238E27FC236}">
                <a16:creationId xmlns:a16="http://schemas.microsoft.com/office/drawing/2014/main" id="{066D92A3-3CDA-50BB-1A38-71844AD374E8}"/>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6" name="Picture 45">
            <a:extLst>
              <a:ext uri="{FF2B5EF4-FFF2-40B4-BE49-F238E27FC236}">
                <a16:creationId xmlns:a16="http://schemas.microsoft.com/office/drawing/2014/main" id="{74F8144B-5790-6FD1-A625-A47C83C497C3}"/>
              </a:ext>
            </a:extLst>
          </p:cNvPr>
          <p:cNvPicPr>
            <a:picLocks noChangeAspect="1"/>
          </p:cNvPicPr>
          <p:nvPr/>
        </p:nvPicPr>
        <p:blipFill>
          <a:blip r:embed="rId4"/>
          <a:stretch>
            <a:fillRect/>
          </a:stretch>
        </p:blipFill>
        <p:spPr>
          <a:xfrm rot="737208" flipH="1">
            <a:off x="627572" y="1718065"/>
            <a:ext cx="919996" cy="919996"/>
          </a:xfrm>
          <a:prstGeom prst="rect">
            <a:avLst/>
          </a:prstGeom>
        </p:spPr>
      </p:pic>
      <p:sp>
        <p:nvSpPr>
          <p:cNvPr id="47" name="TextBox 36">
            <a:extLst>
              <a:ext uri="{FF2B5EF4-FFF2-40B4-BE49-F238E27FC236}">
                <a16:creationId xmlns:a16="http://schemas.microsoft.com/office/drawing/2014/main" id="{A5535629-79E5-21DC-8A0B-3276FFD1EC48}"/>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8" name="Picture 47">
            <a:extLst>
              <a:ext uri="{FF2B5EF4-FFF2-40B4-BE49-F238E27FC236}">
                <a16:creationId xmlns:a16="http://schemas.microsoft.com/office/drawing/2014/main" id="{4462EB08-04D8-2133-4189-D26CE3B01242}"/>
              </a:ext>
            </a:extLst>
          </p:cNvPr>
          <p:cNvPicPr>
            <a:picLocks noChangeAspect="1"/>
          </p:cNvPicPr>
          <p:nvPr/>
        </p:nvPicPr>
        <p:blipFill>
          <a:blip r:embed="rId4"/>
          <a:stretch>
            <a:fillRect/>
          </a:stretch>
        </p:blipFill>
        <p:spPr>
          <a:xfrm rot="737208" flipH="1">
            <a:off x="627572" y="2699077"/>
            <a:ext cx="919996" cy="919996"/>
          </a:xfrm>
          <a:prstGeom prst="rect">
            <a:avLst/>
          </a:prstGeom>
        </p:spPr>
      </p:pic>
      <p:sp>
        <p:nvSpPr>
          <p:cNvPr id="49" name="TextBox 38">
            <a:extLst>
              <a:ext uri="{FF2B5EF4-FFF2-40B4-BE49-F238E27FC236}">
                <a16:creationId xmlns:a16="http://schemas.microsoft.com/office/drawing/2014/main" id="{C0A21BF1-B529-526B-FBE0-AA24F89CCCB0}"/>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50" name="Picture 49">
            <a:extLst>
              <a:ext uri="{FF2B5EF4-FFF2-40B4-BE49-F238E27FC236}">
                <a16:creationId xmlns:a16="http://schemas.microsoft.com/office/drawing/2014/main" id="{EF3050AB-296C-EB93-2B10-7D4C434412C4}"/>
              </a:ext>
            </a:extLst>
          </p:cNvPr>
          <p:cNvPicPr>
            <a:picLocks noChangeAspect="1"/>
          </p:cNvPicPr>
          <p:nvPr/>
        </p:nvPicPr>
        <p:blipFill>
          <a:blip r:embed="rId4"/>
          <a:stretch>
            <a:fillRect/>
          </a:stretch>
        </p:blipFill>
        <p:spPr>
          <a:xfrm rot="737208" flipH="1">
            <a:off x="627572" y="3680089"/>
            <a:ext cx="919996" cy="919996"/>
          </a:xfrm>
          <a:prstGeom prst="rect">
            <a:avLst/>
          </a:prstGeom>
        </p:spPr>
      </p:pic>
      <p:sp>
        <p:nvSpPr>
          <p:cNvPr id="51" name="TextBox 40">
            <a:extLst>
              <a:ext uri="{FF2B5EF4-FFF2-40B4-BE49-F238E27FC236}">
                <a16:creationId xmlns:a16="http://schemas.microsoft.com/office/drawing/2014/main" id="{8197492B-63F6-4E3D-3E78-D0E744D474A3}"/>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52" name="Picture 51">
            <a:extLst>
              <a:ext uri="{FF2B5EF4-FFF2-40B4-BE49-F238E27FC236}">
                <a16:creationId xmlns:a16="http://schemas.microsoft.com/office/drawing/2014/main" id="{90435D32-BE9D-895F-0129-3798BE297302}"/>
              </a:ext>
            </a:extLst>
          </p:cNvPr>
          <p:cNvPicPr>
            <a:picLocks noChangeAspect="1"/>
          </p:cNvPicPr>
          <p:nvPr/>
        </p:nvPicPr>
        <p:blipFill>
          <a:blip r:embed="rId4"/>
          <a:stretch>
            <a:fillRect/>
          </a:stretch>
        </p:blipFill>
        <p:spPr>
          <a:xfrm rot="737208" flipH="1">
            <a:off x="627572" y="4661101"/>
            <a:ext cx="919996" cy="919996"/>
          </a:xfrm>
          <a:prstGeom prst="rect">
            <a:avLst/>
          </a:prstGeom>
        </p:spPr>
      </p:pic>
      <p:pic>
        <p:nvPicPr>
          <p:cNvPr id="53" name="Graphic 42">
            <a:extLst>
              <a:ext uri="{FF2B5EF4-FFF2-40B4-BE49-F238E27FC236}">
                <a16:creationId xmlns:a16="http://schemas.microsoft.com/office/drawing/2014/main" id="{824CA330-0813-0FFF-541D-A494BA0D56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6826798" y="1394063"/>
            <a:ext cx="4737630" cy="5063181"/>
          </a:xfrm>
          <a:prstGeom prst="rect">
            <a:avLst/>
          </a:prstGeom>
        </p:spPr>
      </p:pic>
      <p:pic>
        <p:nvPicPr>
          <p:cNvPr id="2" name="Picture 1">
            <a:extLst>
              <a:ext uri="{FF2B5EF4-FFF2-40B4-BE49-F238E27FC236}">
                <a16:creationId xmlns:a16="http://schemas.microsoft.com/office/drawing/2014/main" id="{204B7DF0-AD71-4B91-A5E4-F91DE578ADB4}"/>
              </a:ext>
            </a:extLst>
          </p:cNvPr>
          <p:cNvPicPr>
            <a:picLocks noChangeAspect="1"/>
          </p:cNvPicPr>
          <p:nvPr/>
        </p:nvPicPr>
        <p:blipFill>
          <a:blip r:embed="rId7"/>
          <a:stretch>
            <a:fillRect/>
          </a:stretch>
        </p:blipFill>
        <p:spPr>
          <a:xfrm>
            <a:off x="3659987" y="424679"/>
            <a:ext cx="4974767" cy="1261981"/>
          </a:xfrm>
          <a:prstGeom prst="rect">
            <a:avLst/>
          </a:prstGeom>
        </p:spPr>
      </p:pic>
    </p:spTree>
    <p:extLst>
      <p:ext uri="{BB962C8B-B14F-4D97-AF65-F5344CB8AC3E}">
        <p14:creationId xmlns:p14="http://schemas.microsoft.com/office/powerpoint/2010/main" val="3620061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A37EE6-169E-FBB1-005D-60D02AB43B2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tretch>
            <a:fill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D7BF063F-5587-47FE-87B8-BCB385D93BF4}"/>
              </a:ext>
            </a:extLst>
          </p:cNvPr>
          <p:cNvPicPr>
            <a:picLocks noChangeAspect="1"/>
          </p:cNvPicPr>
          <p:nvPr/>
        </p:nvPicPr>
        <p:blipFill>
          <a:blip r:embed="rId4"/>
          <a:stretch>
            <a:fillRect/>
          </a:stretch>
        </p:blipFill>
        <p:spPr>
          <a:xfrm>
            <a:off x="3097308" y="383042"/>
            <a:ext cx="6511092" cy="2639797"/>
          </a:xfrm>
          <a:prstGeom prst="rect">
            <a:avLst/>
          </a:prstGeom>
        </p:spPr>
      </p:pic>
    </p:spTree>
    <p:extLst>
      <p:ext uri="{BB962C8B-B14F-4D97-AF65-F5344CB8AC3E}">
        <p14:creationId xmlns:p14="http://schemas.microsoft.com/office/powerpoint/2010/main" val="988321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4"/>
          <a:srcRect/>
          <a:stretch>
            <a:fillRect/>
          </a:stretch>
        </p:blipFill>
        <p:spPr>
          <a:xfrm>
            <a:off x="11023600" y="3022600"/>
            <a:ext cx="1259016" cy="931672"/>
          </a:xfrm>
          <a:prstGeom prst="rect">
            <a:avLst/>
          </a:prstGeom>
        </p:spPr>
      </p:pic>
      <p:grpSp>
        <p:nvGrpSpPr>
          <p:cNvPr id="9" name="Group 8">
            <a:extLst>
              <a:ext uri="{FF2B5EF4-FFF2-40B4-BE49-F238E27FC236}">
                <a16:creationId xmlns:a16="http://schemas.microsoft.com/office/drawing/2014/main" id="{45734F80-F5DB-A505-0C11-F188E2B9DDFC}"/>
              </a:ext>
            </a:extLst>
          </p:cNvPr>
          <p:cNvGrpSpPr/>
          <p:nvPr/>
        </p:nvGrpSpPr>
        <p:grpSpPr>
          <a:xfrm rot="625082">
            <a:off x="8210852" y="3595485"/>
            <a:ext cx="3765461" cy="2616456"/>
            <a:chOff x="3733800" y="2628900"/>
            <a:chExt cx="11163193" cy="7943850"/>
          </a:xfrm>
        </p:grpSpPr>
        <p:sp>
          <p:nvSpPr>
            <p:cNvPr id="7" name="Freeform 4">
              <a:extLst>
                <a:ext uri="{FF2B5EF4-FFF2-40B4-BE49-F238E27FC236}">
                  <a16:creationId xmlns:a16="http://schemas.microsoft.com/office/drawing/2014/main" id="{F1E4C7C0-86C3-962E-AD38-5B221113A583}"/>
                </a:ext>
              </a:extLst>
            </p:cNvPr>
            <p:cNvSpPr/>
            <p:nvPr/>
          </p:nvSpPr>
          <p:spPr>
            <a:xfrm>
              <a:off x="5943600" y="2628900"/>
              <a:ext cx="8953393" cy="533846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178508B0-B555-B57B-EEF8-8D3BF37BD7C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29" b="96885" l="9817" r="89684">
                          <a14:foregroundMark x1="55907" y1="9346" x2="64693" y2="42967"/>
                          <a14:foregroundMark x1="56240" y1="4829" x2="65058" y2="4829"/>
                          <a14:foregroundMark x1="44260" y1="75545" x2="37770" y2="81776"/>
                          <a14:foregroundMark x1="37770" y1="81776" x2="39933" y2="93769"/>
                          <a14:foregroundMark x1="39933" y1="93769" x2="47088" y2="83022"/>
                          <a14:foregroundMark x1="47088" y1="83022" x2="48586" y2="75545"/>
                          <a14:foregroundMark x1="39434" y1="96885" x2="46755" y2="91900"/>
                          <a14:foregroundMark x1="46755" y1="91900" x2="52080" y2="85514"/>
                          <a14:foregroundMark x1="49917" y1="86137" x2="44426" y2="95794"/>
                          <a14:foregroundMark x1="44426" y1="95794" x2="35774" y2="90654"/>
                          <a14:foregroundMark x1="35774" y1="90654" x2="35607" y2="83801"/>
                          <a14:backgroundMark x1="59068" y1="48910" x2="76539" y2="47975"/>
                          <a14:backgroundMark x1="76539" y1="47975" x2="76872" y2="47975"/>
                          <a14:backgroundMark x1="57571" y1="52492" x2="78037" y2="52960"/>
                          <a14:backgroundMark x1="55574" y1="61994" x2="79368" y2="61994"/>
                          <a14:backgroundMark x1="55907" y1="70093" x2="87354" y2="66199"/>
                          <a14:backgroundMark x1="64226" y1="47196" x2="84859" y2="43458"/>
                          <a14:backgroundMark x1="63561" y1="45794" x2="69218" y2="44704"/>
                          <a14:backgroundMark x1="64725" y1="44237" x2="68220" y2="44237"/>
                          <a14:backgroundMark x1="54077" y1="63707" x2="70050" y2="64642"/>
                          <a14:backgroundMark x1="64226" y1="44548" x2="75541" y2="43925"/>
                          <a14:backgroundMark x1="75541" y1="43925" x2="75874" y2="43925"/>
                          <a14:backgroundMark x1="63561" y1="44704" x2="78203" y2="43769"/>
                        </a14:backgroundRemoval>
                      </a14:imgEffect>
                    </a14:imgLayer>
                  </a14:imgProps>
                </a:ext>
              </a:extLst>
            </a:blip>
            <a:stretch>
              <a:fillRect/>
            </a:stretch>
          </p:blipFill>
          <p:spPr>
            <a:xfrm>
              <a:off x="3733800" y="3238500"/>
              <a:ext cx="6865863" cy="7334250"/>
            </a:xfrm>
            <a:prstGeom prst="rect">
              <a:avLst/>
            </a:prstGeom>
          </p:spPr>
        </p:pic>
      </p:grpSp>
      <p:pic>
        <p:nvPicPr>
          <p:cNvPr id="10" name="11" descr="Ảnh có chứa hình mẫu, phim hoạt hình, cười, biểu tượng cảm xúc&#10;&#10;Mô tả được tạo tự động">
            <a:hlinkClick r:id="rId8" action="ppaction://hlinksldjump"/>
            <a:extLst>
              <a:ext uri="{FF2B5EF4-FFF2-40B4-BE49-F238E27FC236}">
                <a16:creationId xmlns:a16="http://schemas.microsoft.com/office/drawing/2014/main" id="{45337C8A-AE5A-C037-AD92-A651578EC1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grpSp>
        <p:nvGrpSpPr>
          <p:cNvPr id="13" name="Group 12">
            <a:extLst>
              <a:ext uri="{FF2B5EF4-FFF2-40B4-BE49-F238E27FC236}">
                <a16:creationId xmlns:a16="http://schemas.microsoft.com/office/drawing/2014/main" id="{DE5B7FCB-3DD0-E90D-96FB-3EC7C101D89F}"/>
              </a:ext>
            </a:extLst>
          </p:cNvPr>
          <p:cNvGrpSpPr/>
          <p:nvPr/>
        </p:nvGrpSpPr>
        <p:grpSpPr>
          <a:xfrm>
            <a:off x="1981200" y="635000"/>
            <a:ext cx="8940800" cy="995209"/>
            <a:chOff x="3048000" y="1028700"/>
            <a:chExt cx="13411200" cy="1492813"/>
          </a:xfrm>
        </p:grpSpPr>
        <p:sp>
          <p:nvSpPr>
            <p:cNvPr id="11" name="TextBox 10">
              <a:extLst>
                <a:ext uri="{FF2B5EF4-FFF2-40B4-BE49-F238E27FC236}">
                  <a16:creationId xmlns:a16="http://schemas.microsoft.com/office/drawing/2014/main" id="{6A254A53-46D8-E208-55EC-9DF856E81C0C}"/>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ln w="317500">
                    <a:solidFill>
                      <a:prstClr val="white"/>
                    </a:solidFill>
                  </a:ln>
                  <a:solidFill>
                    <a:srgbClr val="FF0066"/>
                  </a:solidFill>
                  <a:latin typeface="SVN-Ziclets" panose="02000603000000000000" pitchFamily="2" charset="0"/>
                </a:rPr>
                <a:t>GIẢI CỨU BIỂN XANH</a:t>
              </a:r>
            </a:p>
          </p:txBody>
        </p:sp>
        <p:sp>
          <p:nvSpPr>
            <p:cNvPr id="12" name="TextBox 11">
              <a:extLst>
                <a:ext uri="{FF2B5EF4-FFF2-40B4-BE49-F238E27FC236}">
                  <a16:creationId xmlns:a16="http://schemas.microsoft.com/office/drawing/2014/main" id="{2DCD54E5-B4D9-82B5-815C-F6F5BF44B2F1}"/>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solidFill>
                    <a:srgbClr val="FF0066"/>
                  </a:solidFill>
                  <a:latin typeface="SVN-Ziclets" panose="02000603000000000000" pitchFamily="2" charset="0"/>
                </a:rPr>
                <a:t>GIẢI </a:t>
              </a:r>
              <a:r>
                <a:rPr lang="en-US" sz="5867" dirty="0">
                  <a:solidFill>
                    <a:srgbClr val="00B050"/>
                  </a:solidFill>
                  <a:latin typeface="SVN-Ziclets" panose="02000603000000000000" pitchFamily="2" charset="0"/>
                </a:rPr>
                <a:t>CỨU</a:t>
              </a:r>
              <a:r>
                <a:rPr lang="en-US" sz="5867" dirty="0">
                  <a:solidFill>
                    <a:srgbClr val="FF0066"/>
                  </a:solidFill>
                  <a:latin typeface="SVN-Ziclets" panose="02000603000000000000" pitchFamily="2" charset="0"/>
                </a:rPr>
                <a:t> </a:t>
              </a:r>
              <a:r>
                <a:rPr lang="en-US" sz="5867" dirty="0">
                  <a:solidFill>
                    <a:srgbClr val="2390E1"/>
                  </a:solidFill>
                  <a:latin typeface="SVN-Ziclets" panose="02000603000000000000" pitchFamily="2" charset="0"/>
                </a:rPr>
                <a:t>BIỂN</a:t>
              </a:r>
              <a:r>
                <a:rPr lang="en-US" sz="5867" dirty="0">
                  <a:solidFill>
                    <a:srgbClr val="FF0066"/>
                  </a:solidFill>
                  <a:latin typeface="SVN-Ziclets" panose="02000603000000000000" pitchFamily="2" charset="0"/>
                </a:rPr>
                <a:t> </a:t>
              </a:r>
              <a:r>
                <a:rPr lang="en-US" sz="5867" dirty="0">
                  <a:solidFill>
                    <a:srgbClr val="FF3300"/>
                  </a:solidFill>
                  <a:latin typeface="SVN-Ziclets" panose="02000603000000000000" pitchFamily="2" charset="0"/>
                </a:rPr>
                <a:t>XANH</a:t>
              </a:r>
            </a:p>
          </p:txBody>
        </p:sp>
      </p:grpSp>
      <p:sp>
        <p:nvSpPr>
          <p:cNvPr id="14" name="3">
            <a:hlinkClick r:id="rId10" action="ppaction://hlinksldjump"/>
            <a:extLst>
              <a:ext uri="{FF2B5EF4-FFF2-40B4-BE49-F238E27FC236}">
                <a16:creationId xmlns:a16="http://schemas.microsoft.com/office/drawing/2014/main" id="{C95A7120-35E8-EAD6-6F1F-883428795828}"/>
              </a:ext>
            </a:extLst>
          </p:cNvPr>
          <p:cNvSpPr/>
          <p:nvPr/>
        </p:nvSpPr>
        <p:spPr>
          <a:xfrm>
            <a:off x="2387600" y="4902200"/>
            <a:ext cx="660400" cy="4064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5" name="2">
            <a:hlinkClick r:id="rId12" action="ppaction://hlinksldjump"/>
            <a:extLst>
              <a:ext uri="{FF2B5EF4-FFF2-40B4-BE49-F238E27FC236}">
                <a16:creationId xmlns:a16="http://schemas.microsoft.com/office/drawing/2014/main" id="{8862EFB0-FDEA-EA86-64AB-40DCA2C09B5D}"/>
              </a:ext>
            </a:extLst>
          </p:cNvPr>
          <p:cNvSpPr/>
          <p:nvPr/>
        </p:nvSpPr>
        <p:spPr>
          <a:xfrm rot="4122649">
            <a:off x="4297978" y="3520106"/>
            <a:ext cx="649645" cy="837265"/>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6" name="1">
            <a:hlinkClick r:id="rId15" action="ppaction://hlinksldjump"/>
            <a:extLst>
              <a:ext uri="{FF2B5EF4-FFF2-40B4-BE49-F238E27FC236}">
                <a16:creationId xmlns:a16="http://schemas.microsoft.com/office/drawing/2014/main" id="{AFD68FCF-01EF-4EC4-0FAE-D100F10FA1D7}"/>
              </a:ext>
            </a:extLst>
          </p:cNvPr>
          <p:cNvSpPr/>
          <p:nvPr/>
        </p:nvSpPr>
        <p:spPr>
          <a:xfrm>
            <a:off x="6350000" y="3937001"/>
            <a:ext cx="508000" cy="711200"/>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pic>
        <p:nvPicPr>
          <p:cNvPr id="4" name="4" descr="Snack package icon cartoon style Royalty Free Vector Image">
            <a:hlinkClick r:id="rId18" action="ppaction://hlinksldjump"/>
            <a:extLst>
              <a:ext uri="{FF2B5EF4-FFF2-40B4-BE49-F238E27FC236}">
                <a16:creationId xmlns:a16="http://schemas.microsoft.com/office/drawing/2014/main" id="{D2ADDA20-B5CF-1718-6134-C619802C5742}"/>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90000" l="10000" r="90000"/>
                    </a14:imgEffect>
                  </a14:imgLayer>
                </a14:imgProps>
              </a:ext>
              <a:ext uri="{28A0092B-C50C-407E-A947-70E740481C1C}">
                <a14:useLocalDpi xmlns:a14="http://schemas.microsoft.com/office/drawing/2010/main" val="0"/>
              </a:ext>
            </a:extLst>
          </a:blip>
          <a:srcRect l="23167" r="23233" b="9784"/>
          <a:stretch/>
        </p:blipFill>
        <p:spPr bwMode="auto">
          <a:xfrm rot="4620586">
            <a:off x="701020" y="3801949"/>
            <a:ext cx="387572" cy="704522"/>
          </a:xfrm>
          <a:prstGeom prst="rect">
            <a:avLst/>
          </a:prstGeom>
          <a:noFill/>
          <a:extLst>
            <a:ext uri="{909E8E84-426E-40DD-AFC4-6F175D3DCCD1}">
              <a14:hiddenFill xmlns:a14="http://schemas.microsoft.com/office/drawing/2010/main">
                <a:solidFill>
                  <a:srgbClr val="FFFFFF"/>
                </a:solidFill>
              </a14:hiddenFill>
            </a:ext>
          </a:extLst>
        </p:spPr>
      </p:pic>
      <p:pic>
        <p:nvPicPr>
          <p:cNvPr id="5" name="0" descr="Káº¿t quáº£ hÃ¬nh áº£nh cho win text gif">
            <a:extLst>
              <a:ext uri="{FF2B5EF4-FFF2-40B4-BE49-F238E27FC236}">
                <a16:creationId xmlns:a16="http://schemas.microsoft.com/office/drawing/2014/main" id="{3D358F8C-5F58-C097-665E-5FD49438ECA8}"/>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759200" y="1701800"/>
            <a:ext cx="3595044" cy="359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30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6875 -0.0446 L -0.06875 -0.04445 C -0.07291 -0.04337 -0.07691 -0.04213 -0.0809 -0.0409 C -0.08211 -0.04043 -0.08342 -0.04043 -0.08463 -0.04028 C -0.08715 -0.03951 -0.08958 -0.03843 -0.09218 -0.03781 C -0.10078 -0.03549 -0.10954 -0.03411 -0.11796 -0.03164 C -0.12083 -0.03087 -0.12369 -0.02978 -0.12647 -0.02932 C -0.12942 -0.02855 -0.13263 -0.0284 -0.13567 -0.02762 C -0.15052 -0.02469 -0.13949 -0.02608 -0.15251 -0.02392 C -0.15434 -0.02346 -0.15625 -0.02346 -0.15798 -0.02315 C -0.16119 -0.02238 -0.16414 -0.02145 -0.16718 -0.02068 C -0.16909 -0.02022 -0.171 -0.02022 -0.17283 -0.01991 C -0.17387 -0.01975 -0.17473 -0.01945 -0.17569 -0.01929 C -0.18038 -0.01806 -0.18203 -0.01806 -0.18585 -0.01682 C -0.18741 -0.0162 -0.19036 -0.01528 -0.19036 -0.01497 " pathEditMode="relative" rAng="0" ptsTypes="AAAAAAAAAAAAAAA">
                                      <p:cBhvr>
                                        <p:cTn id="13" dur="2000" fill="hold"/>
                                        <p:tgtEl>
                                          <p:spTgt spid="9"/>
                                        </p:tgtEl>
                                        <p:attrNameLst>
                                          <p:attrName>ppt_x</p:attrName>
                                          <p:attrName>ppt_y</p:attrName>
                                        </p:attrNameLst>
                                      </p:cBhvr>
                                      <p:rCtr x="-6085" y="1481"/>
                                    </p:animMotion>
                                  </p:childTnLst>
                                </p:cTn>
                              </p:par>
                            </p:childTnLst>
                          </p:cTn>
                        </p:par>
                        <p:par>
                          <p:cTn id="14" fill="hold">
                            <p:stCondLst>
                              <p:cond delay="2000"/>
                            </p:stCondLst>
                            <p:childTnLst>
                              <p:par>
                                <p:cTn id="15" presetID="53" presetClass="exit" presetSubtype="32" fill="hold" nodeType="afterEffect">
                                  <p:stCondLst>
                                    <p:cond delay="0"/>
                                  </p:stCondLst>
                                  <p:childTnLst>
                                    <p:anim calcmode="lin" valueType="num">
                                      <p:cBhvr>
                                        <p:cTn id="16" dur="500"/>
                                        <p:tgtEl>
                                          <p:spTgt spid="16"/>
                                        </p:tgtEl>
                                        <p:attrNameLst>
                                          <p:attrName>ppt_w</p:attrName>
                                        </p:attrNameLst>
                                      </p:cBhvr>
                                      <p:tavLst>
                                        <p:tav tm="0">
                                          <p:val>
                                            <p:strVal val="ppt_w"/>
                                          </p:val>
                                        </p:tav>
                                        <p:tav tm="100000">
                                          <p:val>
                                            <p:fltVal val="0"/>
                                          </p:val>
                                        </p:tav>
                                      </p:tavLst>
                                    </p:anim>
                                    <p:anim calcmode="lin" valueType="num">
                                      <p:cBhvr>
                                        <p:cTn id="17" dur="500"/>
                                        <p:tgtEl>
                                          <p:spTgt spid="16"/>
                                        </p:tgtEl>
                                        <p:attrNameLst>
                                          <p:attrName>ppt_h</p:attrName>
                                        </p:attrNameLst>
                                      </p:cBhvr>
                                      <p:tavLst>
                                        <p:tav tm="0">
                                          <p:val>
                                            <p:strVal val="ppt_h"/>
                                          </p:val>
                                        </p:tav>
                                        <p:tav tm="100000">
                                          <p:val>
                                            <p:fltVal val="0"/>
                                          </p:val>
                                        </p:tav>
                                      </p:tavLst>
                                    </p:anim>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19618 -0.03056 L -0.19618 -0.03056 C -0.20208 -0.03164 -0.20789 -0.0321 -0.21371 -0.03364 C -0.22083 -0.03534 -0.23185 -0.04028 -0.23871 -0.04398 C -0.2421 -0.04568 -0.24548 -0.04722 -0.24869 -0.04985 C -0.25234 -0.05278 -0.25607 -0.0554 -0.25954 -0.0588 C -0.26718 -0.0659 -0.25876 -0.06142 -0.26623 -0.06466 C -0.26701 -0.06574 -0.26779 -0.06698 -0.26875 -0.06759 C -0.26979 -0.06837 -0.27118 -0.0679 -0.27204 -0.06914 C -0.28116 -0.08179 -0.27013 -0.07639 -0.28368 -0.08395 C -0.28559 -0.08503 -0.28758 -0.08472 -0.28958 -0.08534 C -0.2921 -0.08627 -0.29453 -0.0875 -0.29704 -0.08843 C -0.30295 -0.09028 -0.30338 -0.08951 -0.30954 -0.09136 C -0.32586 -0.09614 -0.30963 -0.0929 -0.32708 -0.09583 C -0.3414 -0.10432 -0.32717 -0.09707 -0.34618 -0.1017 C -0.34843 -0.10216 -0.3506 -0.10386 -0.35286 -0.10463 C -0.35477 -0.1054 -0.35677 -0.10556 -0.35868 -0.10617 C -0.36345 -0.10756 -0.36814 -0.10895 -0.37291 -0.11049 C -0.37569 -0.11157 -0.37847 -0.11235 -0.38125 -0.11358 C -0.38229 -0.11404 -0.38342 -0.11466 -0.38454 -0.11497 C -0.3848 -0.11512 -0.38506 -0.11497 -0.38533 -0.11497 " pathEditMode="relative" ptsTypes="AAAAAAAAAAAAAAAAAAAAA">
                                      <p:cBhvr>
                                        <p:cTn id="24" dur="2000" fill="hold"/>
                                        <p:tgtEl>
                                          <p:spTgt spid="9"/>
                                        </p:tgtEl>
                                        <p:attrNameLst>
                                          <p:attrName>ppt_x</p:attrName>
                                          <p:attrName>ppt_y</p:attrName>
                                        </p:attrNameLst>
                                      </p:cBhvr>
                                    </p:animMotion>
                                  </p:childTnLst>
                                </p:cTn>
                              </p:par>
                            </p:childTnLst>
                          </p:cTn>
                        </p:par>
                        <p:par>
                          <p:cTn id="25" fill="hold">
                            <p:stCondLst>
                              <p:cond delay="2000"/>
                            </p:stCondLst>
                            <p:childTnLst>
                              <p:par>
                                <p:cTn id="26" presetID="53" presetClass="exit" presetSubtype="32" fill="hold" nodeType="afterEffect">
                                  <p:stCondLst>
                                    <p:cond delay="0"/>
                                  </p:stCondLst>
                                  <p:childTnLst>
                                    <p:anim calcmode="lin" valueType="num">
                                      <p:cBhvr>
                                        <p:cTn id="27" dur="500"/>
                                        <p:tgtEl>
                                          <p:spTgt spid="15"/>
                                        </p:tgtEl>
                                        <p:attrNameLst>
                                          <p:attrName>ppt_w</p:attrName>
                                        </p:attrNameLst>
                                      </p:cBhvr>
                                      <p:tavLst>
                                        <p:tav tm="0">
                                          <p:val>
                                            <p:strVal val="ppt_w"/>
                                          </p:val>
                                        </p:tav>
                                        <p:tav tm="100000">
                                          <p:val>
                                            <p:fltVal val="0"/>
                                          </p:val>
                                        </p:tav>
                                      </p:tavLst>
                                    </p:anim>
                                    <p:anim calcmode="lin" valueType="num">
                                      <p:cBhvr>
                                        <p:cTn id="28" dur="500"/>
                                        <p:tgtEl>
                                          <p:spTgt spid="15"/>
                                        </p:tgtEl>
                                        <p:attrNameLst>
                                          <p:attrName>ppt_h</p:attrName>
                                        </p:attrNameLst>
                                      </p:cBhvr>
                                      <p:tavLst>
                                        <p:tav tm="0">
                                          <p:val>
                                            <p:strVal val="ppt_h"/>
                                          </p:val>
                                        </p:tav>
                                        <p:tav tm="100000">
                                          <p:val>
                                            <p:fltVal val="0"/>
                                          </p:val>
                                        </p:tav>
                                      </p:tavLst>
                                    </p:anim>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45373 -0.12531 L -0.45373 -0.12531 C -0.475 -0.11374 -0.45633 -0.12685 -0.47039 -0.11049 C -0.473 -0.10756 -0.47621 -0.10633 -0.47873 -0.10309 C -0.48177 -0.09938 -0.48914 -0.08318 -0.49123 -0.07948 C -0.49791 -0.06759 -0.49435 -0.07624 -0.5013 -0.06605 C -0.50277 -0.06389 -0.5039 -0.0608 -0.50546 -0.05864 C -0.51093 -0.05108 -0.51605 -0.04522 -0.52213 -0.03951 C -0.52369 -0.03781 -0.52543 -0.03642 -0.52708 -0.03503 C -0.52821 -0.03256 -0.52934 -0.03009 -0.53046 -0.02762 C -0.53515 -0.01605 -0.53211 -0.02161 -0.53454 -0.01713 " pathEditMode="relative" ptsTypes="AAAAAAAAAAA">
                                      <p:cBhvr>
                                        <p:cTn id="35" dur="2000" fill="hold"/>
                                        <p:tgtEl>
                                          <p:spTgt spid="9"/>
                                        </p:tgtEl>
                                        <p:attrNameLst>
                                          <p:attrName>ppt_x</p:attrName>
                                          <p:attrName>ppt_y</p:attrName>
                                        </p:attrNameLst>
                                      </p:cBhvr>
                                    </p:animMotion>
                                  </p:childTnLst>
                                </p:cTn>
                              </p:par>
                            </p:childTnLst>
                          </p:cTn>
                        </p:par>
                        <p:par>
                          <p:cTn id="36" fill="hold">
                            <p:stCondLst>
                              <p:cond delay="2000"/>
                            </p:stCondLst>
                            <p:childTnLst>
                              <p:par>
                                <p:cTn id="37" presetID="53" presetClass="exit" presetSubtype="32" fill="hold" nodeType="afterEffect">
                                  <p:stCondLst>
                                    <p:cond delay="0"/>
                                  </p:stCondLst>
                                  <p:childTnLst>
                                    <p:anim calcmode="lin" valueType="num">
                                      <p:cBhvr>
                                        <p:cTn id="38" dur="500"/>
                                        <p:tgtEl>
                                          <p:spTgt spid="14"/>
                                        </p:tgtEl>
                                        <p:attrNameLst>
                                          <p:attrName>ppt_w</p:attrName>
                                        </p:attrNameLst>
                                      </p:cBhvr>
                                      <p:tavLst>
                                        <p:tav tm="0">
                                          <p:val>
                                            <p:strVal val="ppt_w"/>
                                          </p:val>
                                        </p:tav>
                                        <p:tav tm="100000">
                                          <p:val>
                                            <p:fltVal val="0"/>
                                          </p:val>
                                        </p:tav>
                                      </p:tavLst>
                                    </p:anim>
                                    <p:anim calcmode="lin" valueType="num">
                                      <p:cBhvr>
                                        <p:cTn id="39" dur="500"/>
                                        <p:tgtEl>
                                          <p:spTgt spid="14"/>
                                        </p:tgtEl>
                                        <p:attrNameLst>
                                          <p:attrName>ppt_h</p:attrName>
                                        </p:attrNameLst>
                                      </p:cBhvr>
                                      <p:tavLst>
                                        <p:tav tm="0">
                                          <p:val>
                                            <p:strVal val="ppt_h"/>
                                          </p:val>
                                        </p:tav>
                                        <p:tav tm="100000">
                                          <p:val>
                                            <p:fltVal val="0"/>
                                          </p:val>
                                        </p:tav>
                                      </p:tavLst>
                                    </p:anim>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53454 -0.01713 L -0.53454 -0.01698 C -0.53845 -0.01652 -0.5421 -0.01636 -0.54583 -0.01559 C -0.54869 -0.01497 -0.55156 -0.0125 -0.55451 -0.0125 C -0.56284 -0.01297 -0.57109 -0.01559 -0.57942 -0.01713 C -0.58567 -0.02531 -0.59175 -0.03272 -0.5973 -0.04383 C -0.59861 -0.0463 -0.59965 -0.04892 -0.60104 -0.05124 C -0.60199 -0.05294 -0.60321 -0.05386 -0.60416 -0.05571 C -0.60529 -0.05787 -0.60616 -0.06096 -0.6072 -0.06328 C -0.60789 -0.0642 -0.6085 -0.06497 -0.60911 -0.06621 C -0.60998 -0.06791 -0.61059 -0.07037 -0.61154 -0.07207 C -0.6125 -0.07392 -0.6138 -0.0747 -0.61475 -0.07655 C -0.61649 -0.0801 -0.61744 -0.08658 -0.61961 -0.08858 C -0.62031 -0.08889 -0.62092 -0.0892 -0.62152 -0.08982 C -0.62239 -0.09074 -0.62317 -0.09198 -0.62395 -0.09291 C -0.62482 -0.09352 -0.62569 -0.09352 -0.62647 -0.09445 C -0.62725 -0.09522 -0.62812 -0.09661 -0.62899 -0.09738 C -0.63524 -0.10309 -0.63281 -0.10062 -0.63767 -0.10324 C -0.63932 -0.10402 -0.64097 -0.10525 -0.6427 -0.10633 C -0.6434 -0.10679 -0.64427 -0.10679 -0.64513 -0.10772 C -0.648 -0.11111 -0.64661 -0.11065 -0.64869 -0.11065 " pathEditMode="relative" rAng="0" ptsTypes="AAAAAAAAAAAAAAAAAAAAA">
                                      <p:cBhvr>
                                        <p:cTn id="46" dur="2000" fill="hold"/>
                                        <p:tgtEl>
                                          <p:spTgt spid="9"/>
                                        </p:tgtEl>
                                        <p:attrNameLst>
                                          <p:attrName>ppt_x</p:attrName>
                                          <p:attrName>ppt_y</p:attrName>
                                        </p:attrNameLst>
                                      </p:cBhvr>
                                      <p:rCtr x="-5712" y="-4460"/>
                                    </p:animMotion>
                                  </p:childTnLst>
                                </p:cTn>
                              </p:par>
                            </p:childTnLst>
                          </p:cTn>
                        </p:par>
                        <p:par>
                          <p:cTn id="47" fill="hold">
                            <p:stCondLst>
                              <p:cond delay="2000"/>
                            </p:stCondLst>
                            <p:childTnLst>
                              <p:par>
                                <p:cTn id="48" presetID="53" presetClass="exit" presetSubtype="32" fill="hold" nodeType="afterEffect">
                                  <p:stCondLst>
                                    <p:cond delay="0"/>
                                  </p:stCondLst>
                                  <p:childTnLst>
                                    <p:anim calcmode="lin" valueType="num">
                                      <p:cBhvr>
                                        <p:cTn id="49" dur="500"/>
                                        <p:tgtEl>
                                          <p:spTgt spid="4"/>
                                        </p:tgtEl>
                                        <p:attrNameLst>
                                          <p:attrName>ppt_w</p:attrName>
                                        </p:attrNameLst>
                                      </p:cBhvr>
                                      <p:tavLst>
                                        <p:tav tm="0">
                                          <p:val>
                                            <p:strVal val="ppt_w"/>
                                          </p:val>
                                        </p:tav>
                                        <p:tav tm="100000">
                                          <p:val>
                                            <p:fltVal val="0"/>
                                          </p:val>
                                        </p:tav>
                                      </p:tavLst>
                                    </p:anim>
                                    <p:anim calcmode="lin" valueType="num">
                                      <p:cBhvr>
                                        <p:cTn id="50" dur="500"/>
                                        <p:tgtEl>
                                          <p:spTgt spid="4"/>
                                        </p:tgtEl>
                                        <p:attrNameLst>
                                          <p:attrName>ppt_h</p:attrName>
                                        </p:attrNameLst>
                                      </p:cBhvr>
                                      <p:tavLst>
                                        <p:tav tm="0">
                                          <p:val>
                                            <p:strVal val="ppt_h"/>
                                          </p:val>
                                        </p:tav>
                                        <p:tav tm="100000">
                                          <p:val>
                                            <p:fltVal val="0"/>
                                          </p:val>
                                        </p:tav>
                                      </p:tavLst>
                                    </p:anim>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EC4D44D5-410E-7387-5D16-1155CE987A93}"/>
              </a:ext>
            </a:extLst>
          </p:cNvPr>
          <p:cNvGrpSpPr/>
          <p:nvPr/>
        </p:nvGrpSpPr>
        <p:grpSpPr>
          <a:xfrm>
            <a:off x="1676400" y="-177800"/>
            <a:ext cx="9194800" cy="2446713"/>
            <a:chOff x="2286000" y="1028700"/>
            <a:chExt cx="13792200" cy="3670069"/>
          </a:xfrm>
        </p:grpSpPr>
        <p:cxnSp>
          <p:nvCxnSpPr>
            <p:cNvPr id="7" name="Straight Connector 6">
              <a:extLst>
                <a:ext uri="{FF2B5EF4-FFF2-40B4-BE49-F238E27FC236}">
                  <a16:creationId xmlns:a16="http://schemas.microsoft.com/office/drawing/2014/main" id="{F6846596-8764-FDEA-E261-3FDD7FE3E562}"/>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B0638-DFD9-03F8-5472-5A457A9BDF7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Freeform 4">
              <a:extLst>
                <a:ext uri="{FF2B5EF4-FFF2-40B4-BE49-F238E27FC236}">
                  <a16:creationId xmlns:a16="http://schemas.microsoft.com/office/drawing/2014/main" id="{15D16893-272B-7E44-1FFD-E0E5FC73A146}"/>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1" name="Rectangle: Rounded Corners 4">
            <a:extLst>
              <a:ext uri="{FF2B5EF4-FFF2-40B4-BE49-F238E27FC236}">
                <a16:creationId xmlns:a16="http://schemas.microsoft.com/office/drawing/2014/main" id="{3155BE83-C49A-4C84-F302-F45BB9436973}"/>
              </a:ext>
            </a:extLst>
          </p:cNvPr>
          <p:cNvSpPr/>
          <p:nvPr/>
        </p:nvSpPr>
        <p:spPr>
          <a:xfrm>
            <a:off x="2641600" y="3327400"/>
            <a:ext cx="8077200" cy="2387600"/>
          </a:xfrm>
          <a:custGeom>
            <a:avLst/>
            <a:gdLst>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6"/>
                </a:moveTo>
                <a:cubicBezTo>
                  <a:pt x="7971" y="739847"/>
                  <a:pt x="634787" y="223369"/>
                  <a:pt x="1125080" y="0"/>
                </a:cubicBezTo>
                <a:cubicBezTo>
                  <a:pt x="2026000" y="157179"/>
                  <a:pt x="4378469" y="378011"/>
                  <a:pt x="6952118" y="0"/>
                </a:cubicBezTo>
                <a:cubicBezTo>
                  <a:pt x="7556788" y="-117871"/>
                  <a:pt x="7829505" y="446548"/>
                  <a:pt x="8077200" y="1166556"/>
                </a:cubicBezTo>
                <a:cubicBezTo>
                  <a:pt x="8078151" y="1177111"/>
                  <a:pt x="8072942" y="1206728"/>
                  <a:pt x="8077200" y="1221042"/>
                </a:cubicBezTo>
                <a:cubicBezTo>
                  <a:pt x="8111701" y="1687745"/>
                  <a:pt x="7463882" y="2264391"/>
                  <a:pt x="6952118" y="2387599"/>
                </a:cubicBezTo>
                <a:cubicBezTo>
                  <a:pt x="4285172" y="2503872"/>
                  <a:pt x="1734456" y="2413740"/>
                  <a:pt x="1125080" y="2387599"/>
                </a:cubicBezTo>
                <a:cubicBezTo>
                  <a:pt x="774487" y="2356675"/>
                  <a:pt x="-137115" y="1892732"/>
                  <a:pt x="0" y="1221042"/>
                </a:cubicBezTo>
                <a:cubicBezTo>
                  <a:pt x="-1923" y="1204695"/>
                  <a:pt x="-3628" y="1172883"/>
                  <a:pt x="0" y="1166556"/>
                </a:cubicBezTo>
                <a:close/>
              </a:path>
              <a:path w="8077200" h="2387600" stroke="0" extrusionOk="0">
                <a:moveTo>
                  <a:pt x="0" y="1166556"/>
                </a:moveTo>
                <a:cubicBezTo>
                  <a:pt x="-65888" y="700555"/>
                  <a:pt x="540101" y="-51868"/>
                  <a:pt x="1125080" y="0"/>
                </a:cubicBezTo>
                <a:cubicBezTo>
                  <a:pt x="2040810" y="-40737"/>
                  <a:pt x="6078681" y="-144645"/>
                  <a:pt x="6952118" y="0"/>
                </a:cubicBezTo>
                <a:cubicBezTo>
                  <a:pt x="7485398" y="-19034"/>
                  <a:pt x="8205125" y="434431"/>
                  <a:pt x="8077200" y="1166556"/>
                </a:cubicBezTo>
                <a:cubicBezTo>
                  <a:pt x="8078511" y="1191745"/>
                  <a:pt x="8077171" y="1210897"/>
                  <a:pt x="8077200" y="1221042"/>
                </a:cubicBezTo>
                <a:cubicBezTo>
                  <a:pt x="8089876" y="1739348"/>
                  <a:pt x="7343386" y="2296903"/>
                  <a:pt x="6952118" y="2387599"/>
                </a:cubicBezTo>
                <a:cubicBezTo>
                  <a:pt x="6115643" y="1912791"/>
                  <a:pt x="2381721" y="2701000"/>
                  <a:pt x="1125080" y="2387599"/>
                </a:cubicBezTo>
                <a:cubicBezTo>
                  <a:pt x="514973" y="2484643"/>
                  <a:pt x="-58933" y="1729513"/>
                  <a:pt x="0" y="1221042"/>
                </a:cubicBezTo>
                <a:cubicBezTo>
                  <a:pt x="-4308" y="1202545"/>
                  <a:pt x="-4430" y="1174399"/>
                  <a:pt x="0" y="1166556"/>
                </a:cubicBezTo>
                <a:close/>
              </a:path>
              <a:path w="8077200" h="2387600" fill="none" stroke="0" extrusionOk="0">
                <a:moveTo>
                  <a:pt x="0" y="1166556"/>
                </a:moveTo>
                <a:cubicBezTo>
                  <a:pt x="167985" y="542112"/>
                  <a:pt x="675010" y="124975"/>
                  <a:pt x="1125080" y="0"/>
                </a:cubicBezTo>
                <a:cubicBezTo>
                  <a:pt x="2864881" y="422217"/>
                  <a:pt x="3989180" y="384934"/>
                  <a:pt x="6952118" y="0"/>
                </a:cubicBezTo>
                <a:cubicBezTo>
                  <a:pt x="7485329" y="-268350"/>
                  <a:pt x="8035758" y="376274"/>
                  <a:pt x="8077200" y="1166556"/>
                </a:cubicBezTo>
                <a:cubicBezTo>
                  <a:pt x="8074184" y="1176740"/>
                  <a:pt x="8076566" y="1202366"/>
                  <a:pt x="8077200" y="1221042"/>
                </a:cubicBezTo>
                <a:cubicBezTo>
                  <a:pt x="8096734" y="1836103"/>
                  <a:pt x="7440753" y="2302389"/>
                  <a:pt x="6952118" y="2387599"/>
                </a:cubicBezTo>
                <a:cubicBezTo>
                  <a:pt x="4130405" y="2385592"/>
                  <a:pt x="1595889" y="2225902"/>
                  <a:pt x="1125080" y="2387599"/>
                </a:cubicBezTo>
                <a:cubicBezTo>
                  <a:pt x="461487" y="2322649"/>
                  <a:pt x="-69548" y="1793834"/>
                  <a:pt x="0" y="1221042"/>
                </a:cubicBezTo>
                <a:cubicBezTo>
                  <a:pt x="-3179" y="1205986"/>
                  <a:pt x="-3578" y="1173752"/>
                  <a:pt x="0" y="1166556"/>
                </a:cubicBezTo>
                <a:close/>
              </a:path>
              <a:path w="8077200" h="2387600" fill="none" stroke="0" extrusionOk="0">
                <a:moveTo>
                  <a:pt x="0" y="1166556"/>
                </a:moveTo>
                <a:cubicBezTo>
                  <a:pt x="55947" y="692967"/>
                  <a:pt x="623329" y="208651"/>
                  <a:pt x="1125080" y="0"/>
                </a:cubicBezTo>
                <a:cubicBezTo>
                  <a:pt x="2507116" y="345257"/>
                  <a:pt x="4174133" y="431741"/>
                  <a:pt x="6952118" y="0"/>
                </a:cubicBezTo>
                <a:cubicBezTo>
                  <a:pt x="7458062" y="-181107"/>
                  <a:pt x="8003121" y="390151"/>
                  <a:pt x="8077200" y="1166556"/>
                </a:cubicBezTo>
                <a:cubicBezTo>
                  <a:pt x="8078631" y="1174977"/>
                  <a:pt x="8075044" y="1204833"/>
                  <a:pt x="8077200" y="1221042"/>
                </a:cubicBezTo>
                <a:cubicBezTo>
                  <a:pt x="8061003" y="1750740"/>
                  <a:pt x="7494384" y="2342603"/>
                  <a:pt x="6952118" y="2387599"/>
                </a:cubicBezTo>
                <a:cubicBezTo>
                  <a:pt x="4208455" y="2458847"/>
                  <a:pt x="1659694" y="2397908"/>
                  <a:pt x="1125080" y="2387599"/>
                </a:cubicBezTo>
                <a:cubicBezTo>
                  <a:pt x="610499" y="2355293"/>
                  <a:pt x="-153957" y="1841875"/>
                  <a:pt x="0" y="1221042"/>
                </a:cubicBezTo>
                <a:cubicBezTo>
                  <a:pt x="-2346" y="1205904"/>
                  <a:pt x="-3407" y="1173716"/>
                  <a:pt x="0" y="1166556"/>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800" dirty="0" err="1">
                <a:solidFill>
                  <a:srgbClr val="002060"/>
                </a:solidFill>
                <a:latin typeface="Cambria" panose="02040503050406030204" pitchFamily="18" charset="0"/>
                <a:ea typeface="Cambria" panose="02040503050406030204" pitchFamily="18" charset="0"/>
              </a:rPr>
              <a:t>Không</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giẫm</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chân</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lên</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cỏ</a:t>
            </a:r>
            <a:endParaRPr lang="en-US" sz="4800"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BB64819-CF16-0F16-D5DF-4FE031A268A8}"/>
              </a:ext>
            </a:extLst>
          </p:cNvPr>
          <p:cNvSpPr txBox="1"/>
          <p:nvPr/>
        </p:nvSpPr>
        <p:spPr>
          <a:xfrm>
            <a:off x="2743200" y="787401"/>
            <a:ext cx="7264400" cy="830997"/>
          </a:xfrm>
          <a:prstGeom prst="rect">
            <a:avLst/>
          </a:prstGeom>
          <a:noFill/>
        </p:spPr>
        <p:txBody>
          <a:bodyPr wrap="square" rtlCol="0">
            <a:spAutoFit/>
          </a:bodyPr>
          <a:lstStyle/>
          <a:p>
            <a:pPr algn="ctr" defTabSz="609630"/>
            <a:r>
              <a:rPr lang="en-US" sz="4800" dirty="0" err="1">
                <a:solidFill>
                  <a:prstClr val="black"/>
                </a:solidFill>
                <a:latin typeface="Cambria" panose="02040503050406030204" pitchFamily="18" charset="0"/>
                <a:ea typeface="Cambria" panose="02040503050406030204" pitchFamily="18" charset="0"/>
              </a:rPr>
              <a:t>Biển</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báo</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này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có</a:t>
            </a:r>
            <a:r>
              <a:rPr lang="en-US" sz="4800" dirty="0">
                <a:solidFill>
                  <a:prstClr val="black"/>
                </a:solidFill>
                <a:latin typeface="Cambria" panose="02040503050406030204" pitchFamily="18" charset="0"/>
                <a:ea typeface="Cambria" panose="02040503050406030204" pitchFamily="18" charset="0"/>
              </a:rPr>
              <a:t> ý </a:t>
            </a:r>
            <a:r>
              <a:rPr lang="en-US" sz="4800" dirty="0" err="1">
                <a:solidFill>
                  <a:prstClr val="black"/>
                </a:solidFill>
                <a:latin typeface="Cambria" panose="02040503050406030204" pitchFamily="18" charset="0"/>
                <a:ea typeface="Cambria" panose="02040503050406030204" pitchFamily="18" charset="0"/>
              </a:rPr>
              <a:t>nghĩa</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gì</a:t>
            </a:r>
            <a:r>
              <a:rPr lang="en-US" sz="4800" dirty="0">
                <a:solidFill>
                  <a:prstClr val="black"/>
                </a:solidFill>
                <a:latin typeface="Cambria" panose="02040503050406030204" pitchFamily="18" charset="0"/>
                <a:ea typeface="Cambria" panose="02040503050406030204" pitchFamily="18" charset="0"/>
              </a:rPr>
              <a:t>?</a:t>
            </a:r>
          </a:p>
        </p:txBody>
      </p:sp>
      <p:sp>
        <p:nvSpPr>
          <p:cNvPr id="13" name="Freeform 2">
            <a:hlinkClick r:id="rId7" action="ppaction://hlinksldjump"/>
            <a:extLst>
              <a:ext uri="{FF2B5EF4-FFF2-40B4-BE49-F238E27FC236}">
                <a16:creationId xmlns:a16="http://schemas.microsoft.com/office/drawing/2014/main" id="{8973869F-F077-ED46-82B4-BC17FC242D16}"/>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4" name="Freeform 4">
            <a:extLst>
              <a:ext uri="{FF2B5EF4-FFF2-40B4-BE49-F238E27FC236}">
                <a16:creationId xmlns:a16="http://schemas.microsoft.com/office/drawing/2014/main" id="{CAA93EC2-3B94-A75B-A26E-DA8A4AB374AC}"/>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45CF47D-9F33-186D-B39B-15409C21C44E}"/>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160315" y="2011275"/>
            <a:ext cx="2995541" cy="2923754"/>
          </a:xfrm>
          <a:prstGeom prst="ellipse">
            <a:avLst/>
          </a:prstGeom>
        </p:spPr>
      </p:pic>
    </p:spTree>
    <p:extLst>
      <p:ext uri="{BB962C8B-B14F-4D97-AF65-F5344CB8AC3E}">
        <p14:creationId xmlns:p14="http://schemas.microsoft.com/office/powerpoint/2010/main" val="376912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10" name="Group 9">
            <a:extLst>
              <a:ext uri="{FF2B5EF4-FFF2-40B4-BE49-F238E27FC236}">
                <a16:creationId xmlns:a16="http://schemas.microsoft.com/office/drawing/2014/main" id="{EC4D44D5-410E-7387-5D16-1155CE987A93}"/>
              </a:ext>
            </a:extLst>
          </p:cNvPr>
          <p:cNvGrpSpPr/>
          <p:nvPr/>
        </p:nvGrpSpPr>
        <p:grpSpPr>
          <a:xfrm>
            <a:off x="1676400" y="-177800"/>
            <a:ext cx="9194800" cy="2446713"/>
            <a:chOff x="2286000" y="1028700"/>
            <a:chExt cx="13792200" cy="3670069"/>
          </a:xfrm>
        </p:grpSpPr>
        <p:cxnSp>
          <p:nvCxnSpPr>
            <p:cNvPr id="7" name="Straight Connector 6">
              <a:extLst>
                <a:ext uri="{FF2B5EF4-FFF2-40B4-BE49-F238E27FC236}">
                  <a16:creationId xmlns:a16="http://schemas.microsoft.com/office/drawing/2014/main" id="{F6846596-8764-FDEA-E261-3FDD7FE3E562}"/>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B0638-DFD9-03F8-5472-5A457A9BDF7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Freeform 4">
              <a:extLst>
                <a:ext uri="{FF2B5EF4-FFF2-40B4-BE49-F238E27FC236}">
                  <a16:creationId xmlns:a16="http://schemas.microsoft.com/office/drawing/2014/main" id="{15D16893-272B-7E44-1FFD-E0E5FC73A146}"/>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sp>
        <p:nvSpPr>
          <p:cNvPr id="11" name="Rectangle: Rounded Corners 4">
            <a:extLst>
              <a:ext uri="{FF2B5EF4-FFF2-40B4-BE49-F238E27FC236}">
                <a16:creationId xmlns:a16="http://schemas.microsoft.com/office/drawing/2014/main" id="{3155BE83-C49A-4C84-F302-F45BB9436973}"/>
              </a:ext>
            </a:extLst>
          </p:cNvPr>
          <p:cNvSpPr/>
          <p:nvPr/>
        </p:nvSpPr>
        <p:spPr>
          <a:xfrm>
            <a:off x="2641600" y="3327400"/>
            <a:ext cx="8077200" cy="2387600"/>
          </a:xfrm>
          <a:custGeom>
            <a:avLst/>
            <a:gdLst>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6"/>
                </a:moveTo>
                <a:cubicBezTo>
                  <a:pt x="7971" y="739847"/>
                  <a:pt x="634787" y="223369"/>
                  <a:pt x="1125080" y="0"/>
                </a:cubicBezTo>
                <a:cubicBezTo>
                  <a:pt x="2026000" y="157179"/>
                  <a:pt x="4378469" y="378011"/>
                  <a:pt x="6952118" y="0"/>
                </a:cubicBezTo>
                <a:cubicBezTo>
                  <a:pt x="7556788" y="-117871"/>
                  <a:pt x="7829505" y="446548"/>
                  <a:pt x="8077200" y="1166556"/>
                </a:cubicBezTo>
                <a:cubicBezTo>
                  <a:pt x="8078151" y="1177111"/>
                  <a:pt x="8072942" y="1206728"/>
                  <a:pt x="8077200" y="1221042"/>
                </a:cubicBezTo>
                <a:cubicBezTo>
                  <a:pt x="8111701" y="1687745"/>
                  <a:pt x="7463882" y="2264391"/>
                  <a:pt x="6952118" y="2387599"/>
                </a:cubicBezTo>
                <a:cubicBezTo>
                  <a:pt x="4285172" y="2503872"/>
                  <a:pt x="1734456" y="2413740"/>
                  <a:pt x="1125080" y="2387599"/>
                </a:cubicBezTo>
                <a:cubicBezTo>
                  <a:pt x="774487" y="2356675"/>
                  <a:pt x="-137115" y="1892732"/>
                  <a:pt x="0" y="1221042"/>
                </a:cubicBezTo>
                <a:cubicBezTo>
                  <a:pt x="-1923" y="1204695"/>
                  <a:pt x="-3628" y="1172883"/>
                  <a:pt x="0" y="1166556"/>
                </a:cubicBezTo>
                <a:close/>
              </a:path>
              <a:path w="8077200" h="2387600" stroke="0" extrusionOk="0">
                <a:moveTo>
                  <a:pt x="0" y="1166556"/>
                </a:moveTo>
                <a:cubicBezTo>
                  <a:pt x="-65888" y="700555"/>
                  <a:pt x="540101" y="-51868"/>
                  <a:pt x="1125080" y="0"/>
                </a:cubicBezTo>
                <a:cubicBezTo>
                  <a:pt x="2040810" y="-40737"/>
                  <a:pt x="6078681" y="-144645"/>
                  <a:pt x="6952118" y="0"/>
                </a:cubicBezTo>
                <a:cubicBezTo>
                  <a:pt x="7485398" y="-19034"/>
                  <a:pt x="8205125" y="434431"/>
                  <a:pt x="8077200" y="1166556"/>
                </a:cubicBezTo>
                <a:cubicBezTo>
                  <a:pt x="8078511" y="1191745"/>
                  <a:pt x="8077171" y="1210897"/>
                  <a:pt x="8077200" y="1221042"/>
                </a:cubicBezTo>
                <a:cubicBezTo>
                  <a:pt x="8089876" y="1739348"/>
                  <a:pt x="7343386" y="2296903"/>
                  <a:pt x="6952118" y="2387599"/>
                </a:cubicBezTo>
                <a:cubicBezTo>
                  <a:pt x="6115643" y="1912791"/>
                  <a:pt x="2381721" y="2701000"/>
                  <a:pt x="1125080" y="2387599"/>
                </a:cubicBezTo>
                <a:cubicBezTo>
                  <a:pt x="514973" y="2484643"/>
                  <a:pt x="-58933" y="1729513"/>
                  <a:pt x="0" y="1221042"/>
                </a:cubicBezTo>
                <a:cubicBezTo>
                  <a:pt x="-4308" y="1202545"/>
                  <a:pt x="-4430" y="1174399"/>
                  <a:pt x="0" y="1166556"/>
                </a:cubicBezTo>
                <a:close/>
              </a:path>
              <a:path w="8077200" h="2387600" fill="none" stroke="0" extrusionOk="0">
                <a:moveTo>
                  <a:pt x="0" y="1166556"/>
                </a:moveTo>
                <a:cubicBezTo>
                  <a:pt x="167985" y="542112"/>
                  <a:pt x="675010" y="124975"/>
                  <a:pt x="1125080" y="0"/>
                </a:cubicBezTo>
                <a:cubicBezTo>
                  <a:pt x="2864881" y="422217"/>
                  <a:pt x="3989180" y="384934"/>
                  <a:pt x="6952118" y="0"/>
                </a:cubicBezTo>
                <a:cubicBezTo>
                  <a:pt x="7485329" y="-268350"/>
                  <a:pt x="8035758" y="376274"/>
                  <a:pt x="8077200" y="1166556"/>
                </a:cubicBezTo>
                <a:cubicBezTo>
                  <a:pt x="8074184" y="1176740"/>
                  <a:pt x="8076566" y="1202366"/>
                  <a:pt x="8077200" y="1221042"/>
                </a:cubicBezTo>
                <a:cubicBezTo>
                  <a:pt x="8096734" y="1836103"/>
                  <a:pt x="7440753" y="2302389"/>
                  <a:pt x="6952118" y="2387599"/>
                </a:cubicBezTo>
                <a:cubicBezTo>
                  <a:pt x="4130405" y="2385592"/>
                  <a:pt x="1595889" y="2225902"/>
                  <a:pt x="1125080" y="2387599"/>
                </a:cubicBezTo>
                <a:cubicBezTo>
                  <a:pt x="461487" y="2322649"/>
                  <a:pt x="-69548" y="1793834"/>
                  <a:pt x="0" y="1221042"/>
                </a:cubicBezTo>
                <a:cubicBezTo>
                  <a:pt x="-3179" y="1205986"/>
                  <a:pt x="-3578" y="1173752"/>
                  <a:pt x="0" y="1166556"/>
                </a:cubicBezTo>
                <a:close/>
              </a:path>
              <a:path w="8077200" h="2387600" fill="none" stroke="0" extrusionOk="0">
                <a:moveTo>
                  <a:pt x="0" y="1166556"/>
                </a:moveTo>
                <a:cubicBezTo>
                  <a:pt x="55947" y="692967"/>
                  <a:pt x="623329" y="208651"/>
                  <a:pt x="1125080" y="0"/>
                </a:cubicBezTo>
                <a:cubicBezTo>
                  <a:pt x="2507116" y="345257"/>
                  <a:pt x="4174133" y="431741"/>
                  <a:pt x="6952118" y="0"/>
                </a:cubicBezTo>
                <a:cubicBezTo>
                  <a:pt x="7458062" y="-181107"/>
                  <a:pt x="8003121" y="390151"/>
                  <a:pt x="8077200" y="1166556"/>
                </a:cubicBezTo>
                <a:cubicBezTo>
                  <a:pt x="8078631" y="1174977"/>
                  <a:pt x="8075044" y="1204833"/>
                  <a:pt x="8077200" y="1221042"/>
                </a:cubicBezTo>
                <a:cubicBezTo>
                  <a:pt x="8061003" y="1750740"/>
                  <a:pt x="7494384" y="2342603"/>
                  <a:pt x="6952118" y="2387599"/>
                </a:cubicBezTo>
                <a:cubicBezTo>
                  <a:pt x="4208455" y="2458847"/>
                  <a:pt x="1659694" y="2397908"/>
                  <a:pt x="1125080" y="2387599"/>
                </a:cubicBezTo>
                <a:cubicBezTo>
                  <a:pt x="610499" y="2355293"/>
                  <a:pt x="-153957" y="1841875"/>
                  <a:pt x="0" y="1221042"/>
                </a:cubicBezTo>
                <a:cubicBezTo>
                  <a:pt x="-2346" y="1205904"/>
                  <a:pt x="-3407" y="1173716"/>
                  <a:pt x="0" y="1166556"/>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4800" dirty="0" err="1">
                <a:solidFill>
                  <a:srgbClr val="002060"/>
                </a:solidFill>
                <a:latin typeface="Cambria" panose="02040503050406030204" pitchFamily="18" charset="0"/>
                <a:ea typeface="Cambria" panose="02040503050406030204" pitchFamily="18" charset="0"/>
              </a:rPr>
              <a:t>Không</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chen</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lấn</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xô</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đẩy</a:t>
            </a:r>
            <a:endParaRPr lang="en-US" sz="4800"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BB64819-CF16-0F16-D5DF-4FE031A268A8}"/>
              </a:ext>
            </a:extLst>
          </p:cNvPr>
          <p:cNvSpPr txBox="1"/>
          <p:nvPr/>
        </p:nvSpPr>
        <p:spPr>
          <a:xfrm>
            <a:off x="2743200" y="787401"/>
            <a:ext cx="7264400" cy="830997"/>
          </a:xfrm>
          <a:prstGeom prst="rect">
            <a:avLst/>
          </a:prstGeom>
          <a:noFill/>
        </p:spPr>
        <p:txBody>
          <a:bodyPr wrap="square" rtlCol="0">
            <a:spAutoFit/>
          </a:bodyPr>
          <a:lstStyle/>
          <a:p>
            <a:pPr algn="ctr" defTabSz="609630"/>
            <a:r>
              <a:rPr lang="en-US" sz="4800" dirty="0" err="1">
                <a:solidFill>
                  <a:prstClr val="black"/>
                </a:solidFill>
                <a:latin typeface="Cambria" panose="02040503050406030204" pitchFamily="18" charset="0"/>
                <a:ea typeface="Cambria" panose="02040503050406030204" pitchFamily="18" charset="0"/>
              </a:rPr>
              <a:t>Biển</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báo</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này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có</a:t>
            </a:r>
            <a:r>
              <a:rPr lang="en-US" sz="4800" dirty="0">
                <a:solidFill>
                  <a:prstClr val="black"/>
                </a:solidFill>
                <a:latin typeface="Cambria" panose="02040503050406030204" pitchFamily="18" charset="0"/>
                <a:ea typeface="Cambria" panose="02040503050406030204" pitchFamily="18" charset="0"/>
              </a:rPr>
              <a:t> ý </a:t>
            </a:r>
            <a:r>
              <a:rPr lang="en-US" sz="4800" dirty="0" err="1">
                <a:solidFill>
                  <a:prstClr val="black"/>
                </a:solidFill>
                <a:latin typeface="Cambria" panose="02040503050406030204" pitchFamily="18" charset="0"/>
                <a:ea typeface="Cambria" panose="02040503050406030204" pitchFamily="18" charset="0"/>
              </a:rPr>
              <a:t>nghĩa</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gì</a:t>
            </a:r>
            <a:r>
              <a:rPr lang="en-US" sz="4800" dirty="0">
                <a:solidFill>
                  <a:prstClr val="black"/>
                </a:solidFill>
                <a:latin typeface="Cambria" panose="02040503050406030204" pitchFamily="18" charset="0"/>
                <a:ea typeface="Cambria" panose="02040503050406030204" pitchFamily="18" charset="0"/>
              </a:rPr>
              <a:t>?</a:t>
            </a:r>
          </a:p>
        </p:txBody>
      </p:sp>
      <p:sp>
        <p:nvSpPr>
          <p:cNvPr id="3" name="Freeform 2">
            <a:hlinkClick r:id="rId7" action="ppaction://hlinksldjump"/>
            <a:extLst>
              <a:ext uri="{FF2B5EF4-FFF2-40B4-BE49-F238E27FC236}">
                <a16:creationId xmlns:a16="http://schemas.microsoft.com/office/drawing/2014/main" id="{08DC8D93-909C-08E3-6B41-7BCAA8DB348B}"/>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4" name="Freeform 4">
            <a:extLst>
              <a:ext uri="{FF2B5EF4-FFF2-40B4-BE49-F238E27FC236}">
                <a16:creationId xmlns:a16="http://schemas.microsoft.com/office/drawing/2014/main" id="{08967E27-4D24-494A-CF32-DAB39FF60C64}"/>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a16="http://schemas.microsoft.com/office/drawing/2014/main" id="{535EC32C-23BE-3E68-E5F2-04474C5256F7}"/>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155526" y="2094929"/>
            <a:ext cx="2919046" cy="2899370"/>
          </a:xfrm>
          <a:prstGeom prst="ellipse">
            <a:avLst/>
          </a:prstGeom>
        </p:spPr>
      </p:pic>
    </p:spTree>
    <p:extLst>
      <p:ext uri="{BB962C8B-B14F-4D97-AF65-F5344CB8AC3E}">
        <p14:creationId xmlns:p14="http://schemas.microsoft.com/office/powerpoint/2010/main" val="256196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EC4D44D5-410E-7387-5D16-1155CE987A93}"/>
              </a:ext>
            </a:extLst>
          </p:cNvPr>
          <p:cNvGrpSpPr/>
          <p:nvPr/>
        </p:nvGrpSpPr>
        <p:grpSpPr>
          <a:xfrm>
            <a:off x="1676400" y="-177800"/>
            <a:ext cx="9194800" cy="2446713"/>
            <a:chOff x="2286000" y="1028700"/>
            <a:chExt cx="13792200" cy="3670069"/>
          </a:xfrm>
        </p:grpSpPr>
        <p:cxnSp>
          <p:nvCxnSpPr>
            <p:cNvPr id="7" name="Straight Connector 6">
              <a:extLst>
                <a:ext uri="{FF2B5EF4-FFF2-40B4-BE49-F238E27FC236}">
                  <a16:creationId xmlns:a16="http://schemas.microsoft.com/office/drawing/2014/main" id="{F6846596-8764-FDEA-E261-3FDD7FE3E562}"/>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B0638-DFD9-03F8-5472-5A457A9BDF7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Freeform 4">
              <a:extLst>
                <a:ext uri="{FF2B5EF4-FFF2-40B4-BE49-F238E27FC236}">
                  <a16:creationId xmlns:a16="http://schemas.microsoft.com/office/drawing/2014/main" id="{15D16893-272B-7E44-1FFD-E0E5FC73A146}"/>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1" name="Rectangle: Rounded Corners 4">
            <a:extLst>
              <a:ext uri="{FF2B5EF4-FFF2-40B4-BE49-F238E27FC236}">
                <a16:creationId xmlns:a16="http://schemas.microsoft.com/office/drawing/2014/main" id="{3155BE83-C49A-4C84-F302-F45BB9436973}"/>
              </a:ext>
            </a:extLst>
          </p:cNvPr>
          <p:cNvSpPr/>
          <p:nvPr/>
        </p:nvSpPr>
        <p:spPr>
          <a:xfrm>
            <a:off x="2641600" y="3327400"/>
            <a:ext cx="8077200" cy="2387600"/>
          </a:xfrm>
          <a:custGeom>
            <a:avLst/>
            <a:gdLst>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6"/>
                </a:moveTo>
                <a:cubicBezTo>
                  <a:pt x="7971" y="739847"/>
                  <a:pt x="634787" y="223369"/>
                  <a:pt x="1125080" y="0"/>
                </a:cubicBezTo>
                <a:cubicBezTo>
                  <a:pt x="2026000" y="157179"/>
                  <a:pt x="4378469" y="378011"/>
                  <a:pt x="6952118" y="0"/>
                </a:cubicBezTo>
                <a:cubicBezTo>
                  <a:pt x="7556788" y="-117871"/>
                  <a:pt x="7829505" y="446548"/>
                  <a:pt x="8077200" y="1166556"/>
                </a:cubicBezTo>
                <a:cubicBezTo>
                  <a:pt x="8078151" y="1177111"/>
                  <a:pt x="8072942" y="1206728"/>
                  <a:pt x="8077200" y="1221042"/>
                </a:cubicBezTo>
                <a:cubicBezTo>
                  <a:pt x="8111701" y="1687745"/>
                  <a:pt x="7463882" y="2264391"/>
                  <a:pt x="6952118" y="2387599"/>
                </a:cubicBezTo>
                <a:cubicBezTo>
                  <a:pt x="4285172" y="2503872"/>
                  <a:pt x="1734456" y="2413740"/>
                  <a:pt x="1125080" y="2387599"/>
                </a:cubicBezTo>
                <a:cubicBezTo>
                  <a:pt x="774487" y="2356675"/>
                  <a:pt x="-137115" y="1892732"/>
                  <a:pt x="0" y="1221042"/>
                </a:cubicBezTo>
                <a:cubicBezTo>
                  <a:pt x="-1923" y="1204695"/>
                  <a:pt x="-3628" y="1172883"/>
                  <a:pt x="0" y="1166556"/>
                </a:cubicBezTo>
                <a:close/>
              </a:path>
              <a:path w="8077200" h="2387600" stroke="0" extrusionOk="0">
                <a:moveTo>
                  <a:pt x="0" y="1166556"/>
                </a:moveTo>
                <a:cubicBezTo>
                  <a:pt x="-65888" y="700555"/>
                  <a:pt x="540101" y="-51868"/>
                  <a:pt x="1125080" y="0"/>
                </a:cubicBezTo>
                <a:cubicBezTo>
                  <a:pt x="2040810" y="-40737"/>
                  <a:pt x="6078681" y="-144645"/>
                  <a:pt x="6952118" y="0"/>
                </a:cubicBezTo>
                <a:cubicBezTo>
                  <a:pt x="7485398" y="-19034"/>
                  <a:pt x="8205125" y="434431"/>
                  <a:pt x="8077200" y="1166556"/>
                </a:cubicBezTo>
                <a:cubicBezTo>
                  <a:pt x="8078511" y="1191745"/>
                  <a:pt x="8077171" y="1210897"/>
                  <a:pt x="8077200" y="1221042"/>
                </a:cubicBezTo>
                <a:cubicBezTo>
                  <a:pt x="8089876" y="1739348"/>
                  <a:pt x="7343386" y="2296903"/>
                  <a:pt x="6952118" y="2387599"/>
                </a:cubicBezTo>
                <a:cubicBezTo>
                  <a:pt x="6115643" y="1912791"/>
                  <a:pt x="2381721" y="2701000"/>
                  <a:pt x="1125080" y="2387599"/>
                </a:cubicBezTo>
                <a:cubicBezTo>
                  <a:pt x="514973" y="2484643"/>
                  <a:pt x="-58933" y="1729513"/>
                  <a:pt x="0" y="1221042"/>
                </a:cubicBezTo>
                <a:cubicBezTo>
                  <a:pt x="-4308" y="1202545"/>
                  <a:pt x="-4430" y="1174399"/>
                  <a:pt x="0" y="1166556"/>
                </a:cubicBezTo>
                <a:close/>
              </a:path>
              <a:path w="8077200" h="2387600" fill="none" stroke="0" extrusionOk="0">
                <a:moveTo>
                  <a:pt x="0" y="1166556"/>
                </a:moveTo>
                <a:cubicBezTo>
                  <a:pt x="167985" y="542112"/>
                  <a:pt x="675010" y="124975"/>
                  <a:pt x="1125080" y="0"/>
                </a:cubicBezTo>
                <a:cubicBezTo>
                  <a:pt x="2864881" y="422217"/>
                  <a:pt x="3989180" y="384934"/>
                  <a:pt x="6952118" y="0"/>
                </a:cubicBezTo>
                <a:cubicBezTo>
                  <a:pt x="7485329" y="-268350"/>
                  <a:pt x="8035758" y="376274"/>
                  <a:pt x="8077200" y="1166556"/>
                </a:cubicBezTo>
                <a:cubicBezTo>
                  <a:pt x="8074184" y="1176740"/>
                  <a:pt x="8076566" y="1202366"/>
                  <a:pt x="8077200" y="1221042"/>
                </a:cubicBezTo>
                <a:cubicBezTo>
                  <a:pt x="8096734" y="1836103"/>
                  <a:pt x="7440753" y="2302389"/>
                  <a:pt x="6952118" y="2387599"/>
                </a:cubicBezTo>
                <a:cubicBezTo>
                  <a:pt x="4130405" y="2385592"/>
                  <a:pt x="1595889" y="2225902"/>
                  <a:pt x="1125080" y="2387599"/>
                </a:cubicBezTo>
                <a:cubicBezTo>
                  <a:pt x="461487" y="2322649"/>
                  <a:pt x="-69548" y="1793834"/>
                  <a:pt x="0" y="1221042"/>
                </a:cubicBezTo>
                <a:cubicBezTo>
                  <a:pt x="-3179" y="1205986"/>
                  <a:pt x="-3578" y="1173752"/>
                  <a:pt x="0" y="1166556"/>
                </a:cubicBezTo>
                <a:close/>
              </a:path>
              <a:path w="8077200" h="2387600" fill="none" stroke="0" extrusionOk="0">
                <a:moveTo>
                  <a:pt x="0" y="1166556"/>
                </a:moveTo>
                <a:cubicBezTo>
                  <a:pt x="55947" y="692967"/>
                  <a:pt x="623329" y="208651"/>
                  <a:pt x="1125080" y="0"/>
                </a:cubicBezTo>
                <a:cubicBezTo>
                  <a:pt x="2507116" y="345257"/>
                  <a:pt x="4174133" y="431741"/>
                  <a:pt x="6952118" y="0"/>
                </a:cubicBezTo>
                <a:cubicBezTo>
                  <a:pt x="7458062" y="-181107"/>
                  <a:pt x="8003121" y="390151"/>
                  <a:pt x="8077200" y="1166556"/>
                </a:cubicBezTo>
                <a:cubicBezTo>
                  <a:pt x="8078631" y="1174977"/>
                  <a:pt x="8075044" y="1204833"/>
                  <a:pt x="8077200" y="1221042"/>
                </a:cubicBezTo>
                <a:cubicBezTo>
                  <a:pt x="8061003" y="1750740"/>
                  <a:pt x="7494384" y="2342603"/>
                  <a:pt x="6952118" y="2387599"/>
                </a:cubicBezTo>
                <a:cubicBezTo>
                  <a:pt x="4208455" y="2458847"/>
                  <a:pt x="1659694" y="2397908"/>
                  <a:pt x="1125080" y="2387599"/>
                </a:cubicBezTo>
                <a:cubicBezTo>
                  <a:pt x="610499" y="2355293"/>
                  <a:pt x="-153957" y="1841875"/>
                  <a:pt x="0" y="1221042"/>
                </a:cubicBezTo>
                <a:cubicBezTo>
                  <a:pt x="-2346" y="1205904"/>
                  <a:pt x="-3407" y="1173716"/>
                  <a:pt x="0" y="1166556"/>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6000" dirty="0" err="1">
                <a:solidFill>
                  <a:srgbClr val="002060"/>
                </a:solidFill>
                <a:latin typeface="Cambria" panose="02040503050406030204" pitchFamily="18" charset="0"/>
                <a:ea typeface="Cambria" panose="02040503050406030204" pitchFamily="18" charset="0"/>
              </a:rPr>
              <a:t>Không</a:t>
            </a:r>
            <a:r>
              <a:rPr lang="en-US" sz="6000" dirty="0">
                <a:solidFill>
                  <a:srgbClr val="002060"/>
                </a:solidFill>
                <a:latin typeface="Cambria" panose="02040503050406030204" pitchFamily="18" charset="0"/>
                <a:ea typeface="Cambria" panose="02040503050406030204" pitchFamily="18" charset="0"/>
              </a:rPr>
              <a:t> </a:t>
            </a:r>
            <a:r>
              <a:rPr lang="en-US" sz="6000" dirty="0" err="1">
                <a:solidFill>
                  <a:srgbClr val="002060"/>
                </a:solidFill>
                <a:latin typeface="Cambria" panose="02040503050406030204" pitchFamily="18" charset="0"/>
                <a:ea typeface="Cambria" panose="02040503050406030204" pitchFamily="18" charset="0"/>
              </a:rPr>
              <a:t>vứt</a:t>
            </a:r>
            <a:r>
              <a:rPr lang="en-US" sz="6000" dirty="0">
                <a:solidFill>
                  <a:srgbClr val="002060"/>
                </a:solidFill>
                <a:latin typeface="Cambria" panose="02040503050406030204" pitchFamily="18" charset="0"/>
                <a:ea typeface="Cambria" panose="02040503050406030204" pitchFamily="18" charset="0"/>
              </a:rPr>
              <a:t> </a:t>
            </a:r>
            <a:r>
              <a:rPr lang="en-US" sz="6000" dirty="0" err="1">
                <a:solidFill>
                  <a:srgbClr val="002060"/>
                </a:solidFill>
                <a:latin typeface="Cambria" panose="02040503050406030204" pitchFamily="18" charset="0"/>
                <a:ea typeface="Cambria" panose="02040503050406030204" pitchFamily="18" charset="0"/>
              </a:rPr>
              <a:t>rác</a:t>
            </a:r>
            <a:endParaRPr lang="en-US" sz="6000"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BB64819-CF16-0F16-D5DF-4FE031A268A8}"/>
              </a:ext>
            </a:extLst>
          </p:cNvPr>
          <p:cNvSpPr txBox="1"/>
          <p:nvPr/>
        </p:nvSpPr>
        <p:spPr>
          <a:xfrm>
            <a:off x="2743200" y="787401"/>
            <a:ext cx="7264400" cy="830997"/>
          </a:xfrm>
          <a:prstGeom prst="rect">
            <a:avLst/>
          </a:prstGeom>
          <a:noFill/>
        </p:spPr>
        <p:txBody>
          <a:bodyPr wrap="square" rtlCol="0">
            <a:spAutoFit/>
          </a:bodyPr>
          <a:lstStyle/>
          <a:p>
            <a:pPr algn="ctr" defTabSz="609630"/>
            <a:r>
              <a:rPr lang="en-US" sz="4800" dirty="0" err="1">
                <a:solidFill>
                  <a:prstClr val="black"/>
                </a:solidFill>
                <a:latin typeface="Cambria" panose="02040503050406030204" pitchFamily="18" charset="0"/>
                <a:ea typeface="Cambria" panose="02040503050406030204" pitchFamily="18" charset="0"/>
              </a:rPr>
              <a:t>Biển</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báo</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này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có</a:t>
            </a:r>
            <a:r>
              <a:rPr lang="en-US" sz="4800" dirty="0">
                <a:solidFill>
                  <a:prstClr val="black"/>
                </a:solidFill>
                <a:latin typeface="Cambria" panose="02040503050406030204" pitchFamily="18" charset="0"/>
                <a:ea typeface="Cambria" panose="02040503050406030204" pitchFamily="18" charset="0"/>
              </a:rPr>
              <a:t> ý </a:t>
            </a:r>
            <a:r>
              <a:rPr lang="en-US" sz="4800" dirty="0" err="1">
                <a:solidFill>
                  <a:prstClr val="black"/>
                </a:solidFill>
                <a:latin typeface="Cambria" panose="02040503050406030204" pitchFamily="18" charset="0"/>
                <a:ea typeface="Cambria" panose="02040503050406030204" pitchFamily="18" charset="0"/>
              </a:rPr>
              <a:t>nghĩa</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gì</a:t>
            </a:r>
            <a:r>
              <a:rPr lang="en-US" sz="4800" dirty="0">
                <a:solidFill>
                  <a:prstClr val="black"/>
                </a:solidFill>
                <a:latin typeface="Cambria" panose="02040503050406030204" pitchFamily="18" charset="0"/>
                <a:ea typeface="Cambria" panose="02040503050406030204" pitchFamily="18" charset="0"/>
              </a:rPr>
              <a:t>?</a:t>
            </a:r>
          </a:p>
        </p:txBody>
      </p:sp>
      <p:sp>
        <p:nvSpPr>
          <p:cNvPr id="3" name="Freeform 2">
            <a:hlinkClick r:id="rId7" action="ppaction://hlinksldjump"/>
            <a:extLst>
              <a:ext uri="{FF2B5EF4-FFF2-40B4-BE49-F238E27FC236}">
                <a16:creationId xmlns:a16="http://schemas.microsoft.com/office/drawing/2014/main" id="{6A450EC1-BFA5-2B45-1AF2-5E60DEDE64F3}"/>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a:extLst>
              <a:ext uri="{FF2B5EF4-FFF2-40B4-BE49-F238E27FC236}">
                <a16:creationId xmlns:a16="http://schemas.microsoft.com/office/drawing/2014/main" id="{D970EC57-6E60-F30E-1EDC-2FBB2A064C2F}"/>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542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10" name="Group 9">
            <a:extLst>
              <a:ext uri="{FF2B5EF4-FFF2-40B4-BE49-F238E27FC236}">
                <a16:creationId xmlns:a16="http://schemas.microsoft.com/office/drawing/2014/main" id="{EC4D44D5-410E-7387-5D16-1155CE987A93}"/>
              </a:ext>
            </a:extLst>
          </p:cNvPr>
          <p:cNvGrpSpPr/>
          <p:nvPr/>
        </p:nvGrpSpPr>
        <p:grpSpPr>
          <a:xfrm>
            <a:off x="1676400" y="-177800"/>
            <a:ext cx="9194800" cy="2446713"/>
            <a:chOff x="2286000" y="1028700"/>
            <a:chExt cx="13792200" cy="3670069"/>
          </a:xfrm>
        </p:grpSpPr>
        <p:cxnSp>
          <p:nvCxnSpPr>
            <p:cNvPr id="7" name="Straight Connector 6">
              <a:extLst>
                <a:ext uri="{FF2B5EF4-FFF2-40B4-BE49-F238E27FC236}">
                  <a16:creationId xmlns:a16="http://schemas.microsoft.com/office/drawing/2014/main" id="{F6846596-8764-FDEA-E261-3FDD7FE3E562}"/>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B0638-DFD9-03F8-5472-5A457A9BDF7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Freeform 4">
              <a:extLst>
                <a:ext uri="{FF2B5EF4-FFF2-40B4-BE49-F238E27FC236}">
                  <a16:creationId xmlns:a16="http://schemas.microsoft.com/office/drawing/2014/main" id="{15D16893-272B-7E44-1FFD-E0E5FC73A146}"/>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sp>
        <p:nvSpPr>
          <p:cNvPr id="11" name="Rectangle: Rounded Corners 4">
            <a:extLst>
              <a:ext uri="{FF2B5EF4-FFF2-40B4-BE49-F238E27FC236}">
                <a16:creationId xmlns:a16="http://schemas.microsoft.com/office/drawing/2014/main" id="{3155BE83-C49A-4C84-F302-F45BB9436973}"/>
              </a:ext>
            </a:extLst>
          </p:cNvPr>
          <p:cNvSpPr/>
          <p:nvPr/>
        </p:nvSpPr>
        <p:spPr>
          <a:xfrm>
            <a:off x="2641600" y="3327400"/>
            <a:ext cx="8077200" cy="2387600"/>
          </a:xfrm>
          <a:custGeom>
            <a:avLst/>
            <a:gdLst>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 name="connsiteX0" fmla="*/ 0 w 8077200"/>
              <a:gd name="connsiteY0" fmla="*/ 1166556 h 2387600"/>
              <a:gd name="connsiteX1" fmla="*/ 1125080 w 8077200"/>
              <a:gd name="connsiteY1" fmla="*/ 0 h 2387600"/>
              <a:gd name="connsiteX2" fmla="*/ 6952118 w 8077200"/>
              <a:gd name="connsiteY2" fmla="*/ 0 h 2387600"/>
              <a:gd name="connsiteX3" fmla="*/ 8077200 w 8077200"/>
              <a:gd name="connsiteY3" fmla="*/ 1166556 h 2387600"/>
              <a:gd name="connsiteX4" fmla="*/ 8077200 w 8077200"/>
              <a:gd name="connsiteY4" fmla="*/ 1221042 h 2387600"/>
              <a:gd name="connsiteX5" fmla="*/ 6952118 w 8077200"/>
              <a:gd name="connsiteY5" fmla="*/ 2387599 h 2387600"/>
              <a:gd name="connsiteX6" fmla="*/ 1125080 w 8077200"/>
              <a:gd name="connsiteY6" fmla="*/ 2387599 h 2387600"/>
              <a:gd name="connsiteX7" fmla="*/ 0 w 8077200"/>
              <a:gd name="connsiteY7" fmla="*/ 1221042 h 2387600"/>
              <a:gd name="connsiteX8" fmla="*/ 0 w 8077200"/>
              <a:gd name="connsiteY8" fmla="*/ 1166556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6"/>
                </a:moveTo>
                <a:cubicBezTo>
                  <a:pt x="7971" y="739847"/>
                  <a:pt x="634787" y="223369"/>
                  <a:pt x="1125080" y="0"/>
                </a:cubicBezTo>
                <a:cubicBezTo>
                  <a:pt x="2026000" y="157179"/>
                  <a:pt x="4378469" y="378011"/>
                  <a:pt x="6952118" y="0"/>
                </a:cubicBezTo>
                <a:cubicBezTo>
                  <a:pt x="7556788" y="-117871"/>
                  <a:pt x="7829505" y="446548"/>
                  <a:pt x="8077200" y="1166556"/>
                </a:cubicBezTo>
                <a:cubicBezTo>
                  <a:pt x="8078151" y="1177111"/>
                  <a:pt x="8072942" y="1206728"/>
                  <a:pt x="8077200" y="1221042"/>
                </a:cubicBezTo>
                <a:cubicBezTo>
                  <a:pt x="8111701" y="1687745"/>
                  <a:pt x="7463882" y="2264391"/>
                  <a:pt x="6952118" y="2387599"/>
                </a:cubicBezTo>
                <a:cubicBezTo>
                  <a:pt x="4285172" y="2503872"/>
                  <a:pt x="1734456" y="2413740"/>
                  <a:pt x="1125080" y="2387599"/>
                </a:cubicBezTo>
                <a:cubicBezTo>
                  <a:pt x="774487" y="2356675"/>
                  <a:pt x="-137115" y="1892732"/>
                  <a:pt x="0" y="1221042"/>
                </a:cubicBezTo>
                <a:cubicBezTo>
                  <a:pt x="-1923" y="1204695"/>
                  <a:pt x="-3628" y="1172883"/>
                  <a:pt x="0" y="1166556"/>
                </a:cubicBezTo>
                <a:close/>
              </a:path>
              <a:path w="8077200" h="2387600" stroke="0" extrusionOk="0">
                <a:moveTo>
                  <a:pt x="0" y="1166556"/>
                </a:moveTo>
                <a:cubicBezTo>
                  <a:pt x="-65888" y="700555"/>
                  <a:pt x="540101" y="-51868"/>
                  <a:pt x="1125080" y="0"/>
                </a:cubicBezTo>
                <a:cubicBezTo>
                  <a:pt x="2040810" y="-40737"/>
                  <a:pt x="6078681" y="-144645"/>
                  <a:pt x="6952118" y="0"/>
                </a:cubicBezTo>
                <a:cubicBezTo>
                  <a:pt x="7485398" y="-19034"/>
                  <a:pt x="8205125" y="434431"/>
                  <a:pt x="8077200" y="1166556"/>
                </a:cubicBezTo>
                <a:cubicBezTo>
                  <a:pt x="8078511" y="1191745"/>
                  <a:pt x="8077171" y="1210897"/>
                  <a:pt x="8077200" y="1221042"/>
                </a:cubicBezTo>
                <a:cubicBezTo>
                  <a:pt x="8089876" y="1739348"/>
                  <a:pt x="7343386" y="2296903"/>
                  <a:pt x="6952118" y="2387599"/>
                </a:cubicBezTo>
                <a:cubicBezTo>
                  <a:pt x="6115643" y="1912791"/>
                  <a:pt x="2381721" y="2701000"/>
                  <a:pt x="1125080" y="2387599"/>
                </a:cubicBezTo>
                <a:cubicBezTo>
                  <a:pt x="514973" y="2484643"/>
                  <a:pt x="-58933" y="1729513"/>
                  <a:pt x="0" y="1221042"/>
                </a:cubicBezTo>
                <a:cubicBezTo>
                  <a:pt x="-4308" y="1202545"/>
                  <a:pt x="-4430" y="1174399"/>
                  <a:pt x="0" y="1166556"/>
                </a:cubicBezTo>
                <a:close/>
              </a:path>
              <a:path w="8077200" h="2387600" fill="none" stroke="0" extrusionOk="0">
                <a:moveTo>
                  <a:pt x="0" y="1166556"/>
                </a:moveTo>
                <a:cubicBezTo>
                  <a:pt x="167985" y="542112"/>
                  <a:pt x="675010" y="124975"/>
                  <a:pt x="1125080" y="0"/>
                </a:cubicBezTo>
                <a:cubicBezTo>
                  <a:pt x="2864881" y="422217"/>
                  <a:pt x="3989180" y="384934"/>
                  <a:pt x="6952118" y="0"/>
                </a:cubicBezTo>
                <a:cubicBezTo>
                  <a:pt x="7485329" y="-268350"/>
                  <a:pt x="8035758" y="376274"/>
                  <a:pt x="8077200" y="1166556"/>
                </a:cubicBezTo>
                <a:cubicBezTo>
                  <a:pt x="8074184" y="1176740"/>
                  <a:pt x="8076566" y="1202366"/>
                  <a:pt x="8077200" y="1221042"/>
                </a:cubicBezTo>
                <a:cubicBezTo>
                  <a:pt x="8096734" y="1836103"/>
                  <a:pt x="7440753" y="2302389"/>
                  <a:pt x="6952118" y="2387599"/>
                </a:cubicBezTo>
                <a:cubicBezTo>
                  <a:pt x="4130405" y="2385592"/>
                  <a:pt x="1595889" y="2225902"/>
                  <a:pt x="1125080" y="2387599"/>
                </a:cubicBezTo>
                <a:cubicBezTo>
                  <a:pt x="461487" y="2322649"/>
                  <a:pt x="-69548" y="1793834"/>
                  <a:pt x="0" y="1221042"/>
                </a:cubicBezTo>
                <a:cubicBezTo>
                  <a:pt x="-3179" y="1205986"/>
                  <a:pt x="-3578" y="1173752"/>
                  <a:pt x="0" y="1166556"/>
                </a:cubicBezTo>
                <a:close/>
              </a:path>
              <a:path w="8077200" h="2387600" fill="none" stroke="0" extrusionOk="0">
                <a:moveTo>
                  <a:pt x="0" y="1166556"/>
                </a:moveTo>
                <a:cubicBezTo>
                  <a:pt x="55947" y="692967"/>
                  <a:pt x="623329" y="208651"/>
                  <a:pt x="1125080" y="0"/>
                </a:cubicBezTo>
                <a:cubicBezTo>
                  <a:pt x="2507116" y="345257"/>
                  <a:pt x="4174133" y="431741"/>
                  <a:pt x="6952118" y="0"/>
                </a:cubicBezTo>
                <a:cubicBezTo>
                  <a:pt x="7458062" y="-181107"/>
                  <a:pt x="8003121" y="390151"/>
                  <a:pt x="8077200" y="1166556"/>
                </a:cubicBezTo>
                <a:cubicBezTo>
                  <a:pt x="8078631" y="1174977"/>
                  <a:pt x="8075044" y="1204833"/>
                  <a:pt x="8077200" y="1221042"/>
                </a:cubicBezTo>
                <a:cubicBezTo>
                  <a:pt x="8061003" y="1750740"/>
                  <a:pt x="7494384" y="2342603"/>
                  <a:pt x="6952118" y="2387599"/>
                </a:cubicBezTo>
                <a:cubicBezTo>
                  <a:pt x="4208455" y="2458847"/>
                  <a:pt x="1659694" y="2397908"/>
                  <a:pt x="1125080" y="2387599"/>
                </a:cubicBezTo>
                <a:cubicBezTo>
                  <a:pt x="610499" y="2355293"/>
                  <a:pt x="-153957" y="1841875"/>
                  <a:pt x="0" y="1221042"/>
                </a:cubicBezTo>
                <a:cubicBezTo>
                  <a:pt x="-2346" y="1205904"/>
                  <a:pt x="-3407" y="1173716"/>
                  <a:pt x="0" y="1166556"/>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6000" dirty="0" err="1">
                <a:solidFill>
                  <a:srgbClr val="002060"/>
                </a:solidFill>
                <a:latin typeface="Cambria" panose="02040503050406030204" pitchFamily="18" charset="0"/>
                <a:ea typeface="Cambria" panose="02040503050406030204" pitchFamily="18" charset="0"/>
              </a:rPr>
              <a:t>Không</a:t>
            </a:r>
            <a:r>
              <a:rPr lang="en-US" sz="6000" dirty="0">
                <a:solidFill>
                  <a:srgbClr val="002060"/>
                </a:solidFill>
                <a:latin typeface="Cambria" panose="02040503050406030204" pitchFamily="18" charset="0"/>
                <a:ea typeface="Cambria" panose="02040503050406030204" pitchFamily="18" charset="0"/>
              </a:rPr>
              <a:t> </a:t>
            </a:r>
            <a:r>
              <a:rPr lang="en-US" sz="6000" dirty="0" err="1">
                <a:solidFill>
                  <a:srgbClr val="002060"/>
                </a:solidFill>
                <a:latin typeface="Cambria" panose="02040503050406030204" pitchFamily="18" charset="0"/>
                <a:ea typeface="Cambria" panose="02040503050406030204" pitchFamily="18" charset="0"/>
              </a:rPr>
              <a:t>gây</a:t>
            </a:r>
            <a:r>
              <a:rPr lang="en-US" sz="6000" dirty="0">
                <a:solidFill>
                  <a:srgbClr val="002060"/>
                </a:solidFill>
                <a:latin typeface="Cambria" panose="02040503050406030204" pitchFamily="18" charset="0"/>
                <a:ea typeface="Cambria" panose="02040503050406030204" pitchFamily="18" charset="0"/>
              </a:rPr>
              <a:t> </a:t>
            </a:r>
            <a:r>
              <a:rPr lang="en-US" sz="6000" dirty="0" err="1">
                <a:solidFill>
                  <a:srgbClr val="002060"/>
                </a:solidFill>
                <a:latin typeface="Cambria" panose="02040503050406030204" pitchFamily="18" charset="0"/>
                <a:ea typeface="Cambria" panose="02040503050406030204" pitchFamily="18" charset="0"/>
              </a:rPr>
              <a:t>ồn</a:t>
            </a:r>
            <a:r>
              <a:rPr lang="en-US" sz="6000" dirty="0">
                <a:solidFill>
                  <a:srgbClr val="002060"/>
                </a:solidFill>
                <a:latin typeface="Cambria" panose="02040503050406030204" pitchFamily="18" charset="0"/>
                <a:ea typeface="Cambria" panose="02040503050406030204" pitchFamily="18" charset="0"/>
              </a:rPr>
              <a:t> </a:t>
            </a:r>
            <a:r>
              <a:rPr lang="en-US" sz="6000" dirty="0" err="1">
                <a:solidFill>
                  <a:srgbClr val="002060"/>
                </a:solidFill>
                <a:latin typeface="Cambria" panose="02040503050406030204" pitchFamily="18" charset="0"/>
                <a:ea typeface="Cambria" panose="02040503050406030204" pitchFamily="18" charset="0"/>
              </a:rPr>
              <a:t>ào</a:t>
            </a:r>
            <a:endParaRPr lang="en-US" sz="6000"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BB64819-CF16-0F16-D5DF-4FE031A268A8}"/>
              </a:ext>
            </a:extLst>
          </p:cNvPr>
          <p:cNvSpPr txBox="1"/>
          <p:nvPr/>
        </p:nvSpPr>
        <p:spPr>
          <a:xfrm>
            <a:off x="2743200" y="787401"/>
            <a:ext cx="7264400" cy="830997"/>
          </a:xfrm>
          <a:prstGeom prst="rect">
            <a:avLst/>
          </a:prstGeom>
          <a:noFill/>
        </p:spPr>
        <p:txBody>
          <a:bodyPr wrap="square" rtlCol="0">
            <a:spAutoFit/>
          </a:bodyPr>
          <a:lstStyle/>
          <a:p>
            <a:pPr algn="ctr" defTabSz="609630"/>
            <a:r>
              <a:rPr lang="en-US" sz="4800" dirty="0" err="1">
                <a:solidFill>
                  <a:prstClr val="black"/>
                </a:solidFill>
                <a:latin typeface="Cambria" panose="02040503050406030204" pitchFamily="18" charset="0"/>
                <a:ea typeface="Cambria" panose="02040503050406030204" pitchFamily="18" charset="0"/>
              </a:rPr>
              <a:t>Biển</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báo</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này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có</a:t>
            </a:r>
            <a:r>
              <a:rPr lang="en-US" sz="4800" dirty="0">
                <a:solidFill>
                  <a:prstClr val="black"/>
                </a:solidFill>
                <a:latin typeface="Cambria" panose="02040503050406030204" pitchFamily="18" charset="0"/>
                <a:ea typeface="Cambria" panose="02040503050406030204" pitchFamily="18" charset="0"/>
              </a:rPr>
              <a:t> ý </a:t>
            </a:r>
            <a:r>
              <a:rPr lang="en-US" sz="4800" dirty="0" err="1">
                <a:solidFill>
                  <a:prstClr val="black"/>
                </a:solidFill>
                <a:latin typeface="Cambria" panose="02040503050406030204" pitchFamily="18" charset="0"/>
                <a:ea typeface="Cambria" panose="02040503050406030204" pitchFamily="18" charset="0"/>
              </a:rPr>
              <a:t>nghĩa</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gì</a:t>
            </a:r>
            <a:r>
              <a:rPr lang="en-US" sz="4800" dirty="0">
                <a:solidFill>
                  <a:prstClr val="black"/>
                </a:solidFill>
                <a:latin typeface="Cambria" panose="02040503050406030204" pitchFamily="18" charset="0"/>
                <a:ea typeface="Cambria" panose="02040503050406030204" pitchFamily="18" charset="0"/>
              </a:rPr>
              <a:t>?</a:t>
            </a:r>
          </a:p>
        </p:txBody>
      </p:sp>
      <p:sp>
        <p:nvSpPr>
          <p:cNvPr id="3" name="Freeform 2">
            <a:hlinkClick r:id="rId7" action="ppaction://hlinksldjump"/>
            <a:extLst>
              <a:ext uri="{FF2B5EF4-FFF2-40B4-BE49-F238E27FC236}">
                <a16:creationId xmlns:a16="http://schemas.microsoft.com/office/drawing/2014/main" id="{F1E8A4F8-E516-848A-2A33-B2B7415F5D57}"/>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4" name="Freeform 4">
            <a:extLst>
              <a:ext uri="{FF2B5EF4-FFF2-40B4-BE49-F238E27FC236}">
                <a16:creationId xmlns:a16="http://schemas.microsoft.com/office/drawing/2014/main" id="{EEC1307C-3654-C481-A9AD-E80A5FC62FE1}"/>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a16="http://schemas.microsoft.com/office/drawing/2014/main" id="{F8EB9686-CF3F-B6F9-54B2-A19705FFF3F6}"/>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310806" y="2478304"/>
            <a:ext cx="2243117" cy="2227997"/>
          </a:xfrm>
          <a:prstGeom prst="ellipse">
            <a:avLst/>
          </a:prstGeom>
        </p:spPr>
      </p:pic>
    </p:spTree>
    <p:extLst>
      <p:ext uri="{BB962C8B-B14F-4D97-AF65-F5344CB8AC3E}">
        <p14:creationId xmlns:p14="http://schemas.microsoft.com/office/powerpoint/2010/main" val="330918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DF8D7B4-FFEB-F221-BF5C-30BC3E171E17}"/>
              </a:ext>
            </a:extLst>
          </p:cNvPr>
          <p:cNvGrpSpPr/>
          <p:nvPr/>
        </p:nvGrpSpPr>
        <p:grpSpPr>
          <a:xfrm>
            <a:off x="0" y="0"/>
            <a:ext cx="12192000" cy="6858000"/>
            <a:chOff x="0" y="0"/>
            <a:chExt cx="12192000" cy="6858000"/>
          </a:xfrm>
        </p:grpSpPr>
        <p:sp>
          <p:nvSpPr>
            <p:cNvPr id="2" name="TextBox 4">
              <a:extLst>
                <a:ext uri="{FF2B5EF4-FFF2-40B4-BE49-F238E27FC236}">
                  <a16:creationId xmlns:a16="http://schemas.microsoft.com/office/drawing/2014/main" id="{A0665E2E-D11D-635D-B968-7745D9C8AFB2}"/>
                </a:ext>
              </a:extLst>
            </p:cNvPr>
            <p:cNvSpPr txBox="1"/>
            <p:nvPr/>
          </p:nvSpPr>
          <p:spPr>
            <a:xfrm>
              <a:off x="271135" y="868459"/>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QUYÊN</a:t>
              </a:r>
              <a:endParaRPr kumimoji="0" lang="en-SG"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121209FF-F005-5C9A-6979-30B578BA984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6000"/>
                      </a14:imgEffect>
                      <a14:imgEffect>
                        <a14:colorTemperature colorTemp="5900"/>
                      </a14:imgEffect>
                      <a14:imgEffect>
                        <a14:saturation sat="150000"/>
                      </a14:imgEffect>
                    </a14:imgLayer>
                  </a14:imgProps>
                </a:ext>
              </a:extLst>
            </a:blip>
            <a:stretch>
              <a:fillRect/>
            </a:stretch>
          </p:blipFill>
          <p:spPr>
            <a:xfrm>
              <a:off x="0" y="0"/>
              <a:ext cx="12192000" cy="6858000"/>
            </a:xfrm>
            <a:prstGeom prst="rect">
              <a:avLst/>
            </a:prstGeom>
          </p:spPr>
        </p:pic>
      </p:grpSp>
      <p:pic>
        <p:nvPicPr>
          <p:cNvPr id="3" name="Picture 2">
            <a:extLst>
              <a:ext uri="{FF2B5EF4-FFF2-40B4-BE49-F238E27FC236}">
                <a16:creationId xmlns:a16="http://schemas.microsoft.com/office/drawing/2014/main" id="{7090B703-C104-4D31-94C7-7D6D06895442}"/>
              </a:ext>
            </a:extLst>
          </p:cNvPr>
          <p:cNvPicPr>
            <a:picLocks noChangeAspect="1"/>
          </p:cNvPicPr>
          <p:nvPr/>
        </p:nvPicPr>
        <p:blipFill>
          <a:blip r:embed="rId4"/>
          <a:stretch>
            <a:fillRect/>
          </a:stretch>
        </p:blipFill>
        <p:spPr>
          <a:xfrm>
            <a:off x="2423291" y="2212032"/>
            <a:ext cx="7242676" cy="646232"/>
          </a:xfrm>
          <a:prstGeom prst="rect">
            <a:avLst/>
          </a:prstGeom>
        </p:spPr>
      </p:pic>
      <p:pic>
        <p:nvPicPr>
          <p:cNvPr id="8" name="Picture 7">
            <a:extLst>
              <a:ext uri="{FF2B5EF4-FFF2-40B4-BE49-F238E27FC236}">
                <a16:creationId xmlns:a16="http://schemas.microsoft.com/office/drawing/2014/main" id="{5D71407C-66A2-4FFD-88B7-CCC022D35F4F}"/>
              </a:ext>
            </a:extLst>
          </p:cNvPr>
          <p:cNvPicPr>
            <a:picLocks noChangeAspect="1"/>
          </p:cNvPicPr>
          <p:nvPr/>
        </p:nvPicPr>
        <p:blipFill>
          <a:blip r:embed="rId5"/>
          <a:stretch>
            <a:fillRect/>
          </a:stretch>
        </p:blipFill>
        <p:spPr>
          <a:xfrm>
            <a:off x="2256876" y="3148459"/>
            <a:ext cx="7431668" cy="1280271"/>
          </a:xfrm>
          <a:prstGeom prst="rect">
            <a:avLst/>
          </a:prstGeom>
        </p:spPr>
      </p:pic>
      <p:sp>
        <p:nvSpPr>
          <p:cNvPr id="10" name="TextBox 9">
            <a:extLst>
              <a:ext uri="{FF2B5EF4-FFF2-40B4-BE49-F238E27FC236}">
                <a16:creationId xmlns:a16="http://schemas.microsoft.com/office/drawing/2014/main" id="{1B7E2EE1-8CFC-466B-8460-83937993D000}"/>
              </a:ext>
            </a:extLst>
          </p:cNvPr>
          <p:cNvSpPr txBox="1"/>
          <p:nvPr/>
        </p:nvSpPr>
        <p:spPr>
          <a:xfrm>
            <a:off x="5537770" y="4407613"/>
            <a:ext cx="1613043" cy="523220"/>
          </a:xfrm>
          <a:prstGeom prst="rect">
            <a:avLst/>
          </a:prstGeom>
          <a:noFill/>
        </p:spPr>
        <p:txBody>
          <a:bodyPr wrap="square" rtlCol="0">
            <a:spAutoFit/>
          </a:bodyPr>
          <a:lstStyle/>
          <a:p>
            <a:r>
              <a:rPr lang="en-US" sz="2800" dirty="0"/>
              <a:t>(</a:t>
            </a:r>
            <a:r>
              <a:rPr lang="en-US" sz="2800" dirty="0" err="1"/>
              <a:t>Tiết</a:t>
            </a:r>
            <a:r>
              <a:rPr lang="en-US" sz="2800" dirty="0"/>
              <a:t> 1)</a:t>
            </a:r>
          </a:p>
        </p:txBody>
      </p:sp>
    </p:spTree>
    <p:extLst>
      <p:ext uri="{BB962C8B-B14F-4D97-AF65-F5344CB8AC3E}">
        <p14:creationId xmlns:p14="http://schemas.microsoft.com/office/powerpoint/2010/main" val="1286141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3D46FB-A0B6-212E-30E9-73432533A2D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D1CC7E2-9730-4B9C-A556-45D22B94EA2C}"/>
              </a:ext>
            </a:extLst>
          </p:cNvPr>
          <p:cNvPicPr>
            <a:picLocks noChangeAspect="1"/>
          </p:cNvPicPr>
          <p:nvPr/>
        </p:nvPicPr>
        <p:blipFill>
          <a:blip r:embed="rId4"/>
          <a:stretch>
            <a:fillRect/>
          </a:stretch>
        </p:blipFill>
        <p:spPr>
          <a:xfrm>
            <a:off x="3161761" y="1795910"/>
            <a:ext cx="5724640" cy="2670279"/>
          </a:xfrm>
          <a:prstGeom prst="rect">
            <a:avLst/>
          </a:prstGeom>
        </p:spPr>
      </p:pic>
    </p:spTree>
    <p:extLst>
      <p:ext uri="{BB962C8B-B14F-4D97-AF65-F5344CB8AC3E}">
        <p14:creationId xmlns:p14="http://schemas.microsoft.com/office/powerpoint/2010/main" val="2498446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471</Words>
  <Application>Microsoft Office PowerPoint</Application>
  <PresentationFormat>Widescreen</PresentationFormat>
  <Paragraphs>129</Paragraphs>
  <Slides>26</Slides>
  <Notes>4</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26</vt:i4>
      </vt:variant>
    </vt:vector>
  </HeadingPairs>
  <TitlesOfParts>
    <vt:vector size="44" baseType="lpstr">
      <vt:lpstr>等线</vt:lpstr>
      <vt:lpstr>等线 Light</vt:lpstr>
      <vt:lpstr>inpin heiti</vt:lpstr>
      <vt:lpstr>Arial</vt:lpstr>
      <vt:lpstr>Arial-Rounded</vt:lpstr>
      <vt:lpstr>Calibri</vt:lpstr>
      <vt:lpstr>Calibri Light</vt:lpstr>
      <vt:lpstr>Cambria</vt:lpstr>
      <vt:lpstr>Candara</vt:lpstr>
      <vt:lpstr>SVN-Ziclets</vt:lpstr>
      <vt:lpstr>Times New Roman</vt:lpstr>
      <vt:lpstr>UTM Cookies</vt:lpstr>
      <vt:lpstr>UTM Cooper Black</vt:lpstr>
      <vt:lpstr>Office 主题​​</vt:lpstr>
      <vt:lpstr>Office 主题</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31</cp:revision>
  <dcterms:created xsi:type="dcterms:W3CDTF">2021-09-15T13:40:02Z</dcterms:created>
  <dcterms:modified xsi:type="dcterms:W3CDTF">2025-03-31T08:00:30Z</dcterms:modified>
</cp:coreProperties>
</file>