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50"/>
  </p:notesMasterIdLst>
  <p:sldIdLst>
    <p:sldId id="267" r:id="rId2"/>
    <p:sldId id="426" r:id="rId3"/>
    <p:sldId id="301" r:id="rId4"/>
    <p:sldId id="379" r:id="rId5"/>
    <p:sldId id="302" r:id="rId6"/>
    <p:sldId id="427" r:id="rId7"/>
    <p:sldId id="303" r:id="rId8"/>
    <p:sldId id="266" r:id="rId9"/>
    <p:sldId id="263" r:id="rId10"/>
    <p:sldId id="353" r:id="rId11"/>
    <p:sldId id="428" r:id="rId12"/>
    <p:sldId id="429" r:id="rId13"/>
    <p:sldId id="375" r:id="rId14"/>
    <p:sldId id="411" r:id="rId15"/>
    <p:sldId id="470" r:id="rId16"/>
    <p:sldId id="270" r:id="rId17"/>
    <p:sldId id="359" r:id="rId18"/>
    <p:sldId id="471" r:id="rId19"/>
    <p:sldId id="472" r:id="rId20"/>
    <p:sldId id="363" r:id="rId21"/>
    <p:sldId id="364" r:id="rId22"/>
    <p:sldId id="366" r:id="rId23"/>
    <p:sldId id="448" r:id="rId24"/>
    <p:sldId id="401" r:id="rId25"/>
    <p:sldId id="438" r:id="rId26"/>
    <p:sldId id="304" r:id="rId27"/>
    <p:sldId id="450" r:id="rId28"/>
    <p:sldId id="452" r:id="rId29"/>
    <p:sldId id="455" r:id="rId30"/>
    <p:sldId id="475" r:id="rId31"/>
    <p:sldId id="476" r:id="rId32"/>
    <p:sldId id="457" r:id="rId33"/>
    <p:sldId id="459" r:id="rId34"/>
    <p:sldId id="460" r:id="rId35"/>
    <p:sldId id="461" r:id="rId36"/>
    <p:sldId id="462" r:id="rId37"/>
    <p:sldId id="407" r:id="rId38"/>
    <p:sldId id="430" r:id="rId39"/>
    <p:sldId id="466" r:id="rId40"/>
    <p:sldId id="465" r:id="rId41"/>
    <p:sldId id="276" r:id="rId42"/>
    <p:sldId id="468" r:id="rId43"/>
    <p:sldId id="469" r:id="rId44"/>
    <p:sldId id="478" r:id="rId45"/>
    <p:sldId id="479" r:id="rId46"/>
    <p:sldId id="473" r:id="rId47"/>
    <p:sldId id="279" r:id="rId48"/>
    <p:sldId id="27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E5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FE3C1-98A7-40C2-A733-6A1888E3160B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B1D7-2842-4B6B-B62B-F3CB4B9B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5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mù</a:t>
            </a:r>
            <a:r>
              <a:rPr lang="en-US" dirty="0"/>
              <a:t> </a:t>
            </a:r>
            <a:r>
              <a:rPr lang="en-US" dirty="0" err="1"/>
              <a:t>cang</a:t>
            </a:r>
            <a:r>
              <a:rPr lang="en-US" dirty="0"/>
              <a:t> </a:t>
            </a:r>
            <a:r>
              <a:rPr lang="en-US" dirty="0" err="1"/>
              <a:t>chải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7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80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6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430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B0187-27A3-4173-AC0E-A617CD7D5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5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2C95-634B-41EB-0DBC-EC4AE6E3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F89BE-CDFD-F44C-ED82-1DFCFEAA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6BE0-0E51-0623-E758-EDA4448D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5AA-7E48-FDB0-EC50-87930B7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3FFF6-13F6-006E-2F38-3A9B4B15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0585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261-7702-BCC3-AD21-221A0282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B16-D371-909E-3BD0-5546C36F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A9E3-2F8D-A687-ADD7-CD278669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0FBD-5767-2167-DFB6-10CFEAE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7AE3-C7C3-47C7-1C0E-83D50C6E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08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1EC79-71EC-CA45-14BF-1CA59EC3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0D6C4-9700-47A5-0F66-6BE5771C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0785-83B0-646E-3B8B-9BB691B7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C561-5568-1467-62AA-40983660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1A82-A335-F50B-5DF4-79E5720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23807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1F0FC81-E11D-47C9-8F99-AFC068A3EAAC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651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336331"/>
            <a:ext cx="11720707" cy="635021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35A3E-02BF-6A1B-0D67-EAAB70C126BE}"/>
              </a:ext>
            </a:extLst>
          </p:cNvPr>
          <p:cNvGrpSpPr/>
          <p:nvPr userDrawn="1"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01F71897-30F1-2DA4-0891-362BCE59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6E5F2-4C5C-2FE9-0036-B4EE799D0099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37F9773D-77DA-21A4-4707-508647A7AFD7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A4AEA66-BBAF-578C-F776-E5B83AA5946A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EF3E4A32-649E-0E55-A150-894A1049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21A5915-051E-F4DD-8117-990C0AACE8B4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C137AFB-1115-9F9D-3D2A-3E79B274B36F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87E48E9-9909-2DD5-84D4-5E2DF4981380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B572AD9F-5842-CAEF-2EC6-DE6ADABCB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96AB43-4CD9-DFF1-CA7A-2C9C630A1397}"/>
              </a:ext>
            </a:extLst>
          </p:cNvPr>
          <p:cNvSpPr/>
          <p:nvPr userDrawn="1"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04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34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090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6954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45D-DCD0-FD26-6B8A-4D71FFF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CD6C-891E-6309-A9E4-AAF7C4503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4177-8C5A-D8BA-199F-9E11636E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EEC5-CB5E-E800-98EE-FC455E50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08CA-3F8C-A56F-013E-290E98E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00314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C8DA-C3B7-EBEC-116B-947F013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2CA-28A9-8C13-4CD3-6D863B6E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7CF9-F7A1-77B6-FC0F-6F1B8CE97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E3BAA-A6CB-9F0E-1A46-87430B0D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E548-0369-E2D1-A387-274959C0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737B-AFDB-92C7-9E34-9109DBF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1480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379C-1075-805F-F4A7-EE506DFC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92A8-3D2A-9CE4-F9F4-112DA8BB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419F4-0D25-2DCC-DD10-BB69E866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246F-945C-8B85-A12A-A4DAB5A37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A56D3-36ED-CDF6-7A71-D4348BF3E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97F00-EE9F-5048-99D1-A7D706E9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CC75B-D790-18E8-E768-69EB8E1A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2E9FB-1669-0311-F0D9-C676EB7A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265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6A1B-D0CE-7FA8-FAC0-CB238742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7EFBA-D1DF-F65C-DFF0-AC194BF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035D1-3A72-C30C-D236-AF07EF3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F040-3E48-8906-B1F5-3769770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6210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11EB-4BB4-B503-6DC7-95F2C88D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7A22E-4551-7942-1F86-05690E12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2A4C-596C-4421-CF28-C7377E0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045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6824-659A-91CF-4825-E45FC912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23E0-63E1-A966-C726-42F10F5F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49A2B-D681-27F9-44D2-F632DABA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CE12-F8C7-BA36-3CE5-4F70FDA8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0B4A7-5F01-21A8-580F-79E2FED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BFB-3071-EC6A-7EC0-5DF18FDF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86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1DD2-7880-AFE0-ABBA-1E425EE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FCC4-C9AF-60A3-81F8-889AEC1BB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6262-6966-0E1C-BC8C-BD5487BC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6325-399D-3C48-E5BD-C3FC4B64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584C7-3547-16E4-C562-D24F171B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54FE-1BA2-45A2-F7A7-CB8EA0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488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058190-4779-0F44-CD7B-82BFF090DC0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207221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8.gif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49.gi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6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microsoft.com/office/2007/relationships/hdphoto" Target="../media/hdphoto16.wdp"/><Relationship Id="rId4" Type="http://schemas.openxmlformats.org/officeDocument/2006/relationships/image" Target="../media/image57.png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6.xml"/><Relationship Id="rId7" Type="http://schemas.openxmlformats.org/officeDocument/2006/relationships/image" Target="../media/image6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0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9.gif"/><Relationship Id="rId2" Type="http://schemas.openxmlformats.org/officeDocument/2006/relationships/image" Target="../media/image7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svg"/><Relationship Id="rId5" Type="http://schemas.openxmlformats.org/officeDocument/2006/relationships/image" Target="../media/image78.pn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sv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9.gif"/><Relationship Id="rId2" Type="http://schemas.openxmlformats.org/officeDocument/2006/relationships/image" Target="../media/image7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svg"/><Relationship Id="rId5" Type="http://schemas.openxmlformats.org/officeDocument/2006/relationships/image" Target="../media/image78.pn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19" Type="http://schemas.openxmlformats.org/officeDocument/2006/relationships/image" Target="../media/image92.svg"/><Relationship Id="rId4" Type="http://schemas.openxmlformats.org/officeDocument/2006/relationships/image" Target="../media/image77.sv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97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Relationship Id="rId1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00.png"/><Relationship Id="rId2" Type="http://schemas.openxmlformats.org/officeDocument/2006/relationships/audio" Target="../media/audio1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5.png"/><Relationship Id="rId18" Type="http://schemas.openxmlformats.org/officeDocument/2006/relationships/image" Target="../media/image115.png"/><Relationship Id="rId3" Type="http://schemas.openxmlformats.org/officeDocument/2006/relationships/image" Target="../media/image114.png"/><Relationship Id="rId21" Type="http://schemas.openxmlformats.org/officeDocument/2006/relationships/image" Target="../media/image118.svg"/><Relationship Id="rId7" Type="http://schemas.openxmlformats.org/officeDocument/2006/relationships/image" Target="../media/image78.png"/><Relationship Id="rId12" Type="http://schemas.openxmlformats.org/officeDocument/2006/relationships/image" Target="../media/image84.sv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88.sv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3.png"/><Relationship Id="rId24" Type="http://schemas.openxmlformats.org/officeDocument/2006/relationships/audio" Target="../media/audio2.wav"/><Relationship Id="rId5" Type="http://schemas.openxmlformats.org/officeDocument/2006/relationships/image" Target="../media/image76.png"/><Relationship Id="rId15" Type="http://schemas.openxmlformats.org/officeDocument/2006/relationships/image" Target="../media/image87.png"/><Relationship Id="rId23" Type="http://schemas.openxmlformats.org/officeDocument/2006/relationships/image" Target="../media/image120.svg"/><Relationship Id="rId10" Type="http://schemas.openxmlformats.org/officeDocument/2006/relationships/image" Target="../media/image82.svg"/><Relationship Id="rId19" Type="http://schemas.openxmlformats.org/officeDocument/2006/relationships/image" Target="../media/image116.sv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Relationship Id="rId1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28.png"/><Relationship Id="rId21" Type="http://schemas.openxmlformats.org/officeDocument/2006/relationships/image" Target="../media/image34.png"/><Relationship Id="rId7" Type="http://schemas.openxmlformats.org/officeDocument/2006/relationships/slide" Target="slide5.xml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5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23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22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9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60.pn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Relationship Id="rId14" Type="http://schemas.microsoft.com/office/2007/relationships/hdphoto" Target="../media/hdphoto18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97.sv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6" Type="http://schemas.openxmlformats.org/officeDocument/2006/relationships/image" Target="../media/image125.svg"/><Relationship Id="rId11" Type="http://schemas.openxmlformats.org/officeDocument/2006/relationships/image" Target="../media/image130.svg"/><Relationship Id="rId5" Type="http://schemas.openxmlformats.org/officeDocument/2006/relationships/image" Target="../media/image124.png"/><Relationship Id="rId15" Type="http://schemas.openxmlformats.org/officeDocument/2006/relationships/image" Target="../media/image132.wmf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5.png"/><Relationship Id="rId18" Type="http://schemas.openxmlformats.org/officeDocument/2006/relationships/image" Target="../media/image133.png"/><Relationship Id="rId3" Type="http://schemas.openxmlformats.org/officeDocument/2006/relationships/image" Target="../media/image114.png"/><Relationship Id="rId21" Type="http://schemas.openxmlformats.org/officeDocument/2006/relationships/image" Target="../media/image118.svg"/><Relationship Id="rId7" Type="http://schemas.openxmlformats.org/officeDocument/2006/relationships/image" Target="../media/image78.png"/><Relationship Id="rId12" Type="http://schemas.openxmlformats.org/officeDocument/2006/relationships/image" Target="../media/image84.svg"/><Relationship Id="rId17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88.sv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83.png"/><Relationship Id="rId24" Type="http://schemas.openxmlformats.org/officeDocument/2006/relationships/audio" Target="../media/audio2.wav"/><Relationship Id="rId5" Type="http://schemas.openxmlformats.org/officeDocument/2006/relationships/image" Target="../media/image76.png"/><Relationship Id="rId15" Type="http://schemas.openxmlformats.org/officeDocument/2006/relationships/image" Target="../media/image87.png"/><Relationship Id="rId23" Type="http://schemas.openxmlformats.org/officeDocument/2006/relationships/image" Target="../media/image120.svg"/><Relationship Id="rId10" Type="http://schemas.openxmlformats.org/officeDocument/2006/relationships/image" Target="../media/image82.svg"/><Relationship Id="rId19" Type="http://schemas.openxmlformats.org/officeDocument/2006/relationships/image" Target="../media/image116.sv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Relationship Id="rId1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5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37.pn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Relationship Id="rId1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0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93.png"/><Relationship Id="rId9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93.png"/><Relationship Id="rId15" Type="http://schemas.openxmlformats.org/officeDocument/2006/relationships/image" Target="../media/image137.png"/><Relationship Id="rId10" Type="http://schemas.openxmlformats.org/officeDocument/2006/relationships/image" Target="../media/image94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1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assroom with a desk and a chalkboard&#10;&#10;Description automatically generated">
            <a:extLst>
              <a:ext uri="{FF2B5EF4-FFF2-40B4-BE49-F238E27FC236}">
                <a16:creationId xmlns:a16="http://schemas.microsoft.com/office/drawing/2014/main" id="{8060F4BD-BE9E-4D51-BE4F-1DFBCF443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C61B9BC-4E23-482A-B818-D0645DB2F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5568" y="2764216"/>
            <a:ext cx="7837714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AF573-14C1-1570-EC91-335E87E85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1" y="1227819"/>
            <a:ext cx="1096155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86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1795780" y="745665"/>
            <a:ext cx="962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+mj-lt"/>
              </a:rPr>
              <a:t>Em đã từng đến thăm những vùng miền nào của đất nước mình?</a:t>
            </a:r>
            <a:endParaRPr lang="en-US" sz="36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63" y="884809"/>
            <a:ext cx="927752" cy="48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305" y="2407323"/>
            <a:ext cx="10568763" cy="21062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1356390" y="431947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Ruộng bậc thang 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4678613" y="431947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7877397" y="4346903"/>
            <a:ext cx="4130961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đền Ngọc Sơn ở Hà Nội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30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9C8CDF31-E57B-440E-9D74-1B8EA0F0F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1897378-214F-4264-BE8A-F332E3229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DED0A-7258-4F9A-B98A-E6261AC70411}"/>
              </a:ext>
            </a:extLst>
          </p:cNvPr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6CD03C-A526-4AE9-A373-F3962691EEF5}"/>
              </a:ext>
            </a:extLst>
          </p:cNvPr>
          <p:cNvGrpSpPr/>
          <p:nvPr/>
        </p:nvGrpSpPr>
        <p:grpSpPr>
          <a:xfrm>
            <a:off x="2749707" y="888505"/>
            <a:ext cx="6504535" cy="4355855"/>
            <a:chOff x="2696657" y="669430"/>
            <a:chExt cx="6504535" cy="4355855"/>
          </a:xfrm>
        </p:grpSpPr>
        <p:pic>
          <p:nvPicPr>
            <p:cNvPr id="19" name="图片 78">
              <a:extLst>
                <a:ext uri="{FF2B5EF4-FFF2-40B4-BE49-F238E27FC236}">
                  <a16:creationId xmlns:a16="http://schemas.microsoft.com/office/drawing/2014/main" id="{248BF678-343B-4D7F-BD70-1855C12E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0" name="Rounded Rectangle 27">
              <a:extLst>
                <a:ext uri="{FF2B5EF4-FFF2-40B4-BE49-F238E27FC236}">
                  <a16:creationId xmlns:a16="http://schemas.microsoft.com/office/drawing/2014/main" id="{6E413CF8-ADA7-4BD9-A3F9-80E72D7A141E}"/>
                </a:ext>
              </a:extLst>
            </p:cNvPr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720F95-9C77-4579-8377-9E68C165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5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9C8CDF31-E57B-440E-9D74-1B8EA0F0F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1897378-214F-4264-BE8A-F332E3229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DED0A-7258-4F9A-B98A-E6261AC70411}"/>
              </a:ext>
            </a:extLst>
          </p:cNvPr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C00784-DE76-45B8-8194-16F4B753FBE6}"/>
              </a:ext>
            </a:extLst>
          </p:cNvPr>
          <p:cNvSpPr/>
          <p:nvPr/>
        </p:nvSpPr>
        <p:spPr>
          <a:xfrm>
            <a:off x="423919" y="147723"/>
            <a:ext cx="11768081" cy="656255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3BC7E08-08F1-4AB2-82DA-CC714EBB23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514303" y="1781774"/>
            <a:ext cx="1536192" cy="16421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C52830-959F-4BCF-8107-F790732A4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0046057" y="169276"/>
            <a:ext cx="2731607" cy="8966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BDE8C4-0974-46C5-9EDA-6EA7F620BD31}"/>
              </a:ext>
            </a:extLst>
          </p:cNvPr>
          <p:cNvSpPr/>
          <p:nvPr/>
        </p:nvSpPr>
        <p:spPr>
          <a:xfrm>
            <a:off x="2857521" y="253297"/>
            <a:ext cx="73040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09766E3C-3C5B-4366-9317-C4D52288344F}"/>
              </a:ext>
            </a:extLst>
          </p:cNvPr>
          <p:cNvSpPr txBox="1"/>
          <p:nvPr/>
        </p:nvSpPr>
        <p:spPr>
          <a:xfrm>
            <a:off x="4785724" y="4695680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29238EC7-6540-4118-82CA-0C0F2F3F852D}"/>
              </a:ext>
            </a:extLst>
          </p:cNvPr>
          <p:cNvSpPr txBox="1"/>
          <p:nvPr/>
        </p:nvSpPr>
        <p:spPr>
          <a:xfrm>
            <a:off x="8536256" y="1824196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1579312F-6671-4334-B339-6B6692B33458}"/>
              </a:ext>
            </a:extLst>
          </p:cNvPr>
          <p:cNvSpPr txBox="1"/>
          <p:nvPr/>
        </p:nvSpPr>
        <p:spPr>
          <a:xfrm>
            <a:off x="1588251" y="1946467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C8EB0D-20F5-4CCF-9237-42EA103B2D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461570" y="734133"/>
            <a:ext cx="3197829" cy="3918261"/>
          </a:xfrm>
          <a:prstGeom prst="rect">
            <a:avLst/>
          </a:prstGeom>
        </p:spPr>
      </p:pic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240548C-7273-4399-BB91-9CC87153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16951" y="4069644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78B6218-A377-4EA4-B81F-B326D272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09412" y="2324243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88B7DA2-F769-4AAA-821B-1E921E28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53568" y="265883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FCFED8-6135-458D-B344-4350D3C0F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3668229" y="411180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594" algn="just"/>
            <a:r>
              <a:rPr lang="vi-VN" sz="2800" dirty="0">
                <a:latin typeface="+mj-lt"/>
              </a:rPr>
              <a:t>Đầu tiên, chúng ta sẽ đến Phú Thọ, miền Bắc </a:t>
            </a:r>
          </a:p>
          <a:p>
            <a:pPr algn="just"/>
            <a:r>
              <a:rPr lang="vi-VN" sz="2800" dirty="0">
                <a:latin typeface="+mj-lt"/>
              </a:rPr>
              <a:t>nước ta, nơi có đền thờ Vua Hùng, nơi được gọi </a:t>
            </a:r>
          </a:p>
          <a:p>
            <a:pPr algn="just"/>
            <a:r>
              <a:rPr lang="vi-VN" sz="2800" dirty="0">
                <a:latin typeface="+mj-lt"/>
              </a:rPr>
              <a:t>là “quê cha đất tổ”:</a:t>
            </a:r>
          </a:p>
          <a:p>
            <a:pPr indent="228594" algn="just"/>
            <a:r>
              <a:rPr lang="vi-VN" sz="2800" dirty="0">
                <a:latin typeface="+mj-lt"/>
              </a:rPr>
              <a:t>Dù ai 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3282958" cy="849574"/>
            <a:chOff x="635794" y="-97724"/>
            <a:chExt cx="1594675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0877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3365066" cy="794018"/>
            <a:chOff x="635794" y="-183743"/>
            <a:chExt cx="1730533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1392930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3377538" y="553350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594" algn="ctr"/>
            <a:r>
              <a:rPr lang="vi-VN" sz="2800" dirty="0">
                <a:latin typeface="+mj-lt"/>
              </a:rPr>
              <a:t>Đường vô xứ Nghệ quanh quanh</a:t>
            </a:r>
          </a:p>
          <a:p>
            <a:pPr indent="228594" algn="ctr"/>
            <a:r>
              <a:rPr lang="vi-VN" sz="2800" dirty="0">
                <a:latin typeface="+mj-lt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594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594" algn="ctr"/>
            <a:r>
              <a:rPr lang="vi-VN" sz="2800" dirty="0">
                <a:latin typeface="+mj-lt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81" y="1670244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444" y="4337973"/>
            <a:ext cx="4314053" cy="22647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228594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1512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83">
            <a:extLst>
              <a:ext uri="{FF2B5EF4-FFF2-40B4-BE49-F238E27FC236}">
                <a16:creationId xmlns:a16="http://schemas.microsoft.com/office/drawing/2014/main" id="{22EAA03B-183E-257F-1CA8-E97EEE6D0173}"/>
              </a:ext>
            </a:extLst>
          </p:cNvPr>
          <p:cNvGrpSpPr/>
          <p:nvPr/>
        </p:nvGrpSpPr>
        <p:grpSpPr>
          <a:xfrm>
            <a:off x="813395" y="2580757"/>
            <a:ext cx="3027084" cy="2802379"/>
            <a:chOff x="813395" y="2580757"/>
            <a:chExt cx="3027084" cy="2802379"/>
          </a:xfrm>
        </p:grpSpPr>
        <p:grpSp>
          <p:nvGrpSpPr>
            <p:cNvPr id="3" name="Đồ họa 63">
              <a:extLst>
                <a:ext uri="{FF2B5EF4-FFF2-40B4-BE49-F238E27FC236}">
                  <a16:creationId xmlns:a16="http://schemas.microsoft.com/office/drawing/2014/main" id="{35F49F5E-4D62-C0F2-BB07-DEB60DF21D24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5" name="Đồ họa 63">
                <a:extLst>
                  <a:ext uri="{FF2B5EF4-FFF2-40B4-BE49-F238E27FC236}">
                    <a16:creationId xmlns:a16="http://schemas.microsoft.com/office/drawing/2014/main" id="{D4B4B10A-417B-A80B-93E2-A6D1A69D7EC9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18" name="Hình tự do: Hình 67">
                  <a:extLst>
                    <a:ext uri="{FF2B5EF4-FFF2-40B4-BE49-F238E27FC236}">
                      <a16:creationId xmlns:a16="http://schemas.microsoft.com/office/drawing/2014/main" id="{250C3260-F842-AFB8-4871-68881A45F0C6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68">
                  <a:extLst>
                    <a:ext uri="{FF2B5EF4-FFF2-40B4-BE49-F238E27FC236}">
                      <a16:creationId xmlns:a16="http://schemas.microsoft.com/office/drawing/2014/main" id="{F541F513-B0C7-929D-AAA2-D0AC9DC0D7C1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6" name="Đồ họa 63">
                <a:extLst>
                  <a:ext uri="{FF2B5EF4-FFF2-40B4-BE49-F238E27FC236}">
                    <a16:creationId xmlns:a16="http://schemas.microsoft.com/office/drawing/2014/main" id="{F0E75D23-8E7D-CFD5-83F2-06DA886089AE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16" name="Hình tự do: Hình 70">
                  <a:extLst>
                    <a:ext uri="{FF2B5EF4-FFF2-40B4-BE49-F238E27FC236}">
                      <a16:creationId xmlns:a16="http://schemas.microsoft.com/office/drawing/2014/main" id="{A03BED5C-FAF8-6947-7F1E-D8F150C6306F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71">
                  <a:extLst>
                    <a:ext uri="{FF2B5EF4-FFF2-40B4-BE49-F238E27FC236}">
                      <a16:creationId xmlns:a16="http://schemas.microsoft.com/office/drawing/2014/main" id="{786FB368-7F2F-1664-758A-C004C1C3A45A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" name="Đồ họa 63">
                <a:extLst>
                  <a:ext uri="{FF2B5EF4-FFF2-40B4-BE49-F238E27FC236}">
                    <a16:creationId xmlns:a16="http://schemas.microsoft.com/office/drawing/2014/main" id="{E7F3C32B-6FE8-5603-5BBC-5D3CB3D2FD05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14" name="Hình tự do: Hình 73">
                  <a:extLst>
                    <a:ext uri="{FF2B5EF4-FFF2-40B4-BE49-F238E27FC236}">
                      <a16:creationId xmlns:a16="http://schemas.microsoft.com/office/drawing/2014/main" id="{C6D8E0FF-8818-EFBB-4042-2331D1EEE38C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74">
                  <a:extLst>
                    <a:ext uri="{FF2B5EF4-FFF2-40B4-BE49-F238E27FC236}">
                      <a16:creationId xmlns:a16="http://schemas.microsoft.com/office/drawing/2014/main" id="{CED82236-2442-099D-DA69-0AB7DD2944BD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8" name="Đồ họa 63">
                <a:extLst>
                  <a:ext uri="{FF2B5EF4-FFF2-40B4-BE49-F238E27FC236}">
                    <a16:creationId xmlns:a16="http://schemas.microsoft.com/office/drawing/2014/main" id="{CA3FEC8E-B934-4183-8F48-09732DC17A00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12" name="Hình tự do: Hình 76">
                  <a:extLst>
                    <a:ext uri="{FF2B5EF4-FFF2-40B4-BE49-F238E27FC236}">
                      <a16:creationId xmlns:a16="http://schemas.microsoft.com/office/drawing/2014/main" id="{2871C3D5-96DF-9F4D-BC7E-C5662F6B6390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77">
                  <a:extLst>
                    <a:ext uri="{FF2B5EF4-FFF2-40B4-BE49-F238E27FC236}">
                      <a16:creationId xmlns:a16="http://schemas.microsoft.com/office/drawing/2014/main" id="{2A6AB4D6-0986-500C-9459-15E375149284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" name="Đồ họa 63">
                <a:extLst>
                  <a:ext uri="{FF2B5EF4-FFF2-40B4-BE49-F238E27FC236}">
                    <a16:creationId xmlns:a16="http://schemas.microsoft.com/office/drawing/2014/main" id="{2A959A65-3188-9B84-1781-A605A6A617CB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10" name="Hình tự do: Hình 79">
                  <a:extLst>
                    <a:ext uri="{FF2B5EF4-FFF2-40B4-BE49-F238E27FC236}">
                      <a16:creationId xmlns:a16="http://schemas.microsoft.com/office/drawing/2014/main" id="{7C7CD97F-D3AE-EE02-4971-0AED6A648419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80">
                  <a:extLst>
                    <a:ext uri="{FF2B5EF4-FFF2-40B4-BE49-F238E27FC236}">
                      <a16:creationId xmlns:a16="http://schemas.microsoft.com/office/drawing/2014/main" id="{67782F8E-7D21-1823-FBDA-295CD0CC99FC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4" name="Hộp Văn bản 82">
              <a:extLst>
                <a:ext uri="{FF2B5EF4-FFF2-40B4-BE49-F238E27FC236}">
                  <a16:creationId xmlns:a16="http://schemas.microsoft.com/office/drawing/2014/main" id="{63800C52-4E72-A535-0376-F726D136AB83}"/>
                </a:ext>
              </a:extLst>
            </p:cNvPr>
            <p:cNvSpPr txBox="1"/>
            <p:nvPr/>
          </p:nvSpPr>
          <p:spPr>
            <a:xfrm>
              <a:off x="1037352" y="3085641"/>
              <a:ext cx="253330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84">
            <a:extLst>
              <a:ext uri="{FF2B5EF4-FFF2-40B4-BE49-F238E27FC236}">
                <a16:creationId xmlns:a16="http://schemas.microsoft.com/office/drawing/2014/main" id="{E6697172-EA0C-21D0-784B-3365E773A3D8}"/>
              </a:ext>
            </a:extLst>
          </p:cNvPr>
          <p:cNvGrpSpPr/>
          <p:nvPr/>
        </p:nvGrpSpPr>
        <p:grpSpPr>
          <a:xfrm>
            <a:off x="4498791" y="2558648"/>
            <a:ext cx="3027084" cy="2802379"/>
            <a:chOff x="813395" y="2580757"/>
            <a:chExt cx="3027084" cy="2802379"/>
          </a:xfrm>
        </p:grpSpPr>
        <p:grpSp>
          <p:nvGrpSpPr>
            <p:cNvPr id="21" name="Đồ họa 63">
              <a:extLst>
                <a:ext uri="{FF2B5EF4-FFF2-40B4-BE49-F238E27FC236}">
                  <a16:creationId xmlns:a16="http://schemas.microsoft.com/office/drawing/2014/main" id="{5CEB2357-B05C-2394-DC1B-5ACD7A92F6AA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23" name="Đồ họa 63">
                <a:extLst>
                  <a:ext uri="{FF2B5EF4-FFF2-40B4-BE49-F238E27FC236}">
                    <a16:creationId xmlns:a16="http://schemas.microsoft.com/office/drawing/2014/main" id="{88FA5AD3-3095-21A1-09B4-D852EF86C628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36" name="Hình tự do: Hình 100">
                  <a:extLst>
                    <a:ext uri="{FF2B5EF4-FFF2-40B4-BE49-F238E27FC236}">
                      <a16:creationId xmlns:a16="http://schemas.microsoft.com/office/drawing/2014/main" id="{375085FC-32CA-A618-4AC3-36D5C87E83EE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101">
                  <a:extLst>
                    <a:ext uri="{FF2B5EF4-FFF2-40B4-BE49-F238E27FC236}">
                      <a16:creationId xmlns:a16="http://schemas.microsoft.com/office/drawing/2014/main" id="{3DA9CE65-C8DD-C38E-A892-9FAC917F86A1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4" name="Đồ họa 63">
                <a:extLst>
                  <a:ext uri="{FF2B5EF4-FFF2-40B4-BE49-F238E27FC236}">
                    <a16:creationId xmlns:a16="http://schemas.microsoft.com/office/drawing/2014/main" id="{61C838F4-C80B-431C-06CD-51A61D4A1161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34" name="Hình tự do: Hình 98">
                  <a:extLst>
                    <a:ext uri="{FF2B5EF4-FFF2-40B4-BE49-F238E27FC236}">
                      <a16:creationId xmlns:a16="http://schemas.microsoft.com/office/drawing/2014/main" id="{8E789B0B-76C8-D25A-C65F-BC77312794F2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99">
                  <a:extLst>
                    <a:ext uri="{FF2B5EF4-FFF2-40B4-BE49-F238E27FC236}">
                      <a16:creationId xmlns:a16="http://schemas.microsoft.com/office/drawing/2014/main" id="{F01BC7F5-1C82-3B40-B272-BE2779910C05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5" name="Đồ họa 63">
                <a:extLst>
                  <a:ext uri="{FF2B5EF4-FFF2-40B4-BE49-F238E27FC236}">
                    <a16:creationId xmlns:a16="http://schemas.microsoft.com/office/drawing/2014/main" id="{F67E53FC-4D61-356E-04ED-594733C01A72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32" name="Hình tự do: Hình 96">
                  <a:extLst>
                    <a:ext uri="{FF2B5EF4-FFF2-40B4-BE49-F238E27FC236}">
                      <a16:creationId xmlns:a16="http://schemas.microsoft.com/office/drawing/2014/main" id="{703BEF5C-DDD3-1D66-73DC-00A9CDCBBDCE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97">
                  <a:extLst>
                    <a:ext uri="{FF2B5EF4-FFF2-40B4-BE49-F238E27FC236}">
                      <a16:creationId xmlns:a16="http://schemas.microsoft.com/office/drawing/2014/main" id="{CAA48E00-E0FD-0375-19CC-CAF45FF4BB18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6" name="Đồ họa 63">
                <a:extLst>
                  <a:ext uri="{FF2B5EF4-FFF2-40B4-BE49-F238E27FC236}">
                    <a16:creationId xmlns:a16="http://schemas.microsoft.com/office/drawing/2014/main" id="{CE9086DF-189B-4C63-1E90-4B50F9A673C3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30" name="Hình tự do: Hình 94">
                  <a:extLst>
                    <a:ext uri="{FF2B5EF4-FFF2-40B4-BE49-F238E27FC236}">
                      <a16:creationId xmlns:a16="http://schemas.microsoft.com/office/drawing/2014/main" id="{963D0B88-2418-FDA2-BD6D-3B487435F4CE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95">
                  <a:extLst>
                    <a:ext uri="{FF2B5EF4-FFF2-40B4-BE49-F238E27FC236}">
                      <a16:creationId xmlns:a16="http://schemas.microsoft.com/office/drawing/2014/main" id="{E51A85AC-6D44-397F-4A29-8DC11E339643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7" name="Đồ họa 63">
                <a:extLst>
                  <a:ext uri="{FF2B5EF4-FFF2-40B4-BE49-F238E27FC236}">
                    <a16:creationId xmlns:a16="http://schemas.microsoft.com/office/drawing/2014/main" id="{8FD3359B-F88C-3E60-EB13-1217865BED9B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28" name="Hình tự do: Hình 92">
                  <a:extLst>
                    <a:ext uri="{FF2B5EF4-FFF2-40B4-BE49-F238E27FC236}">
                      <a16:creationId xmlns:a16="http://schemas.microsoft.com/office/drawing/2014/main" id="{48C80A72-23B7-B600-83AD-8656967E4A02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93">
                  <a:extLst>
                    <a:ext uri="{FF2B5EF4-FFF2-40B4-BE49-F238E27FC236}">
                      <a16:creationId xmlns:a16="http://schemas.microsoft.com/office/drawing/2014/main" id="{E639E657-5F2F-9A9B-9380-7E1EE06E0856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2" name="Hộp Văn bản 86">
              <a:extLst>
                <a:ext uri="{FF2B5EF4-FFF2-40B4-BE49-F238E27FC236}">
                  <a16:creationId xmlns:a16="http://schemas.microsoft.com/office/drawing/2014/main" id="{4F7BB7FC-E778-89B2-5A08-547831EF1708}"/>
                </a:ext>
              </a:extLst>
            </p:cNvPr>
            <p:cNvSpPr txBox="1"/>
            <p:nvPr/>
          </p:nvSpPr>
          <p:spPr>
            <a:xfrm>
              <a:off x="1078894" y="3064965"/>
              <a:ext cx="252113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lóng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Nhóm 102">
            <a:extLst>
              <a:ext uri="{FF2B5EF4-FFF2-40B4-BE49-F238E27FC236}">
                <a16:creationId xmlns:a16="http://schemas.microsoft.com/office/drawing/2014/main" id="{7847CCBD-5B26-553F-72F6-A0DA18A5D626}"/>
              </a:ext>
            </a:extLst>
          </p:cNvPr>
          <p:cNvGrpSpPr/>
          <p:nvPr/>
        </p:nvGrpSpPr>
        <p:grpSpPr>
          <a:xfrm>
            <a:off x="8184188" y="2558648"/>
            <a:ext cx="3027084" cy="2802379"/>
            <a:chOff x="813395" y="2580757"/>
            <a:chExt cx="3027084" cy="2802379"/>
          </a:xfrm>
        </p:grpSpPr>
        <p:grpSp>
          <p:nvGrpSpPr>
            <p:cNvPr id="39" name="Đồ họa 63">
              <a:extLst>
                <a:ext uri="{FF2B5EF4-FFF2-40B4-BE49-F238E27FC236}">
                  <a16:creationId xmlns:a16="http://schemas.microsoft.com/office/drawing/2014/main" id="{48C00FBE-E90D-1AAE-F1EB-B5D5ECBA4D52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41" name="Đồ họa 63">
                <a:extLst>
                  <a:ext uri="{FF2B5EF4-FFF2-40B4-BE49-F238E27FC236}">
                    <a16:creationId xmlns:a16="http://schemas.microsoft.com/office/drawing/2014/main" id="{CE49CAEB-6813-B4F4-B72D-0FFD8AC25C53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54" name="Hình tự do: Hình 118">
                  <a:extLst>
                    <a:ext uri="{FF2B5EF4-FFF2-40B4-BE49-F238E27FC236}">
                      <a16:creationId xmlns:a16="http://schemas.microsoft.com/office/drawing/2014/main" id="{DD9F256D-6EDF-9440-39BE-5CC257AD391C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55" name="Hình tự do: Hình 119">
                  <a:extLst>
                    <a:ext uri="{FF2B5EF4-FFF2-40B4-BE49-F238E27FC236}">
                      <a16:creationId xmlns:a16="http://schemas.microsoft.com/office/drawing/2014/main" id="{1D92FC0E-1777-A661-B08E-B00216CD4E51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2" name="Đồ họa 63">
                <a:extLst>
                  <a:ext uri="{FF2B5EF4-FFF2-40B4-BE49-F238E27FC236}">
                    <a16:creationId xmlns:a16="http://schemas.microsoft.com/office/drawing/2014/main" id="{C6E49DBC-0797-7903-E8F3-40926C38D960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52" name="Hình tự do: Hình 116">
                  <a:extLst>
                    <a:ext uri="{FF2B5EF4-FFF2-40B4-BE49-F238E27FC236}">
                      <a16:creationId xmlns:a16="http://schemas.microsoft.com/office/drawing/2014/main" id="{2715D1A5-1B99-87BF-154C-204C3C74DBCE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117">
                  <a:extLst>
                    <a:ext uri="{FF2B5EF4-FFF2-40B4-BE49-F238E27FC236}">
                      <a16:creationId xmlns:a16="http://schemas.microsoft.com/office/drawing/2014/main" id="{230E901B-7488-307E-FB7B-404AD0F3798E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3" name="Đồ họa 63">
                <a:extLst>
                  <a:ext uri="{FF2B5EF4-FFF2-40B4-BE49-F238E27FC236}">
                    <a16:creationId xmlns:a16="http://schemas.microsoft.com/office/drawing/2014/main" id="{EB308B1E-6115-1A30-FDB1-5C30B46321C6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50" name="Hình tự do: Hình 114">
                  <a:extLst>
                    <a:ext uri="{FF2B5EF4-FFF2-40B4-BE49-F238E27FC236}">
                      <a16:creationId xmlns:a16="http://schemas.microsoft.com/office/drawing/2014/main" id="{00725D85-4D6A-DC0C-3A0C-2330D331AFFC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115">
                  <a:extLst>
                    <a:ext uri="{FF2B5EF4-FFF2-40B4-BE49-F238E27FC236}">
                      <a16:creationId xmlns:a16="http://schemas.microsoft.com/office/drawing/2014/main" id="{307D675D-0674-4A02-CD4C-16E448E83467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4" name="Đồ họa 63">
                <a:extLst>
                  <a:ext uri="{FF2B5EF4-FFF2-40B4-BE49-F238E27FC236}">
                    <a16:creationId xmlns:a16="http://schemas.microsoft.com/office/drawing/2014/main" id="{1F618427-4A0F-3B44-DAB6-2BFDF4C1535A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48" name="Hình tự do: Hình 112">
                  <a:extLst>
                    <a:ext uri="{FF2B5EF4-FFF2-40B4-BE49-F238E27FC236}">
                      <a16:creationId xmlns:a16="http://schemas.microsoft.com/office/drawing/2014/main" id="{5874EF15-28A5-777A-4150-514D55E7C7AF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113">
                  <a:extLst>
                    <a:ext uri="{FF2B5EF4-FFF2-40B4-BE49-F238E27FC236}">
                      <a16:creationId xmlns:a16="http://schemas.microsoft.com/office/drawing/2014/main" id="{785AD15E-F4CF-CFF1-D6BB-C1B0DB0688D0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5" name="Đồ họa 63">
                <a:extLst>
                  <a:ext uri="{FF2B5EF4-FFF2-40B4-BE49-F238E27FC236}">
                    <a16:creationId xmlns:a16="http://schemas.microsoft.com/office/drawing/2014/main" id="{623D3096-71E6-708F-BFEA-596324CFDB29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46" name="Hình tự do: Hình 110">
                  <a:extLst>
                    <a:ext uri="{FF2B5EF4-FFF2-40B4-BE49-F238E27FC236}">
                      <a16:creationId xmlns:a16="http://schemas.microsoft.com/office/drawing/2014/main" id="{9A78EBEB-B1E7-C3CD-29E6-87FC048B5FF3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111">
                  <a:extLst>
                    <a:ext uri="{FF2B5EF4-FFF2-40B4-BE49-F238E27FC236}">
                      <a16:creationId xmlns:a16="http://schemas.microsoft.com/office/drawing/2014/main" id="{CDF2E0A4-1D2A-D5ED-6CCD-454901F97097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40" name="Hộp Văn bản 104">
              <a:extLst>
                <a:ext uri="{FF2B5EF4-FFF2-40B4-BE49-F238E27FC236}">
                  <a16:creationId xmlns:a16="http://schemas.microsoft.com/office/drawing/2014/main" id="{C00CB00A-B4CD-72AB-E515-847FDC68E02A}"/>
                </a:ext>
              </a:extLst>
            </p:cNvPr>
            <p:cNvSpPr txBox="1"/>
            <p:nvPr/>
          </p:nvSpPr>
          <p:spPr>
            <a:xfrm>
              <a:off x="1066011" y="3600192"/>
              <a:ext cx="25211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</a:p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Hình ảnh 4">
            <a:extLst>
              <a:ext uri="{FF2B5EF4-FFF2-40B4-BE49-F238E27FC236}">
                <a16:creationId xmlns:a16="http://schemas.microsoft.com/office/drawing/2014/main" id="{822272C7-7A1E-8298-EF5D-033752B3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9" y="614811"/>
            <a:ext cx="7651143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86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BCF7FE-C083-42AD-DA58-13DAA562317D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>
              <a:extLst>
                <a:ext uri="{FF2B5EF4-FFF2-40B4-BE49-F238E27FC236}">
                  <a16:creationId xmlns:a16="http://schemas.microsoft.com/office/drawing/2014/main" id="{AFE8669A-1921-598A-0EA5-02E27CE13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" b="17777"/>
            <a:stretch/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A5D08-470C-A287-0909-F754177DCB70}"/>
                </a:ext>
              </a:extLst>
            </p:cNvPr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45D64C1-6621-4D44-98BC-3E66CA2EE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1" y="1552928"/>
            <a:ext cx="5164395" cy="516439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A24BE68-DE3B-44CD-B2A2-A28F23396781}"/>
              </a:ext>
            </a:extLst>
          </p:cNvPr>
          <p:cNvSpPr/>
          <p:nvPr/>
        </p:nvSpPr>
        <p:spPr>
          <a:xfrm>
            <a:off x="1280392" y="1114413"/>
            <a:ext cx="3522751" cy="1357211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92C25B-97DD-4745-9D48-199F0938AA3A}"/>
              </a:ext>
            </a:extLst>
          </p:cNvPr>
          <p:cNvGrpSpPr/>
          <p:nvPr/>
        </p:nvGrpSpPr>
        <p:grpSpPr>
          <a:xfrm>
            <a:off x="6054672" y="339713"/>
            <a:ext cx="5729786" cy="1549400"/>
            <a:chOff x="-121940" y="1041401"/>
            <a:chExt cx="3808116" cy="1549400"/>
          </a:xfrm>
        </p:grpSpPr>
        <p:pic>
          <p:nvPicPr>
            <p:cNvPr id="20" name="PA_图片 6">
              <a:extLst>
                <a:ext uri="{FF2B5EF4-FFF2-40B4-BE49-F238E27FC236}">
                  <a16:creationId xmlns:a16="http://schemas.microsoft.com/office/drawing/2014/main" id="{B078F5B4-7EE1-461A-BE98-FC4CFF3023B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5B7D75-C260-45A2-957B-DEA6B42ED9CE}"/>
                </a:ext>
              </a:extLst>
            </p:cNvPr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ngược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6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xuôi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6F3983-724A-437C-A3EF-6F8F870C1E0A}"/>
              </a:ext>
            </a:extLst>
          </p:cNvPr>
          <p:cNvGrpSpPr/>
          <p:nvPr/>
        </p:nvGrpSpPr>
        <p:grpSpPr>
          <a:xfrm>
            <a:off x="5950636" y="1948175"/>
            <a:ext cx="4095168" cy="1549400"/>
            <a:chOff x="-121940" y="1041401"/>
            <a:chExt cx="3808116" cy="15494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id="{68E344A2-9B4E-47AF-93A8-678C2A1E2B5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5F4001-FA57-438A-9107-2DB598D2D7F6}"/>
                </a:ext>
              </a:extLst>
            </p:cNvPr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46C47C-99D3-4E85-85BF-37C7E5D3AE40}"/>
              </a:ext>
            </a:extLst>
          </p:cNvPr>
          <p:cNvGrpSpPr/>
          <p:nvPr/>
        </p:nvGrpSpPr>
        <p:grpSpPr>
          <a:xfrm>
            <a:off x="6015359" y="3574702"/>
            <a:ext cx="4095168" cy="1549400"/>
            <a:chOff x="-121940" y="1041401"/>
            <a:chExt cx="3808116" cy="1549400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222E8999-7858-4A97-85A1-9AD844836E8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883789-6D7D-4AF1-8500-34889A2FFFE3}"/>
                </a:ext>
              </a:extLst>
            </p:cNvPr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B38C61-3083-4648-8F7A-23031A5E6BC9}"/>
              </a:ext>
            </a:extLst>
          </p:cNvPr>
          <p:cNvGrpSpPr/>
          <p:nvPr/>
        </p:nvGrpSpPr>
        <p:grpSpPr>
          <a:xfrm>
            <a:off x="6212563" y="5116686"/>
            <a:ext cx="4095168" cy="1549400"/>
            <a:chOff x="-121940" y="1041401"/>
            <a:chExt cx="3808116" cy="1549400"/>
          </a:xfrm>
        </p:grpSpPr>
        <p:pic>
          <p:nvPicPr>
            <p:cNvPr id="29" name="PA_图片 6">
              <a:extLst>
                <a:ext uri="{FF2B5EF4-FFF2-40B4-BE49-F238E27FC236}">
                  <a16:creationId xmlns:a16="http://schemas.microsoft.com/office/drawing/2014/main" id="{74B86BE8-1139-4BCB-A3BF-05DBC1BE7DE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ECEEBA0-92A5-4880-8E3D-C05ACD50E656}"/>
                </a:ext>
              </a:extLst>
            </p:cNvPr>
            <p:cNvSpPr/>
            <p:nvPr/>
          </p:nvSpPr>
          <p:spPr>
            <a:xfrm>
              <a:off x="429170" y="1557784"/>
              <a:ext cx="2916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2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07927" y="60208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4220684" y="396863"/>
            <a:ext cx="437762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accent2"/>
                </a:solidFill>
                <a:latin typeface="+mj-lt"/>
              </a:rPr>
              <a:t>Giải</a:t>
            </a:r>
            <a:r>
              <a:rPr lang="en-US" sz="4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+mj-lt"/>
              </a:rPr>
              <a:t>từ</a:t>
            </a:r>
            <a:endParaRPr lang="en-US" sz="4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06888" y="1829619"/>
            <a:ext cx="8496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Ca dao</a:t>
            </a:r>
            <a:r>
              <a:rPr lang="vi-VN" sz="4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thơ do nhân dân sáng tác, được truyền miệng.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189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1A9B44-1FCD-3CCB-B359-2C6D23C178C4}"/>
              </a:ext>
            </a:extLst>
          </p:cNvPr>
          <p:cNvSpPr txBox="1"/>
          <p:nvPr/>
        </p:nvSpPr>
        <p:spPr>
          <a:xfrm>
            <a:off x="2080260" y="556889"/>
            <a:ext cx="825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 Tranh họa đồ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4400" dirty="0">
                <a:solidFill>
                  <a:srgbClr val="FF0000"/>
                </a:solidFill>
                <a:latin typeface="+mj-lt"/>
              </a:rPr>
              <a:t>tranh vẽ cảnh vật, sông núi.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9F3C7992-0597-AB72-A2D8-4D8841D5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71" y="2137410"/>
            <a:ext cx="4551235" cy="31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F22C763F-CA78-7DB6-88A0-DFF9F915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4" y="2132980"/>
            <a:ext cx="6099060" cy="32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0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ênh mông Đồng Tháp Mười | Mytour.vn">
            <a:extLst>
              <a:ext uri="{FF2B5EF4-FFF2-40B4-BE49-F238E27FC236}">
                <a16:creationId xmlns:a16="http://schemas.microsoft.com/office/drawing/2014/main" id="{FE86AEC9-63B8-BF1A-EC6B-C31D2F016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110955" y="2561837"/>
            <a:ext cx="5247523" cy="31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B47958-E08E-A043-1C4B-3820D99A28DD}"/>
              </a:ext>
            </a:extLst>
          </p:cNvPr>
          <p:cNvSpPr/>
          <p:nvPr/>
        </p:nvSpPr>
        <p:spPr>
          <a:xfrm>
            <a:off x="1315785" y="627026"/>
            <a:ext cx="101142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+mj-lt"/>
              </a:rPr>
              <a:t>     Đồng Tháp Mười</a:t>
            </a:r>
            <a:r>
              <a:rPr lang="en-US" sz="4400" dirty="0">
                <a:latin typeface="+mj-lt"/>
              </a:rPr>
              <a:t>: 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: tên vùng đất trũng rộng lớn ở miền Nam.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vi-VN" sz="4400" dirty="0"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513857-0AA9-6E13-4518-3399A95FA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59" y="2680385"/>
            <a:ext cx="4503421" cy="29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58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7390" y="-67674"/>
            <a:ext cx="9531457" cy="2048874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dirty="0">
                <a:solidFill>
                  <a:schemeClr val="bg1"/>
                </a:solidFill>
                <a:latin typeface="Nunito Black" pitchFamily="2" charset="0"/>
              </a:rPr>
              <a:t>MANG CON CHỮ </a:t>
            </a:r>
            <a:br>
              <a:rPr lang="en-US" sz="4800" dirty="0">
                <a:solidFill>
                  <a:schemeClr val="bg1"/>
                </a:solidFill>
                <a:latin typeface="Nunito Black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Nunito Black" pitchFamily="2" charset="0"/>
              </a:rPr>
              <a:t>LÊN VÙNG CAO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8524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64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BCF7FE-C083-42AD-DA58-13DAA562317D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>
              <a:extLst>
                <a:ext uri="{FF2B5EF4-FFF2-40B4-BE49-F238E27FC236}">
                  <a16:creationId xmlns:a16="http://schemas.microsoft.com/office/drawing/2014/main" id="{AFE8669A-1921-598A-0EA5-02E27CE13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" b="17777"/>
            <a:stretch/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A5D08-470C-A287-0909-F754177DCB70}"/>
                </a:ext>
              </a:extLst>
            </p:cNvPr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DD1A98E-AD47-45B7-B91E-F8699FAAE677}"/>
              </a:ext>
            </a:extLst>
          </p:cNvPr>
          <p:cNvSpPr/>
          <p:nvPr/>
        </p:nvSpPr>
        <p:spPr>
          <a:xfrm>
            <a:off x="1142639" y="80699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A7FB99-E6D9-4BF5-A1D9-DDF6BFD44838}"/>
              </a:ext>
            </a:extLst>
          </p:cNvPr>
          <p:cNvSpPr/>
          <p:nvPr/>
        </p:nvSpPr>
        <p:spPr>
          <a:xfrm>
            <a:off x="1030593" y="1453330"/>
            <a:ext cx="6047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68904B-D1C7-4C75-8F80-2B33AFEB2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3007" y="863856"/>
            <a:ext cx="511318" cy="5113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6E7C41B-4017-4225-A814-242B76DEC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57" y="1298001"/>
            <a:ext cx="4637808" cy="23332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33FA0F-723D-42AF-9FD2-1943765A40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2" y="3979009"/>
            <a:ext cx="3629742" cy="18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BCF7FE-C083-42AD-DA58-13DAA562317D}"/>
              </a:ext>
            </a:extLst>
          </p:cNvPr>
          <p:cNvGrpSpPr/>
          <p:nvPr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5" name="Picture 4" descr="鳥と森で若い女の子のイラスト のイラスト素材・ベクタ - . Image 25816579.">
              <a:extLst>
                <a:ext uri="{FF2B5EF4-FFF2-40B4-BE49-F238E27FC236}">
                  <a16:creationId xmlns:a16="http://schemas.microsoft.com/office/drawing/2014/main" id="{AFE8669A-1921-598A-0EA5-02E27CE13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" b="17777"/>
            <a:stretch/>
          </p:blipFill>
          <p:spPr bwMode="auto">
            <a:xfrm>
              <a:off x="20" y="10"/>
              <a:ext cx="12191980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A5D08-470C-A287-0909-F754177DCB70}"/>
                </a:ext>
              </a:extLst>
            </p:cNvPr>
            <p:cNvSpPr/>
            <p:nvPr/>
          </p:nvSpPr>
          <p:spPr>
            <a:xfrm>
              <a:off x="197224" y="140677"/>
              <a:ext cx="11797552" cy="66366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B80F489A-9E8C-4E67-870A-A9D60F04391A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58F82632-DCFC-473C-A9E1-0A63F97A14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81CC76-F9B4-4303-8DDD-464036FF2B2D}"/>
              </a:ext>
            </a:extLst>
          </p:cNvPr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644D30-B1E2-48CC-A24B-AAF0A58C76A4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7561B2-9B9F-434D-8D1C-D358DDCE97D2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909A28-D0A7-4211-9B67-42A0A4573C0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52EB49A6-9AC9-4262-A953-3EA5DE775F6E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74AAAA-C93D-45EB-B04A-658DFC0F7249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DAC75B-2877-47CE-899D-0B5D4079A124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DDBA743C-BCBF-4DB0-8DAE-B479D0EABAFB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0E4AA9-425D-4B5E-8B2C-650DE933468A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47BF38-F3F2-4565-917E-6F45EB2ABDD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116A6F4-C074-4162-BA69-1AD6586B7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326F7E4-4138-4204-891F-BC95D88FF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A0FBA72-AFE5-4F99-985C-926858EB2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163FDF-0243-41AB-93CA-1B0335721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9C8CDF31-E57B-440E-9D74-1B8EA0F0F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8441" flipV="1">
            <a:off x="10103621" y="4208425"/>
            <a:ext cx="1340241" cy="1698520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1897378-214F-4264-BE8A-F332E3229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6266" y="882729"/>
            <a:ext cx="1287521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DED0A-7258-4F9A-B98A-E6261AC70411}"/>
              </a:ext>
            </a:extLst>
          </p:cNvPr>
          <p:cNvSpPr txBox="1"/>
          <p:nvPr/>
        </p:nvSpPr>
        <p:spPr>
          <a:xfrm>
            <a:off x="2377440" y="2935406"/>
            <a:ext cx="7670800" cy="154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43752524-DDA1-4F1F-A52A-500CE1BC9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096C595E-E400-4252-A2E1-1040DE580C24}"/>
              </a:ext>
            </a:extLst>
          </p:cNvPr>
          <p:cNvSpPr/>
          <p:nvPr/>
        </p:nvSpPr>
        <p:spPr>
          <a:xfrm>
            <a:off x="2666177" y="1777347"/>
            <a:ext cx="6504535" cy="323997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9A8744-C6F6-4BD7-B223-8011009EA3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286CF7E-1339-4E1E-90BF-E5F9EA4C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4168" y="1238839"/>
            <a:ext cx="4551072" cy="310610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10054905" y="5271856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94" y="-500146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1" name="Picture 30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A083FAA9-842A-48F5-A16E-5F44777A05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9" t="43807" r="4375" b="37985"/>
          <a:stretch/>
        </p:blipFill>
        <p:spPr>
          <a:xfrm>
            <a:off x="469742" y="1997445"/>
            <a:ext cx="773113" cy="71328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57121" r="68601" b="20985"/>
          <a:stretch/>
        </p:blipFill>
        <p:spPr>
          <a:xfrm>
            <a:off x="9928771" y="3188157"/>
            <a:ext cx="1237993" cy="1191647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9D632C-CACA-4219-AB4E-7AAFFB6EE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49526" y="247196"/>
            <a:ext cx="1583777" cy="15441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7B5B80-C9EB-ED4D-4C00-AC4DA5BFEB98}"/>
              </a:ext>
            </a:extLst>
          </p:cNvPr>
          <p:cNvGrpSpPr/>
          <p:nvPr/>
        </p:nvGrpSpPr>
        <p:grpSpPr>
          <a:xfrm>
            <a:off x="999459" y="242199"/>
            <a:ext cx="10590029" cy="2306448"/>
            <a:chOff x="641997" y="242199"/>
            <a:chExt cx="11229717" cy="2306448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588A83F9-5652-C2C5-6CEC-0ED3723DC996}"/>
                </a:ext>
              </a:extLst>
            </p:cNvPr>
            <p:cNvSpPr/>
            <p:nvPr/>
          </p:nvSpPr>
          <p:spPr>
            <a:xfrm>
              <a:off x="641997" y="242199"/>
              <a:ext cx="11229717" cy="2306448"/>
            </a:xfrm>
            <a:custGeom>
              <a:avLst/>
              <a:gdLst>
                <a:gd name="connsiteX0" fmla="*/ 0 w 11229717"/>
                <a:gd name="connsiteY0" fmla="*/ 648020 h 2306448"/>
                <a:gd name="connsiteX1" fmla="*/ 648019 w 11229717"/>
                <a:gd name="connsiteY1" fmla="*/ 0 h 2306448"/>
                <a:gd name="connsiteX2" fmla="*/ 1012254 w 11229717"/>
                <a:gd name="connsiteY2" fmla="*/ 0 h 2306448"/>
                <a:gd name="connsiteX3" fmla="*/ 1773836 w 11229717"/>
                <a:gd name="connsiteY3" fmla="*/ 0 h 2306448"/>
                <a:gd name="connsiteX4" fmla="*/ 2535418 w 11229717"/>
                <a:gd name="connsiteY4" fmla="*/ 0 h 2306448"/>
                <a:gd name="connsiteX5" fmla="*/ 3098326 w 11229717"/>
                <a:gd name="connsiteY5" fmla="*/ 0 h 2306448"/>
                <a:gd name="connsiteX6" fmla="*/ 3462561 w 11229717"/>
                <a:gd name="connsiteY6" fmla="*/ 0 h 2306448"/>
                <a:gd name="connsiteX7" fmla="*/ 3926132 w 11229717"/>
                <a:gd name="connsiteY7" fmla="*/ 0 h 2306448"/>
                <a:gd name="connsiteX8" fmla="*/ 4588378 w 11229717"/>
                <a:gd name="connsiteY8" fmla="*/ 0 h 2306448"/>
                <a:gd name="connsiteX9" fmla="*/ 5051949 w 11229717"/>
                <a:gd name="connsiteY9" fmla="*/ 0 h 2306448"/>
                <a:gd name="connsiteX10" fmla="*/ 5912868 w 11229717"/>
                <a:gd name="connsiteY10" fmla="*/ 0 h 2306448"/>
                <a:gd name="connsiteX11" fmla="*/ 6376439 w 11229717"/>
                <a:gd name="connsiteY11" fmla="*/ 0 h 2306448"/>
                <a:gd name="connsiteX12" fmla="*/ 6939348 w 11229717"/>
                <a:gd name="connsiteY12" fmla="*/ 0 h 2306448"/>
                <a:gd name="connsiteX13" fmla="*/ 7601593 w 11229717"/>
                <a:gd name="connsiteY13" fmla="*/ 0 h 2306448"/>
                <a:gd name="connsiteX14" fmla="*/ 8363175 w 11229717"/>
                <a:gd name="connsiteY14" fmla="*/ 0 h 2306448"/>
                <a:gd name="connsiteX15" fmla="*/ 9124757 w 11229717"/>
                <a:gd name="connsiteY15" fmla="*/ 0 h 2306448"/>
                <a:gd name="connsiteX16" fmla="*/ 9687665 w 11229717"/>
                <a:gd name="connsiteY16" fmla="*/ 0 h 2306448"/>
                <a:gd name="connsiteX17" fmla="*/ 10581696 w 11229717"/>
                <a:gd name="connsiteY17" fmla="*/ 0 h 2306448"/>
                <a:gd name="connsiteX18" fmla="*/ 11229717 w 11229717"/>
                <a:gd name="connsiteY18" fmla="*/ 648020 h 2306448"/>
                <a:gd name="connsiteX19" fmla="*/ 11229717 w 11229717"/>
                <a:gd name="connsiteY19" fmla="*/ 1133016 h 2306448"/>
                <a:gd name="connsiteX20" fmla="*/ 11229717 w 11229717"/>
                <a:gd name="connsiteY20" fmla="*/ 1658428 h 2306448"/>
                <a:gd name="connsiteX21" fmla="*/ 10581696 w 11229717"/>
                <a:gd name="connsiteY21" fmla="*/ 2306448 h 2306448"/>
                <a:gd name="connsiteX22" fmla="*/ 9919451 w 11229717"/>
                <a:gd name="connsiteY22" fmla="*/ 2306448 h 2306448"/>
                <a:gd name="connsiteX23" fmla="*/ 9356543 w 11229717"/>
                <a:gd name="connsiteY23" fmla="*/ 2306448 h 2306448"/>
                <a:gd name="connsiteX24" fmla="*/ 8992308 w 11229717"/>
                <a:gd name="connsiteY24" fmla="*/ 2306448 h 2306448"/>
                <a:gd name="connsiteX25" fmla="*/ 8230726 w 11229717"/>
                <a:gd name="connsiteY25" fmla="*/ 2306448 h 2306448"/>
                <a:gd name="connsiteX26" fmla="*/ 7568481 w 11229717"/>
                <a:gd name="connsiteY26" fmla="*/ 2306448 h 2306448"/>
                <a:gd name="connsiteX27" fmla="*/ 6707562 w 11229717"/>
                <a:gd name="connsiteY27" fmla="*/ 2306448 h 2306448"/>
                <a:gd name="connsiteX28" fmla="*/ 6045317 w 11229717"/>
                <a:gd name="connsiteY28" fmla="*/ 2306448 h 2306448"/>
                <a:gd name="connsiteX29" fmla="*/ 5283735 w 11229717"/>
                <a:gd name="connsiteY29" fmla="*/ 2306448 h 2306448"/>
                <a:gd name="connsiteX30" fmla="*/ 4621490 w 11229717"/>
                <a:gd name="connsiteY30" fmla="*/ 2306448 h 2306448"/>
                <a:gd name="connsiteX31" fmla="*/ 3959245 w 11229717"/>
                <a:gd name="connsiteY31" fmla="*/ 2306448 h 2306448"/>
                <a:gd name="connsiteX32" fmla="*/ 3197663 w 11229717"/>
                <a:gd name="connsiteY32" fmla="*/ 2306448 h 2306448"/>
                <a:gd name="connsiteX33" fmla="*/ 2535418 w 11229717"/>
                <a:gd name="connsiteY33" fmla="*/ 2306448 h 2306448"/>
                <a:gd name="connsiteX34" fmla="*/ 1873172 w 11229717"/>
                <a:gd name="connsiteY34" fmla="*/ 2306448 h 2306448"/>
                <a:gd name="connsiteX35" fmla="*/ 1210927 w 11229717"/>
                <a:gd name="connsiteY35" fmla="*/ 2306448 h 2306448"/>
                <a:gd name="connsiteX36" fmla="*/ 648019 w 11229717"/>
                <a:gd name="connsiteY36" fmla="*/ 2306448 h 2306448"/>
                <a:gd name="connsiteX37" fmla="*/ 0 w 11229717"/>
                <a:gd name="connsiteY37" fmla="*/ 1658428 h 2306448"/>
                <a:gd name="connsiteX38" fmla="*/ 0 w 11229717"/>
                <a:gd name="connsiteY38" fmla="*/ 1143120 h 2306448"/>
                <a:gd name="connsiteX39" fmla="*/ 0 w 11229717"/>
                <a:gd name="connsiteY39" fmla="*/ 648020 h 2306448"/>
                <a:gd name="connsiteX0" fmla="*/ 0 w 11229717"/>
                <a:gd name="connsiteY0" fmla="*/ 648020 h 2306448"/>
                <a:gd name="connsiteX1" fmla="*/ 648019 w 11229717"/>
                <a:gd name="connsiteY1" fmla="*/ 0 h 2306448"/>
                <a:gd name="connsiteX2" fmla="*/ 1012254 w 11229717"/>
                <a:gd name="connsiteY2" fmla="*/ 0 h 2306448"/>
                <a:gd name="connsiteX3" fmla="*/ 1376489 w 11229717"/>
                <a:gd name="connsiteY3" fmla="*/ 0 h 2306448"/>
                <a:gd name="connsiteX4" fmla="*/ 2038734 w 11229717"/>
                <a:gd name="connsiteY4" fmla="*/ 0 h 2306448"/>
                <a:gd name="connsiteX5" fmla="*/ 2402969 w 11229717"/>
                <a:gd name="connsiteY5" fmla="*/ 0 h 2306448"/>
                <a:gd name="connsiteX6" fmla="*/ 3164551 w 11229717"/>
                <a:gd name="connsiteY6" fmla="*/ 0 h 2306448"/>
                <a:gd name="connsiteX7" fmla="*/ 3727459 w 11229717"/>
                <a:gd name="connsiteY7" fmla="*/ 0 h 2306448"/>
                <a:gd name="connsiteX8" fmla="*/ 4191030 w 11229717"/>
                <a:gd name="connsiteY8" fmla="*/ 0 h 2306448"/>
                <a:gd name="connsiteX9" fmla="*/ 4654602 w 11229717"/>
                <a:gd name="connsiteY9" fmla="*/ 0 h 2306448"/>
                <a:gd name="connsiteX10" fmla="*/ 5515521 w 11229717"/>
                <a:gd name="connsiteY10" fmla="*/ 0 h 2306448"/>
                <a:gd name="connsiteX11" fmla="*/ 6277103 w 11229717"/>
                <a:gd name="connsiteY11" fmla="*/ 0 h 2306448"/>
                <a:gd name="connsiteX12" fmla="*/ 6740674 w 11229717"/>
                <a:gd name="connsiteY12" fmla="*/ 0 h 2306448"/>
                <a:gd name="connsiteX13" fmla="*/ 7104909 w 11229717"/>
                <a:gd name="connsiteY13" fmla="*/ 0 h 2306448"/>
                <a:gd name="connsiteX14" fmla="*/ 7667817 w 11229717"/>
                <a:gd name="connsiteY14" fmla="*/ 0 h 2306448"/>
                <a:gd name="connsiteX15" fmla="*/ 8330063 w 11229717"/>
                <a:gd name="connsiteY15" fmla="*/ 0 h 2306448"/>
                <a:gd name="connsiteX16" fmla="*/ 8694297 w 11229717"/>
                <a:gd name="connsiteY16" fmla="*/ 0 h 2306448"/>
                <a:gd name="connsiteX17" fmla="*/ 9555215 w 11229717"/>
                <a:gd name="connsiteY17" fmla="*/ 0 h 2306448"/>
                <a:gd name="connsiteX18" fmla="*/ 10018788 w 11229717"/>
                <a:gd name="connsiteY18" fmla="*/ 0 h 2306448"/>
                <a:gd name="connsiteX19" fmla="*/ 10581696 w 11229717"/>
                <a:gd name="connsiteY19" fmla="*/ 0 h 2306448"/>
                <a:gd name="connsiteX20" fmla="*/ 11229717 w 11229717"/>
                <a:gd name="connsiteY20" fmla="*/ 648020 h 2306448"/>
                <a:gd name="connsiteX21" fmla="*/ 11229717 w 11229717"/>
                <a:gd name="connsiteY21" fmla="*/ 1133016 h 2306448"/>
                <a:gd name="connsiteX22" fmla="*/ 11229717 w 11229717"/>
                <a:gd name="connsiteY22" fmla="*/ 1658428 h 2306448"/>
                <a:gd name="connsiteX23" fmla="*/ 10581696 w 11229717"/>
                <a:gd name="connsiteY23" fmla="*/ 2306448 h 2306448"/>
                <a:gd name="connsiteX24" fmla="*/ 9820114 w 11229717"/>
                <a:gd name="connsiteY24" fmla="*/ 2306448 h 2306448"/>
                <a:gd name="connsiteX25" fmla="*/ 9157869 w 11229717"/>
                <a:gd name="connsiteY25" fmla="*/ 2306448 h 2306448"/>
                <a:gd name="connsiteX26" fmla="*/ 8594961 w 11229717"/>
                <a:gd name="connsiteY26" fmla="*/ 2306448 h 2306448"/>
                <a:gd name="connsiteX27" fmla="*/ 8131389 w 11229717"/>
                <a:gd name="connsiteY27" fmla="*/ 2306448 h 2306448"/>
                <a:gd name="connsiteX28" fmla="*/ 7767154 w 11229717"/>
                <a:gd name="connsiteY28" fmla="*/ 2306448 h 2306448"/>
                <a:gd name="connsiteX29" fmla="*/ 7005572 w 11229717"/>
                <a:gd name="connsiteY29" fmla="*/ 2306448 h 2306448"/>
                <a:gd name="connsiteX30" fmla="*/ 6542001 w 11229717"/>
                <a:gd name="connsiteY30" fmla="*/ 2306448 h 2306448"/>
                <a:gd name="connsiteX31" fmla="*/ 5979092 w 11229717"/>
                <a:gd name="connsiteY31" fmla="*/ 2306448 h 2306448"/>
                <a:gd name="connsiteX32" fmla="*/ 5515521 w 11229717"/>
                <a:gd name="connsiteY32" fmla="*/ 2306448 h 2306448"/>
                <a:gd name="connsiteX33" fmla="*/ 4853276 w 11229717"/>
                <a:gd name="connsiteY33" fmla="*/ 2306448 h 2306448"/>
                <a:gd name="connsiteX34" fmla="*/ 4091694 w 11229717"/>
                <a:gd name="connsiteY34" fmla="*/ 2306448 h 2306448"/>
                <a:gd name="connsiteX35" fmla="*/ 3727459 w 11229717"/>
                <a:gd name="connsiteY35" fmla="*/ 2306448 h 2306448"/>
                <a:gd name="connsiteX36" fmla="*/ 3263887 w 11229717"/>
                <a:gd name="connsiteY36" fmla="*/ 2306448 h 2306448"/>
                <a:gd name="connsiteX37" fmla="*/ 2700979 w 11229717"/>
                <a:gd name="connsiteY37" fmla="*/ 2306448 h 2306448"/>
                <a:gd name="connsiteX38" fmla="*/ 1840060 w 11229717"/>
                <a:gd name="connsiteY38" fmla="*/ 2306448 h 2306448"/>
                <a:gd name="connsiteX39" fmla="*/ 1475825 w 11229717"/>
                <a:gd name="connsiteY39" fmla="*/ 2306448 h 2306448"/>
                <a:gd name="connsiteX40" fmla="*/ 648019 w 11229717"/>
                <a:gd name="connsiteY40" fmla="*/ 2306448 h 2306448"/>
                <a:gd name="connsiteX41" fmla="*/ 0 w 11229717"/>
                <a:gd name="connsiteY41" fmla="*/ 1658428 h 2306448"/>
                <a:gd name="connsiteX42" fmla="*/ 0 w 11229717"/>
                <a:gd name="connsiteY42" fmla="*/ 1173432 h 2306448"/>
                <a:gd name="connsiteX43" fmla="*/ 0 w 11229717"/>
                <a:gd name="connsiteY43" fmla="*/ 648020 h 2306448"/>
                <a:gd name="connsiteX0" fmla="*/ 0 w 11229717"/>
                <a:gd name="connsiteY0" fmla="*/ 648020 h 2306448"/>
                <a:gd name="connsiteX1" fmla="*/ 648019 w 11229717"/>
                <a:gd name="connsiteY1" fmla="*/ 0 h 2306448"/>
                <a:gd name="connsiteX2" fmla="*/ 1012254 w 11229717"/>
                <a:gd name="connsiteY2" fmla="*/ 0 h 2306448"/>
                <a:gd name="connsiteX3" fmla="*/ 1773836 w 11229717"/>
                <a:gd name="connsiteY3" fmla="*/ 0 h 2306448"/>
                <a:gd name="connsiteX4" fmla="*/ 2535418 w 11229717"/>
                <a:gd name="connsiteY4" fmla="*/ 0 h 2306448"/>
                <a:gd name="connsiteX5" fmla="*/ 3098326 w 11229717"/>
                <a:gd name="connsiteY5" fmla="*/ 0 h 2306448"/>
                <a:gd name="connsiteX6" fmla="*/ 3462561 w 11229717"/>
                <a:gd name="connsiteY6" fmla="*/ 0 h 2306448"/>
                <a:gd name="connsiteX7" fmla="*/ 3926132 w 11229717"/>
                <a:gd name="connsiteY7" fmla="*/ 0 h 2306448"/>
                <a:gd name="connsiteX8" fmla="*/ 4588378 w 11229717"/>
                <a:gd name="connsiteY8" fmla="*/ 0 h 2306448"/>
                <a:gd name="connsiteX9" fmla="*/ 5051949 w 11229717"/>
                <a:gd name="connsiteY9" fmla="*/ 0 h 2306448"/>
                <a:gd name="connsiteX10" fmla="*/ 5912868 w 11229717"/>
                <a:gd name="connsiteY10" fmla="*/ 0 h 2306448"/>
                <a:gd name="connsiteX11" fmla="*/ 6376439 w 11229717"/>
                <a:gd name="connsiteY11" fmla="*/ 0 h 2306448"/>
                <a:gd name="connsiteX12" fmla="*/ 6939348 w 11229717"/>
                <a:gd name="connsiteY12" fmla="*/ 0 h 2306448"/>
                <a:gd name="connsiteX13" fmla="*/ 7601593 w 11229717"/>
                <a:gd name="connsiteY13" fmla="*/ 0 h 2306448"/>
                <a:gd name="connsiteX14" fmla="*/ 8363175 w 11229717"/>
                <a:gd name="connsiteY14" fmla="*/ 0 h 2306448"/>
                <a:gd name="connsiteX15" fmla="*/ 9124757 w 11229717"/>
                <a:gd name="connsiteY15" fmla="*/ 0 h 2306448"/>
                <a:gd name="connsiteX16" fmla="*/ 9687665 w 11229717"/>
                <a:gd name="connsiteY16" fmla="*/ 0 h 2306448"/>
                <a:gd name="connsiteX17" fmla="*/ 10581696 w 11229717"/>
                <a:gd name="connsiteY17" fmla="*/ 0 h 2306448"/>
                <a:gd name="connsiteX18" fmla="*/ 11229717 w 11229717"/>
                <a:gd name="connsiteY18" fmla="*/ 648020 h 2306448"/>
                <a:gd name="connsiteX19" fmla="*/ 11229717 w 11229717"/>
                <a:gd name="connsiteY19" fmla="*/ 1133016 h 2306448"/>
                <a:gd name="connsiteX20" fmla="*/ 11229717 w 11229717"/>
                <a:gd name="connsiteY20" fmla="*/ 1658428 h 2306448"/>
                <a:gd name="connsiteX21" fmla="*/ 10581696 w 11229717"/>
                <a:gd name="connsiteY21" fmla="*/ 2306448 h 2306448"/>
                <a:gd name="connsiteX22" fmla="*/ 9919451 w 11229717"/>
                <a:gd name="connsiteY22" fmla="*/ 2306448 h 2306448"/>
                <a:gd name="connsiteX23" fmla="*/ 9356543 w 11229717"/>
                <a:gd name="connsiteY23" fmla="*/ 2306448 h 2306448"/>
                <a:gd name="connsiteX24" fmla="*/ 8992308 w 11229717"/>
                <a:gd name="connsiteY24" fmla="*/ 2306448 h 2306448"/>
                <a:gd name="connsiteX25" fmla="*/ 8230726 w 11229717"/>
                <a:gd name="connsiteY25" fmla="*/ 2306448 h 2306448"/>
                <a:gd name="connsiteX26" fmla="*/ 7568481 w 11229717"/>
                <a:gd name="connsiteY26" fmla="*/ 2306448 h 2306448"/>
                <a:gd name="connsiteX27" fmla="*/ 6707562 w 11229717"/>
                <a:gd name="connsiteY27" fmla="*/ 2306448 h 2306448"/>
                <a:gd name="connsiteX28" fmla="*/ 6045317 w 11229717"/>
                <a:gd name="connsiteY28" fmla="*/ 2306448 h 2306448"/>
                <a:gd name="connsiteX29" fmla="*/ 5283735 w 11229717"/>
                <a:gd name="connsiteY29" fmla="*/ 2306448 h 2306448"/>
                <a:gd name="connsiteX30" fmla="*/ 4621490 w 11229717"/>
                <a:gd name="connsiteY30" fmla="*/ 2306448 h 2306448"/>
                <a:gd name="connsiteX31" fmla="*/ 3959245 w 11229717"/>
                <a:gd name="connsiteY31" fmla="*/ 2306448 h 2306448"/>
                <a:gd name="connsiteX32" fmla="*/ 3197663 w 11229717"/>
                <a:gd name="connsiteY32" fmla="*/ 2306448 h 2306448"/>
                <a:gd name="connsiteX33" fmla="*/ 2535418 w 11229717"/>
                <a:gd name="connsiteY33" fmla="*/ 2306448 h 2306448"/>
                <a:gd name="connsiteX34" fmla="*/ 1873172 w 11229717"/>
                <a:gd name="connsiteY34" fmla="*/ 2306448 h 2306448"/>
                <a:gd name="connsiteX35" fmla="*/ 1210927 w 11229717"/>
                <a:gd name="connsiteY35" fmla="*/ 2306448 h 2306448"/>
                <a:gd name="connsiteX36" fmla="*/ 648019 w 11229717"/>
                <a:gd name="connsiteY36" fmla="*/ 2306448 h 2306448"/>
                <a:gd name="connsiteX37" fmla="*/ 0 w 11229717"/>
                <a:gd name="connsiteY37" fmla="*/ 1658428 h 2306448"/>
                <a:gd name="connsiteX38" fmla="*/ 0 w 11229717"/>
                <a:gd name="connsiteY38" fmla="*/ 1143120 h 2306448"/>
                <a:gd name="connsiteX39" fmla="*/ 0 w 11229717"/>
                <a:gd name="connsiteY39" fmla="*/ 648020 h 230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229717" h="2306448" fill="none" extrusionOk="0">
                  <a:moveTo>
                    <a:pt x="0" y="648020"/>
                  </a:moveTo>
                  <a:cubicBezTo>
                    <a:pt x="24610" y="260360"/>
                    <a:pt x="143646" y="48840"/>
                    <a:pt x="648019" y="0"/>
                  </a:cubicBezTo>
                  <a:cubicBezTo>
                    <a:pt x="756749" y="-21910"/>
                    <a:pt x="845990" y="48553"/>
                    <a:pt x="1012254" y="0"/>
                  </a:cubicBezTo>
                  <a:cubicBezTo>
                    <a:pt x="1130233" y="-17838"/>
                    <a:pt x="1545107" y="-23253"/>
                    <a:pt x="1773836" y="0"/>
                  </a:cubicBezTo>
                  <a:cubicBezTo>
                    <a:pt x="1959914" y="54248"/>
                    <a:pt x="2273889" y="-28220"/>
                    <a:pt x="2535418" y="0"/>
                  </a:cubicBezTo>
                  <a:cubicBezTo>
                    <a:pt x="2814517" y="53168"/>
                    <a:pt x="2915026" y="-23544"/>
                    <a:pt x="3098326" y="0"/>
                  </a:cubicBezTo>
                  <a:cubicBezTo>
                    <a:pt x="3286074" y="-10138"/>
                    <a:pt x="3382271" y="-13186"/>
                    <a:pt x="3462561" y="0"/>
                  </a:cubicBezTo>
                  <a:cubicBezTo>
                    <a:pt x="3504212" y="-9282"/>
                    <a:pt x="3735404" y="16071"/>
                    <a:pt x="3926132" y="0"/>
                  </a:cubicBezTo>
                  <a:cubicBezTo>
                    <a:pt x="4147775" y="-5058"/>
                    <a:pt x="4419609" y="-21136"/>
                    <a:pt x="4588378" y="0"/>
                  </a:cubicBezTo>
                  <a:cubicBezTo>
                    <a:pt x="4794254" y="-37228"/>
                    <a:pt x="4879743" y="-21505"/>
                    <a:pt x="5051949" y="0"/>
                  </a:cubicBezTo>
                  <a:cubicBezTo>
                    <a:pt x="5266740" y="5827"/>
                    <a:pt x="5566421" y="-38572"/>
                    <a:pt x="5912868" y="0"/>
                  </a:cubicBezTo>
                  <a:cubicBezTo>
                    <a:pt x="6262421" y="-36396"/>
                    <a:pt x="6259581" y="-11903"/>
                    <a:pt x="6376439" y="0"/>
                  </a:cubicBezTo>
                  <a:cubicBezTo>
                    <a:pt x="6472413" y="60325"/>
                    <a:pt x="6802146" y="-21552"/>
                    <a:pt x="6939348" y="0"/>
                  </a:cubicBezTo>
                  <a:cubicBezTo>
                    <a:pt x="7081008" y="9683"/>
                    <a:pt x="7416023" y="5013"/>
                    <a:pt x="7601593" y="0"/>
                  </a:cubicBezTo>
                  <a:cubicBezTo>
                    <a:pt x="7795046" y="38347"/>
                    <a:pt x="8040006" y="-17046"/>
                    <a:pt x="8363175" y="0"/>
                  </a:cubicBezTo>
                  <a:cubicBezTo>
                    <a:pt x="8700791" y="15810"/>
                    <a:pt x="8887248" y="7671"/>
                    <a:pt x="9124757" y="0"/>
                  </a:cubicBezTo>
                  <a:cubicBezTo>
                    <a:pt x="9369143" y="-39400"/>
                    <a:pt x="9411896" y="1862"/>
                    <a:pt x="9687665" y="0"/>
                  </a:cubicBezTo>
                  <a:cubicBezTo>
                    <a:pt x="10017179" y="55363"/>
                    <a:pt x="10294513" y="-77298"/>
                    <a:pt x="10581696" y="0"/>
                  </a:cubicBezTo>
                  <a:cubicBezTo>
                    <a:pt x="10951170" y="38503"/>
                    <a:pt x="11296438" y="318011"/>
                    <a:pt x="11229717" y="648020"/>
                  </a:cubicBezTo>
                  <a:cubicBezTo>
                    <a:pt x="11227249" y="763261"/>
                    <a:pt x="11224678" y="912386"/>
                    <a:pt x="11229717" y="1133016"/>
                  </a:cubicBezTo>
                  <a:cubicBezTo>
                    <a:pt x="11222393" y="1335376"/>
                    <a:pt x="11222493" y="1448942"/>
                    <a:pt x="11229717" y="1658428"/>
                  </a:cubicBezTo>
                  <a:cubicBezTo>
                    <a:pt x="11290718" y="2119668"/>
                    <a:pt x="10951028" y="2325779"/>
                    <a:pt x="10581696" y="2306448"/>
                  </a:cubicBezTo>
                  <a:cubicBezTo>
                    <a:pt x="10345537" y="2329013"/>
                    <a:pt x="10187258" y="2279374"/>
                    <a:pt x="9919451" y="2306448"/>
                  </a:cubicBezTo>
                  <a:cubicBezTo>
                    <a:pt x="9652489" y="2333287"/>
                    <a:pt x="9470284" y="2305169"/>
                    <a:pt x="9356543" y="2306448"/>
                  </a:cubicBezTo>
                  <a:cubicBezTo>
                    <a:pt x="9226720" y="2315123"/>
                    <a:pt x="9120404" y="2291717"/>
                    <a:pt x="8992308" y="2306448"/>
                  </a:cubicBezTo>
                  <a:cubicBezTo>
                    <a:pt x="8831314" y="2329969"/>
                    <a:pt x="8633387" y="2279060"/>
                    <a:pt x="8230726" y="2306448"/>
                  </a:cubicBezTo>
                  <a:cubicBezTo>
                    <a:pt x="7901183" y="2293023"/>
                    <a:pt x="7855502" y="2284175"/>
                    <a:pt x="7568481" y="2306448"/>
                  </a:cubicBezTo>
                  <a:cubicBezTo>
                    <a:pt x="7253616" y="2374352"/>
                    <a:pt x="6991970" y="2328902"/>
                    <a:pt x="6707562" y="2306448"/>
                  </a:cubicBezTo>
                  <a:cubicBezTo>
                    <a:pt x="6439641" y="2292580"/>
                    <a:pt x="6321898" y="2305257"/>
                    <a:pt x="6045317" y="2306448"/>
                  </a:cubicBezTo>
                  <a:cubicBezTo>
                    <a:pt x="5765591" y="2256201"/>
                    <a:pt x="5606820" y="2322774"/>
                    <a:pt x="5283735" y="2306448"/>
                  </a:cubicBezTo>
                  <a:cubicBezTo>
                    <a:pt x="5008878" y="2344587"/>
                    <a:pt x="4875073" y="2295549"/>
                    <a:pt x="4621490" y="2306448"/>
                  </a:cubicBezTo>
                  <a:cubicBezTo>
                    <a:pt x="4424985" y="2370360"/>
                    <a:pt x="4128376" y="2295796"/>
                    <a:pt x="3959245" y="2306448"/>
                  </a:cubicBezTo>
                  <a:cubicBezTo>
                    <a:pt x="3795085" y="2336296"/>
                    <a:pt x="3375548" y="2325061"/>
                    <a:pt x="3197663" y="2306448"/>
                  </a:cubicBezTo>
                  <a:cubicBezTo>
                    <a:pt x="3055405" y="2317721"/>
                    <a:pt x="2867443" y="2362938"/>
                    <a:pt x="2535418" y="2306448"/>
                  </a:cubicBezTo>
                  <a:cubicBezTo>
                    <a:pt x="2237000" y="2291071"/>
                    <a:pt x="2189022" y="2317030"/>
                    <a:pt x="1873172" y="2306448"/>
                  </a:cubicBezTo>
                  <a:cubicBezTo>
                    <a:pt x="1589531" y="2321549"/>
                    <a:pt x="1488788" y="2316231"/>
                    <a:pt x="1210927" y="2306448"/>
                  </a:cubicBezTo>
                  <a:cubicBezTo>
                    <a:pt x="952246" y="2288649"/>
                    <a:pt x="904339" y="2283112"/>
                    <a:pt x="648019" y="2306448"/>
                  </a:cubicBezTo>
                  <a:cubicBezTo>
                    <a:pt x="231909" y="2209977"/>
                    <a:pt x="-127226" y="1993288"/>
                    <a:pt x="0" y="1658428"/>
                  </a:cubicBezTo>
                  <a:cubicBezTo>
                    <a:pt x="-33741" y="1415359"/>
                    <a:pt x="46176" y="1307097"/>
                    <a:pt x="0" y="1143120"/>
                  </a:cubicBezTo>
                  <a:cubicBezTo>
                    <a:pt x="-33146" y="973451"/>
                    <a:pt x="903" y="797672"/>
                    <a:pt x="0" y="648020"/>
                  </a:cubicBezTo>
                  <a:close/>
                </a:path>
                <a:path w="11229717" h="2306448" stroke="0" extrusionOk="0">
                  <a:moveTo>
                    <a:pt x="0" y="648020"/>
                  </a:moveTo>
                  <a:cubicBezTo>
                    <a:pt x="10285" y="299295"/>
                    <a:pt x="311216" y="45598"/>
                    <a:pt x="648019" y="0"/>
                  </a:cubicBezTo>
                  <a:cubicBezTo>
                    <a:pt x="829215" y="14969"/>
                    <a:pt x="840099" y="-26275"/>
                    <a:pt x="1012254" y="0"/>
                  </a:cubicBezTo>
                  <a:cubicBezTo>
                    <a:pt x="1167465" y="-5483"/>
                    <a:pt x="1228980" y="-12547"/>
                    <a:pt x="1376489" y="0"/>
                  </a:cubicBezTo>
                  <a:cubicBezTo>
                    <a:pt x="1511944" y="77268"/>
                    <a:pt x="1857444" y="-9226"/>
                    <a:pt x="2038734" y="0"/>
                  </a:cubicBezTo>
                  <a:cubicBezTo>
                    <a:pt x="2278074" y="24934"/>
                    <a:pt x="2298084" y="2821"/>
                    <a:pt x="2402969" y="0"/>
                  </a:cubicBezTo>
                  <a:cubicBezTo>
                    <a:pt x="2518403" y="-68185"/>
                    <a:pt x="2726951" y="3586"/>
                    <a:pt x="3164551" y="0"/>
                  </a:cubicBezTo>
                  <a:cubicBezTo>
                    <a:pt x="3541207" y="-26158"/>
                    <a:pt x="3552440" y="-917"/>
                    <a:pt x="3727459" y="0"/>
                  </a:cubicBezTo>
                  <a:cubicBezTo>
                    <a:pt x="3902807" y="-9649"/>
                    <a:pt x="3981745" y="18265"/>
                    <a:pt x="4191030" y="0"/>
                  </a:cubicBezTo>
                  <a:cubicBezTo>
                    <a:pt x="4410647" y="-12032"/>
                    <a:pt x="4453567" y="-9238"/>
                    <a:pt x="4654602" y="0"/>
                  </a:cubicBezTo>
                  <a:cubicBezTo>
                    <a:pt x="4727585" y="-26978"/>
                    <a:pt x="5093521" y="36244"/>
                    <a:pt x="5515521" y="0"/>
                  </a:cubicBezTo>
                  <a:cubicBezTo>
                    <a:pt x="5821368" y="52528"/>
                    <a:pt x="6015295" y="-44288"/>
                    <a:pt x="6277103" y="0"/>
                  </a:cubicBezTo>
                  <a:cubicBezTo>
                    <a:pt x="6473141" y="-21624"/>
                    <a:pt x="6640359" y="-2082"/>
                    <a:pt x="6740674" y="0"/>
                  </a:cubicBezTo>
                  <a:cubicBezTo>
                    <a:pt x="6966609" y="-1457"/>
                    <a:pt x="6925147" y="4238"/>
                    <a:pt x="7104909" y="0"/>
                  </a:cubicBezTo>
                  <a:cubicBezTo>
                    <a:pt x="7274147" y="1108"/>
                    <a:pt x="7501075" y="19530"/>
                    <a:pt x="7667817" y="0"/>
                  </a:cubicBezTo>
                  <a:cubicBezTo>
                    <a:pt x="7866227" y="-26655"/>
                    <a:pt x="8156100" y="43604"/>
                    <a:pt x="8330063" y="0"/>
                  </a:cubicBezTo>
                  <a:cubicBezTo>
                    <a:pt x="8532232" y="-9454"/>
                    <a:pt x="8587541" y="-34383"/>
                    <a:pt x="8694297" y="0"/>
                  </a:cubicBezTo>
                  <a:cubicBezTo>
                    <a:pt x="8811417" y="15345"/>
                    <a:pt x="9307368" y="-33417"/>
                    <a:pt x="9555215" y="0"/>
                  </a:cubicBezTo>
                  <a:cubicBezTo>
                    <a:pt x="9732784" y="1329"/>
                    <a:pt x="9839111" y="-5786"/>
                    <a:pt x="10018788" y="0"/>
                  </a:cubicBezTo>
                  <a:cubicBezTo>
                    <a:pt x="10096492" y="44990"/>
                    <a:pt x="10279880" y="-29947"/>
                    <a:pt x="10581696" y="0"/>
                  </a:cubicBezTo>
                  <a:cubicBezTo>
                    <a:pt x="10911047" y="83070"/>
                    <a:pt x="11152981" y="222510"/>
                    <a:pt x="11229717" y="648020"/>
                  </a:cubicBezTo>
                  <a:cubicBezTo>
                    <a:pt x="11222267" y="853224"/>
                    <a:pt x="11242684" y="928202"/>
                    <a:pt x="11229717" y="1133016"/>
                  </a:cubicBezTo>
                  <a:cubicBezTo>
                    <a:pt x="11199370" y="1318784"/>
                    <a:pt x="11255472" y="1525734"/>
                    <a:pt x="11229717" y="1658428"/>
                  </a:cubicBezTo>
                  <a:cubicBezTo>
                    <a:pt x="11204612" y="2072315"/>
                    <a:pt x="10945851" y="2277632"/>
                    <a:pt x="10581696" y="2306448"/>
                  </a:cubicBezTo>
                  <a:cubicBezTo>
                    <a:pt x="10415922" y="2292029"/>
                    <a:pt x="10233758" y="2264970"/>
                    <a:pt x="9820114" y="2306448"/>
                  </a:cubicBezTo>
                  <a:cubicBezTo>
                    <a:pt x="9468182" y="2321463"/>
                    <a:pt x="9348919" y="2270761"/>
                    <a:pt x="9157869" y="2306448"/>
                  </a:cubicBezTo>
                  <a:cubicBezTo>
                    <a:pt x="8965454" y="2279359"/>
                    <a:pt x="8882921" y="2245090"/>
                    <a:pt x="8594961" y="2306448"/>
                  </a:cubicBezTo>
                  <a:cubicBezTo>
                    <a:pt x="8318612" y="2319269"/>
                    <a:pt x="8354044" y="2286374"/>
                    <a:pt x="8131389" y="2306448"/>
                  </a:cubicBezTo>
                  <a:cubicBezTo>
                    <a:pt x="7908876" y="2315782"/>
                    <a:pt x="7896776" y="2294119"/>
                    <a:pt x="7767154" y="2306448"/>
                  </a:cubicBezTo>
                  <a:cubicBezTo>
                    <a:pt x="7660585" y="2374428"/>
                    <a:pt x="7215323" y="2395603"/>
                    <a:pt x="7005572" y="2306448"/>
                  </a:cubicBezTo>
                  <a:cubicBezTo>
                    <a:pt x="6768467" y="2301298"/>
                    <a:pt x="6755551" y="2305568"/>
                    <a:pt x="6542001" y="2306448"/>
                  </a:cubicBezTo>
                  <a:cubicBezTo>
                    <a:pt x="6352769" y="2341393"/>
                    <a:pt x="6191410" y="2354729"/>
                    <a:pt x="5979092" y="2306448"/>
                  </a:cubicBezTo>
                  <a:cubicBezTo>
                    <a:pt x="5782258" y="2281202"/>
                    <a:pt x="5756758" y="2296616"/>
                    <a:pt x="5515521" y="2306448"/>
                  </a:cubicBezTo>
                  <a:cubicBezTo>
                    <a:pt x="5280022" y="2311280"/>
                    <a:pt x="5072178" y="2307760"/>
                    <a:pt x="4853276" y="2306448"/>
                  </a:cubicBezTo>
                  <a:cubicBezTo>
                    <a:pt x="4679848" y="2246931"/>
                    <a:pt x="4306838" y="2276283"/>
                    <a:pt x="4091694" y="2306448"/>
                  </a:cubicBezTo>
                  <a:cubicBezTo>
                    <a:pt x="3867087" y="2298003"/>
                    <a:pt x="3835338" y="2299617"/>
                    <a:pt x="3727459" y="2306448"/>
                  </a:cubicBezTo>
                  <a:cubicBezTo>
                    <a:pt x="3603939" y="2310451"/>
                    <a:pt x="3449439" y="2282757"/>
                    <a:pt x="3263887" y="2306448"/>
                  </a:cubicBezTo>
                  <a:cubicBezTo>
                    <a:pt x="3041910" y="2345688"/>
                    <a:pt x="2831689" y="2280792"/>
                    <a:pt x="2700979" y="2306448"/>
                  </a:cubicBezTo>
                  <a:cubicBezTo>
                    <a:pt x="2505784" y="2320267"/>
                    <a:pt x="2132355" y="2295439"/>
                    <a:pt x="1840060" y="2306448"/>
                  </a:cubicBezTo>
                  <a:cubicBezTo>
                    <a:pt x="1572144" y="2340481"/>
                    <a:pt x="1567178" y="2319358"/>
                    <a:pt x="1475825" y="2306448"/>
                  </a:cubicBezTo>
                  <a:cubicBezTo>
                    <a:pt x="1451817" y="2203481"/>
                    <a:pt x="1094703" y="2177527"/>
                    <a:pt x="648019" y="2306448"/>
                  </a:cubicBezTo>
                  <a:cubicBezTo>
                    <a:pt x="248226" y="2338935"/>
                    <a:pt x="1387" y="1931592"/>
                    <a:pt x="0" y="1658428"/>
                  </a:cubicBezTo>
                  <a:cubicBezTo>
                    <a:pt x="5204" y="1522469"/>
                    <a:pt x="9015" y="1371172"/>
                    <a:pt x="0" y="1173432"/>
                  </a:cubicBezTo>
                  <a:cubicBezTo>
                    <a:pt x="-6521" y="1000202"/>
                    <a:pt x="-7709" y="845945"/>
                    <a:pt x="0" y="648020"/>
                  </a:cubicBezTo>
                  <a:close/>
                </a:path>
                <a:path w="11229717" h="2306448" fill="none" stroke="0" extrusionOk="0">
                  <a:moveTo>
                    <a:pt x="0" y="648020"/>
                  </a:moveTo>
                  <a:cubicBezTo>
                    <a:pt x="9409" y="218638"/>
                    <a:pt x="315492" y="22363"/>
                    <a:pt x="648019" y="0"/>
                  </a:cubicBezTo>
                  <a:cubicBezTo>
                    <a:pt x="755445" y="-3043"/>
                    <a:pt x="837620" y="21854"/>
                    <a:pt x="1012254" y="0"/>
                  </a:cubicBezTo>
                  <a:cubicBezTo>
                    <a:pt x="1119278" y="-51297"/>
                    <a:pt x="1594606" y="7638"/>
                    <a:pt x="1773836" y="0"/>
                  </a:cubicBezTo>
                  <a:cubicBezTo>
                    <a:pt x="1936510" y="8901"/>
                    <a:pt x="2323079" y="9654"/>
                    <a:pt x="2535418" y="0"/>
                  </a:cubicBezTo>
                  <a:cubicBezTo>
                    <a:pt x="2833112" y="21340"/>
                    <a:pt x="2898675" y="-17436"/>
                    <a:pt x="3098326" y="0"/>
                  </a:cubicBezTo>
                  <a:cubicBezTo>
                    <a:pt x="3308128" y="31823"/>
                    <a:pt x="3387609" y="-4577"/>
                    <a:pt x="3462561" y="0"/>
                  </a:cubicBezTo>
                  <a:cubicBezTo>
                    <a:pt x="3594222" y="4278"/>
                    <a:pt x="3764913" y="43142"/>
                    <a:pt x="3926132" y="0"/>
                  </a:cubicBezTo>
                  <a:cubicBezTo>
                    <a:pt x="4134425" y="-52523"/>
                    <a:pt x="4360105" y="15343"/>
                    <a:pt x="4588378" y="0"/>
                  </a:cubicBezTo>
                  <a:cubicBezTo>
                    <a:pt x="4794371" y="-42401"/>
                    <a:pt x="4854279" y="-23409"/>
                    <a:pt x="5051949" y="0"/>
                  </a:cubicBezTo>
                  <a:cubicBezTo>
                    <a:pt x="5304041" y="58397"/>
                    <a:pt x="5518274" y="57907"/>
                    <a:pt x="5912868" y="0"/>
                  </a:cubicBezTo>
                  <a:cubicBezTo>
                    <a:pt x="6265760" y="-37092"/>
                    <a:pt x="6257856" y="-16358"/>
                    <a:pt x="6376439" y="0"/>
                  </a:cubicBezTo>
                  <a:cubicBezTo>
                    <a:pt x="6459762" y="-14322"/>
                    <a:pt x="6749477" y="-41768"/>
                    <a:pt x="6939348" y="0"/>
                  </a:cubicBezTo>
                  <a:cubicBezTo>
                    <a:pt x="7112700" y="-6053"/>
                    <a:pt x="7402381" y="-52279"/>
                    <a:pt x="7601593" y="0"/>
                  </a:cubicBezTo>
                  <a:cubicBezTo>
                    <a:pt x="7814066" y="51297"/>
                    <a:pt x="8010340" y="1745"/>
                    <a:pt x="8363175" y="0"/>
                  </a:cubicBezTo>
                  <a:cubicBezTo>
                    <a:pt x="8681060" y="-20492"/>
                    <a:pt x="8911018" y="46717"/>
                    <a:pt x="9124757" y="0"/>
                  </a:cubicBezTo>
                  <a:cubicBezTo>
                    <a:pt x="9374269" y="-39094"/>
                    <a:pt x="9406936" y="12556"/>
                    <a:pt x="9687665" y="0"/>
                  </a:cubicBezTo>
                  <a:cubicBezTo>
                    <a:pt x="9983642" y="15841"/>
                    <a:pt x="10247110" y="-45957"/>
                    <a:pt x="10581696" y="0"/>
                  </a:cubicBezTo>
                  <a:cubicBezTo>
                    <a:pt x="10872557" y="95459"/>
                    <a:pt x="11344045" y="309181"/>
                    <a:pt x="11229717" y="648020"/>
                  </a:cubicBezTo>
                  <a:cubicBezTo>
                    <a:pt x="11229043" y="788136"/>
                    <a:pt x="11253355" y="903791"/>
                    <a:pt x="11229717" y="1133016"/>
                  </a:cubicBezTo>
                  <a:cubicBezTo>
                    <a:pt x="11239113" y="1333189"/>
                    <a:pt x="11259229" y="1467387"/>
                    <a:pt x="11229717" y="1658428"/>
                  </a:cubicBezTo>
                  <a:cubicBezTo>
                    <a:pt x="11176269" y="2071686"/>
                    <a:pt x="10935521" y="2387468"/>
                    <a:pt x="10581696" y="2306448"/>
                  </a:cubicBezTo>
                  <a:cubicBezTo>
                    <a:pt x="10355255" y="2331684"/>
                    <a:pt x="10226715" y="2277295"/>
                    <a:pt x="9919451" y="2306448"/>
                  </a:cubicBezTo>
                  <a:cubicBezTo>
                    <a:pt x="9636667" y="2311214"/>
                    <a:pt x="9490306" y="2280237"/>
                    <a:pt x="9356543" y="2306448"/>
                  </a:cubicBezTo>
                  <a:cubicBezTo>
                    <a:pt x="9210021" y="2344062"/>
                    <a:pt x="9144592" y="2297526"/>
                    <a:pt x="8992308" y="2306448"/>
                  </a:cubicBezTo>
                  <a:cubicBezTo>
                    <a:pt x="8829540" y="2271349"/>
                    <a:pt x="8469525" y="2328453"/>
                    <a:pt x="8230726" y="2306448"/>
                  </a:cubicBezTo>
                  <a:cubicBezTo>
                    <a:pt x="7897315" y="2313213"/>
                    <a:pt x="7861242" y="2288430"/>
                    <a:pt x="7568481" y="2306448"/>
                  </a:cubicBezTo>
                  <a:cubicBezTo>
                    <a:pt x="7318818" y="2310031"/>
                    <a:pt x="7007554" y="2290602"/>
                    <a:pt x="6707562" y="2306448"/>
                  </a:cubicBezTo>
                  <a:cubicBezTo>
                    <a:pt x="6440888" y="2327015"/>
                    <a:pt x="6340674" y="2334168"/>
                    <a:pt x="6045317" y="2306448"/>
                  </a:cubicBezTo>
                  <a:cubicBezTo>
                    <a:pt x="5726680" y="2288259"/>
                    <a:pt x="5571973" y="2299329"/>
                    <a:pt x="5283735" y="2306448"/>
                  </a:cubicBezTo>
                  <a:cubicBezTo>
                    <a:pt x="4961815" y="2299567"/>
                    <a:pt x="4843098" y="2275381"/>
                    <a:pt x="4621490" y="2306448"/>
                  </a:cubicBezTo>
                  <a:cubicBezTo>
                    <a:pt x="4410730" y="2313924"/>
                    <a:pt x="4083148" y="2302160"/>
                    <a:pt x="3959245" y="2306448"/>
                  </a:cubicBezTo>
                  <a:cubicBezTo>
                    <a:pt x="3808821" y="2359033"/>
                    <a:pt x="3372430" y="2287274"/>
                    <a:pt x="3197663" y="2306448"/>
                  </a:cubicBezTo>
                  <a:cubicBezTo>
                    <a:pt x="3021262" y="2256483"/>
                    <a:pt x="2861880" y="2288961"/>
                    <a:pt x="2535418" y="2306448"/>
                  </a:cubicBezTo>
                  <a:cubicBezTo>
                    <a:pt x="2227266" y="2291527"/>
                    <a:pt x="2180958" y="2317806"/>
                    <a:pt x="1873172" y="2306448"/>
                  </a:cubicBezTo>
                  <a:cubicBezTo>
                    <a:pt x="1563595" y="2337615"/>
                    <a:pt x="1460597" y="2321966"/>
                    <a:pt x="1210927" y="2306448"/>
                  </a:cubicBezTo>
                  <a:cubicBezTo>
                    <a:pt x="946806" y="2285990"/>
                    <a:pt x="910153" y="2290921"/>
                    <a:pt x="648019" y="2306448"/>
                  </a:cubicBezTo>
                  <a:cubicBezTo>
                    <a:pt x="316798" y="2281964"/>
                    <a:pt x="-56787" y="1895979"/>
                    <a:pt x="0" y="1658428"/>
                  </a:cubicBezTo>
                  <a:cubicBezTo>
                    <a:pt x="-44273" y="1434327"/>
                    <a:pt x="4646" y="1323466"/>
                    <a:pt x="0" y="1143120"/>
                  </a:cubicBezTo>
                  <a:cubicBezTo>
                    <a:pt x="-71267" y="964565"/>
                    <a:pt x="-18317" y="790887"/>
                    <a:pt x="0" y="648020"/>
                  </a:cubicBezTo>
                  <a:close/>
                </a:path>
                <a:path w="11229717" h="2306448" fill="none" stroke="0" extrusionOk="0">
                  <a:moveTo>
                    <a:pt x="0" y="648020"/>
                  </a:moveTo>
                  <a:cubicBezTo>
                    <a:pt x="14147" y="226204"/>
                    <a:pt x="240308" y="45197"/>
                    <a:pt x="648019" y="0"/>
                  </a:cubicBezTo>
                  <a:cubicBezTo>
                    <a:pt x="750509" y="-15972"/>
                    <a:pt x="841332" y="27990"/>
                    <a:pt x="1012254" y="0"/>
                  </a:cubicBezTo>
                  <a:cubicBezTo>
                    <a:pt x="1161312" y="-12470"/>
                    <a:pt x="1552335" y="-689"/>
                    <a:pt x="1773836" y="0"/>
                  </a:cubicBezTo>
                  <a:cubicBezTo>
                    <a:pt x="1971327" y="27966"/>
                    <a:pt x="2288256" y="-15654"/>
                    <a:pt x="2535418" y="0"/>
                  </a:cubicBezTo>
                  <a:cubicBezTo>
                    <a:pt x="2840141" y="21324"/>
                    <a:pt x="2890526" y="-23077"/>
                    <a:pt x="3098326" y="0"/>
                  </a:cubicBezTo>
                  <a:cubicBezTo>
                    <a:pt x="3304147" y="8486"/>
                    <a:pt x="3386611" y="-9051"/>
                    <a:pt x="3462561" y="0"/>
                  </a:cubicBezTo>
                  <a:cubicBezTo>
                    <a:pt x="3556328" y="22365"/>
                    <a:pt x="3755863" y="-11462"/>
                    <a:pt x="3926132" y="0"/>
                  </a:cubicBezTo>
                  <a:cubicBezTo>
                    <a:pt x="4126955" y="-36632"/>
                    <a:pt x="4409826" y="23617"/>
                    <a:pt x="4588378" y="0"/>
                  </a:cubicBezTo>
                  <a:cubicBezTo>
                    <a:pt x="4783272" y="-34680"/>
                    <a:pt x="4867591" y="-31184"/>
                    <a:pt x="5051949" y="0"/>
                  </a:cubicBezTo>
                  <a:cubicBezTo>
                    <a:pt x="5336411" y="-6735"/>
                    <a:pt x="5560947" y="45892"/>
                    <a:pt x="5912868" y="0"/>
                  </a:cubicBezTo>
                  <a:cubicBezTo>
                    <a:pt x="6260222" y="-39736"/>
                    <a:pt x="6263672" y="-15667"/>
                    <a:pt x="6376439" y="0"/>
                  </a:cubicBezTo>
                  <a:cubicBezTo>
                    <a:pt x="6454937" y="4366"/>
                    <a:pt x="6778089" y="650"/>
                    <a:pt x="6939348" y="0"/>
                  </a:cubicBezTo>
                  <a:cubicBezTo>
                    <a:pt x="7111021" y="-29525"/>
                    <a:pt x="7402857" y="-45009"/>
                    <a:pt x="7601593" y="0"/>
                  </a:cubicBezTo>
                  <a:cubicBezTo>
                    <a:pt x="7774683" y="35517"/>
                    <a:pt x="8011164" y="-3316"/>
                    <a:pt x="8363175" y="0"/>
                  </a:cubicBezTo>
                  <a:cubicBezTo>
                    <a:pt x="8681983" y="3789"/>
                    <a:pt x="8936722" y="-434"/>
                    <a:pt x="9124757" y="0"/>
                  </a:cubicBezTo>
                  <a:cubicBezTo>
                    <a:pt x="9370912" y="-25280"/>
                    <a:pt x="9402660" y="8717"/>
                    <a:pt x="9687665" y="0"/>
                  </a:cubicBezTo>
                  <a:cubicBezTo>
                    <a:pt x="9969938" y="-17559"/>
                    <a:pt x="10259018" y="-63103"/>
                    <a:pt x="10581696" y="0"/>
                  </a:cubicBezTo>
                  <a:cubicBezTo>
                    <a:pt x="10942878" y="39421"/>
                    <a:pt x="11273763" y="316189"/>
                    <a:pt x="11229717" y="648020"/>
                  </a:cubicBezTo>
                  <a:cubicBezTo>
                    <a:pt x="11235501" y="797327"/>
                    <a:pt x="11235322" y="883668"/>
                    <a:pt x="11229717" y="1133016"/>
                  </a:cubicBezTo>
                  <a:cubicBezTo>
                    <a:pt x="11208131" y="1336814"/>
                    <a:pt x="11231030" y="1443634"/>
                    <a:pt x="11229717" y="1658428"/>
                  </a:cubicBezTo>
                  <a:cubicBezTo>
                    <a:pt x="11265398" y="2157515"/>
                    <a:pt x="11048430" y="2306158"/>
                    <a:pt x="10581696" y="2306448"/>
                  </a:cubicBezTo>
                  <a:cubicBezTo>
                    <a:pt x="10345718" y="2342893"/>
                    <a:pt x="10173343" y="2295422"/>
                    <a:pt x="9919451" y="2306448"/>
                  </a:cubicBezTo>
                  <a:cubicBezTo>
                    <a:pt x="9772571" y="2305629"/>
                    <a:pt x="9487835" y="2285776"/>
                    <a:pt x="9356543" y="2306448"/>
                  </a:cubicBezTo>
                  <a:cubicBezTo>
                    <a:pt x="9231742" y="2326629"/>
                    <a:pt x="9139301" y="2305641"/>
                    <a:pt x="8992308" y="2306448"/>
                  </a:cubicBezTo>
                  <a:cubicBezTo>
                    <a:pt x="8820944" y="2329027"/>
                    <a:pt x="8666632" y="2304020"/>
                    <a:pt x="8230726" y="2306448"/>
                  </a:cubicBezTo>
                  <a:cubicBezTo>
                    <a:pt x="7903353" y="2291152"/>
                    <a:pt x="7869683" y="2283744"/>
                    <a:pt x="7568481" y="2306448"/>
                  </a:cubicBezTo>
                  <a:cubicBezTo>
                    <a:pt x="7260969" y="2325227"/>
                    <a:pt x="6915220" y="2337482"/>
                    <a:pt x="6707562" y="2306448"/>
                  </a:cubicBezTo>
                  <a:cubicBezTo>
                    <a:pt x="6450921" y="2311462"/>
                    <a:pt x="6329837" y="2315073"/>
                    <a:pt x="6045317" y="2306448"/>
                  </a:cubicBezTo>
                  <a:cubicBezTo>
                    <a:pt x="5737324" y="2250415"/>
                    <a:pt x="5634969" y="2286419"/>
                    <a:pt x="5283735" y="2306448"/>
                  </a:cubicBezTo>
                  <a:cubicBezTo>
                    <a:pt x="5006568" y="2348760"/>
                    <a:pt x="4845751" y="2283052"/>
                    <a:pt x="4621490" y="2306448"/>
                  </a:cubicBezTo>
                  <a:cubicBezTo>
                    <a:pt x="4437987" y="2351761"/>
                    <a:pt x="4113811" y="2260558"/>
                    <a:pt x="3959245" y="2306448"/>
                  </a:cubicBezTo>
                  <a:cubicBezTo>
                    <a:pt x="3801874" y="2343079"/>
                    <a:pt x="3370314" y="2332934"/>
                    <a:pt x="3197663" y="2306448"/>
                  </a:cubicBezTo>
                  <a:cubicBezTo>
                    <a:pt x="3045488" y="2315068"/>
                    <a:pt x="2840953" y="2313266"/>
                    <a:pt x="2535418" y="2306448"/>
                  </a:cubicBezTo>
                  <a:cubicBezTo>
                    <a:pt x="2239968" y="2288075"/>
                    <a:pt x="2190677" y="2325718"/>
                    <a:pt x="1873172" y="2306448"/>
                  </a:cubicBezTo>
                  <a:cubicBezTo>
                    <a:pt x="1582279" y="2326717"/>
                    <a:pt x="1475345" y="2330897"/>
                    <a:pt x="1210927" y="2306448"/>
                  </a:cubicBezTo>
                  <a:cubicBezTo>
                    <a:pt x="966492" y="2278522"/>
                    <a:pt x="902993" y="2295103"/>
                    <a:pt x="648019" y="2306448"/>
                  </a:cubicBezTo>
                  <a:cubicBezTo>
                    <a:pt x="262595" y="2272991"/>
                    <a:pt x="-152189" y="1969246"/>
                    <a:pt x="0" y="1658428"/>
                  </a:cubicBezTo>
                  <a:cubicBezTo>
                    <a:pt x="-31118" y="1420414"/>
                    <a:pt x="4137" y="1322818"/>
                    <a:pt x="0" y="1143120"/>
                  </a:cubicBezTo>
                  <a:cubicBezTo>
                    <a:pt x="-40878" y="948688"/>
                    <a:pt x="-63565" y="799907"/>
                    <a:pt x="0" y="648020"/>
                  </a:cubicBezTo>
                  <a:close/>
                </a:path>
              </a:pathLst>
            </a:custGeom>
            <a:solidFill>
              <a:srgbClr val="FFE5F0"/>
            </a:solidFill>
            <a:ln w="38100">
              <a:solidFill>
                <a:srgbClr val="FF0066"/>
              </a:solidFill>
              <a:extLst>
                <a:ext uri="{C807C97D-BFC1-408E-A445-0C87EB9F89A2}">
                  <ask:lineSketchStyleProps xmlns:ask="http://schemas.microsoft.com/office/drawing/2018/sketchyshapes" sd="2339202902">
                    <a:custGeom>
                      <a:avLst/>
                      <a:gdLst>
                        <a:gd name="connsiteX0" fmla="*/ 0 w 10590029"/>
                        <a:gd name="connsiteY0" fmla="*/ 648020 h 2306448"/>
                        <a:gd name="connsiteX1" fmla="*/ 611106 w 10590029"/>
                        <a:gd name="connsiteY1" fmla="*/ 0 h 2306448"/>
                        <a:gd name="connsiteX2" fmla="*/ 954593 w 10590029"/>
                        <a:gd name="connsiteY2" fmla="*/ 0 h 2306448"/>
                        <a:gd name="connsiteX3" fmla="*/ 1672792 w 10590029"/>
                        <a:gd name="connsiteY3" fmla="*/ 0 h 2306448"/>
                        <a:gd name="connsiteX4" fmla="*/ 2390991 w 10590029"/>
                        <a:gd name="connsiteY4" fmla="*/ 0 h 2306448"/>
                        <a:gd name="connsiteX5" fmla="*/ 2921834 w 10590029"/>
                        <a:gd name="connsiteY5" fmla="*/ 0 h 2306448"/>
                        <a:gd name="connsiteX6" fmla="*/ 3265321 w 10590029"/>
                        <a:gd name="connsiteY6" fmla="*/ 0 h 2306448"/>
                        <a:gd name="connsiteX7" fmla="*/ 3702485 w 10590029"/>
                        <a:gd name="connsiteY7" fmla="*/ 0 h 2306448"/>
                        <a:gd name="connsiteX8" fmla="*/ 4327007 w 10590029"/>
                        <a:gd name="connsiteY8" fmla="*/ 0 h 2306448"/>
                        <a:gd name="connsiteX9" fmla="*/ 4764171 w 10590029"/>
                        <a:gd name="connsiteY9" fmla="*/ 0 h 2306448"/>
                        <a:gd name="connsiteX10" fmla="*/ 5576049 w 10590029"/>
                        <a:gd name="connsiteY10" fmla="*/ 0 h 2306448"/>
                        <a:gd name="connsiteX11" fmla="*/ 6013213 w 10590029"/>
                        <a:gd name="connsiteY11" fmla="*/ 0 h 2306448"/>
                        <a:gd name="connsiteX12" fmla="*/ 6544056 w 10590029"/>
                        <a:gd name="connsiteY12" fmla="*/ 0 h 2306448"/>
                        <a:gd name="connsiteX13" fmla="*/ 7168577 w 10590029"/>
                        <a:gd name="connsiteY13" fmla="*/ 0 h 2306448"/>
                        <a:gd name="connsiteX14" fmla="*/ 7886777 w 10590029"/>
                        <a:gd name="connsiteY14" fmla="*/ 0 h 2306448"/>
                        <a:gd name="connsiteX15" fmla="*/ 8604976 w 10590029"/>
                        <a:gd name="connsiteY15" fmla="*/ 0 h 2306448"/>
                        <a:gd name="connsiteX16" fmla="*/ 9135819 w 10590029"/>
                        <a:gd name="connsiteY16" fmla="*/ 0 h 2306448"/>
                        <a:gd name="connsiteX17" fmla="*/ 9978922 w 10590029"/>
                        <a:gd name="connsiteY17" fmla="*/ 0 h 2306448"/>
                        <a:gd name="connsiteX18" fmla="*/ 10590029 w 10590029"/>
                        <a:gd name="connsiteY18" fmla="*/ 648020 h 2306448"/>
                        <a:gd name="connsiteX19" fmla="*/ 10590029 w 10590029"/>
                        <a:gd name="connsiteY19" fmla="*/ 1133016 h 2306448"/>
                        <a:gd name="connsiteX20" fmla="*/ 10590029 w 10590029"/>
                        <a:gd name="connsiteY20" fmla="*/ 1658428 h 2306448"/>
                        <a:gd name="connsiteX21" fmla="*/ 9978922 w 10590029"/>
                        <a:gd name="connsiteY21" fmla="*/ 2306448 h 2306448"/>
                        <a:gd name="connsiteX22" fmla="*/ 9354401 w 10590029"/>
                        <a:gd name="connsiteY22" fmla="*/ 2306448 h 2306448"/>
                        <a:gd name="connsiteX23" fmla="*/ 8823559 w 10590029"/>
                        <a:gd name="connsiteY23" fmla="*/ 2306448 h 2306448"/>
                        <a:gd name="connsiteX24" fmla="*/ 8480072 w 10590029"/>
                        <a:gd name="connsiteY24" fmla="*/ 2306448 h 2306448"/>
                        <a:gd name="connsiteX25" fmla="*/ 7761873 w 10590029"/>
                        <a:gd name="connsiteY25" fmla="*/ 2306448 h 2306448"/>
                        <a:gd name="connsiteX26" fmla="*/ 7137352 w 10590029"/>
                        <a:gd name="connsiteY26" fmla="*/ 2306448 h 2306448"/>
                        <a:gd name="connsiteX27" fmla="*/ 6325474 w 10590029"/>
                        <a:gd name="connsiteY27" fmla="*/ 2306448 h 2306448"/>
                        <a:gd name="connsiteX28" fmla="*/ 5700953 w 10590029"/>
                        <a:gd name="connsiteY28" fmla="*/ 2306448 h 2306448"/>
                        <a:gd name="connsiteX29" fmla="*/ 4982754 w 10590029"/>
                        <a:gd name="connsiteY29" fmla="*/ 2306448 h 2306448"/>
                        <a:gd name="connsiteX30" fmla="*/ 4358233 w 10590029"/>
                        <a:gd name="connsiteY30" fmla="*/ 2306448 h 2306448"/>
                        <a:gd name="connsiteX31" fmla="*/ 3733712 w 10590029"/>
                        <a:gd name="connsiteY31" fmla="*/ 2306448 h 2306448"/>
                        <a:gd name="connsiteX32" fmla="*/ 3015512 w 10590029"/>
                        <a:gd name="connsiteY32" fmla="*/ 2306448 h 2306448"/>
                        <a:gd name="connsiteX33" fmla="*/ 2390991 w 10590029"/>
                        <a:gd name="connsiteY33" fmla="*/ 2306448 h 2306448"/>
                        <a:gd name="connsiteX34" fmla="*/ 1766469 w 10590029"/>
                        <a:gd name="connsiteY34" fmla="*/ 2306448 h 2306448"/>
                        <a:gd name="connsiteX35" fmla="*/ 1141948 w 10590029"/>
                        <a:gd name="connsiteY35" fmla="*/ 2306448 h 2306448"/>
                        <a:gd name="connsiteX36" fmla="*/ 611106 w 10590029"/>
                        <a:gd name="connsiteY36" fmla="*/ 2306448 h 2306448"/>
                        <a:gd name="connsiteX37" fmla="*/ 0 w 10590029"/>
                        <a:gd name="connsiteY37" fmla="*/ 1658428 h 2306448"/>
                        <a:gd name="connsiteX38" fmla="*/ 0 w 10590029"/>
                        <a:gd name="connsiteY38" fmla="*/ 1143120 h 2306448"/>
                        <a:gd name="connsiteX39" fmla="*/ 0 w 10590029"/>
                        <a:gd name="connsiteY39" fmla="*/ 648020 h 2306448"/>
                        <a:gd name="connsiteX0" fmla="*/ 0 w 10590029"/>
                        <a:gd name="connsiteY0" fmla="*/ 648020 h 2306448"/>
                        <a:gd name="connsiteX1" fmla="*/ 611106 w 10590029"/>
                        <a:gd name="connsiteY1" fmla="*/ 0 h 2306448"/>
                        <a:gd name="connsiteX2" fmla="*/ 954593 w 10590029"/>
                        <a:gd name="connsiteY2" fmla="*/ 0 h 2306448"/>
                        <a:gd name="connsiteX3" fmla="*/ 1298079 w 10590029"/>
                        <a:gd name="connsiteY3" fmla="*/ 0 h 2306448"/>
                        <a:gd name="connsiteX4" fmla="*/ 1922600 w 10590029"/>
                        <a:gd name="connsiteY4" fmla="*/ 0 h 2306448"/>
                        <a:gd name="connsiteX5" fmla="*/ 2266087 w 10590029"/>
                        <a:gd name="connsiteY5" fmla="*/ 0 h 2306448"/>
                        <a:gd name="connsiteX6" fmla="*/ 2984286 w 10590029"/>
                        <a:gd name="connsiteY6" fmla="*/ 0 h 2306448"/>
                        <a:gd name="connsiteX7" fmla="*/ 3515129 w 10590029"/>
                        <a:gd name="connsiteY7" fmla="*/ 0 h 2306448"/>
                        <a:gd name="connsiteX8" fmla="*/ 3952293 w 10590029"/>
                        <a:gd name="connsiteY8" fmla="*/ 0 h 2306448"/>
                        <a:gd name="connsiteX9" fmla="*/ 4389458 w 10590029"/>
                        <a:gd name="connsiteY9" fmla="*/ 0 h 2306448"/>
                        <a:gd name="connsiteX10" fmla="*/ 5201336 w 10590029"/>
                        <a:gd name="connsiteY10" fmla="*/ 0 h 2306448"/>
                        <a:gd name="connsiteX11" fmla="*/ 5919535 w 10590029"/>
                        <a:gd name="connsiteY11" fmla="*/ 0 h 2306448"/>
                        <a:gd name="connsiteX12" fmla="*/ 6356700 w 10590029"/>
                        <a:gd name="connsiteY12" fmla="*/ 0 h 2306448"/>
                        <a:gd name="connsiteX13" fmla="*/ 6700186 w 10590029"/>
                        <a:gd name="connsiteY13" fmla="*/ 0 h 2306448"/>
                        <a:gd name="connsiteX14" fmla="*/ 7231029 w 10590029"/>
                        <a:gd name="connsiteY14" fmla="*/ 0 h 2306448"/>
                        <a:gd name="connsiteX15" fmla="*/ 7855551 w 10590029"/>
                        <a:gd name="connsiteY15" fmla="*/ 0 h 2306448"/>
                        <a:gd name="connsiteX16" fmla="*/ 8199037 w 10590029"/>
                        <a:gd name="connsiteY16" fmla="*/ 0 h 2306448"/>
                        <a:gd name="connsiteX17" fmla="*/ 9010914 w 10590029"/>
                        <a:gd name="connsiteY17" fmla="*/ 0 h 2306448"/>
                        <a:gd name="connsiteX18" fmla="*/ 9448080 w 10590029"/>
                        <a:gd name="connsiteY18" fmla="*/ 0 h 2306448"/>
                        <a:gd name="connsiteX19" fmla="*/ 9978922 w 10590029"/>
                        <a:gd name="connsiteY19" fmla="*/ 0 h 2306448"/>
                        <a:gd name="connsiteX20" fmla="*/ 10590029 w 10590029"/>
                        <a:gd name="connsiteY20" fmla="*/ 648020 h 2306448"/>
                        <a:gd name="connsiteX21" fmla="*/ 10590029 w 10590029"/>
                        <a:gd name="connsiteY21" fmla="*/ 1133016 h 2306448"/>
                        <a:gd name="connsiteX22" fmla="*/ 10590029 w 10590029"/>
                        <a:gd name="connsiteY22" fmla="*/ 1658428 h 2306448"/>
                        <a:gd name="connsiteX23" fmla="*/ 9978922 w 10590029"/>
                        <a:gd name="connsiteY23" fmla="*/ 2306448 h 2306448"/>
                        <a:gd name="connsiteX24" fmla="*/ 9260723 w 10590029"/>
                        <a:gd name="connsiteY24" fmla="*/ 2306448 h 2306448"/>
                        <a:gd name="connsiteX25" fmla="*/ 8636202 w 10590029"/>
                        <a:gd name="connsiteY25" fmla="*/ 2306448 h 2306448"/>
                        <a:gd name="connsiteX26" fmla="*/ 8105359 w 10590029"/>
                        <a:gd name="connsiteY26" fmla="*/ 2306448 h 2306448"/>
                        <a:gd name="connsiteX27" fmla="*/ 7668194 w 10590029"/>
                        <a:gd name="connsiteY27" fmla="*/ 2306448 h 2306448"/>
                        <a:gd name="connsiteX28" fmla="*/ 7324707 w 10590029"/>
                        <a:gd name="connsiteY28" fmla="*/ 2306448 h 2306448"/>
                        <a:gd name="connsiteX29" fmla="*/ 6606508 w 10590029"/>
                        <a:gd name="connsiteY29" fmla="*/ 2306448 h 2306448"/>
                        <a:gd name="connsiteX30" fmla="*/ 6169344 w 10590029"/>
                        <a:gd name="connsiteY30" fmla="*/ 2306448 h 2306448"/>
                        <a:gd name="connsiteX31" fmla="*/ 5638500 w 10590029"/>
                        <a:gd name="connsiteY31" fmla="*/ 2306448 h 2306448"/>
                        <a:gd name="connsiteX32" fmla="*/ 5201336 w 10590029"/>
                        <a:gd name="connsiteY32" fmla="*/ 2306448 h 2306448"/>
                        <a:gd name="connsiteX33" fmla="*/ 4576815 w 10590029"/>
                        <a:gd name="connsiteY33" fmla="*/ 2306448 h 2306448"/>
                        <a:gd name="connsiteX34" fmla="*/ 3858616 w 10590029"/>
                        <a:gd name="connsiteY34" fmla="*/ 2306448 h 2306448"/>
                        <a:gd name="connsiteX35" fmla="*/ 3515129 w 10590029"/>
                        <a:gd name="connsiteY35" fmla="*/ 2306448 h 2306448"/>
                        <a:gd name="connsiteX36" fmla="*/ 3077964 w 10590029"/>
                        <a:gd name="connsiteY36" fmla="*/ 2306448 h 2306448"/>
                        <a:gd name="connsiteX37" fmla="*/ 2547121 w 10590029"/>
                        <a:gd name="connsiteY37" fmla="*/ 2306448 h 2306448"/>
                        <a:gd name="connsiteX38" fmla="*/ 1735244 w 10590029"/>
                        <a:gd name="connsiteY38" fmla="*/ 2306448 h 2306448"/>
                        <a:gd name="connsiteX39" fmla="*/ 1391757 w 10590029"/>
                        <a:gd name="connsiteY39" fmla="*/ 2306448 h 2306448"/>
                        <a:gd name="connsiteX40" fmla="*/ 611106 w 10590029"/>
                        <a:gd name="connsiteY40" fmla="*/ 2306448 h 2306448"/>
                        <a:gd name="connsiteX41" fmla="*/ 0 w 10590029"/>
                        <a:gd name="connsiteY41" fmla="*/ 1658428 h 2306448"/>
                        <a:gd name="connsiteX42" fmla="*/ 0 w 10590029"/>
                        <a:gd name="connsiteY42" fmla="*/ 1173432 h 2306448"/>
                        <a:gd name="connsiteX43" fmla="*/ 0 w 10590029"/>
                        <a:gd name="connsiteY43" fmla="*/ 648020 h 2306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10590029" h="2306448" fill="none" extrusionOk="0">
                          <a:moveTo>
                            <a:pt x="0" y="648020"/>
                          </a:moveTo>
                          <a:cubicBezTo>
                            <a:pt x="20806" y="236332"/>
                            <a:pt x="188782" y="38205"/>
                            <a:pt x="611106" y="0"/>
                          </a:cubicBezTo>
                          <a:cubicBezTo>
                            <a:pt x="722408" y="-3388"/>
                            <a:pt x="798665" y="30823"/>
                            <a:pt x="954593" y="0"/>
                          </a:cubicBezTo>
                          <a:cubicBezTo>
                            <a:pt x="1104595" y="-8549"/>
                            <a:pt x="1489184" y="536"/>
                            <a:pt x="1672792" y="0"/>
                          </a:cubicBezTo>
                          <a:cubicBezTo>
                            <a:pt x="1819378" y="33775"/>
                            <a:pt x="2152426" y="-17299"/>
                            <a:pt x="2390991" y="0"/>
                          </a:cubicBezTo>
                          <a:cubicBezTo>
                            <a:pt x="2667246" y="47936"/>
                            <a:pt x="2750516" y="-37548"/>
                            <a:pt x="2921834" y="0"/>
                          </a:cubicBezTo>
                          <a:cubicBezTo>
                            <a:pt x="3106543" y="1087"/>
                            <a:pt x="3192243" y="-11290"/>
                            <a:pt x="3265321" y="0"/>
                          </a:cubicBezTo>
                          <a:cubicBezTo>
                            <a:pt x="3334324" y="16540"/>
                            <a:pt x="3534558" y="-12589"/>
                            <a:pt x="3702485" y="0"/>
                          </a:cubicBezTo>
                          <a:cubicBezTo>
                            <a:pt x="3887655" y="-37599"/>
                            <a:pt x="4161760" y="18292"/>
                            <a:pt x="4327007" y="0"/>
                          </a:cubicBezTo>
                          <a:cubicBezTo>
                            <a:pt x="4519665" y="-34842"/>
                            <a:pt x="4593564" y="-21401"/>
                            <a:pt x="4764171" y="0"/>
                          </a:cubicBezTo>
                          <a:cubicBezTo>
                            <a:pt x="4993883" y="-14041"/>
                            <a:pt x="5266236" y="25135"/>
                            <a:pt x="5576049" y="0"/>
                          </a:cubicBezTo>
                          <a:cubicBezTo>
                            <a:pt x="5903934" y="-38498"/>
                            <a:pt x="5903277" y="-17092"/>
                            <a:pt x="6013213" y="0"/>
                          </a:cubicBezTo>
                          <a:cubicBezTo>
                            <a:pt x="6116141" y="23962"/>
                            <a:pt x="6396252" y="8219"/>
                            <a:pt x="6544056" y="0"/>
                          </a:cubicBezTo>
                          <a:cubicBezTo>
                            <a:pt x="6706558" y="-20661"/>
                            <a:pt x="6981303" y="-36049"/>
                            <a:pt x="7168577" y="0"/>
                          </a:cubicBezTo>
                          <a:cubicBezTo>
                            <a:pt x="7327539" y="1410"/>
                            <a:pt x="7596473" y="-7112"/>
                            <a:pt x="7886777" y="0"/>
                          </a:cubicBezTo>
                          <a:cubicBezTo>
                            <a:pt x="8191852" y="29043"/>
                            <a:pt x="8397418" y="10954"/>
                            <a:pt x="8604976" y="0"/>
                          </a:cubicBezTo>
                          <a:cubicBezTo>
                            <a:pt x="8839576" y="-35853"/>
                            <a:pt x="8869244" y="3779"/>
                            <a:pt x="9135819" y="0"/>
                          </a:cubicBezTo>
                          <a:cubicBezTo>
                            <a:pt x="9441640" y="12683"/>
                            <a:pt x="9701606" y="-52932"/>
                            <a:pt x="9978922" y="0"/>
                          </a:cubicBezTo>
                          <a:cubicBezTo>
                            <a:pt x="10330018" y="1038"/>
                            <a:pt x="10621348" y="328009"/>
                            <a:pt x="10590029" y="648020"/>
                          </a:cubicBezTo>
                          <a:cubicBezTo>
                            <a:pt x="10585770" y="775625"/>
                            <a:pt x="10578579" y="910129"/>
                            <a:pt x="10590029" y="1133016"/>
                          </a:cubicBezTo>
                          <a:cubicBezTo>
                            <a:pt x="10584877" y="1338804"/>
                            <a:pt x="10593300" y="1438875"/>
                            <a:pt x="10590029" y="1658428"/>
                          </a:cubicBezTo>
                          <a:cubicBezTo>
                            <a:pt x="10577849" y="2107568"/>
                            <a:pt x="10360804" y="2343662"/>
                            <a:pt x="9978922" y="2306448"/>
                          </a:cubicBezTo>
                          <a:cubicBezTo>
                            <a:pt x="9756007" y="2324575"/>
                            <a:pt x="9587160" y="2294884"/>
                            <a:pt x="9354401" y="2306448"/>
                          </a:cubicBezTo>
                          <a:cubicBezTo>
                            <a:pt x="9089070" y="2309200"/>
                            <a:pt x="8933206" y="2302530"/>
                            <a:pt x="8823559" y="2306448"/>
                          </a:cubicBezTo>
                          <a:cubicBezTo>
                            <a:pt x="8700359" y="2327363"/>
                            <a:pt x="8617283" y="2285301"/>
                            <a:pt x="8480072" y="2306448"/>
                          </a:cubicBezTo>
                          <a:cubicBezTo>
                            <a:pt x="8312554" y="2332534"/>
                            <a:pt x="8138099" y="2292298"/>
                            <a:pt x="7761873" y="2306448"/>
                          </a:cubicBezTo>
                          <a:cubicBezTo>
                            <a:pt x="7454641" y="2300998"/>
                            <a:pt x="7411400" y="2285012"/>
                            <a:pt x="7137352" y="2306448"/>
                          </a:cubicBezTo>
                          <a:cubicBezTo>
                            <a:pt x="6849930" y="2319762"/>
                            <a:pt x="6578227" y="2344622"/>
                            <a:pt x="6325474" y="2306448"/>
                          </a:cubicBezTo>
                          <a:cubicBezTo>
                            <a:pt x="6074796" y="2308708"/>
                            <a:pt x="5964421" y="2312973"/>
                            <a:pt x="5700953" y="2306448"/>
                          </a:cubicBezTo>
                          <a:cubicBezTo>
                            <a:pt x="5422067" y="2249092"/>
                            <a:pt x="5285755" y="2306723"/>
                            <a:pt x="4982754" y="2306448"/>
                          </a:cubicBezTo>
                          <a:cubicBezTo>
                            <a:pt x="4705779" y="2345625"/>
                            <a:pt x="4568193" y="2274198"/>
                            <a:pt x="4358233" y="2306448"/>
                          </a:cubicBezTo>
                          <a:cubicBezTo>
                            <a:pt x="4181801" y="2354604"/>
                            <a:pt x="3888910" y="2296490"/>
                            <a:pt x="3733712" y="2306448"/>
                          </a:cubicBezTo>
                          <a:cubicBezTo>
                            <a:pt x="3582719" y="2335816"/>
                            <a:pt x="3168269" y="2324591"/>
                            <a:pt x="3015512" y="2306448"/>
                          </a:cubicBezTo>
                          <a:cubicBezTo>
                            <a:pt x="2886211" y="2291418"/>
                            <a:pt x="2681154" y="2346326"/>
                            <a:pt x="2390991" y="2306448"/>
                          </a:cubicBezTo>
                          <a:cubicBezTo>
                            <a:pt x="2102933" y="2284119"/>
                            <a:pt x="2060916" y="2313598"/>
                            <a:pt x="1766469" y="2306448"/>
                          </a:cubicBezTo>
                          <a:cubicBezTo>
                            <a:pt x="1493651" y="2320086"/>
                            <a:pt x="1386961" y="2326860"/>
                            <a:pt x="1141948" y="2306448"/>
                          </a:cubicBezTo>
                          <a:cubicBezTo>
                            <a:pt x="905429" y="2283851"/>
                            <a:pt x="856082" y="2292796"/>
                            <a:pt x="611106" y="2306448"/>
                          </a:cubicBezTo>
                          <a:cubicBezTo>
                            <a:pt x="234794" y="2205374"/>
                            <a:pt x="-80226" y="2022413"/>
                            <a:pt x="0" y="1658428"/>
                          </a:cubicBezTo>
                          <a:cubicBezTo>
                            <a:pt x="-36413" y="1406378"/>
                            <a:pt x="27094" y="1313029"/>
                            <a:pt x="0" y="1143120"/>
                          </a:cubicBezTo>
                          <a:cubicBezTo>
                            <a:pt x="-17359" y="976729"/>
                            <a:pt x="-30573" y="792716"/>
                            <a:pt x="0" y="648020"/>
                          </a:cubicBezTo>
                          <a:close/>
                        </a:path>
                        <a:path w="10590029" h="2306448" stroke="0" extrusionOk="0">
                          <a:moveTo>
                            <a:pt x="0" y="648020"/>
                          </a:moveTo>
                          <a:cubicBezTo>
                            <a:pt x="6816" y="282944"/>
                            <a:pt x="297629" y="34973"/>
                            <a:pt x="611106" y="0"/>
                          </a:cubicBezTo>
                          <a:cubicBezTo>
                            <a:pt x="775245" y="19095"/>
                            <a:pt x="796150" y="-16620"/>
                            <a:pt x="954593" y="0"/>
                          </a:cubicBezTo>
                          <a:cubicBezTo>
                            <a:pt x="1108756" y="1912"/>
                            <a:pt x="1163605" y="-17171"/>
                            <a:pt x="1298079" y="0"/>
                          </a:cubicBezTo>
                          <a:cubicBezTo>
                            <a:pt x="1381364" y="44694"/>
                            <a:pt x="1706798" y="-18629"/>
                            <a:pt x="1922600" y="0"/>
                          </a:cubicBezTo>
                          <a:cubicBezTo>
                            <a:pt x="2150590" y="24512"/>
                            <a:pt x="2166626" y="3753"/>
                            <a:pt x="2266087" y="0"/>
                          </a:cubicBezTo>
                          <a:cubicBezTo>
                            <a:pt x="2383459" y="-40218"/>
                            <a:pt x="2617150" y="-18054"/>
                            <a:pt x="2984286" y="0"/>
                          </a:cubicBezTo>
                          <a:cubicBezTo>
                            <a:pt x="3334438" y="-25315"/>
                            <a:pt x="3351746" y="-181"/>
                            <a:pt x="3515129" y="0"/>
                          </a:cubicBezTo>
                          <a:cubicBezTo>
                            <a:pt x="3681841" y="-2224"/>
                            <a:pt x="3749202" y="7473"/>
                            <a:pt x="3952293" y="0"/>
                          </a:cubicBezTo>
                          <a:cubicBezTo>
                            <a:pt x="4155213" y="-11079"/>
                            <a:pt x="4205829" y="-3788"/>
                            <a:pt x="4389458" y="0"/>
                          </a:cubicBezTo>
                          <a:cubicBezTo>
                            <a:pt x="4531721" y="-37396"/>
                            <a:pt x="4861960" y="5497"/>
                            <a:pt x="5201336" y="0"/>
                          </a:cubicBezTo>
                          <a:cubicBezTo>
                            <a:pt x="5450844" y="17182"/>
                            <a:pt x="5673016" y="12607"/>
                            <a:pt x="5919535" y="0"/>
                          </a:cubicBezTo>
                          <a:cubicBezTo>
                            <a:pt x="6190274" y="-2057"/>
                            <a:pt x="6137166" y="661"/>
                            <a:pt x="6356700" y="0"/>
                          </a:cubicBezTo>
                          <a:cubicBezTo>
                            <a:pt x="6575216" y="-5556"/>
                            <a:pt x="6531672" y="-6056"/>
                            <a:pt x="6700186" y="0"/>
                          </a:cubicBezTo>
                          <a:cubicBezTo>
                            <a:pt x="6850625" y="12702"/>
                            <a:pt x="7074515" y="2814"/>
                            <a:pt x="7231029" y="0"/>
                          </a:cubicBezTo>
                          <a:cubicBezTo>
                            <a:pt x="7391912" y="-30406"/>
                            <a:pt x="7679122" y="6466"/>
                            <a:pt x="7855551" y="0"/>
                          </a:cubicBezTo>
                          <a:cubicBezTo>
                            <a:pt x="8036454" y="-10080"/>
                            <a:pt x="8100389" y="-18242"/>
                            <a:pt x="8199037" y="0"/>
                          </a:cubicBezTo>
                          <a:cubicBezTo>
                            <a:pt x="8302432" y="13109"/>
                            <a:pt x="8777949" y="4731"/>
                            <a:pt x="9010914" y="0"/>
                          </a:cubicBezTo>
                          <a:cubicBezTo>
                            <a:pt x="9195288" y="1929"/>
                            <a:pt x="9357517" y="1907"/>
                            <a:pt x="9448080" y="0"/>
                          </a:cubicBezTo>
                          <a:cubicBezTo>
                            <a:pt x="9524148" y="13714"/>
                            <a:pt x="9703260" y="-20871"/>
                            <a:pt x="9978922" y="0"/>
                          </a:cubicBezTo>
                          <a:cubicBezTo>
                            <a:pt x="10298401" y="86681"/>
                            <a:pt x="10523127" y="255763"/>
                            <a:pt x="10590029" y="648020"/>
                          </a:cubicBezTo>
                          <a:cubicBezTo>
                            <a:pt x="10577862" y="855998"/>
                            <a:pt x="10598736" y="938934"/>
                            <a:pt x="10590029" y="1133016"/>
                          </a:cubicBezTo>
                          <a:cubicBezTo>
                            <a:pt x="10587804" y="1315891"/>
                            <a:pt x="10617476" y="1524692"/>
                            <a:pt x="10590029" y="1658428"/>
                          </a:cubicBezTo>
                          <a:cubicBezTo>
                            <a:pt x="10580443" y="2087607"/>
                            <a:pt x="10298878" y="2257241"/>
                            <a:pt x="9978922" y="2306448"/>
                          </a:cubicBezTo>
                          <a:cubicBezTo>
                            <a:pt x="9814169" y="2320255"/>
                            <a:pt x="9618940" y="2291656"/>
                            <a:pt x="9260723" y="2306448"/>
                          </a:cubicBezTo>
                          <a:cubicBezTo>
                            <a:pt x="8932682" y="2329396"/>
                            <a:pt x="8810416" y="2286086"/>
                            <a:pt x="8636202" y="2306448"/>
                          </a:cubicBezTo>
                          <a:cubicBezTo>
                            <a:pt x="8461448" y="2302952"/>
                            <a:pt x="8373240" y="2260247"/>
                            <a:pt x="8105359" y="2306448"/>
                          </a:cubicBezTo>
                          <a:cubicBezTo>
                            <a:pt x="7845506" y="2327050"/>
                            <a:pt x="7878346" y="2287786"/>
                            <a:pt x="7668194" y="2306448"/>
                          </a:cubicBezTo>
                          <a:cubicBezTo>
                            <a:pt x="7459525" y="2313146"/>
                            <a:pt x="7447192" y="2290653"/>
                            <a:pt x="7324707" y="2306448"/>
                          </a:cubicBezTo>
                          <a:cubicBezTo>
                            <a:pt x="7187054" y="2352188"/>
                            <a:pt x="6828894" y="2347407"/>
                            <a:pt x="6606508" y="2306448"/>
                          </a:cubicBezTo>
                          <a:cubicBezTo>
                            <a:pt x="6383695" y="2298943"/>
                            <a:pt x="6371097" y="2305495"/>
                            <a:pt x="6169344" y="2306448"/>
                          </a:cubicBezTo>
                          <a:cubicBezTo>
                            <a:pt x="5960030" y="2327879"/>
                            <a:pt x="5816854" y="2332754"/>
                            <a:pt x="5638500" y="2306448"/>
                          </a:cubicBezTo>
                          <a:cubicBezTo>
                            <a:pt x="5460413" y="2282305"/>
                            <a:pt x="5420875" y="2291978"/>
                            <a:pt x="5201336" y="2306448"/>
                          </a:cubicBezTo>
                          <a:cubicBezTo>
                            <a:pt x="4969263" y="2320815"/>
                            <a:pt x="4795203" y="2329425"/>
                            <a:pt x="4576815" y="2306448"/>
                          </a:cubicBezTo>
                          <a:cubicBezTo>
                            <a:pt x="4407724" y="2261705"/>
                            <a:pt x="4056151" y="2276124"/>
                            <a:pt x="3858616" y="2306448"/>
                          </a:cubicBezTo>
                          <a:cubicBezTo>
                            <a:pt x="3647514" y="2304356"/>
                            <a:pt x="3618144" y="2298627"/>
                            <a:pt x="3515129" y="2306448"/>
                          </a:cubicBezTo>
                          <a:cubicBezTo>
                            <a:pt x="3415677" y="2293680"/>
                            <a:pt x="3255625" y="2291875"/>
                            <a:pt x="3077964" y="2306448"/>
                          </a:cubicBezTo>
                          <a:cubicBezTo>
                            <a:pt x="2871715" y="2346015"/>
                            <a:pt x="2666295" y="2282823"/>
                            <a:pt x="2547121" y="2306448"/>
                          </a:cubicBezTo>
                          <a:cubicBezTo>
                            <a:pt x="2408757" y="2315334"/>
                            <a:pt x="2012709" y="2259367"/>
                            <a:pt x="1735244" y="2306448"/>
                          </a:cubicBezTo>
                          <a:cubicBezTo>
                            <a:pt x="1481730" y="2340435"/>
                            <a:pt x="1475407" y="2322764"/>
                            <a:pt x="1391757" y="2306448"/>
                          </a:cubicBezTo>
                          <a:cubicBezTo>
                            <a:pt x="1355329" y="2294555"/>
                            <a:pt x="973415" y="2216037"/>
                            <a:pt x="611106" y="2306448"/>
                          </a:cubicBezTo>
                          <a:cubicBezTo>
                            <a:pt x="257364" y="2308246"/>
                            <a:pt x="42669" y="1926706"/>
                            <a:pt x="0" y="1658428"/>
                          </a:cubicBezTo>
                          <a:cubicBezTo>
                            <a:pt x="-12945" y="1500844"/>
                            <a:pt x="-15784" y="1347488"/>
                            <a:pt x="0" y="1173432"/>
                          </a:cubicBezTo>
                          <a:cubicBezTo>
                            <a:pt x="-8856" y="1010157"/>
                            <a:pt x="3573" y="851539"/>
                            <a:pt x="0" y="648020"/>
                          </a:cubicBezTo>
                          <a:close/>
                        </a:path>
                        <a:path w="10590029" h="2306448" fill="none" stroke="0" extrusionOk="0">
                          <a:moveTo>
                            <a:pt x="0" y="648020"/>
                          </a:moveTo>
                          <a:cubicBezTo>
                            <a:pt x="22085" y="205588"/>
                            <a:pt x="236491" y="38092"/>
                            <a:pt x="611106" y="0"/>
                          </a:cubicBezTo>
                          <a:cubicBezTo>
                            <a:pt x="722779" y="-5921"/>
                            <a:pt x="789017" y="11941"/>
                            <a:pt x="954593" y="0"/>
                          </a:cubicBezTo>
                          <a:cubicBezTo>
                            <a:pt x="1073047" y="-31622"/>
                            <a:pt x="1504031" y="1949"/>
                            <a:pt x="1672792" y="0"/>
                          </a:cubicBezTo>
                          <a:cubicBezTo>
                            <a:pt x="1867342" y="-7063"/>
                            <a:pt x="2152059" y="-19996"/>
                            <a:pt x="2390991" y="0"/>
                          </a:cubicBezTo>
                          <a:cubicBezTo>
                            <a:pt x="2664539" y="21271"/>
                            <a:pt x="2725519" y="-11126"/>
                            <a:pt x="2921834" y="0"/>
                          </a:cubicBezTo>
                          <a:cubicBezTo>
                            <a:pt x="3118732" y="30454"/>
                            <a:pt x="3199589" y="-4939"/>
                            <a:pt x="3265321" y="0"/>
                          </a:cubicBezTo>
                          <a:cubicBezTo>
                            <a:pt x="3369098" y="25134"/>
                            <a:pt x="3541764" y="21144"/>
                            <a:pt x="3702485" y="0"/>
                          </a:cubicBezTo>
                          <a:cubicBezTo>
                            <a:pt x="3916443" y="-10747"/>
                            <a:pt x="4111997" y="66960"/>
                            <a:pt x="4327007" y="0"/>
                          </a:cubicBezTo>
                          <a:cubicBezTo>
                            <a:pt x="4514061" y="-30844"/>
                            <a:pt x="4580077" y="-17270"/>
                            <a:pt x="4764171" y="0"/>
                          </a:cubicBezTo>
                          <a:cubicBezTo>
                            <a:pt x="4994483" y="19588"/>
                            <a:pt x="5214350" y="63345"/>
                            <a:pt x="5576049" y="0"/>
                          </a:cubicBezTo>
                          <a:cubicBezTo>
                            <a:pt x="5905326" y="-38140"/>
                            <a:pt x="5899978" y="-15800"/>
                            <a:pt x="6013213" y="0"/>
                          </a:cubicBezTo>
                          <a:cubicBezTo>
                            <a:pt x="6112370" y="6617"/>
                            <a:pt x="6363988" y="-11220"/>
                            <a:pt x="6544056" y="0"/>
                          </a:cubicBezTo>
                          <a:cubicBezTo>
                            <a:pt x="6706365" y="-48661"/>
                            <a:pt x="6998671" y="-29846"/>
                            <a:pt x="7168577" y="0"/>
                          </a:cubicBezTo>
                          <a:cubicBezTo>
                            <a:pt x="7339063" y="15559"/>
                            <a:pt x="7548042" y="-5247"/>
                            <a:pt x="7886777" y="0"/>
                          </a:cubicBezTo>
                          <a:cubicBezTo>
                            <a:pt x="8186164" y="-15143"/>
                            <a:pt x="8412120" y="22554"/>
                            <a:pt x="8604976" y="0"/>
                          </a:cubicBezTo>
                          <a:cubicBezTo>
                            <a:pt x="8836605" y="-35238"/>
                            <a:pt x="8869911" y="10800"/>
                            <a:pt x="9135819" y="0"/>
                          </a:cubicBezTo>
                          <a:cubicBezTo>
                            <a:pt x="9390438" y="-5106"/>
                            <a:pt x="9682048" y="-50518"/>
                            <a:pt x="9978922" y="0"/>
                          </a:cubicBezTo>
                          <a:cubicBezTo>
                            <a:pt x="10291925" y="36972"/>
                            <a:pt x="10680977" y="285122"/>
                            <a:pt x="10590029" y="648020"/>
                          </a:cubicBezTo>
                          <a:cubicBezTo>
                            <a:pt x="10587758" y="793263"/>
                            <a:pt x="10608656" y="901990"/>
                            <a:pt x="10590029" y="1133016"/>
                          </a:cubicBezTo>
                          <a:cubicBezTo>
                            <a:pt x="10578860" y="1346607"/>
                            <a:pt x="10598030" y="1455512"/>
                            <a:pt x="10590029" y="1658428"/>
                          </a:cubicBezTo>
                          <a:cubicBezTo>
                            <a:pt x="10612497" y="2077726"/>
                            <a:pt x="10365873" y="2337539"/>
                            <a:pt x="9978922" y="2306448"/>
                          </a:cubicBezTo>
                          <a:cubicBezTo>
                            <a:pt x="9747731" y="2353823"/>
                            <a:pt x="9635620" y="2307645"/>
                            <a:pt x="9354401" y="2306448"/>
                          </a:cubicBezTo>
                          <a:cubicBezTo>
                            <a:pt x="9091009" y="2312193"/>
                            <a:pt x="8952521" y="2253395"/>
                            <a:pt x="8823559" y="2306448"/>
                          </a:cubicBezTo>
                          <a:cubicBezTo>
                            <a:pt x="8696858" y="2334094"/>
                            <a:pt x="8629373" y="2288629"/>
                            <a:pt x="8480072" y="2306448"/>
                          </a:cubicBezTo>
                          <a:cubicBezTo>
                            <a:pt x="8367491" y="2323321"/>
                            <a:pt x="8039141" y="2334526"/>
                            <a:pt x="7761873" y="2306448"/>
                          </a:cubicBezTo>
                          <a:cubicBezTo>
                            <a:pt x="7452164" y="2312904"/>
                            <a:pt x="7414829" y="2289241"/>
                            <a:pt x="7137352" y="2306448"/>
                          </a:cubicBezTo>
                          <a:cubicBezTo>
                            <a:pt x="6898067" y="2293131"/>
                            <a:pt x="6578590" y="2309910"/>
                            <a:pt x="6325474" y="2306448"/>
                          </a:cubicBezTo>
                          <a:cubicBezTo>
                            <a:pt x="6067135" y="2325107"/>
                            <a:pt x="5980517" y="2330996"/>
                            <a:pt x="5700953" y="2306448"/>
                          </a:cubicBezTo>
                          <a:cubicBezTo>
                            <a:pt x="5400886" y="2279113"/>
                            <a:pt x="5247160" y="2307217"/>
                            <a:pt x="4982754" y="2306448"/>
                          </a:cubicBezTo>
                          <a:cubicBezTo>
                            <a:pt x="4709600" y="2300351"/>
                            <a:pt x="4554815" y="2275244"/>
                            <a:pt x="4358233" y="2306448"/>
                          </a:cubicBezTo>
                          <a:cubicBezTo>
                            <a:pt x="4151219" y="2324523"/>
                            <a:pt x="3875369" y="2279069"/>
                            <a:pt x="3733712" y="2306448"/>
                          </a:cubicBezTo>
                          <a:cubicBezTo>
                            <a:pt x="3561298" y="2368473"/>
                            <a:pt x="3165815" y="2297818"/>
                            <a:pt x="3015512" y="2306448"/>
                          </a:cubicBezTo>
                          <a:cubicBezTo>
                            <a:pt x="2841874" y="2277589"/>
                            <a:pt x="2687645" y="2316820"/>
                            <a:pt x="2390991" y="2306448"/>
                          </a:cubicBezTo>
                          <a:cubicBezTo>
                            <a:pt x="2110376" y="2282166"/>
                            <a:pt x="2051097" y="2308373"/>
                            <a:pt x="1766469" y="2306448"/>
                          </a:cubicBezTo>
                          <a:cubicBezTo>
                            <a:pt x="1482253" y="2310284"/>
                            <a:pt x="1372984" y="2318766"/>
                            <a:pt x="1141948" y="2306448"/>
                          </a:cubicBezTo>
                          <a:cubicBezTo>
                            <a:pt x="899855" y="2288497"/>
                            <a:pt x="857455" y="2301018"/>
                            <a:pt x="611106" y="2306448"/>
                          </a:cubicBezTo>
                          <a:cubicBezTo>
                            <a:pt x="275989" y="2277950"/>
                            <a:pt x="-45418" y="1938104"/>
                            <a:pt x="0" y="1658428"/>
                          </a:cubicBezTo>
                          <a:cubicBezTo>
                            <a:pt x="-38554" y="1412111"/>
                            <a:pt x="2963" y="1325622"/>
                            <a:pt x="0" y="1143120"/>
                          </a:cubicBezTo>
                          <a:cubicBezTo>
                            <a:pt x="-35797" y="965456"/>
                            <a:pt x="-22036" y="798059"/>
                            <a:pt x="0" y="64802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A7FAA1-AA7E-C4F1-5ADA-D08567EB744C}"/>
                </a:ext>
              </a:extLst>
            </p:cNvPr>
            <p:cNvSpPr txBox="1"/>
            <p:nvPr/>
          </p:nvSpPr>
          <p:spPr>
            <a:xfrm>
              <a:off x="1055219" y="379057"/>
              <a:ext cx="102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đẹp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chặng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sp>
        <p:nvSpPr>
          <p:cNvPr id="14" name="Freeform 7">
            <a:extLst>
              <a:ext uri="{FF2B5EF4-FFF2-40B4-BE49-F238E27FC236}">
                <a16:creationId xmlns:a16="http://schemas.microsoft.com/office/drawing/2014/main" id="{A6EF3F42-F63C-5BB0-CB5D-DE601B0F463A}"/>
              </a:ext>
            </a:extLst>
          </p:cNvPr>
          <p:cNvSpPr/>
          <p:nvPr/>
        </p:nvSpPr>
        <p:spPr>
          <a:xfrm>
            <a:off x="3478425" y="2678360"/>
            <a:ext cx="5166113" cy="4339129"/>
          </a:xfrm>
          <a:custGeom>
            <a:avLst/>
            <a:gdLst/>
            <a:ahLst/>
            <a:cxnLst/>
            <a:rect l="l" t="t" r="r" b="b"/>
            <a:pathLst>
              <a:path w="2849724" h="2386644">
                <a:moveTo>
                  <a:pt x="0" y="0"/>
                </a:moveTo>
                <a:lnTo>
                  <a:pt x="2849724" y="0"/>
                </a:lnTo>
                <a:lnTo>
                  <a:pt x="2849724" y="2386644"/>
                </a:lnTo>
                <a:lnTo>
                  <a:pt x="0" y="23866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72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286CF7E-1339-4E1E-90BF-E5F9EA4C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4168" y="1238839"/>
            <a:ext cx="4551072" cy="310610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10054905" y="5271856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94" y="-500146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1" name="Picture 30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A083FAA9-842A-48F5-A16E-5F44777A05E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9" t="43807" r="4375" b="37985"/>
          <a:stretch/>
        </p:blipFill>
        <p:spPr>
          <a:xfrm>
            <a:off x="469742" y="1997445"/>
            <a:ext cx="773113" cy="71328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57121" r="68601" b="20985"/>
          <a:stretch/>
        </p:blipFill>
        <p:spPr>
          <a:xfrm>
            <a:off x="9928771" y="3188157"/>
            <a:ext cx="1237993" cy="1191647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9D632C-CACA-4219-AB4E-7AAFFB6EE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49526" y="247196"/>
            <a:ext cx="1583777" cy="1544183"/>
          </a:xfrm>
          <a:prstGeom prst="rect">
            <a:avLst/>
          </a:prstGeom>
        </p:spPr>
      </p:pic>
      <p:sp>
        <p:nvSpPr>
          <p:cNvPr id="49" name="Freeform 13">
            <a:extLst>
              <a:ext uri="{FF2B5EF4-FFF2-40B4-BE49-F238E27FC236}">
                <a16:creationId xmlns:a16="http://schemas.microsoft.com/office/drawing/2014/main" id="{CBDC9525-876A-4992-8FCB-1CA46EA5B0A7}"/>
              </a:ext>
            </a:extLst>
          </p:cNvPr>
          <p:cNvSpPr/>
          <p:nvPr/>
        </p:nvSpPr>
        <p:spPr>
          <a:xfrm>
            <a:off x="10577" y="4069946"/>
            <a:ext cx="3419338" cy="2781328"/>
          </a:xfrm>
          <a:custGeom>
            <a:avLst/>
            <a:gdLst/>
            <a:ahLst/>
            <a:cxnLst/>
            <a:rect l="l" t="t" r="r" b="b"/>
            <a:pathLst>
              <a:path w="2958914" h="2315350">
                <a:moveTo>
                  <a:pt x="0" y="0"/>
                </a:moveTo>
                <a:lnTo>
                  <a:pt x="2958914" y="0"/>
                </a:lnTo>
                <a:lnTo>
                  <a:pt x="2958914" y="2315350"/>
                </a:lnTo>
                <a:lnTo>
                  <a:pt x="0" y="23153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3B2F33-FFAD-7120-0180-9636C0D37A4E}"/>
              </a:ext>
            </a:extLst>
          </p:cNvPr>
          <p:cNvGrpSpPr/>
          <p:nvPr/>
        </p:nvGrpSpPr>
        <p:grpSpPr>
          <a:xfrm>
            <a:off x="1691703" y="1073888"/>
            <a:ext cx="9254001" cy="4339651"/>
            <a:chOff x="5250002" y="6585061"/>
            <a:chExt cx="13208091" cy="62670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BBEE9D-3CCE-10A9-BB3E-72C5B7BB1D4B}"/>
                </a:ext>
              </a:extLst>
            </p:cNvPr>
            <p:cNvSpPr txBox="1"/>
            <p:nvPr/>
          </p:nvSpPr>
          <p:spPr>
            <a:xfrm>
              <a:off x="5250003" y="6585062"/>
              <a:ext cx="13208090" cy="626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 HIỂU</a:t>
              </a:r>
              <a:endParaRPr kumimoji="0" lang="en-US" sz="13800" b="1" i="0" u="none" strike="noStrike" kern="1200" cap="none" spc="0" normalizeH="0" baseline="0" noProof="0" dirty="0">
                <a:ln w="276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699F68-05D7-8C07-CE22-77A710464109}"/>
                </a:ext>
              </a:extLst>
            </p:cNvPr>
            <p:cNvSpPr txBox="1"/>
            <p:nvPr/>
          </p:nvSpPr>
          <p:spPr>
            <a:xfrm>
              <a:off x="5250002" y="6585061"/>
              <a:ext cx="13208091" cy="626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Ệ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Ọ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 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Ể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4238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91762" y="169713"/>
            <a:ext cx="11383555" cy="3401150"/>
            <a:chOff x="316644" y="193040"/>
            <a:chExt cx="11383555" cy="34011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666237" y="767884"/>
              <a:ext cx="11033962" cy="2826306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1.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Tìm các câu thơ nói về: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ứ Nghệ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Ngày giỗ tổ Hùng Vương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c. Đồng tháp Mười</a:t>
              </a: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17C5D6A-799A-A9C6-C4B9-0EC6DD3254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040911" y="3791832"/>
            <a:ext cx="6870965" cy="30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31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9B14C6CA-50F4-B767-E593-36E77338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D90F99-E353-42DE-A34F-75ED104658CF}"/>
              </a:ext>
            </a:extLst>
          </p:cNvPr>
          <p:cNvSpPr/>
          <p:nvPr/>
        </p:nvSpPr>
        <p:spPr>
          <a:xfrm>
            <a:off x="218876" y="319153"/>
            <a:ext cx="11754248" cy="6264527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93384-397D-0651-2CF5-DF3B28B17BE0}"/>
              </a:ext>
            </a:extLst>
          </p:cNvPr>
          <p:cNvSpPr txBox="1"/>
          <p:nvPr/>
        </p:nvSpPr>
        <p:spPr>
          <a:xfrm>
            <a:off x="116662" y="119805"/>
            <a:ext cx="2977411" cy="926961"/>
          </a:xfrm>
          <a:prstGeom prst="roundRect">
            <a:avLst>
              <a:gd name="adj" fmla="val 41531"/>
            </a:avLst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Xứ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Nghệ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C2FBF3-5795-B558-0798-3797EB8307B4}"/>
              </a:ext>
            </a:extLst>
          </p:cNvPr>
          <p:cNvGrpSpPr/>
          <p:nvPr/>
        </p:nvGrpSpPr>
        <p:grpSpPr>
          <a:xfrm>
            <a:off x="2923954" y="985770"/>
            <a:ext cx="8569842" cy="1098211"/>
            <a:chOff x="788151" y="2344101"/>
            <a:chExt cx="10615697" cy="24351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19919B-E27B-17A9-BB93-8174F237A2E1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24576F-D420-A36E-34C0-5BAD686171EF}"/>
                </a:ext>
              </a:extLst>
            </p:cNvPr>
            <p:cNvSpPr txBox="1"/>
            <p:nvPr/>
          </p:nvSpPr>
          <p:spPr>
            <a:xfrm>
              <a:off x="1329070" y="2344101"/>
              <a:ext cx="9855706" cy="1982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Đường vô xứ Nghệ quanh quanh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Non xanh nước biếc như tranh hoạ đồ.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8439C46-CBE6-D568-DE71-976ED8F89730}"/>
              </a:ext>
            </a:extLst>
          </p:cNvPr>
          <p:cNvSpPr txBox="1"/>
          <p:nvPr/>
        </p:nvSpPr>
        <p:spPr>
          <a:xfrm>
            <a:off x="169824" y="2278213"/>
            <a:ext cx="5295310" cy="846356"/>
          </a:xfrm>
          <a:prstGeom prst="roundRect">
            <a:avLst>
              <a:gd name="adj" fmla="val 41531"/>
            </a:avLst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Ngày giỗ tổ Hùng Vương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E76081-32A9-B980-F009-CCA96D62F9E0}"/>
              </a:ext>
            </a:extLst>
          </p:cNvPr>
          <p:cNvGrpSpPr/>
          <p:nvPr/>
        </p:nvGrpSpPr>
        <p:grpSpPr>
          <a:xfrm>
            <a:off x="3147237" y="3376463"/>
            <a:ext cx="8569842" cy="1099846"/>
            <a:chOff x="788151" y="2387633"/>
            <a:chExt cx="10615697" cy="23916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F6C2874-A5BC-3F2E-8344-83B8E30B3544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029E67-9206-7501-0726-E1E106A1532D}"/>
                </a:ext>
              </a:extLst>
            </p:cNvPr>
            <p:cNvSpPr txBox="1"/>
            <p:nvPr/>
          </p:nvSpPr>
          <p:spPr>
            <a:xfrm>
              <a:off x="1329070" y="2532715"/>
              <a:ext cx="9855706" cy="1982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 ai đi ngược về xuôi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Nhớ ngày Giỗ Tổ mùng Mười tháng 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4DD30C5-50E9-99D5-EA16-0999C865E8A1}"/>
              </a:ext>
            </a:extLst>
          </p:cNvPr>
          <p:cNvSpPr txBox="1"/>
          <p:nvPr/>
        </p:nvSpPr>
        <p:spPr>
          <a:xfrm>
            <a:off x="169824" y="4542948"/>
            <a:ext cx="3817385" cy="846356"/>
          </a:xfrm>
          <a:prstGeom prst="roundRect">
            <a:avLst>
              <a:gd name="adj" fmla="val 41531"/>
            </a:avLst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Đồng Tháp Mười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2F6BE5-94C8-EDE6-6C0F-1DD9D2558DFE}"/>
              </a:ext>
            </a:extLst>
          </p:cNvPr>
          <p:cNvGrpSpPr/>
          <p:nvPr/>
        </p:nvGrpSpPr>
        <p:grpSpPr>
          <a:xfrm>
            <a:off x="3168502" y="5588035"/>
            <a:ext cx="8569842" cy="1143937"/>
            <a:chOff x="788151" y="2387633"/>
            <a:chExt cx="10615697" cy="248750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AB71CFE-888D-77ED-6FFB-69FC38E80A56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724A61-EE11-EB03-4638-061C25CFA41F}"/>
                </a:ext>
              </a:extLst>
            </p:cNvPr>
            <p:cNvSpPr txBox="1"/>
            <p:nvPr/>
          </p:nvSpPr>
          <p:spPr>
            <a:xfrm>
              <a:off x="1329070" y="2532714"/>
              <a:ext cx="9855706" cy="2342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Đồng Tháp Mười cò bay thẳng cánh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Nước Tháp Mười lóng lánh cá tôm.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10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59864" y="0"/>
            <a:ext cx="11383555" cy="1698556"/>
            <a:chOff x="316644" y="193040"/>
            <a:chExt cx="11383555" cy="16985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666237" y="767884"/>
              <a:ext cx="11033962" cy="1123712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Ngày giỗ Tổ là ngày nào? 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AA8A6D-96E3-C488-C1DD-922704B2E927}"/>
              </a:ext>
            </a:extLst>
          </p:cNvPr>
          <p:cNvGrpSpPr/>
          <p:nvPr/>
        </p:nvGrpSpPr>
        <p:grpSpPr>
          <a:xfrm>
            <a:off x="2052085" y="2155351"/>
            <a:ext cx="8569842" cy="1098211"/>
            <a:chOff x="788151" y="2344101"/>
            <a:chExt cx="10615697" cy="243516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B9BBDDF-A306-85D1-1420-43469DC6F840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2093B1-8DFA-C4DF-78D3-343548A80AD2}"/>
                </a:ext>
              </a:extLst>
            </p:cNvPr>
            <p:cNvSpPr txBox="1"/>
            <p:nvPr/>
          </p:nvSpPr>
          <p:spPr>
            <a:xfrm>
              <a:off x="1329070" y="2344101"/>
              <a:ext cx="9855706" cy="2388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Giỗ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Ba.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9C135B2-B239-B33F-1EB3-C4182D689EEE}"/>
              </a:ext>
            </a:extLst>
          </p:cNvPr>
          <p:cNvSpPr/>
          <p:nvPr/>
        </p:nvSpPr>
        <p:spPr>
          <a:xfrm>
            <a:off x="4508204" y="3817088"/>
            <a:ext cx="4550735" cy="2094614"/>
          </a:xfrm>
          <a:prstGeom prst="wedgeRoundRectCallout">
            <a:avLst>
              <a:gd name="adj1" fmla="val -11859"/>
              <a:gd name="adj2" fmla="val -72018"/>
              <a:gd name="adj3" fmla="val 16667"/>
            </a:avLst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 Giỗ Tổ là ngày mùng Mười tháng Ba (Âm lịch)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05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59864" y="0"/>
            <a:ext cx="11605565" cy="1494245"/>
            <a:chOff x="316644" y="193040"/>
            <a:chExt cx="11605565" cy="14942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524866" y="767884"/>
              <a:ext cx="11397343" cy="919401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3.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ngữ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miêu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vẻ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đẹp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xứ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Nghệ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C7F41B-3361-E9AB-1D99-E4422DF07336}"/>
              </a:ext>
            </a:extLst>
          </p:cNvPr>
          <p:cNvGrpSpPr/>
          <p:nvPr/>
        </p:nvGrpSpPr>
        <p:grpSpPr>
          <a:xfrm>
            <a:off x="1350335" y="2181649"/>
            <a:ext cx="9792586" cy="2613633"/>
            <a:chOff x="788151" y="2387633"/>
            <a:chExt cx="10615697" cy="432637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5671D04-AC3F-6BC3-5505-F4985975375A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79CA46-0A59-6C20-1A88-E40432159FEB}"/>
                </a:ext>
              </a:extLst>
            </p:cNvPr>
            <p:cNvSpPr txBox="1"/>
            <p:nvPr/>
          </p:nvSpPr>
          <p:spPr>
            <a:xfrm>
              <a:off x="1317544" y="2414501"/>
              <a:ext cx="9855706" cy="4299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Đường vô xứ Nghệ quanh quanh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Non xanh nước biếc như tranh hoạ đồ.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6AF35E-88D9-5DCC-9363-E1B5D6E9AA17}"/>
              </a:ext>
            </a:extLst>
          </p:cNvPr>
          <p:cNvCxnSpPr>
            <a:cxnSpLocks/>
          </p:cNvCxnSpPr>
          <p:nvPr/>
        </p:nvCxnSpPr>
        <p:spPr>
          <a:xfrm>
            <a:off x="2402958" y="3391787"/>
            <a:ext cx="4231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E3C670-5906-10EA-336E-BEEA30D04709}"/>
              </a:ext>
            </a:extLst>
          </p:cNvPr>
          <p:cNvCxnSpPr>
            <a:cxnSpLocks/>
          </p:cNvCxnSpPr>
          <p:nvPr/>
        </p:nvCxnSpPr>
        <p:spPr>
          <a:xfrm>
            <a:off x="9005776" y="3391787"/>
            <a:ext cx="161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A477F1-1734-99E9-8E8C-970D3FFA67F6}"/>
              </a:ext>
            </a:extLst>
          </p:cNvPr>
          <p:cNvSpPr/>
          <p:nvPr/>
        </p:nvSpPr>
        <p:spPr>
          <a:xfrm>
            <a:off x="5305646" y="4125432"/>
            <a:ext cx="4550735" cy="2094614"/>
          </a:xfrm>
          <a:prstGeom prst="wedgeRoundRectCallout">
            <a:avLst>
              <a:gd name="adj1" fmla="val -11859"/>
              <a:gd name="adj2" fmla="val -72018"/>
              <a:gd name="adj3" fmla="val 16667"/>
            </a:avLst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 xanh nước biếc, tranh hoạ đồ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02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59864" y="0"/>
            <a:ext cx="11605565" cy="1494245"/>
            <a:chOff x="316644" y="193040"/>
            <a:chExt cx="11605565" cy="14942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524866" y="767884"/>
              <a:ext cx="11397343" cy="919401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4.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: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643DAA-2854-5829-1AE5-C1E76D56F1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074" y="1733108"/>
            <a:ext cx="10778443" cy="3222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7F918B4-1747-7773-36B1-3B5E205E7432}"/>
              </a:ext>
            </a:extLst>
          </p:cNvPr>
          <p:cNvGrpSpPr/>
          <p:nvPr/>
        </p:nvGrpSpPr>
        <p:grpSpPr>
          <a:xfrm>
            <a:off x="2536916" y="4907610"/>
            <a:ext cx="4884714" cy="1950390"/>
            <a:chOff x="2536916" y="4907610"/>
            <a:chExt cx="4884714" cy="1950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7A9505-F74C-38BB-6564-A2D770F1D612}"/>
                </a:ext>
              </a:extLst>
            </p:cNvPr>
            <p:cNvGrpSpPr/>
            <p:nvPr/>
          </p:nvGrpSpPr>
          <p:grpSpPr>
            <a:xfrm>
              <a:off x="5081630" y="4926515"/>
              <a:ext cx="2340000" cy="1931485"/>
              <a:chOff x="0" y="2686369"/>
              <a:chExt cx="5455920" cy="4503431"/>
            </a:xfrm>
          </p:grpSpPr>
          <p:pic>
            <p:nvPicPr>
              <p:cNvPr id="21" name="Picture 2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B0FAE6C-F931-E906-3007-B7C4C5AB6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A0F0D332-75B5-D185-CC01-FD5D56645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A8D9E4-CA14-F9A8-71A5-6E8C389FA4F4}"/>
                </a:ext>
              </a:extLst>
            </p:cNvPr>
            <p:cNvGrpSpPr/>
            <p:nvPr/>
          </p:nvGrpSpPr>
          <p:grpSpPr>
            <a:xfrm>
              <a:off x="2536916" y="4907610"/>
              <a:ext cx="2602165" cy="1731611"/>
              <a:chOff x="84595" y="2353938"/>
              <a:chExt cx="2340000" cy="1620000"/>
            </a:xfrm>
          </p:grpSpPr>
          <p:sp>
            <p:nvSpPr>
              <p:cNvPr id="24" name="Speech Bubble: Oval 18">
                <a:extLst>
                  <a:ext uri="{FF2B5EF4-FFF2-40B4-BE49-F238E27FC236}">
                    <a16:creationId xmlns:a16="http://schemas.microsoft.com/office/drawing/2014/main" id="{48EB4E83-7473-A6F6-74BC-915F7D2C0E6F}"/>
                  </a:ext>
                </a:extLst>
              </p:cNvPr>
              <p:cNvSpPr/>
              <p:nvPr/>
            </p:nvSpPr>
            <p:spPr>
              <a:xfrm flipH="1">
                <a:off x="84595" y="2353938"/>
                <a:ext cx="2340000" cy="1620000"/>
              </a:xfrm>
              <a:custGeom>
                <a:avLst/>
                <a:gdLst>
                  <a:gd name="connsiteX0" fmla="*/ 124488 w 2340000"/>
                  <a:gd name="connsiteY0" fmla="*/ 1439645 h 1620000"/>
                  <a:gd name="connsiteX1" fmla="*/ 156954 w 2340000"/>
                  <a:gd name="connsiteY1" fmla="*/ 1215244 h 1620000"/>
                  <a:gd name="connsiteX2" fmla="*/ 784623 w 2340000"/>
                  <a:gd name="connsiteY2" fmla="*/ 45201 h 1620000"/>
                  <a:gd name="connsiteX3" fmla="*/ 2043317 w 2340000"/>
                  <a:gd name="connsiteY3" fmla="*/ 270970 h 1620000"/>
                  <a:gd name="connsiteX4" fmla="*/ 1705364 w 2340000"/>
                  <a:gd name="connsiteY4" fmla="*/ 1530229 h 1620000"/>
                  <a:gd name="connsiteX5" fmla="*/ 449996 w 2340000"/>
                  <a:gd name="connsiteY5" fmla="*/ 1448463 h 1620000"/>
                  <a:gd name="connsiteX6" fmla="*/ 124488 w 2340000"/>
                  <a:gd name="connsiteY6" fmla="*/ 1439645 h 16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0000" h="1620000" fill="none" extrusionOk="0">
                    <a:moveTo>
                      <a:pt x="124488" y="1439645"/>
                    </a:moveTo>
                    <a:cubicBezTo>
                      <a:pt x="145637" y="1371646"/>
                      <a:pt x="149847" y="1282996"/>
                      <a:pt x="156954" y="1215244"/>
                    </a:cubicBezTo>
                    <a:cubicBezTo>
                      <a:pt x="-226941" y="781637"/>
                      <a:pt x="85866" y="349007"/>
                      <a:pt x="784623" y="45201"/>
                    </a:cubicBezTo>
                    <a:cubicBezTo>
                      <a:pt x="1264969" y="-92483"/>
                      <a:pt x="1738883" y="-19681"/>
                      <a:pt x="2043317" y="270970"/>
                    </a:cubicBezTo>
                    <a:cubicBezTo>
                      <a:pt x="2707736" y="653647"/>
                      <a:pt x="2358246" y="1316532"/>
                      <a:pt x="1705364" y="1530229"/>
                    </a:cubicBezTo>
                    <a:cubicBezTo>
                      <a:pt x="1324606" y="1676424"/>
                      <a:pt x="833504" y="1601832"/>
                      <a:pt x="449996" y="1448463"/>
                    </a:cubicBezTo>
                    <a:cubicBezTo>
                      <a:pt x="353875" y="1459143"/>
                      <a:pt x="241875" y="1426900"/>
                      <a:pt x="124488" y="1439645"/>
                    </a:cubicBezTo>
                    <a:close/>
                  </a:path>
                  <a:path w="2340000" h="1620000" stroke="0" extrusionOk="0">
                    <a:moveTo>
                      <a:pt x="124488" y="1439645"/>
                    </a:moveTo>
                    <a:cubicBezTo>
                      <a:pt x="132189" y="1368287"/>
                      <a:pt x="157360" y="1282043"/>
                      <a:pt x="156954" y="1215244"/>
                    </a:cubicBezTo>
                    <a:cubicBezTo>
                      <a:pt x="-339270" y="754081"/>
                      <a:pt x="49086" y="60973"/>
                      <a:pt x="784623" y="45201"/>
                    </a:cubicBezTo>
                    <a:cubicBezTo>
                      <a:pt x="1194754" y="-77347"/>
                      <a:pt x="1713880" y="46353"/>
                      <a:pt x="2043317" y="270970"/>
                    </a:cubicBezTo>
                    <a:cubicBezTo>
                      <a:pt x="2523151" y="738672"/>
                      <a:pt x="2443872" y="1310179"/>
                      <a:pt x="1705364" y="1530229"/>
                    </a:cubicBezTo>
                    <a:cubicBezTo>
                      <a:pt x="1377679" y="1618509"/>
                      <a:pt x="828125" y="1711397"/>
                      <a:pt x="449996" y="1448463"/>
                    </a:cubicBezTo>
                    <a:cubicBezTo>
                      <a:pt x="318684" y="1436831"/>
                      <a:pt x="227152" y="1457721"/>
                      <a:pt x="124488" y="1439645"/>
                    </a:cubicBezTo>
                    <a:close/>
                  </a:path>
                </a:pathLst>
              </a:custGeom>
              <a:solidFill>
                <a:srgbClr val="FFDDFF"/>
              </a:solidFill>
              <a:ln w="12700">
                <a:solidFill>
                  <a:srgbClr val="CC00CC"/>
                </a:solidFill>
                <a:extLst>
                  <a:ext uri="{C807C97D-BFC1-408E-A445-0C87EB9F89A2}">
                    <ask:lineSketchStyleProps xmlns:ask="http://schemas.microsoft.com/office/drawing/2018/sketchyshapes" sd="2719067709">
                      <a:prstGeom prst="wedgeEllipseCallout">
                        <a:avLst>
                          <a:gd name="adj1" fmla="val -44680"/>
                          <a:gd name="adj2" fmla="val 3886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A95593-BED5-E266-2E9A-38C17BD9A93F}"/>
                  </a:ext>
                </a:extLst>
              </p:cNvPr>
              <p:cNvSpPr txBox="1"/>
              <p:nvPr/>
            </p:nvSpPr>
            <p:spPr>
              <a:xfrm>
                <a:off x="154825" y="2775657"/>
                <a:ext cx="2116815" cy="83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Thảo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luận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nhóm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đôi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54254F00-1E60-0F9C-9D2A-0B0DDB2972B0}"/>
              </a:ext>
            </a:extLst>
          </p:cNvPr>
          <p:cNvSpPr/>
          <p:nvPr/>
        </p:nvSpPr>
        <p:spPr>
          <a:xfrm>
            <a:off x="5877095" y="2441148"/>
            <a:ext cx="425752" cy="387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38FA0E8-641E-DA1B-492C-4BAE262FD2BF}"/>
              </a:ext>
            </a:extLst>
          </p:cNvPr>
          <p:cNvSpPr/>
          <p:nvPr/>
        </p:nvSpPr>
        <p:spPr>
          <a:xfrm>
            <a:off x="5887727" y="4404763"/>
            <a:ext cx="425752" cy="387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46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8390468" cy="3352800"/>
          </a:xfrm>
          <a:prstGeom prst="cloudCallout">
            <a:avLst>
              <a:gd name="adj1" fmla="val -10034"/>
              <a:gd name="adj2" fmla="val 56756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xe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7610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A4E4052F-BB9A-32F5-5019-D9573E7B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A657C-B287-E686-74F5-C07EE5706C66}"/>
              </a:ext>
            </a:extLst>
          </p:cNvPr>
          <p:cNvSpPr txBox="1"/>
          <p:nvPr/>
        </p:nvSpPr>
        <p:spPr>
          <a:xfrm>
            <a:off x="1095153" y="5498529"/>
            <a:ext cx="10813312" cy="1088172"/>
          </a:xfrm>
          <a:prstGeom prst="roundRect">
            <a:avLst>
              <a:gd name="adj" fmla="val 41531"/>
            </a:avLst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Mười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bay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thẳng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61901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ôi tôm công nghệ cao lên ngôi">
            <a:extLst>
              <a:ext uri="{FF2B5EF4-FFF2-40B4-BE49-F238E27FC236}">
                <a16:creationId xmlns:a16="http://schemas.microsoft.com/office/drawing/2014/main" id="{DCAFBF2E-D5FF-570F-DD24-065D8ED5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94B00-2427-B442-89F0-8EB2DDEC1D94}"/>
              </a:ext>
            </a:extLst>
          </p:cNvPr>
          <p:cNvSpPr txBox="1"/>
          <p:nvPr/>
        </p:nvSpPr>
        <p:spPr>
          <a:xfrm>
            <a:off x="1095153" y="5498529"/>
            <a:ext cx="10813312" cy="1088172"/>
          </a:xfrm>
          <a:prstGeom prst="roundRect">
            <a:avLst>
              <a:gd name="adj" fmla="val 41531"/>
            </a:avLst>
          </a:prstGeom>
          <a:solidFill>
            <a:srgbClr val="F8D0DB"/>
          </a:solidFill>
          <a:ln w="38100">
            <a:solidFill>
              <a:srgbClr val="FF656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Mười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lóng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tôm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25569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>
            <a:extLst>
              <a:ext uri="{FF2B5EF4-FFF2-40B4-BE49-F238E27FC236}">
                <a16:creationId xmlns:a16="http://schemas.microsoft.com/office/drawing/2014/main" id="{28EC8E24-B0AE-42D4-B48E-D7CE10936A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450102" h="1730385">
                <a:moveTo>
                  <a:pt x="0" y="0"/>
                </a:moveTo>
                <a:lnTo>
                  <a:pt x="2450102" y="0"/>
                </a:lnTo>
                <a:lnTo>
                  <a:pt x="2450102" y="1730384"/>
                </a:lnTo>
                <a:lnTo>
                  <a:pt x="0" y="1730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1A7922D-822F-47C7-85C5-7EF73B82DD83}"/>
              </a:ext>
            </a:extLst>
          </p:cNvPr>
          <p:cNvSpPr/>
          <p:nvPr/>
        </p:nvSpPr>
        <p:spPr>
          <a:xfrm>
            <a:off x="73566" y="-270942"/>
            <a:ext cx="3966977" cy="2261177"/>
          </a:xfrm>
          <a:custGeom>
            <a:avLst/>
            <a:gdLst/>
            <a:ahLst/>
            <a:cxnLst/>
            <a:rect l="l" t="t" r="r" b="b"/>
            <a:pathLst>
              <a:path w="3966977" h="2261177">
                <a:moveTo>
                  <a:pt x="0" y="0"/>
                </a:moveTo>
                <a:lnTo>
                  <a:pt x="3966977" y="0"/>
                </a:lnTo>
                <a:lnTo>
                  <a:pt x="3966977" y="2261177"/>
                </a:lnTo>
                <a:lnTo>
                  <a:pt x="0" y="226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D4C70974-C152-4DD1-ADCD-99AC00B69A3F}"/>
              </a:ext>
            </a:extLst>
          </p:cNvPr>
          <p:cNvSpPr/>
          <p:nvPr/>
        </p:nvSpPr>
        <p:spPr>
          <a:xfrm>
            <a:off x="4707238" y="1670291"/>
            <a:ext cx="3201641" cy="3242168"/>
          </a:xfrm>
          <a:custGeom>
            <a:avLst/>
            <a:gdLst/>
            <a:ahLst/>
            <a:cxnLst/>
            <a:rect l="l" t="t" r="r" b="b"/>
            <a:pathLst>
              <a:path w="3201641" h="3242168">
                <a:moveTo>
                  <a:pt x="0" y="0"/>
                </a:moveTo>
                <a:lnTo>
                  <a:pt x="3201641" y="0"/>
                </a:lnTo>
                <a:lnTo>
                  <a:pt x="3201641" y="3242169"/>
                </a:lnTo>
                <a:lnTo>
                  <a:pt x="0" y="3242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E98FC13-3835-4A1B-B0D4-B4E37F40944C}"/>
              </a:ext>
            </a:extLst>
          </p:cNvPr>
          <p:cNvSpPr/>
          <p:nvPr/>
        </p:nvSpPr>
        <p:spPr>
          <a:xfrm>
            <a:off x="-283388" y="3063839"/>
            <a:ext cx="2769510" cy="2835592"/>
          </a:xfrm>
          <a:custGeom>
            <a:avLst/>
            <a:gdLst/>
            <a:ahLst/>
            <a:cxnLst/>
            <a:rect l="l" t="t" r="r" b="b"/>
            <a:pathLst>
              <a:path w="1237250" h="1420086">
                <a:moveTo>
                  <a:pt x="0" y="0"/>
                </a:moveTo>
                <a:lnTo>
                  <a:pt x="1237250" y="0"/>
                </a:lnTo>
                <a:lnTo>
                  <a:pt x="1237250" y="1420086"/>
                </a:lnTo>
                <a:lnTo>
                  <a:pt x="0" y="1420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7A12270-7FBE-40A6-9221-DC42AF458919}"/>
              </a:ext>
            </a:extLst>
          </p:cNvPr>
          <p:cNvSpPr/>
          <p:nvPr/>
        </p:nvSpPr>
        <p:spPr>
          <a:xfrm>
            <a:off x="6751674" y="2728973"/>
            <a:ext cx="5059400" cy="3946574"/>
          </a:xfrm>
          <a:custGeom>
            <a:avLst/>
            <a:gdLst/>
            <a:ahLst/>
            <a:cxnLst/>
            <a:rect l="l" t="t" r="r" b="b"/>
            <a:pathLst>
              <a:path w="2961616" h="2535883">
                <a:moveTo>
                  <a:pt x="0" y="0"/>
                </a:moveTo>
                <a:lnTo>
                  <a:pt x="2961616" y="0"/>
                </a:lnTo>
                <a:lnTo>
                  <a:pt x="2961616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AD935-5919-736B-D99F-C303A376D90A}"/>
              </a:ext>
            </a:extLst>
          </p:cNvPr>
          <p:cNvGrpSpPr/>
          <p:nvPr/>
        </p:nvGrpSpPr>
        <p:grpSpPr>
          <a:xfrm>
            <a:off x="2711304" y="1084520"/>
            <a:ext cx="4681880" cy="2407465"/>
            <a:chOff x="84595" y="2353938"/>
            <a:chExt cx="2340000" cy="1620000"/>
          </a:xfrm>
        </p:grpSpPr>
        <p:sp>
          <p:nvSpPr>
            <p:cNvPr id="4" name="Speech Bubble: Oval 18">
              <a:extLst>
                <a:ext uri="{FF2B5EF4-FFF2-40B4-BE49-F238E27FC236}">
                  <a16:creationId xmlns:a16="http://schemas.microsoft.com/office/drawing/2014/main" id="{0217D55E-9FA4-6867-7F55-84712933DDA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7" y="1439644"/>
                  </a:moveTo>
                  <a:cubicBezTo>
                    <a:pt x="134901" y="1390779"/>
                    <a:pt x="164697" y="1285761"/>
                    <a:pt x="156953" y="1215243"/>
                  </a:cubicBezTo>
                  <a:cubicBezTo>
                    <a:pt x="-141270" y="905658"/>
                    <a:pt x="196730" y="207564"/>
                    <a:pt x="784622" y="45200"/>
                  </a:cubicBezTo>
                  <a:cubicBezTo>
                    <a:pt x="1261214" y="-198500"/>
                    <a:pt x="1690949" y="101842"/>
                    <a:pt x="2043316" y="270969"/>
                  </a:cubicBezTo>
                  <a:cubicBezTo>
                    <a:pt x="2614907" y="456381"/>
                    <a:pt x="2227521" y="1575573"/>
                    <a:pt x="1705363" y="1530228"/>
                  </a:cubicBezTo>
                  <a:cubicBezTo>
                    <a:pt x="1168700" y="1719369"/>
                    <a:pt x="871379" y="1530200"/>
                    <a:pt x="449995" y="1448462"/>
                  </a:cubicBezTo>
                  <a:cubicBezTo>
                    <a:pt x="327383" y="1479054"/>
                    <a:pt x="211997" y="1454571"/>
                    <a:pt x="124487" y="1439644"/>
                  </a:cubicBezTo>
                  <a:close/>
                </a:path>
                <a:path w="2340000" h="1620000" stroke="0" extrusionOk="0">
                  <a:moveTo>
                    <a:pt x="124487" y="1439644"/>
                  </a:moveTo>
                  <a:cubicBezTo>
                    <a:pt x="120372" y="1357464"/>
                    <a:pt x="158971" y="1278689"/>
                    <a:pt x="156953" y="1215243"/>
                  </a:cubicBezTo>
                  <a:cubicBezTo>
                    <a:pt x="-151919" y="925486"/>
                    <a:pt x="-125042" y="11054"/>
                    <a:pt x="784622" y="45200"/>
                  </a:cubicBezTo>
                  <a:cubicBezTo>
                    <a:pt x="1164728" y="-160290"/>
                    <a:pt x="1750213" y="215578"/>
                    <a:pt x="2043316" y="270969"/>
                  </a:cubicBezTo>
                  <a:cubicBezTo>
                    <a:pt x="2531777" y="670357"/>
                    <a:pt x="2554237" y="1305478"/>
                    <a:pt x="1705363" y="1530228"/>
                  </a:cubicBezTo>
                  <a:cubicBezTo>
                    <a:pt x="1488468" y="1644364"/>
                    <a:pt x="746395" y="1717477"/>
                    <a:pt x="449995" y="1448462"/>
                  </a:cubicBezTo>
                  <a:cubicBezTo>
                    <a:pt x="319507" y="1424186"/>
                    <a:pt x="217154" y="1465061"/>
                    <a:pt x="124487" y="1439644"/>
                  </a:cubicBezTo>
                  <a:close/>
                </a:path>
                <a:path w="2340000" h="1620000" fill="none" stroke="0" extrusionOk="0">
                  <a:moveTo>
                    <a:pt x="124487" y="1439644"/>
                  </a:moveTo>
                  <a:cubicBezTo>
                    <a:pt x="145915" y="1370607"/>
                    <a:pt x="142382" y="1281485"/>
                    <a:pt x="156953" y="1215243"/>
                  </a:cubicBezTo>
                  <a:cubicBezTo>
                    <a:pt x="-269116" y="702283"/>
                    <a:pt x="109227" y="375271"/>
                    <a:pt x="784622" y="45200"/>
                  </a:cubicBezTo>
                  <a:cubicBezTo>
                    <a:pt x="1337309" y="-145860"/>
                    <a:pt x="1749770" y="155828"/>
                    <a:pt x="2043316" y="270969"/>
                  </a:cubicBezTo>
                  <a:cubicBezTo>
                    <a:pt x="2757491" y="725997"/>
                    <a:pt x="2484965" y="1501190"/>
                    <a:pt x="1705363" y="1530228"/>
                  </a:cubicBezTo>
                  <a:cubicBezTo>
                    <a:pt x="1389024" y="1602962"/>
                    <a:pt x="901976" y="1642473"/>
                    <a:pt x="449995" y="1448462"/>
                  </a:cubicBezTo>
                  <a:cubicBezTo>
                    <a:pt x="354678" y="1423004"/>
                    <a:pt x="285711" y="1406887"/>
                    <a:pt x="124487" y="1439644"/>
                  </a:cubicBezTo>
                  <a:close/>
                </a:path>
                <a:path w="2340000" h="1620000" fill="none" stroke="0" extrusionOk="0">
                  <a:moveTo>
                    <a:pt x="124487" y="1439644"/>
                  </a:moveTo>
                  <a:cubicBezTo>
                    <a:pt x="143523" y="1383124"/>
                    <a:pt x="163423" y="1286584"/>
                    <a:pt x="156953" y="1215243"/>
                  </a:cubicBezTo>
                  <a:cubicBezTo>
                    <a:pt x="-161444" y="805088"/>
                    <a:pt x="224348" y="324055"/>
                    <a:pt x="784622" y="45200"/>
                  </a:cubicBezTo>
                  <a:cubicBezTo>
                    <a:pt x="1285143" y="-144691"/>
                    <a:pt x="1699265" y="100995"/>
                    <a:pt x="2043316" y="270969"/>
                  </a:cubicBezTo>
                  <a:cubicBezTo>
                    <a:pt x="2607546" y="600257"/>
                    <a:pt x="2307905" y="1540681"/>
                    <a:pt x="1705363" y="1530228"/>
                  </a:cubicBezTo>
                  <a:cubicBezTo>
                    <a:pt x="1243108" y="1617250"/>
                    <a:pt x="924233" y="1592648"/>
                    <a:pt x="449995" y="1448462"/>
                  </a:cubicBezTo>
                  <a:cubicBezTo>
                    <a:pt x="348645" y="1455576"/>
                    <a:pt x="250430" y="1431165"/>
                    <a:pt x="124487" y="1439644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custGeom>
                      <a:avLst/>
                      <a:gdLst>
                        <a:gd name="connsiteX0" fmla="*/ 249076 w 4681880"/>
                        <a:gd name="connsiteY0" fmla="*/ 2139441 h 2407465"/>
                        <a:gd name="connsiteX1" fmla="*/ 314034 w 4681880"/>
                        <a:gd name="connsiteY1" fmla="*/ 1805961 h 2407465"/>
                        <a:gd name="connsiteX2" fmla="*/ 1569876 w 4681880"/>
                        <a:gd name="connsiteY2" fmla="*/ 67172 h 2407465"/>
                        <a:gd name="connsiteX3" fmla="*/ 4088275 w 4681880"/>
                        <a:gd name="connsiteY3" fmla="*/ 402685 h 2407465"/>
                        <a:gd name="connsiteX4" fmla="*/ 3412098 w 4681880"/>
                        <a:gd name="connsiteY4" fmla="*/ 2274057 h 2407465"/>
                        <a:gd name="connsiteX5" fmla="*/ 900353 w 4681880"/>
                        <a:gd name="connsiteY5" fmla="*/ 2152545 h 2407465"/>
                        <a:gd name="connsiteX6" fmla="*/ 249076 w 4681880"/>
                        <a:gd name="connsiteY6" fmla="*/ 2139441 h 2407465"/>
                        <a:gd name="connsiteX0" fmla="*/ 249076 w 4681880"/>
                        <a:gd name="connsiteY0" fmla="*/ 2139441 h 2407465"/>
                        <a:gd name="connsiteX1" fmla="*/ 314034 w 4681880"/>
                        <a:gd name="connsiteY1" fmla="*/ 1805961 h 2407465"/>
                        <a:gd name="connsiteX2" fmla="*/ 1569876 w 4681880"/>
                        <a:gd name="connsiteY2" fmla="*/ 67172 h 2407465"/>
                        <a:gd name="connsiteX3" fmla="*/ 4088275 w 4681880"/>
                        <a:gd name="connsiteY3" fmla="*/ 402685 h 2407465"/>
                        <a:gd name="connsiteX4" fmla="*/ 3412098 w 4681880"/>
                        <a:gd name="connsiteY4" fmla="*/ 2274057 h 2407465"/>
                        <a:gd name="connsiteX5" fmla="*/ 900353 w 4681880"/>
                        <a:gd name="connsiteY5" fmla="*/ 2152545 h 2407465"/>
                        <a:gd name="connsiteX6" fmla="*/ 249076 w 4681880"/>
                        <a:gd name="connsiteY6" fmla="*/ 2139441 h 2407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681880" h="2407465" fill="none" extrusionOk="0">
                          <a:moveTo>
                            <a:pt x="249076" y="2139441"/>
                          </a:moveTo>
                          <a:cubicBezTo>
                            <a:pt x="283549" y="2050796"/>
                            <a:pt x="312953" y="1908769"/>
                            <a:pt x="314034" y="1805961"/>
                          </a:cubicBezTo>
                          <a:cubicBezTo>
                            <a:pt x="-399862" y="1232303"/>
                            <a:pt x="228310" y="452405"/>
                            <a:pt x="1569876" y="67172"/>
                          </a:cubicBezTo>
                          <a:cubicBezTo>
                            <a:pt x="2528302" y="-204177"/>
                            <a:pt x="3442684" y="52470"/>
                            <a:pt x="4088275" y="402685"/>
                          </a:cubicBezTo>
                          <a:cubicBezTo>
                            <a:pt x="5295055" y="759338"/>
                            <a:pt x="4597884" y="2162410"/>
                            <a:pt x="3412098" y="2274057"/>
                          </a:cubicBezTo>
                          <a:cubicBezTo>
                            <a:pt x="2498965" y="2527001"/>
                            <a:pt x="1702419" y="2323765"/>
                            <a:pt x="900353" y="2152545"/>
                          </a:cubicBezTo>
                          <a:cubicBezTo>
                            <a:pt x="696829" y="2176265"/>
                            <a:pt x="461396" y="2138971"/>
                            <a:pt x="249076" y="2139441"/>
                          </a:cubicBezTo>
                          <a:close/>
                        </a:path>
                        <a:path w="4681880" h="2407465" stroke="0" extrusionOk="0">
                          <a:moveTo>
                            <a:pt x="249076" y="2139441"/>
                          </a:moveTo>
                          <a:cubicBezTo>
                            <a:pt x="251163" y="2023188"/>
                            <a:pt x="315940" y="1903194"/>
                            <a:pt x="314034" y="1805961"/>
                          </a:cubicBezTo>
                          <a:cubicBezTo>
                            <a:pt x="-476730" y="1276425"/>
                            <a:pt x="51946" y="77931"/>
                            <a:pt x="1569876" y="67172"/>
                          </a:cubicBezTo>
                          <a:cubicBezTo>
                            <a:pt x="2362688" y="-181089"/>
                            <a:pt x="3467291" y="219257"/>
                            <a:pt x="4088275" y="402685"/>
                          </a:cubicBezTo>
                          <a:cubicBezTo>
                            <a:pt x="5059158" y="1027283"/>
                            <a:pt x="4961304" y="1944302"/>
                            <a:pt x="3412098" y="2274057"/>
                          </a:cubicBezTo>
                          <a:cubicBezTo>
                            <a:pt x="2929165" y="2436988"/>
                            <a:pt x="1534507" y="2550521"/>
                            <a:pt x="900353" y="2152545"/>
                          </a:cubicBezTo>
                          <a:cubicBezTo>
                            <a:pt x="638425" y="2124736"/>
                            <a:pt x="444372" y="2172623"/>
                            <a:pt x="249076" y="2139441"/>
                          </a:cubicBezTo>
                          <a:close/>
                        </a:path>
                        <a:path w="4681880" h="2407465" fill="none" stroke="0" extrusionOk="0">
                          <a:moveTo>
                            <a:pt x="249076" y="2139441"/>
                          </a:moveTo>
                          <a:cubicBezTo>
                            <a:pt x="303652" y="2059640"/>
                            <a:pt x="314747" y="1911249"/>
                            <a:pt x="314034" y="1805961"/>
                          </a:cubicBezTo>
                          <a:cubicBezTo>
                            <a:pt x="-349500" y="1095866"/>
                            <a:pt x="214589" y="526274"/>
                            <a:pt x="1569876" y="67172"/>
                          </a:cubicBezTo>
                          <a:cubicBezTo>
                            <a:pt x="2618340" y="-167100"/>
                            <a:pt x="3429871" y="122158"/>
                            <a:pt x="4088275" y="402685"/>
                          </a:cubicBezTo>
                          <a:cubicBezTo>
                            <a:pt x="5352110" y="1121747"/>
                            <a:pt x="4746525" y="2200056"/>
                            <a:pt x="3412098" y="2274057"/>
                          </a:cubicBezTo>
                          <a:cubicBezTo>
                            <a:pt x="2637987" y="2317223"/>
                            <a:pt x="1826100" y="2443023"/>
                            <a:pt x="900353" y="2152545"/>
                          </a:cubicBezTo>
                          <a:cubicBezTo>
                            <a:pt x="709074" y="2143594"/>
                            <a:pt x="533776" y="2099981"/>
                            <a:pt x="249076" y="213944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E25E4E-1F92-BBF0-D735-6805799196DA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671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chưa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?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EF4E5D-C8E1-F4D6-C4EB-8CA2594ADC91}"/>
              </a:ext>
            </a:extLst>
          </p:cNvPr>
          <p:cNvGrpSpPr/>
          <p:nvPr/>
        </p:nvGrpSpPr>
        <p:grpSpPr>
          <a:xfrm>
            <a:off x="584791" y="3710762"/>
            <a:ext cx="5830198" cy="2407465"/>
            <a:chOff x="84595" y="2353938"/>
            <a:chExt cx="2340000" cy="1620000"/>
          </a:xfrm>
        </p:grpSpPr>
        <p:sp>
          <p:nvSpPr>
            <p:cNvPr id="13" name="Speech Bubble: Oval 18">
              <a:extLst>
                <a:ext uri="{FF2B5EF4-FFF2-40B4-BE49-F238E27FC236}">
                  <a16:creationId xmlns:a16="http://schemas.microsoft.com/office/drawing/2014/main" id="{9CB4B32A-55F8-68EB-45DC-0E13649FC63F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  <a:gd name="connsiteX0" fmla="*/ 124487 w 2340000"/>
                <a:gd name="connsiteY0" fmla="*/ 1439644 h 1620000"/>
                <a:gd name="connsiteX1" fmla="*/ 156953 w 2340000"/>
                <a:gd name="connsiteY1" fmla="*/ 1215243 h 1620000"/>
                <a:gd name="connsiteX2" fmla="*/ 784622 w 2340000"/>
                <a:gd name="connsiteY2" fmla="*/ 45200 h 1620000"/>
                <a:gd name="connsiteX3" fmla="*/ 2043316 w 2340000"/>
                <a:gd name="connsiteY3" fmla="*/ 270969 h 1620000"/>
                <a:gd name="connsiteX4" fmla="*/ 1705363 w 2340000"/>
                <a:gd name="connsiteY4" fmla="*/ 1530228 h 1620000"/>
                <a:gd name="connsiteX5" fmla="*/ 449995 w 2340000"/>
                <a:gd name="connsiteY5" fmla="*/ 1448462 h 1620000"/>
                <a:gd name="connsiteX6" fmla="*/ 124487 w 2340000"/>
                <a:gd name="connsiteY6" fmla="*/ 1439644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7" y="1439644"/>
                  </a:moveTo>
                  <a:cubicBezTo>
                    <a:pt x="140449" y="1381034"/>
                    <a:pt x="175617" y="1288099"/>
                    <a:pt x="156953" y="1215243"/>
                  </a:cubicBezTo>
                  <a:cubicBezTo>
                    <a:pt x="-168141" y="882345"/>
                    <a:pt x="147239" y="268108"/>
                    <a:pt x="784622" y="45200"/>
                  </a:cubicBezTo>
                  <a:cubicBezTo>
                    <a:pt x="1259477" y="-279433"/>
                    <a:pt x="1682099" y="134221"/>
                    <a:pt x="2043316" y="270969"/>
                  </a:cubicBezTo>
                  <a:cubicBezTo>
                    <a:pt x="2654236" y="517221"/>
                    <a:pt x="2295534" y="1472406"/>
                    <a:pt x="1705363" y="1530228"/>
                  </a:cubicBezTo>
                  <a:cubicBezTo>
                    <a:pt x="1172222" y="1726133"/>
                    <a:pt x="920156" y="1409749"/>
                    <a:pt x="449995" y="1448462"/>
                  </a:cubicBezTo>
                  <a:cubicBezTo>
                    <a:pt x="333703" y="1475313"/>
                    <a:pt x="217581" y="1454952"/>
                    <a:pt x="124487" y="1439644"/>
                  </a:cubicBezTo>
                  <a:close/>
                </a:path>
                <a:path w="2340000" h="1620000" stroke="0" extrusionOk="0">
                  <a:moveTo>
                    <a:pt x="124487" y="1439644"/>
                  </a:moveTo>
                  <a:cubicBezTo>
                    <a:pt x="123508" y="1358119"/>
                    <a:pt x="160725" y="1272820"/>
                    <a:pt x="156953" y="1215243"/>
                  </a:cubicBezTo>
                  <a:cubicBezTo>
                    <a:pt x="-79318" y="1007783"/>
                    <a:pt x="-257748" y="-44764"/>
                    <a:pt x="784622" y="45200"/>
                  </a:cubicBezTo>
                  <a:cubicBezTo>
                    <a:pt x="1154613" y="-222132"/>
                    <a:pt x="1742744" y="194900"/>
                    <a:pt x="2043316" y="270969"/>
                  </a:cubicBezTo>
                  <a:cubicBezTo>
                    <a:pt x="2544470" y="578037"/>
                    <a:pt x="2602150" y="1303858"/>
                    <a:pt x="1705363" y="1530228"/>
                  </a:cubicBezTo>
                  <a:cubicBezTo>
                    <a:pt x="1580357" y="1667707"/>
                    <a:pt x="704793" y="1719792"/>
                    <a:pt x="449995" y="1448462"/>
                  </a:cubicBezTo>
                  <a:cubicBezTo>
                    <a:pt x="320992" y="1400248"/>
                    <a:pt x="205179" y="1478842"/>
                    <a:pt x="124487" y="1439644"/>
                  </a:cubicBezTo>
                  <a:close/>
                </a:path>
                <a:path w="2340000" h="1620000" fill="none" stroke="0" extrusionOk="0">
                  <a:moveTo>
                    <a:pt x="124487" y="1439644"/>
                  </a:moveTo>
                  <a:cubicBezTo>
                    <a:pt x="145513" y="1371785"/>
                    <a:pt x="149176" y="1284719"/>
                    <a:pt x="156953" y="1215243"/>
                  </a:cubicBezTo>
                  <a:cubicBezTo>
                    <a:pt x="-273307" y="683096"/>
                    <a:pt x="153297" y="478861"/>
                    <a:pt x="784622" y="45200"/>
                  </a:cubicBezTo>
                  <a:cubicBezTo>
                    <a:pt x="1286518" y="-111608"/>
                    <a:pt x="1737362" y="149981"/>
                    <a:pt x="2043316" y="270969"/>
                  </a:cubicBezTo>
                  <a:cubicBezTo>
                    <a:pt x="2740381" y="749430"/>
                    <a:pt x="2388377" y="1368581"/>
                    <a:pt x="1705363" y="1530228"/>
                  </a:cubicBezTo>
                  <a:cubicBezTo>
                    <a:pt x="1396205" y="1641171"/>
                    <a:pt x="879500" y="1647116"/>
                    <a:pt x="449995" y="1448462"/>
                  </a:cubicBezTo>
                  <a:cubicBezTo>
                    <a:pt x="354836" y="1416313"/>
                    <a:pt x="270476" y="1409543"/>
                    <a:pt x="124487" y="1439644"/>
                  </a:cubicBezTo>
                  <a:close/>
                </a:path>
                <a:path w="2340000" h="1620000" fill="none" stroke="0" extrusionOk="0">
                  <a:moveTo>
                    <a:pt x="124487" y="1439644"/>
                  </a:moveTo>
                  <a:cubicBezTo>
                    <a:pt x="148622" y="1381660"/>
                    <a:pt x="174624" y="1290311"/>
                    <a:pt x="156953" y="1215243"/>
                  </a:cubicBezTo>
                  <a:cubicBezTo>
                    <a:pt x="-182592" y="830287"/>
                    <a:pt x="230731" y="350623"/>
                    <a:pt x="784622" y="45200"/>
                  </a:cubicBezTo>
                  <a:cubicBezTo>
                    <a:pt x="1284272" y="-220908"/>
                    <a:pt x="1711149" y="77556"/>
                    <a:pt x="2043316" y="270969"/>
                  </a:cubicBezTo>
                  <a:cubicBezTo>
                    <a:pt x="2637947" y="618951"/>
                    <a:pt x="2326429" y="1526495"/>
                    <a:pt x="1705363" y="1530228"/>
                  </a:cubicBezTo>
                  <a:cubicBezTo>
                    <a:pt x="1236825" y="1689713"/>
                    <a:pt x="964732" y="1509993"/>
                    <a:pt x="449995" y="1448462"/>
                  </a:cubicBezTo>
                  <a:cubicBezTo>
                    <a:pt x="349824" y="1458001"/>
                    <a:pt x="248899" y="1438153"/>
                    <a:pt x="124487" y="1439644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custGeom>
                      <a:avLst/>
                      <a:gdLst>
                        <a:gd name="connsiteX0" fmla="*/ 310166 w 5830198"/>
                        <a:gd name="connsiteY0" fmla="*/ 2139441 h 2407465"/>
                        <a:gd name="connsiteX1" fmla="*/ 391056 w 5830198"/>
                        <a:gd name="connsiteY1" fmla="*/ 1805961 h 2407465"/>
                        <a:gd name="connsiteX2" fmla="*/ 1954917 w 5830198"/>
                        <a:gd name="connsiteY2" fmla="*/ 67172 h 2407465"/>
                        <a:gd name="connsiteX3" fmla="*/ 5091001 w 5830198"/>
                        <a:gd name="connsiteY3" fmla="*/ 402685 h 2407465"/>
                        <a:gd name="connsiteX4" fmla="*/ 4248978 w 5830198"/>
                        <a:gd name="connsiteY4" fmla="*/ 2274057 h 2407465"/>
                        <a:gd name="connsiteX5" fmla="*/ 1121181 w 5830198"/>
                        <a:gd name="connsiteY5" fmla="*/ 2152545 h 2407465"/>
                        <a:gd name="connsiteX6" fmla="*/ 310166 w 5830198"/>
                        <a:gd name="connsiteY6" fmla="*/ 2139441 h 2407465"/>
                        <a:gd name="connsiteX0" fmla="*/ 310166 w 5830198"/>
                        <a:gd name="connsiteY0" fmla="*/ 2139441 h 2407465"/>
                        <a:gd name="connsiteX1" fmla="*/ 391056 w 5830198"/>
                        <a:gd name="connsiteY1" fmla="*/ 1805961 h 2407465"/>
                        <a:gd name="connsiteX2" fmla="*/ 1954917 w 5830198"/>
                        <a:gd name="connsiteY2" fmla="*/ 67172 h 2407465"/>
                        <a:gd name="connsiteX3" fmla="*/ 5091001 w 5830198"/>
                        <a:gd name="connsiteY3" fmla="*/ 402685 h 2407465"/>
                        <a:gd name="connsiteX4" fmla="*/ 4248978 w 5830198"/>
                        <a:gd name="connsiteY4" fmla="*/ 2274057 h 2407465"/>
                        <a:gd name="connsiteX5" fmla="*/ 1121181 w 5830198"/>
                        <a:gd name="connsiteY5" fmla="*/ 2152545 h 2407465"/>
                        <a:gd name="connsiteX6" fmla="*/ 310166 w 5830198"/>
                        <a:gd name="connsiteY6" fmla="*/ 2139441 h 24074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30198" h="2407465" fill="none" extrusionOk="0">
                          <a:moveTo>
                            <a:pt x="310166" y="2139441"/>
                          </a:moveTo>
                          <a:cubicBezTo>
                            <a:pt x="360111" y="2042738"/>
                            <a:pt x="394785" y="1910109"/>
                            <a:pt x="391056" y="1805961"/>
                          </a:cubicBezTo>
                          <a:cubicBezTo>
                            <a:pt x="-497726" y="1249922"/>
                            <a:pt x="242039" y="485710"/>
                            <a:pt x="1954917" y="67172"/>
                          </a:cubicBezTo>
                          <a:cubicBezTo>
                            <a:pt x="3144576" y="-317106"/>
                            <a:pt x="4288601" y="69074"/>
                            <a:pt x="5091001" y="402685"/>
                          </a:cubicBezTo>
                          <a:cubicBezTo>
                            <a:pt x="6652977" y="809745"/>
                            <a:pt x="5770695" y="2135856"/>
                            <a:pt x="4248978" y="2274057"/>
                          </a:cubicBezTo>
                          <a:cubicBezTo>
                            <a:pt x="3085262" y="2542031"/>
                            <a:pt x="2191019" y="2193901"/>
                            <a:pt x="1121181" y="2152545"/>
                          </a:cubicBezTo>
                          <a:cubicBezTo>
                            <a:pt x="870952" y="2175939"/>
                            <a:pt x="565986" y="2150526"/>
                            <a:pt x="310166" y="2139441"/>
                          </a:cubicBezTo>
                          <a:close/>
                        </a:path>
                        <a:path w="5830198" h="2407465" stroke="0" extrusionOk="0">
                          <a:moveTo>
                            <a:pt x="310166" y="2139441"/>
                          </a:moveTo>
                          <a:cubicBezTo>
                            <a:pt x="312464" y="2020454"/>
                            <a:pt x="397924" y="1894332"/>
                            <a:pt x="391056" y="1805961"/>
                          </a:cubicBezTo>
                          <a:cubicBezTo>
                            <a:pt x="-590733" y="1316891"/>
                            <a:pt x="-168478" y="10916"/>
                            <a:pt x="1954917" y="67172"/>
                          </a:cubicBezTo>
                          <a:cubicBezTo>
                            <a:pt x="2900671" y="-296151"/>
                            <a:pt x="4302704" y="197003"/>
                            <a:pt x="5091001" y="402685"/>
                          </a:cubicBezTo>
                          <a:cubicBezTo>
                            <a:pt x="6298943" y="1016947"/>
                            <a:pt x="6114018" y="1946085"/>
                            <a:pt x="4248978" y="2274057"/>
                          </a:cubicBezTo>
                          <a:cubicBezTo>
                            <a:pt x="3671981" y="2449254"/>
                            <a:pt x="1994211" y="2547371"/>
                            <a:pt x="1121181" y="2152545"/>
                          </a:cubicBezTo>
                          <a:cubicBezTo>
                            <a:pt x="795766" y="2112231"/>
                            <a:pt x="522387" y="2193527"/>
                            <a:pt x="310166" y="2139441"/>
                          </a:cubicBezTo>
                          <a:close/>
                        </a:path>
                        <a:path w="5830198" h="2407465" fill="none" stroke="0" extrusionOk="0">
                          <a:moveTo>
                            <a:pt x="310166" y="2139441"/>
                          </a:moveTo>
                          <a:cubicBezTo>
                            <a:pt x="366935" y="2045450"/>
                            <a:pt x="396463" y="1913771"/>
                            <a:pt x="391056" y="1805961"/>
                          </a:cubicBezTo>
                          <a:cubicBezTo>
                            <a:pt x="-423368" y="1072299"/>
                            <a:pt x="355656" y="543889"/>
                            <a:pt x="1954917" y="67172"/>
                          </a:cubicBezTo>
                          <a:cubicBezTo>
                            <a:pt x="3176765" y="-145941"/>
                            <a:pt x="4272876" y="153871"/>
                            <a:pt x="5091001" y="402685"/>
                          </a:cubicBezTo>
                          <a:cubicBezTo>
                            <a:pt x="6670060" y="1146592"/>
                            <a:pt x="5883744" y="2026473"/>
                            <a:pt x="4248978" y="2274057"/>
                          </a:cubicBezTo>
                          <a:cubicBezTo>
                            <a:pt x="3291734" y="2369884"/>
                            <a:pt x="2261536" y="2453451"/>
                            <a:pt x="1121181" y="2152545"/>
                          </a:cubicBezTo>
                          <a:cubicBezTo>
                            <a:pt x="883705" y="2120384"/>
                            <a:pt x="657489" y="2097916"/>
                            <a:pt x="310166" y="213944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CD56D-4A2A-C2FD-DE00-1754CEEEED3F}"/>
                </a:ext>
              </a:extLst>
            </p:cNvPr>
            <p:cNvSpPr txBox="1"/>
            <p:nvPr/>
          </p:nvSpPr>
          <p:spPr>
            <a:xfrm>
              <a:off x="165676" y="2668336"/>
              <a:ext cx="2007812" cy="1180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 nói 1 – 2 câu nêu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nghĩ của em về Đồng Tháp Mười.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991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FB6D37DA-FC53-5A05-21AF-7D090E21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heart in a white speech bubble&#10;&#10;Description automatically generated">
            <a:extLst>
              <a:ext uri="{FF2B5EF4-FFF2-40B4-BE49-F238E27FC236}">
                <a16:creationId xmlns:a16="http://schemas.microsoft.com/office/drawing/2014/main" id="{39B19EC2-05DD-2FAC-8C8A-DDA50ECFD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2" y="293170"/>
            <a:ext cx="822225" cy="8222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B14B21-3B9F-EB9D-3188-C6B7895A4344}"/>
              </a:ext>
            </a:extLst>
          </p:cNvPr>
          <p:cNvGrpSpPr/>
          <p:nvPr/>
        </p:nvGrpSpPr>
        <p:grpSpPr>
          <a:xfrm>
            <a:off x="1192188" y="314284"/>
            <a:ext cx="10615697" cy="1163641"/>
            <a:chOff x="788151" y="2387633"/>
            <a:chExt cx="10615697" cy="23916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B865C3E-868D-245C-B6F3-AB19C093B80A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ln w="38100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C51B44-230F-F8AC-06B8-6919DA6137A9}"/>
                </a:ext>
              </a:extLst>
            </p:cNvPr>
            <p:cNvSpPr txBox="1"/>
            <p:nvPr/>
          </p:nvSpPr>
          <p:spPr>
            <a:xfrm>
              <a:off x="1573619" y="2882360"/>
              <a:ext cx="9621790" cy="145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Học thuộc lòng các câu ca dao trong bài.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CD6E4467-C1A8-B51E-4F06-A41BA055E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36" y="2797838"/>
              <a:ext cx="790641" cy="15443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33F619-3C7E-E21A-31E2-042FCC30EFBC}"/>
              </a:ext>
            </a:extLst>
          </p:cNvPr>
          <p:cNvGrpSpPr/>
          <p:nvPr/>
        </p:nvGrpSpPr>
        <p:grpSpPr>
          <a:xfrm>
            <a:off x="1913861" y="1764557"/>
            <a:ext cx="8569842" cy="1489006"/>
            <a:chOff x="788151" y="2387633"/>
            <a:chExt cx="10615697" cy="27150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E54544E-6924-B96B-E19F-08EDD359B6E5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CA14FF-B6A1-2525-FD46-7DB4238A728B}"/>
                </a:ext>
              </a:extLst>
            </p:cNvPr>
            <p:cNvSpPr txBox="1"/>
            <p:nvPr/>
          </p:nvSpPr>
          <p:spPr>
            <a:xfrm>
              <a:off x="1197362" y="2441035"/>
              <a:ext cx="9855706" cy="2661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Đường vô xứ Nghệ quanh quanh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Non xanh nước biếc như tranh hoạ đồ.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AED555-5714-F564-B1D5-B7EC78823C52}"/>
              </a:ext>
            </a:extLst>
          </p:cNvPr>
          <p:cNvGrpSpPr/>
          <p:nvPr/>
        </p:nvGrpSpPr>
        <p:grpSpPr>
          <a:xfrm>
            <a:off x="2041451" y="3397729"/>
            <a:ext cx="8569842" cy="1493248"/>
            <a:chOff x="788151" y="2387633"/>
            <a:chExt cx="10615697" cy="27552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DFBC559-A28A-BC64-A57F-A65B989F97C7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8D39B8-1439-FD11-5C53-AC13FA3345F8}"/>
                </a:ext>
              </a:extLst>
            </p:cNvPr>
            <p:cNvSpPr txBox="1"/>
            <p:nvPr/>
          </p:nvSpPr>
          <p:spPr>
            <a:xfrm>
              <a:off x="1329070" y="2532714"/>
              <a:ext cx="9855706" cy="2610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 ai đi ngược về xuôi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Nhớ ngày Giỗ Tổ mùng Mười tháng Ba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7B2549-0E0C-84F9-B9EE-0C74320C656D}"/>
              </a:ext>
            </a:extLst>
          </p:cNvPr>
          <p:cNvGrpSpPr/>
          <p:nvPr/>
        </p:nvGrpSpPr>
        <p:grpSpPr>
          <a:xfrm>
            <a:off x="2009553" y="5130835"/>
            <a:ext cx="8569842" cy="1546412"/>
            <a:chOff x="788151" y="2387633"/>
            <a:chExt cx="10615697" cy="2755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591F7A-14C7-3020-76CF-228716532C41}"/>
                </a:ext>
              </a:extLst>
            </p:cNvPr>
            <p:cNvSpPr/>
            <p:nvPr/>
          </p:nvSpPr>
          <p:spPr>
            <a:xfrm>
              <a:off x="788151" y="2387633"/>
              <a:ext cx="10615697" cy="2391631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42598A-16C2-E3EA-0EB4-84D1344CBA60}"/>
                </a:ext>
              </a:extLst>
            </p:cNvPr>
            <p:cNvSpPr txBox="1"/>
            <p:nvPr/>
          </p:nvSpPr>
          <p:spPr>
            <a:xfrm>
              <a:off x="1329070" y="2532714"/>
              <a:ext cx="9855706" cy="2610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Đồng Tháp Mười cò bay thẳng cánh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Nước Tháp Mười lóng lánh cá tôm.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189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DA6CB-6150-B49A-1C41-A0C623740CCB}"/>
              </a:ext>
            </a:extLst>
          </p:cNvPr>
          <p:cNvSpPr txBox="1"/>
          <p:nvPr/>
        </p:nvSpPr>
        <p:spPr>
          <a:xfrm>
            <a:off x="1150547" y="2059231"/>
            <a:ext cx="99500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 vô xứ Nghệ quanh 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Non xanh nước biếc như tranh hoạ đồ.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3676C9-C5E1-79CE-45A5-9601E4A63F45}"/>
              </a:ext>
            </a:extLst>
          </p:cNvPr>
          <p:cNvGrpSpPr/>
          <p:nvPr/>
        </p:nvGrpSpPr>
        <p:grpSpPr>
          <a:xfrm>
            <a:off x="4002878" y="632015"/>
            <a:ext cx="3987619" cy="1047829"/>
            <a:chOff x="752815" y="767254"/>
            <a:chExt cx="2205781" cy="1047829"/>
          </a:xfrm>
        </p:grpSpPr>
        <p:sp>
          <p:nvSpPr>
            <p:cNvPr id="7" name="Google Shape;4306;p14">
              <a:extLst>
                <a:ext uri="{FF2B5EF4-FFF2-40B4-BE49-F238E27FC236}">
                  <a16:creationId xmlns:a16="http://schemas.microsoft.com/office/drawing/2014/main" id="{2C8DCB1D-18F1-7859-60C8-539222FBE8CB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B1C26-1C18-C06B-1012-3AECF5518E52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2072480-94DA-00A9-8374-DD6E45877E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6104" y="1790776"/>
            <a:ext cx="2129365" cy="117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F91CC-ED2F-C45A-7D87-FD6E58084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8501" y="2642706"/>
            <a:ext cx="1738364" cy="1060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0EC4F-DE8A-6C8F-3C8D-855246E4EE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9747" y="2589543"/>
            <a:ext cx="2259360" cy="10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6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DA6CB-6150-B49A-1C41-A0C623740CCB}"/>
              </a:ext>
            </a:extLst>
          </p:cNvPr>
          <p:cNvSpPr txBox="1"/>
          <p:nvPr/>
        </p:nvSpPr>
        <p:spPr>
          <a:xfrm>
            <a:off x="1150547" y="2059231"/>
            <a:ext cx="99500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 ai đi ngược về xuôi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Nhớ ngày Giỗ Tổ mùng Mười tháng Ba.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3676C9-C5E1-79CE-45A5-9601E4A63F45}"/>
              </a:ext>
            </a:extLst>
          </p:cNvPr>
          <p:cNvGrpSpPr/>
          <p:nvPr/>
        </p:nvGrpSpPr>
        <p:grpSpPr>
          <a:xfrm>
            <a:off x="4002878" y="632015"/>
            <a:ext cx="3987619" cy="1047829"/>
            <a:chOff x="752815" y="767254"/>
            <a:chExt cx="2205781" cy="1047829"/>
          </a:xfrm>
        </p:grpSpPr>
        <p:sp>
          <p:nvSpPr>
            <p:cNvPr id="7" name="Google Shape;4306;p14">
              <a:extLst>
                <a:ext uri="{FF2B5EF4-FFF2-40B4-BE49-F238E27FC236}">
                  <a16:creationId xmlns:a16="http://schemas.microsoft.com/office/drawing/2014/main" id="{2C8DCB1D-18F1-7859-60C8-539222FBE8CB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B1C26-1C18-C06B-1012-3AECF5518E52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2072480-94DA-00A9-8374-DD6E45877E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7676" y="1758879"/>
            <a:ext cx="2129365" cy="117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F91CC-ED2F-C45A-7D87-FD6E58084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1934" y="2600176"/>
            <a:ext cx="2397582" cy="1060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0EC4F-DE8A-6C8F-3C8D-855246E4EE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6576" y="2600176"/>
            <a:ext cx="1818167" cy="10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9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DA6CB-6150-B49A-1C41-A0C623740CCB}"/>
              </a:ext>
            </a:extLst>
          </p:cNvPr>
          <p:cNvSpPr txBox="1"/>
          <p:nvPr/>
        </p:nvSpPr>
        <p:spPr>
          <a:xfrm>
            <a:off x="1150547" y="2059231"/>
            <a:ext cx="99500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Tháp Mười cò bay thẳng cánh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Nước Tháp Mười lóng lánh cá tôm.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3676C9-C5E1-79CE-45A5-9601E4A63F45}"/>
              </a:ext>
            </a:extLst>
          </p:cNvPr>
          <p:cNvGrpSpPr/>
          <p:nvPr/>
        </p:nvGrpSpPr>
        <p:grpSpPr>
          <a:xfrm>
            <a:off x="4002878" y="632015"/>
            <a:ext cx="3987619" cy="1047829"/>
            <a:chOff x="752815" y="767254"/>
            <a:chExt cx="2205781" cy="1047829"/>
          </a:xfrm>
        </p:grpSpPr>
        <p:sp>
          <p:nvSpPr>
            <p:cNvPr id="7" name="Google Shape;4306;p14">
              <a:extLst>
                <a:ext uri="{FF2B5EF4-FFF2-40B4-BE49-F238E27FC236}">
                  <a16:creationId xmlns:a16="http://schemas.microsoft.com/office/drawing/2014/main" id="{2C8DCB1D-18F1-7859-60C8-539222FBE8CB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B1C26-1C18-C06B-1012-3AECF5518E52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2072480-94DA-00A9-8374-DD6E45877E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3239" y="1748246"/>
            <a:ext cx="2682259" cy="117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F91CC-ED2F-C45A-7D87-FD6E58084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3711" y="2727767"/>
            <a:ext cx="2397582" cy="1060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0EC4F-DE8A-6C8F-3C8D-855246E4EE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2082" y="2653338"/>
            <a:ext cx="1807536" cy="10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>
            <a:extLst>
              <a:ext uri="{FF2B5EF4-FFF2-40B4-BE49-F238E27FC236}">
                <a16:creationId xmlns:a16="http://schemas.microsoft.com/office/drawing/2014/main" id="{DA333006-A0CB-4BDB-B739-AC39CD64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2499" y="-239743"/>
            <a:ext cx="5211426" cy="4905255"/>
          </a:xfrm>
          <a:prstGeom prst="rect">
            <a:avLst/>
          </a:prstGeom>
        </p:spPr>
      </p:pic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300717" y="5318813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729" y="-501067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38522" r="74600" b="44453"/>
          <a:stretch/>
        </p:blipFill>
        <p:spPr>
          <a:xfrm>
            <a:off x="9928771" y="3188157"/>
            <a:ext cx="1237993" cy="92664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5298E89-E874-461C-863A-E384E3F0CDD9}"/>
              </a:ext>
            </a:extLst>
          </p:cNvPr>
          <p:cNvGrpSpPr/>
          <p:nvPr/>
        </p:nvGrpSpPr>
        <p:grpSpPr>
          <a:xfrm>
            <a:off x="2650879" y="935990"/>
            <a:ext cx="7012782" cy="5390836"/>
            <a:chOff x="5250001" y="6585061"/>
            <a:chExt cx="13208092" cy="778515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DAF1D8-894E-4ADD-A8E1-AE44DC1CBDC2}"/>
                </a:ext>
              </a:extLst>
            </p:cNvPr>
            <p:cNvSpPr txBox="1"/>
            <p:nvPr/>
          </p:nvSpPr>
          <p:spPr>
            <a:xfrm>
              <a:off x="5250003" y="6585062"/>
              <a:ext cx="13208090" cy="778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 LẠI</a:t>
              </a:r>
              <a:endParaRPr kumimoji="0" lang="en-US" sz="13800" b="1" i="0" u="none" strike="noStrike" kern="1200" cap="none" spc="0" normalizeH="0" baseline="0" noProof="0" dirty="0">
                <a:ln w="276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889F5F-ACD6-44C5-912B-480B710BE278}"/>
                </a:ext>
              </a:extLst>
            </p:cNvPr>
            <p:cNvSpPr txBox="1"/>
            <p:nvPr/>
          </p:nvSpPr>
          <p:spPr>
            <a:xfrm>
              <a:off x="5250001" y="6585061"/>
              <a:ext cx="13208090" cy="778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Ệ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Ọ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 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Ạ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058BF01D-8AD7-4B69-A17C-E260298AFFF9}"/>
              </a:ext>
            </a:extLst>
          </p:cNvPr>
          <p:cNvSpPr/>
          <p:nvPr/>
        </p:nvSpPr>
        <p:spPr>
          <a:xfrm>
            <a:off x="9045540" y="4352855"/>
            <a:ext cx="3159460" cy="2496451"/>
          </a:xfrm>
          <a:custGeom>
            <a:avLst/>
            <a:gdLst/>
            <a:ahLst/>
            <a:cxnLst/>
            <a:rect l="l" t="t" r="r" b="b"/>
            <a:pathLst>
              <a:path w="2708902" h="1970726">
                <a:moveTo>
                  <a:pt x="0" y="0"/>
                </a:moveTo>
                <a:lnTo>
                  <a:pt x="2708902" y="0"/>
                </a:lnTo>
                <a:lnTo>
                  <a:pt x="2708902" y="1970726"/>
                </a:lnTo>
                <a:lnTo>
                  <a:pt x="0" y="19707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A8AC4B2-6556-45EE-894A-924484D476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9519003" y="219914"/>
            <a:ext cx="2270125" cy="22993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B2B474ED-DC9C-40B2-8B91-8521702DDFE9}"/>
              </a:ext>
            </a:extLst>
          </p:cNvPr>
          <p:cNvSpPr/>
          <p:nvPr/>
        </p:nvSpPr>
        <p:spPr>
          <a:xfrm rot="1515959" flipH="1">
            <a:off x="169952" y="1845394"/>
            <a:ext cx="2138023" cy="1714463"/>
          </a:xfrm>
          <a:custGeom>
            <a:avLst/>
            <a:gdLst/>
            <a:ahLst/>
            <a:cxnLst/>
            <a:rect l="l" t="t" r="r" b="b"/>
            <a:pathLst>
              <a:path w="3238550" h="2202214">
                <a:moveTo>
                  <a:pt x="0" y="0"/>
                </a:moveTo>
                <a:lnTo>
                  <a:pt x="3238550" y="0"/>
                </a:lnTo>
                <a:lnTo>
                  <a:pt x="3238550" y="2202214"/>
                </a:lnTo>
                <a:lnTo>
                  <a:pt x="0" y="22022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8808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2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ảnh Nền Sa Mạc, Sa Mạc Vector Nền Và Tập Tin Tải về Miễn Phí | Pngtree">
            <a:extLst>
              <a:ext uri="{FF2B5EF4-FFF2-40B4-BE49-F238E27FC236}">
                <a16:creationId xmlns:a16="http://schemas.microsoft.com/office/drawing/2014/main" id="{FB6D37DA-FC53-5A05-21AF-7D090E21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heart in a white speech bubble&#10;&#10;Description automatically generated">
            <a:extLst>
              <a:ext uri="{FF2B5EF4-FFF2-40B4-BE49-F238E27FC236}">
                <a16:creationId xmlns:a16="http://schemas.microsoft.com/office/drawing/2014/main" id="{39B19EC2-05DD-2FAC-8C8A-DDA50ECFD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2" y="293170"/>
            <a:ext cx="822225" cy="8222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B14B21-3B9F-EB9D-3188-C6B7895A4344}"/>
              </a:ext>
            </a:extLst>
          </p:cNvPr>
          <p:cNvGrpSpPr/>
          <p:nvPr/>
        </p:nvGrpSpPr>
        <p:grpSpPr>
          <a:xfrm>
            <a:off x="788151" y="2387633"/>
            <a:ext cx="10615697" cy="2694730"/>
            <a:chOff x="788151" y="2387633"/>
            <a:chExt cx="10615697" cy="26947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B865C3E-868D-245C-B6F3-AB19C093B80A}"/>
                </a:ext>
              </a:extLst>
            </p:cNvPr>
            <p:cNvSpPr/>
            <p:nvPr/>
          </p:nvSpPr>
          <p:spPr>
            <a:xfrm>
              <a:off x="788151" y="2387633"/>
              <a:ext cx="10615697" cy="2694730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C51B44-230F-F8AC-06B8-6919DA6137A9}"/>
                </a:ext>
              </a:extLst>
            </p:cNvPr>
            <p:cNvSpPr txBox="1"/>
            <p:nvPr/>
          </p:nvSpPr>
          <p:spPr>
            <a:xfrm>
              <a:off x="2176467" y="2681571"/>
              <a:ext cx="900831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Giọng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hào hứng, giống lời 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ờ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gọi lên đường. Khi đọc phần ca dao chuyển sang ngữ điệu nhẹ nhàng, tha thiết.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CD6E4467-C1A8-B51E-4F06-A41BA055E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82" y="2928957"/>
              <a:ext cx="1000085" cy="100008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36DFD0-21B6-04D9-6378-CAAA96419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96" y="503725"/>
            <a:ext cx="1097375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36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6E9CD-5D46-05E3-CE04-A604847AB243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 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 ngày Giỗ Tổ mùng Mười tháng Ba.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BDE71-A119-A6BB-CD07-61ABE6DDAFA1}"/>
              </a:ext>
            </a:extLst>
          </p:cNvPr>
          <p:cNvSpPr txBox="1"/>
          <p:nvPr/>
        </p:nvSpPr>
        <p:spPr>
          <a:xfrm>
            <a:off x="974133" y="1000844"/>
            <a:ext cx="640941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CÁC MIỀN ĐẤT 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8FC71-BEED-B4F3-97F6-CA7B7C1F6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9079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23" y="0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5" action="ppaction://hlinksldjump"/>
            <a:extLst>
              <a:ext uri="{FF2B5EF4-FFF2-40B4-BE49-F238E27FC236}">
                <a16:creationId xmlns:a16="http://schemas.microsoft.com/office/drawing/2014/main" id="{0894FE11-6D16-4C9B-9734-6F9E3F5236BD}"/>
              </a:ext>
            </a:extLst>
          </p:cNvPr>
          <p:cNvSpPr/>
          <p:nvPr/>
        </p:nvSpPr>
        <p:spPr>
          <a:xfrm>
            <a:off x="10322560" y="183010"/>
            <a:ext cx="1635760" cy="554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36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42247-0682-5F8F-A000-324913CB1086}"/>
              </a:ext>
            </a:extLst>
          </p:cNvPr>
          <p:cNvSpPr txBox="1"/>
          <p:nvPr/>
        </p:nvSpPr>
        <p:spPr>
          <a:xfrm>
            <a:off x="3377538" y="553350"/>
            <a:ext cx="640941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4C013-F962-9A94-D203-D3F6251418A6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 xanh nước biếc như tranh họa đồ.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CAAF4-7749-B795-8C9C-A783BFA0063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 Tháp Mười lóng lánh cá tôm.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EAEEDD-0BCF-9678-A4E1-9469BFBBD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B2AFE7-AF41-C813-C707-B3E41BF7A94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E3BB07-2D90-84D8-DF43-5F888E815D4A}"/>
              </a:ext>
            </a:extLst>
          </p:cNvPr>
          <p:cNvSpPr txBox="1"/>
          <p:nvPr/>
        </p:nvSpPr>
        <p:spPr>
          <a:xfrm>
            <a:off x="498066" y="4168337"/>
            <a:ext cx="6084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9242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95872820-2084-4F74-8C5D-46EA7839BC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62E58B00-DE7A-495C-8D40-3C9D40A2BF11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6F68482-E9F2-426C-BDDC-D030BC122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4D72515-992F-40A7-A4A8-5F6829829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143B152-E574-4707-988B-8BA4D935D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C9E2B0A-6E4D-4CA9-B249-B1250CE9A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16" name="Picture 15" descr="A group of paper planes&#10;&#10;Description automatically generated">
            <a:extLst>
              <a:ext uri="{FF2B5EF4-FFF2-40B4-BE49-F238E27FC236}">
                <a16:creationId xmlns:a16="http://schemas.microsoft.com/office/drawing/2014/main" id="{80F53357-5EF4-4459-A4A9-9DC892E52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390CFE55-1681-4312-A95F-06A362B6BDA9}"/>
              </a:ext>
            </a:extLst>
          </p:cNvPr>
          <p:cNvSpPr/>
          <p:nvPr/>
        </p:nvSpPr>
        <p:spPr>
          <a:xfrm>
            <a:off x="6029564" y="1028700"/>
            <a:ext cx="5940927" cy="5829300"/>
          </a:xfrm>
          <a:custGeom>
            <a:avLst/>
            <a:gdLst/>
            <a:ahLst/>
            <a:cxnLst/>
            <a:rect l="l" t="t" r="r" b="b"/>
            <a:pathLst>
              <a:path w="2935763" h="2700902">
                <a:moveTo>
                  <a:pt x="0" y="0"/>
                </a:moveTo>
                <a:lnTo>
                  <a:pt x="2935763" y="0"/>
                </a:lnTo>
                <a:lnTo>
                  <a:pt x="2935763" y="2700902"/>
                </a:lnTo>
                <a:lnTo>
                  <a:pt x="0" y="2700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637B63-FD9B-4684-91E6-B299C9983D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3913764"/>
            <a:ext cx="6870965" cy="3066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1A26B-5E0D-E479-0A1E-04B0504075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30" y="325895"/>
            <a:ext cx="12046740" cy="12924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4851360" imgH="1397160"/>
        </mc:Choice>
        <mc:Fallback>
          <p:control r:id="rId1" imgW="4851360" imgH="1397160">
            <p:pic>
              <p:nvPicPr>
                <p:cNvPr id="20" name="TextBox1">
                  <a:extLst>
                    <a:ext uri="{FF2B5EF4-FFF2-40B4-BE49-F238E27FC236}">
                      <a16:creationId xmlns:a16="http://schemas.microsoft.com/office/drawing/2014/main" id="{73F9A8FA-1199-471E-981B-6424F6838D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6260" y="2034859"/>
                  <a:ext cx="4850611" cy="13941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37117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>
            <a:extLst>
              <a:ext uri="{FF2B5EF4-FFF2-40B4-BE49-F238E27FC236}">
                <a16:creationId xmlns:a16="http://schemas.microsoft.com/office/drawing/2014/main" id="{DA333006-A0CB-4BDB-B739-AC39CD64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2499" y="-239743"/>
            <a:ext cx="5211426" cy="4905255"/>
          </a:xfrm>
          <a:prstGeom prst="rect">
            <a:avLst/>
          </a:prstGeom>
        </p:spPr>
      </p:pic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300717" y="5318813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729" y="-501067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38522" r="74600" b="44453"/>
          <a:stretch/>
        </p:blipFill>
        <p:spPr>
          <a:xfrm>
            <a:off x="9928771" y="3188157"/>
            <a:ext cx="1237993" cy="92664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5298E89-E874-461C-863A-E384E3F0CDD9}"/>
              </a:ext>
            </a:extLst>
          </p:cNvPr>
          <p:cNvGrpSpPr/>
          <p:nvPr/>
        </p:nvGrpSpPr>
        <p:grpSpPr>
          <a:xfrm>
            <a:off x="2618982" y="935991"/>
            <a:ext cx="7044679" cy="5433364"/>
            <a:chOff x="5189925" y="6585062"/>
            <a:chExt cx="13268168" cy="784657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DAF1D8-894E-4ADD-A8E1-AE44DC1CBDC2}"/>
                </a:ext>
              </a:extLst>
            </p:cNvPr>
            <p:cNvSpPr txBox="1"/>
            <p:nvPr/>
          </p:nvSpPr>
          <p:spPr>
            <a:xfrm>
              <a:off x="5250003" y="6585062"/>
              <a:ext cx="13208090" cy="778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276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889F5F-ACD6-44C5-912B-480B710BE278}"/>
                </a:ext>
              </a:extLst>
            </p:cNvPr>
            <p:cNvSpPr txBox="1"/>
            <p:nvPr/>
          </p:nvSpPr>
          <p:spPr>
            <a:xfrm>
              <a:off x="5189925" y="6646479"/>
              <a:ext cx="13208090" cy="7785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Ệ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Ậ</a:t>
              </a:r>
              <a:r>
                <a:rPr kumimoji="0" lang="en-US" sz="138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138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058BF01D-8AD7-4B69-A17C-E260298AFFF9}"/>
              </a:ext>
            </a:extLst>
          </p:cNvPr>
          <p:cNvSpPr/>
          <p:nvPr/>
        </p:nvSpPr>
        <p:spPr>
          <a:xfrm>
            <a:off x="9045540" y="4352855"/>
            <a:ext cx="3159460" cy="2496451"/>
          </a:xfrm>
          <a:custGeom>
            <a:avLst/>
            <a:gdLst/>
            <a:ahLst/>
            <a:cxnLst/>
            <a:rect l="l" t="t" r="r" b="b"/>
            <a:pathLst>
              <a:path w="2708902" h="1970726">
                <a:moveTo>
                  <a:pt x="0" y="0"/>
                </a:moveTo>
                <a:lnTo>
                  <a:pt x="2708902" y="0"/>
                </a:lnTo>
                <a:lnTo>
                  <a:pt x="2708902" y="1970726"/>
                </a:lnTo>
                <a:lnTo>
                  <a:pt x="0" y="19707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A8AC4B2-6556-45EE-894A-924484D476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9519003" y="219914"/>
            <a:ext cx="2270125" cy="22993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B2B474ED-DC9C-40B2-8B91-8521702DDFE9}"/>
              </a:ext>
            </a:extLst>
          </p:cNvPr>
          <p:cNvSpPr/>
          <p:nvPr/>
        </p:nvSpPr>
        <p:spPr>
          <a:xfrm rot="1515959" flipH="1">
            <a:off x="169952" y="1845394"/>
            <a:ext cx="2138023" cy="1714463"/>
          </a:xfrm>
          <a:custGeom>
            <a:avLst/>
            <a:gdLst/>
            <a:ahLst/>
            <a:cxnLst/>
            <a:rect l="l" t="t" r="r" b="b"/>
            <a:pathLst>
              <a:path w="3238550" h="2202214">
                <a:moveTo>
                  <a:pt x="0" y="0"/>
                </a:moveTo>
                <a:lnTo>
                  <a:pt x="3238550" y="0"/>
                </a:lnTo>
                <a:lnTo>
                  <a:pt x="3238550" y="2202214"/>
                </a:lnTo>
                <a:lnTo>
                  <a:pt x="0" y="22022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8511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2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91762" y="169713"/>
            <a:ext cx="11383555" cy="1358037"/>
            <a:chOff x="316644" y="193040"/>
            <a:chExt cx="11383555" cy="13580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666237" y="767884"/>
              <a:ext cx="11033962" cy="783193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1. Tìm những tên riêng được nhắc đến trong bài.</a:t>
              </a: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065CCB-E3E0-95D4-9B33-980BE63BBA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25432" y="1669312"/>
            <a:ext cx="7484631" cy="5029281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A931F9-318A-62D6-264D-6FB59389E846}"/>
              </a:ext>
            </a:extLst>
          </p:cNvPr>
          <p:cNvCxnSpPr>
            <a:cxnSpLocks/>
          </p:cNvCxnSpPr>
          <p:nvPr/>
        </p:nvCxnSpPr>
        <p:spPr>
          <a:xfrm>
            <a:off x="5533045" y="2487703"/>
            <a:ext cx="9315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8F23F4-3599-3516-7AC1-CD29F21B1224}"/>
              </a:ext>
            </a:extLst>
          </p:cNvPr>
          <p:cNvSpPr/>
          <p:nvPr/>
        </p:nvSpPr>
        <p:spPr>
          <a:xfrm>
            <a:off x="1079536" y="1770952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 Nam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584789-40FC-D5E4-425E-D9C827501FC0}"/>
              </a:ext>
            </a:extLst>
          </p:cNvPr>
          <p:cNvCxnSpPr>
            <a:cxnSpLocks/>
          </p:cNvCxnSpPr>
          <p:nvPr/>
        </p:nvCxnSpPr>
        <p:spPr>
          <a:xfrm>
            <a:off x="7117297" y="2923638"/>
            <a:ext cx="7082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F99CA-32F2-95F0-D892-7456D41A49D7}"/>
              </a:ext>
            </a:extLst>
          </p:cNvPr>
          <p:cNvSpPr/>
          <p:nvPr/>
        </p:nvSpPr>
        <p:spPr>
          <a:xfrm>
            <a:off x="1100801" y="2302580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Thọ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BE7286-A7B6-28E6-CCC7-AA861DF98939}"/>
              </a:ext>
            </a:extLst>
          </p:cNvPr>
          <p:cNvCxnSpPr>
            <a:cxnSpLocks/>
          </p:cNvCxnSpPr>
          <p:nvPr/>
        </p:nvCxnSpPr>
        <p:spPr>
          <a:xfrm>
            <a:off x="8520794" y="2923638"/>
            <a:ext cx="3892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2A89E28-816D-A521-C257-7DBF116AFDEB}"/>
              </a:ext>
            </a:extLst>
          </p:cNvPr>
          <p:cNvSpPr/>
          <p:nvPr/>
        </p:nvSpPr>
        <p:spPr>
          <a:xfrm>
            <a:off x="1079536" y="2770412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C1B35A-8BF0-EF69-F9E0-6CFA7F3E0597}"/>
              </a:ext>
            </a:extLst>
          </p:cNvPr>
          <p:cNvCxnSpPr>
            <a:cxnSpLocks/>
          </p:cNvCxnSpPr>
          <p:nvPr/>
        </p:nvCxnSpPr>
        <p:spPr>
          <a:xfrm>
            <a:off x="6691994" y="3157554"/>
            <a:ext cx="9315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33907A7-5640-8CD3-4E5A-A50FA87EDCDC}"/>
              </a:ext>
            </a:extLst>
          </p:cNvPr>
          <p:cNvSpPr/>
          <p:nvPr/>
        </p:nvSpPr>
        <p:spPr>
          <a:xfrm>
            <a:off x="1079536" y="3270142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Hùng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B62723-CD7D-90F4-0D75-9A7585D536C6}"/>
              </a:ext>
            </a:extLst>
          </p:cNvPr>
          <p:cNvCxnSpPr>
            <a:cxnSpLocks/>
          </p:cNvCxnSpPr>
          <p:nvPr/>
        </p:nvCxnSpPr>
        <p:spPr>
          <a:xfrm>
            <a:off x="9169380" y="4337768"/>
            <a:ext cx="5381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116489E-F8F3-2031-BC38-F137E84AF66A}"/>
              </a:ext>
            </a:extLst>
          </p:cNvPr>
          <p:cNvSpPr/>
          <p:nvPr/>
        </p:nvSpPr>
        <p:spPr>
          <a:xfrm>
            <a:off x="1111434" y="3759240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Nghệ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0E30DC-C955-2238-02B6-A9CE0BD9D8F3}"/>
              </a:ext>
            </a:extLst>
          </p:cNvPr>
          <p:cNvCxnSpPr>
            <a:cxnSpLocks/>
          </p:cNvCxnSpPr>
          <p:nvPr/>
        </p:nvCxnSpPr>
        <p:spPr>
          <a:xfrm>
            <a:off x="7276785" y="5028884"/>
            <a:ext cx="8358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9C81BD9-708A-9557-8192-3C7CDEA8366C}"/>
              </a:ext>
            </a:extLst>
          </p:cNvPr>
          <p:cNvSpPr/>
          <p:nvPr/>
        </p:nvSpPr>
        <p:spPr>
          <a:xfrm>
            <a:off x="1111434" y="4227073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3EB4ED-31B3-95DF-BC16-FC81A9D8F462}"/>
              </a:ext>
            </a:extLst>
          </p:cNvPr>
          <p:cNvCxnSpPr>
            <a:cxnSpLocks/>
          </p:cNvCxnSpPr>
          <p:nvPr/>
        </p:nvCxnSpPr>
        <p:spPr>
          <a:xfrm>
            <a:off x="8074226" y="5252168"/>
            <a:ext cx="9847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3D514CD-6D6F-6707-4DC5-5F8ADA1F6A71}"/>
              </a:ext>
            </a:extLst>
          </p:cNvPr>
          <p:cNvSpPr/>
          <p:nvPr/>
        </p:nvSpPr>
        <p:spPr>
          <a:xfrm>
            <a:off x="1100801" y="4673640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D9FE0B-99E2-C6EB-3650-2DFD54BF1FD1}"/>
              </a:ext>
            </a:extLst>
          </p:cNvPr>
          <p:cNvCxnSpPr>
            <a:cxnSpLocks/>
          </p:cNvCxnSpPr>
          <p:nvPr/>
        </p:nvCxnSpPr>
        <p:spPr>
          <a:xfrm>
            <a:off x="5543678" y="5964549"/>
            <a:ext cx="5806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59F6669-9494-78F3-4D1F-2379F26D7C31}"/>
              </a:ext>
            </a:extLst>
          </p:cNvPr>
          <p:cNvSpPr/>
          <p:nvPr/>
        </p:nvSpPr>
        <p:spPr>
          <a:xfrm>
            <a:off x="1122066" y="5194635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42620E5-2772-2859-7848-13D18D362402}"/>
              </a:ext>
            </a:extLst>
          </p:cNvPr>
          <p:cNvCxnSpPr>
            <a:cxnSpLocks/>
          </p:cNvCxnSpPr>
          <p:nvPr/>
        </p:nvCxnSpPr>
        <p:spPr>
          <a:xfrm>
            <a:off x="6245427" y="5975182"/>
            <a:ext cx="5806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7AB5727-AFB6-F337-17E5-A268AD811CFD}"/>
              </a:ext>
            </a:extLst>
          </p:cNvPr>
          <p:cNvSpPr/>
          <p:nvPr/>
        </p:nvSpPr>
        <p:spPr>
          <a:xfrm>
            <a:off x="1132699" y="5779426"/>
            <a:ext cx="215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0307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4" grpId="0"/>
          <p:bldP spid="19" grpId="0"/>
          <p:bldP spid="23" grpId="0"/>
          <p:bldP spid="26" grpId="0"/>
          <p:bldP spid="29" grpId="0"/>
          <p:bldP spid="42" grpId="0"/>
          <p:bldP spid="45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4" grpId="0"/>
          <p:bldP spid="19" grpId="0"/>
          <p:bldP spid="23" grpId="0"/>
          <p:bldP spid="26" grpId="0"/>
          <p:bldP spid="29" grpId="0"/>
          <p:bldP spid="42" grpId="0"/>
          <p:bldP spid="45" grpId="0"/>
          <p:bldP spid="47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C6666-AAAB-4F01-ACF0-283AD7F669C0}"/>
              </a:ext>
            </a:extLst>
          </p:cNvPr>
          <p:cNvGrpSpPr/>
          <p:nvPr/>
        </p:nvGrpSpPr>
        <p:grpSpPr>
          <a:xfrm>
            <a:off x="291762" y="169713"/>
            <a:ext cx="11383555" cy="1358037"/>
            <a:chOff x="316644" y="193040"/>
            <a:chExt cx="11383555" cy="13580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9F4D0-8D2F-B27C-2C18-C00FCD56603A}"/>
                </a:ext>
              </a:extLst>
            </p:cNvPr>
            <p:cNvSpPr txBox="1"/>
            <p:nvPr/>
          </p:nvSpPr>
          <p:spPr>
            <a:xfrm>
              <a:off x="666237" y="767884"/>
              <a:ext cx="11033962" cy="783193"/>
            </a:xfrm>
            <a:prstGeom prst="roundRect">
              <a:avLst/>
            </a:prstGeom>
            <a:solidFill>
              <a:srgbClr val="D6E9C9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2. Các câu ở cột A thuộc kiểu câu nào ở cột B? </a:t>
              </a:r>
            </a:p>
          </p:txBody>
        </p:sp>
        <p:pic>
          <p:nvPicPr>
            <p:cNvPr id="4" name="Picture 3" descr="A question mark in a speech bubble&#10;&#10;Description automatically generated">
              <a:extLst>
                <a:ext uri="{FF2B5EF4-FFF2-40B4-BE49-F238E27FC236}">
                  <a16:creationId xmlns:a16="http://schemas.microsoft.com/office/drawing/2014/main" id="{562E7616-D61F-4CE8-9FF7-50D2441A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4" y="193040"/>
              <a:ext cx="797968" cy="79796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D7330-DA89-559F-7DED-B2EC4AB1D0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669" y="2527558"/>
            <a:ext cx="5803589" cy="2565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757D9-6CEA-FC48-D773-AE60647670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4769" y="2662459"/>
            <a:ext cx="2778567" cy="24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1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7262B91-0F75-B38E-B3F8-A1A0BA95D65A}"/>
              </a:ext>
            </a:extLst>
          </p:cNvPr>
          <p:cNvSpPr/>
          <p:nvPr/>
        </p:nvSpPr>
        <p:spPr>
          <a:xfrm>
            <a:off x="703327" y="2573079"/>
            <a:ext cx="4825603" cy="4008475"/>
          </a:xfrm>
          <a:custGeom>
            <a:avLst/>
            <a:gdLst/>
            <a:ahLst/>
            <a:cxnLst/>
            <a:rect l="l" t="t" r="r" b="b"/>
            <a:pathLst>
              <a:path w="2849724" h="2386644">
                <a:moveTo>
                  <a:pt x="0" y="0"/>
                </a:moveTo>
                <a:lnTo>
                  <a:pt x="2849724" y="0"/>
                </a:lnTo>
                <a:lnTo>
                  <a:pt x="2849724" y="2386644"/>
                </a:lnTo>
                <a:lnTo>
                  <a:pt x="0" y="2386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B13B37-B506-1AF2-13D7-B272D6940954}"/>
              </a:ext>
            </a:extLst>
          </p:cNvPr>
          <p:cNvGrpSpPr/>
          <p:nvPr/>
        </p:nvGrpSpPr>
        <p:grpSpPr>
          <a:xfrm>
            <a:off x="1488599" y="648587"/>
            <a:ext cx="4508204" cy="1668428"/>
            <a:chOff x="-499893" y="-818671"/>
            <a:chExt cx="2171554" cy="939009"/>
          </a:xfrm>
        </p:grpSpPr>
        <p:sp>
          <p:nvSpPr>
            <p:cNvPr id="7" name="Oval Callout 49">
              <a:extLst>
                <a:ext uri="{FF2B5EF4-FFF2-40B4-BE49-F238E27FC236}">
                  <a16:creationId xmlns:a16="http://schemas.microsoft.com/office/drawing/2014/main" id="{284564BB-7C4D-9827-4345-4C45F6E2CCE9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C496FD-C35B-700C-37D9-04AD2A5CA565}"/>
                </a:ext>
              </a:extLst>
            </p:cNvPr>
            <p:cNvSpPr txBox="1"/>
            <p:nvPr/>
          </p:nvSpPr>
          <p:spPr>
            <a:xfrm>
              <a:off x="-399578" y="-749730"/>
              <a:ext cx="1960681" cy="814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là </a:t>
              </a:r>
              <a:r>
                <a:rPr kumimoji="0" 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040A8A-6483-C84C-7039-4F85C09B5A8D}"/>
              </a:ext>
            </a:extLst>
          </p:cNvPr>
          <p:cNvGrpSpPr/>
          <p:nvPr/>
        </p:nvGrpSpPr>
        <p:grpSpPr>
          <a:xfrm>
            <a:off x="1481510" y="641498"/>
            <a:ext cx="4508204" cy="1668428"/>
            <a:chOff x="-499893" y="-818671"/>
            <a:chExt cx="2171554" cy="939009"/>
          </a:xfrm>
        </p:grpSpPr>
        <p:sp>
          <p:nvSpPr>
            <p:cNvPr id="14" name="Oval Callout 49">
              <a:extLst>
                <a:ext uri="{FF2B5EF4-FFF2-40B4-BE49-F238E27FC236}">
                  <a16:creationId xmlns:a16="http://schemas.microsoft.com/office/drawing/2014/main" id="{7192173F-EA7D-942C-E82D-BDA73CB82F56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28664E-1DA0-1054-6FA3-27CB35DEB933}"/>
                </a:ext>
              </a:extLst>
            </p:cNvPr>
            <p:cNvSpPr txBox="1"/>
            <p:nvPr/>
          </p:nvSpPr>
          <p:spPr>
            <a:xfrm>
              <a:off x="-389335" y="-749730"/>
              <a:ext cx="1960681" cy="74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là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5A758-F4F7-EA85-8C11-D15A43FB443B}"/>
              </a:ext>
            </a:extLst>
          </p:cNvPr>
          <p:cNvGrpSpPr/>
          <p:nvPr/>
        </p:nvGrpSpPr>
        <p:grpSpPr>
          <a:xfrm>
            <a:off x="1474422" y="654345"/>
            <a:ext cx="4508204" cy="1668428"/>
            <a:chOff x="-499893" y="-818671"/>
            <a:chExt cx="2171554" cy="939009"/>
          </a:xfrm>
        </p:grpSpPr>
        <p:sp>
          <p:nvSpPr>
            <p:cNvPr id="18" name="Oval Callout 49">
              <a:extLst>
                <a:ext uri="{FF2B5EF4-FFF2-40B4-BE49-F238E27FC236}">
                  <a16:creationId xmlns:a16="http://schemas.microsoft.com/office/drawing/2014/main" id="{875B8F80-7025-B555-758A-7934BA7C60A9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417E27-B9BB-261D-8580-433B67DB5E77}"/>
                </a:ext>
              </a:extLst>
            </p:cNvPr>
            <p:cNvSpPr txBox="1"/>
            <p:nvPr/>
          </p:nvSpPr>
          <p:spPr>
            <a:xfrm>
              <a:off x="-389335" y="-749730"/>
              <a:ext cx="1960681" cy="74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là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812040-EFD6-B283-1E31-FB7BEE83C42D}"/>
              </a:ext>
            </a:extLst>
          </p:cNvPr>
          <p:cNvSpPr/>
          <p:nvPr/>
        </p:nvSpPr>
        <p:spPr>
          <a:xfrm>
            <a:off x="5571460" y="2849526"/>
            <a:ext cx="5975498" cy="138223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1774566-547E-439F-5462-9D9F1770EB37}"/>
              </a:ext>
            </a:extLst>
          </p:cNvPr>
          <p:cNvSpPr/>
          <p:nvPr/>
        </p:nvSpPr>
        <p:spPr>
          <a:xfrm>
            <a:off x="5603358" y="2870791"/>
            <a:ext cx="5975498" cy="138223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76696A2-D187-E46A-E2D6-674EE414AF5F}"/>
              </a:ext>
            </a:extLst>
          </p:cNvPr>
          <p:cNvSpPr/>
          <p:nvPr/>
        </p:nvSpPr>
        <p:spPr>
          <a:xfrm>
            <a:off x="5596268" y="2863701"/>
            <a:ext cx="5975498" cy="138223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6904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32C99-0036-4B2F-80BF-B202B8751F10}"/>
              </a:ext>
            </a:extLst>
          </p:cNvPr>
          <p:cNvGrpSpPr/>
          <p:nvPr/>
        </p:nvGrpSpPr>
        <p:grpSpPr>
          <a:xfrm>
            <a:off x="-367235" y="-16170"/>
            <a:ext cx="12758057" cy="6874170"/>
            <a:chOff x="-367235" y="-16170"/>
            <a:chExt cx="12758057" cy="6874170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49FDE07E-EBD0-4F36-A6FD-96B51194A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845179" y="-16170"/>
              <a:ext cx="4043272" cy="241080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33F6C-E2CA-4AC0-B5CF-83D52F06CCC3}"/>
                </a:ext>
              </a:extLst>
            </p:cNvPr>
            <p:cNvGrpSpPr/>
            <p:nvPr/>
          </p:nvGrpSpPr>
          <p:grpSpPr>
            <a:xfrm>
              <a:off x="-367235" y="791754"/>
              <a:ext cx="12758057" cy="2020824"/>
              <a:chOff x="-126605" y="1802402"/>
              <a:chExt cx="12758057" cy="2020824"/>
            </a:xfrm>
          </p:grpSpPr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E1CAE278-DDFB-4226-B449-081CBAEA409C}"/>
                  </a:ext>
                </a:extLst>
              </p:cNvPr>
              <p:cNvSpPr/>
              <p:nvPr/>
            </p:nvSpPr>
            <p:spPr>
              <a:xfrm>
                <a:off x="-126605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EF2AC01E-A75D-4AB1-ACB0-B5E28ABAFEA2}"/>
                  </a:ext>
                </a:extLst>
              </p:cNvPr>
              <p:cNvSpPr/>
              <p:nvPr/>
            </p:nvSpPr>
            <p:spPr>
              <a:xfrm>
                <a:off x="5316252" y="1802402"/>
                <a:ext cx="7315200" cy="202082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20824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20824"/>
                    </a:lnTo>
                    <a:lnTo>
                      <a:pt x="0" y="20208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A field of grass and flowers&#10;&#10;Description automatically generated">
              <a:extLst>
                <a:ext uri="{FF2B5EF4-FFF2-40B4-BE49-F238E27FC236}">
                  <a16:creationId xmlns:a16="http://schemas.microsoft.com/office/drawing/2014/main" id="{35B24663-637B-4473-BFD9-3E60775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605" y="0"/>
              <a:ext cx="12445210" cy="6858000"/>
            </a:xfrm>
            <a:prstGeom prst="rect">
              <a:avLst/>
            </a:prstGeom>
          </p:spPr>
        </p:pic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2C8C2F8-D01A-4AD8-8918-F49DC722C4CF}"/>
                </a:ext>
              </a:extLst>
            </p:cNvPr>
            <p:cNvSpPr/>
            <p:nvPr/>
          </p:nvSpPr>
          <p:spPr>
            <a:xfrm flipH="1">
              <a:off x="368074" y="2394631"/>
              <a:ext cx="5424021" cy="2868499"/>
            </a:xfrm>
            <a:custGeom>
              <a:avLst/>
              <a:gdLst/>
              <a:ahLst/>
              <a:cxnLst/>
              <a:rect l="l" t="t" r="r" b="b"/>
              <a:pathLst>
                <a:path w="7330997" h="3692990">
                  <a:moveTo>
                    <a:pt x="0" y="0"/>
                  </a:moveTo>
                  <a:lnTo>
                    <a:pt x="7330996" y="0"/>
                  </a:lnTo>
                  <a:lnTo>
                    <a:pt x="7330996" y="3692990"/>
                  </a:lnTo>
                  <a:lnTo>
                    <a:pt x="0" y="369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BD6189A6-A1C6-40CE-A918-A36ED0DA8864}"/>
                </a:ext>
              </a:extLst>
            </p:cNvPr>
            <p:cNvSpPr/>
            <p:nvPr/>
          </p:nvSpPr>
          <p:spPr>
            <a:xfrm>
              <a:off x="4139698" y="3509409"/>
              <a:ext cx="5017363" cy="2214280"/>
            </a:xfrm>
            <a:custGeom>
              <a:avLst/>
              <a:gdLst/>
              <a:ahLst/>
              <a:cxnLst/>
              <a:rect l="l" t="t" r="r" b="b"/>
              <a:pathLst>
                <a:path w="4457700" h="1866662">
                  <a:moveTo>
                    <a:pt x="0" y="0"/>
                  </a:moveTo>
                  <a:lnTo>
                    <a:pt x="4457700" y="0"/>
                  </a:lnTo>
                  <a:lnTo>
                    <a:pt x="4457700" y="1866662"/>
                  </a:lnTo>
                  <a:lnTo>
                    <a:pt x="0" y="1866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93859F7-9FD3-43F0-A7B5-D76AAE5EDEA9}"/>
                </a:ext>
              </a:extLst>
            </p:cNvPr>
            <p:cNvSpPr/>
            <p:nvPr/>
          </p:nvSpPr>
          <p:spPr>
            <a:xfrm>
              <a:off x="4578258" y="2454191"/>
              <a:ext cx="2390003" cy="1220586"/>
            </a:xfrm>
            <a:custGeom>
              <a:avLst/>
              <a:gdLst/>
              <a:ahLst/>
              <a:cxnLst/>
              <a:rect l="l" t="t" r="r" b="b"/>
              <a:pathLst>
                <a:path w="6815404" h="4114800">
                  <a:moveTo>
                    <a:pt x="0" y="0"/>
                  </a:moveTo>
                  <a:lnTo>
                    <a:pt x="6815404" y="0"/>
                  </a:lnTo>
                  <a:lnTo>
                    <a:pt x="68154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AA16007-A64E-4B80-A965-4AAC2DF2B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648379" y="94923"/>
              <a:ext cx="2610755" cy="256833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19701B-330F-BF91-952F-E68E6EF3990B}"/>
              </a:ext>
            </a:extLst>
          </p:cNvPr>
          <p:cNvSpPr/>
          <p:nvPr/>
        </p:nvSpPr>
        <p:spPr>
          <a:xfrm>
            <a:off x="320351" y="351720"/>
            <a:ext cx="11551298" cy="6208568"/>
          </a:xfrm>
          <a:prstGeom prst="roundRect">
            <a:avLst>
              <a:gd name="adj" fmla="val 8726"/>
            </a:avLst>
          </a:prstGeom>
          <a:solidFill>
            <a:srgbClr val="FFFFFF">
              <a:alpha val="87059"/>
            </a:srgbClr>
          </a:solidFill>
          <a:ln w="381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D7330-DA89-559F-7DED-B2EC4AB1D0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669" y="2527558"/>
            <a:ext cx="5803589" cy="2565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757D9-6CEA-FC48-D773-AE60647670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4769" y="2662459"/>
            <a:ext cx="2778567" cy="24836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70D474-A710-4B8F-B76C-DE8DB6344C89}"/>
              </a:ext>
            </a:extLst>
          </p:cNvPr>
          <p:cNvCxnSpPr>
            <a:cxnSpLocks/>
          </p:cNvCxnSpPr>
          <p:nvPr/>
        </p:nvCxnSpPr>
        <p:spPr>
          <a:xfrm>
            <a:off x="6422065" y="3561907"/>
            <a:ext cx="1988288" cy="7017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D95A83-0B03-52D7-9E90-D584243BB911}"/>
              </a:ext>
            </a:extLst>
          </p:cNvPr>
          <p:cNvCxnSpPr>
            <a:cxnSpLocks/>
          </p:cNvCxnSpPr>
          <p:nvPr/>
        </p:nvCxnSpPr>
        <p:spPr>
          <a:xfrm>
            <a:off x="6475228" y="4231758"/>
            <a:ext cx="1924493" cy="6166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E1E7BE-0B56-76CF-0A34-C66B29163BAF}"/>
              </a:ext>
            </a:extLst>
          </p:cNvPr>
          <p:cNvCxnSpPr>
            <a:cxnSpLocks/>
          </p:cNvCxnSpPr>
          <p:nvPr/>
        </p:nvCxnSpPr>
        <p:spPr>
          <a:xfrm flipV="1">
            <a:off x="6507126" y="3636335"/>
            <a:ext cx="1892595" cy="1137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FE6C0C-574E-A166-17B6-9D0A5433EB42}"/>
              </a:ext>
            </a:extLst>
          </p:cNvPr>
          <p:cNvCxnSpPr/>
          <p:nvPr/>
        </p:nvCxnSpPr>
        <p:spPr>
          <a:xfrm>
            <a:off x="3423684" y="3732028"/>
            <a:ext cx="9994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BF30D2-6F62-C4F5-5307-A8E6FB3823A3}"/>
              </a:ext>
            </a:extLst>
          </p:cNvPr>
          <p:cNvCxnSpPr>
            <a:cxnSpLocks/>
          </p:cNvCxnSpPr>
          <p:nvPr/>
        </p:nvCxnSpPr>
        <p:spPr>
          <a:xfrm>
            <a:off x="2934587" y="4327452"/>
            <a:ext cx="34024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6ACC0-267F-B734-EEE2-FA50BBCCC208}"/>
              </a:ext>
            </a:extLst>
          </p:cNvPr>
          <p:cNvCxnSpPr>
            <a:cxnSpLocks/>
          </p:cNvCxnSpPr>
          <p:nvPr/>
        </p:nvCxnSpPr>
        <p:spPr>
          <a:xfrm>
            <a:off x="2870792" y="4922876"/>
            <a:ext cx="89313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6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14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6240" y="1052709"/>
            <a:ext cx="51587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800" b="1" i="1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1400" y="2056561"/>
            <a:ext cx="108284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endParaRPr kumimoji="0" lang="en-US" sz="4800" b="1" i="1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800" b="1" i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Nam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C2DF058-7955-D686-43A4-8A9635DC2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1578" y="1967023"/>
            <a:ext cx="2507139" cy="4890977"/>
          </a:xfrm>
          <a:prstGeom prst="rect">
            <a:avLst/>
          </a:prstGeom>
        </p:spPr>
      </p:pic>
      <p:grpSp>
        <p:nvGrpSpPr>
          <p:cNvPr id="3" name="Graphic 4207">
            <a:extLst>
              <a:ext uri="{FF2B5EF4-FFF2-40B4-BE49-F238E27FC236}">
                <a16:creationId xmlns:a16="http://schemas.microsoft.com/office/drawing/2014/main" id="{301953D1-0D4C-A541-D943-0A16F84A72EE}"/>
              </a:ext>
            </a:extLst>
          </p:cNvPr>
          <p:cNvGrpSpPr/>
          <p:nvPr/>
        </p:nvGrpSpPr>
        <p:grpSpPr>
          <a:xfrm>
            <a:off x="0" y="2030819"/>
            <a:ext cx="2498651" cy="4738077"/>
            <a:chOff x="14498061" y="6001576"/>
            <a:chExt cx="1369330" cy="2881995"/>
          </a:xfrm>
        </p:grpSpPr>
        <p:grpSp>
          <p:nvGrpSpPr>
            <p:cNvPr id="9" name="Graphic 4207">
              <a:extLst>
                <a:ext uri="{FF2B5EF4-FFF2-40B4-BE49-F238E27FC236}">
                  <a16:creationId xmlns:a16="http://schemas.microsoft.com/office/drawing/2014/main" id="{F04632CA-2548-A82A-520F-2D6BB495ED0B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361" name="Graphic 4207">
                <a:extLst>
                  <a:ext uri="{FF2B5EF4-FFF2-40B4-BE49-F238E27FC236}">
                    <a16:creationId xmlns:a16="http://schemas.microsoft.com/office/drawing/2014/main" id="{8A9380F9-DAF2-59A7-C1AA-4B3DCDC07AA8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DFE678EF-5112-E251-2D2C-648C54AD1661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47E7A7F8-E71C-11F3-BEC0-A1817D748358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7F94EEF1-F016-FF7F-BD6A-2A2354E3D4EF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3" name="Graphic 4207">
                <a:extLst>
                  <a:ext uri="{FF2B5EF4-FFF2-40B4-BE49-F238E27FC236}">
                    <a16:creationId xmlns:a16="http://schemas.microsoft.com/office/drawing/2014/main" id="{5A1C3DDB-FB74-12A7-3E2F-71B3AA322BC0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47BA1A3A-46D2-F147-9628-713246027F10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1933F687-229C-1E9F-C4B8-4785D83983F8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9AEB0E20-C43E-37B6-F1C6-9BE960FE35FC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5" name="Graphic 4207">
                <a:extLst>
                  <a:ext uri="{FF2B5EF4-FFF2-40B4-BE49-F238E27FC236}">
                    <a16:creationId xmlns:a16="http://schemas.microsoft.com/office/drawing/2014/main" id="{E7212AF9-1DB9-AB28-C624-742E4847E613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430D52CB-E6CB-2B7A-8F2C-069F9541064D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2C9CD8FD-2A64-3311-A1A9-1EE5EF98A398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A76C8465-6E0B-2A6D-C96E-03031D789B6D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41C252E-D666-61ED-0BD9-B74E0B9E730F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F75281EE-EB5E-633F-E9B2-A1F49A76536F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D382D78B-438C-4F60-BC61-DC1276562512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5FF7876D-A9BE-2CF5-AF99-43F845C65A2D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4207">
              <a:extLst>
                <a:ext uri="{FF2B5EF4-FFF2-40B4-BE49-F238E27FC236}">
                  <a16:creationId xmlns:a16="http://schemas.microsoft.com/office/drawing/2014/main" id="{98D488A3-B70D-0646-FE6E-BEC5D8BD6621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347" name="Graphic 4207">
                <a:extLst>
                  <a:ext uri="{FF2B5EF4-FFF2-40B4-BE49-F238E27FC236}">
                    <a16:creationId xmlns:a16="http://schemas.microsoft.com/office/drawing/2014/main" id="{A7343F70-4EE0-0E8D-7D9E-C3F0DF2F287C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973E4B5D-1E46-6313-34A1-F319F8852B69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00C1C9C8-8D98-9FD0-E9B2-13B0523A42F7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9ACD0647-3B5D-A168-E017-BBC0D4492A38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9" name="Graphic 4207">
                <a:extLst>
                  <a:ext uri="{FF2B5EF4-FFF2-40B4-BE49-F238E27FC236}">
                    <a16:creationId xmlns:a16="http://schemas.microsoft.com/office/drawing/2014/main" id="{5F1FD72A-323D-F0E1-8F12-629D03195722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D2938363-89AE-E8BD-C900-CBB4C220CD2C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1B85A597-C3C5-B55E-2FA2-BE81ECEDD25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CC536D52-E2DA-1290-A401-3A440DEF1E40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1" name="Graphic 4207">
                <a:extLst>
                  <a:ext uri="{FF2B5EF4-FFF2-40B4-BE49-F238E27FC236}">
                    <a16:creationId xmlns:a16="http://schemas.microsoft.com/office/drawing/2014/main" id="{A041CEAC-27A9-4688-BEAC-891A09B86284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E1B92332-0076-EF44-B6A2-6EE699A94537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17E31569-5EED-1C3A-E1B1-993089362F1E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9F3609B-D312-231C-043B-9AE559731D7E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0283C2E5-78E5-6484-25E7-177ECCC9F137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FD738F4B-BB4A-FC83-6753-33EBAEA25CAD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4207">
              <a:extLst>
                <a:ext uri="{FF2B5EF4-FFF2-40B4-BE49-F238E27FC236}">
                  <a16:creationId xmlns:a16="http://schemas.microsoft.com/office/drawing/2014/main" id="{ADB24F4F-F753-220D-06A7-C2BD5A1B5CCA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300" name="Graphic 4207">
                <a:extLst>
                  <a:ext uri="{FF2B5EF4-FFF2-40B4-BE49-F238E27FC236}">
                    <a16:creationId xmlns:a16="http://schemas.microsoft.com/office/drawing/2014/main" id="{BAB13DB8-1295-7E38-5185-99FB4B97A97D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91A63ECA-339E-9BAF-1013-A3B22C68FB5C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10E0E1DF-83A6-700F-1278-DA8D7A5E1C08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D8A9405-A947-3EB2-A10B-0F4ADD69C814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BA3D1678-594F-DF84-6550-136C70CD952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843AD18F-DFFD-1E03-6A1F-123EBC5DB93E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646935F-B393-04BE-79F1-897446110FA2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5" name="Graphic 4207">
                <a:extLst>
                  <a:ext uri="{FF2B5EF4-FFF2-40B4-BE49-F238E27FC236}">
                    <a16:creationId xmlns:a16="http://schemas.microsoft.com/office/drawing/2014/main" id="{6770406C-5FF5-73C2-B287-79B2C62D3FBB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330" name="Graphic 4207">
                  <a:extLst>
                    <a:ext uri="{FF2B5EF4-FFF2-40B4-BE49-F238E27FC236}">
                      <a16:creationId xmlns:a16="http://schemas.microsoft.com/office/drawing/2014/main" id="{F056D27C-468C-1B37-4D92-69768CE6802A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0801E92B-63CB-7143-CD3D-652A29D99865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A9763DD4-005E-1E57-29E9-BEAC656CA425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04F8AC07-C60B-9116-CE26-E4C52CDE5F3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3213A13C-FC32-C6A1-FFA9-BAC348DFEA37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A884D32C-FB22-712F-93D0-2AE7F06F0EF3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A2ACBBA5-BBFE-9C2E-7CC0-F8698B3575E9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7854BD4-53F7-E312-5252-B2AA902C4290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F0137785-6B9C-931A-2876-A27AD0D3330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45185724-20D0-AC2D-4CC8-E382E1FDBB20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E6C75DF0-EF00-F7C9-FD70-A1DAC37DCF5D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5AF0B03D-1AE0-04B3-E1B7-77A80B088204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" name="Graphic 4207">
                  <a:extLst>
                    <a:ext uri="{FF2B5EF4-FFF2-40B4-BE49-F238E27FC236}">
                      <a16:creationId xmlns:a16="http://schemas.microsoft.com/office/drawing/2014/main" id="{E8F18264-5919-AA5C-B8FC-98BBE62F1C7F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F6C95D9B-5353-EF35-CAA8-0D0CC6009AC7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CDDD4BDA-E318-253C-7D89-D68FEE912C5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6" name="Graphic 4207">
                <a:extLst>
                  <a:ext uri="{FF2B5EF4-FFF2-40B4-BE49-F238E27FC236}">
                    <a16:creationId xmlns:a16="http://schemas.microsoft.com/office/drawing/2014/main" id="{E1FEDA81-D52D-25CF-38C2-439BAE17A84A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49FA8BE-8980-484E-3D7E-BFAF78E2145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DAB082DE-A3FD-DDA9-7D42-2431EE932624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E6C21B4A-E8A9-4C91-81E1-13C10B082D9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8" name="Graphic 4207">
                <a:extLst>
                  <a:ext uri="{FF2B5EF4-FFF2-40B4-BE49-F238E27FC236}">
                    <a16:creationId xmlns:a16="http://schemas.microsoft.com/office/drawing/2014/main" id="{E7F9C58A-5BBC-D774-3454-FB38F255C77C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F196419C-E89D-1FFE-449D-48886A1C1A4C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58E359BF-7A4C-EE4F-2E87-F212B517A3C5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477136F8-7B5D-73AE-C3E1-568A623C4212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0" name="Graphic 4207">
                <a:extLst>
                  <a:ext uri="{FF2B5EF4-FFF2-40B4-BE49-F238E27FC236}">
                    <a16:creationId xmlns:a16="http://schemas.microsoft.com/office/drawing/2014/main" id="{0BF34FC1-364A-EF42-6217-09CB115D182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1FA841E5-71EE-A130-4737-BEBE61952079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57C3AE4-5CB2-58D1-7AAB-AAFC405C2F51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DE552B1-7680-7A1E-0969-71D89C18BB73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2" name="Graphic 4207">
                <a:extLst>
                  <a:ext uri="{FF2B5EF4-FFF2-40B4-BE49-F238E27FC236}">
                    <a16:creationId xmlns:a16="http://schemas.microsoft.com/office/drawing/2014/main" id="{35775FAC-5834-E06A-69DC-D24925AD4BC2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19A0F44E-974D-CEFD-7BE1-0E7915524C47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C7CF385-82EC-E270-52F9-87134939CD3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D922600E-5E4A-BC9E-A084-7B09C2A96960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4" name="Graphic 4207">
                <a:extLst>
                  <a:ext uri="{FF2B5EF4-FFF2-40B4-BE49-F238E27FC236}">
                    <a16:creationId xmlns:a16="http://schemas.microsoft.com/office/drawing/2014/main" id="{9919E20A-A9F2-1956-6027-334D292D2544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8F5A67F-C6E2-3651-C1D1-1481352053F6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9F47EC61-A1E1-DA31-5D61-00109B08E580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32841C7-29FD-31C7-ABF1-6AADF402CA47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6" name="Graphic 4207">
                <a:extLst>
                  <a:ext uri="{FF2B5EF4-FFF2-40B4-BE49-F238E27FC236}">
                    <a16:creationId xmlns:a16="http://schemas.microsoft.com/office/drawing/2014/main" id="{F9ACC398-0C75-8BBB-D3D2-BD26FDA4529F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3703F08D-63BD-0706-8DC7-8E4C4EE2BD1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B9CFD4F-56D7-0A72-C1AE-5A7E00DBEBAD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088826DD-6E49-051C-CCD7-EDCB3D816D41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4207">
              <a:extLst>
                <a:ext uri="{FF2B5EF4-FFF2-40B4-BE49-F238E27FC236}">
                  <a16:creationId xmlns:a16="http://schemas.microsoft.com/office/drawing/2014/main" id="{A9FA7902-78F3-6857-7A6E-746E2034B8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292" name="Graphic 4207">
                <a:extLst>
                  <a:ext uri="{FF2B5EF4-FFF2-40B4-BE49-F238E27FC236}">
                    <a16:creationId xmlns:a16="http://schemas.microsoft.com/office/drawing/2014/main" id="{13A5DC77-D0E7-0C11-DF94-A61B53B9CE72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67B9B6E1-56CD-AD1F-F04C-63F0C96BAFBB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10B3C684-F65F-B7FE-CE23-EEB95239DACE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070E6F7-2AC6-591A-864C-5B5B4EF094AB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4" name="Graphic 4207">
                <a:extLst>
                  <a:ext uri="{FF2B5EF4-FFF2-40B4-BE49-F238E27FC236}">
                    <a16:creationId xmlns:a16="http://schemas.microsoft.com/office/drawing/2014/main" id="{D5F2CD3A-7F89-62E2-7EF0-E62AF231ADE5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6F1AC89D-87A9-52CD-55DE-958B902FA4D0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1D77E0E0-7509-5AF6-4A42-6A0637CF274C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68D8D950-F0BF-A8A8-D27B-1CEBDE9707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4207">
              <a:extLst>
                <a:ext uri="{FF2B5EF4-FFF2-40B4-BE49-F238E27FC236}">
                  <a16:creationId xmlns:a16="http://schemas.microsoft.com/office/drawing/2014/main" id="{499E1C27-9749-DC02-DECF-28738CD674DA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286" name="Graphic 4207">
                <a:extLst>
                  <a:ext uri="{FF2B5EF4-FFF2-40B4-BE49-F238E27FC236}">
                    <a16:creationId xmlns:a16="http://schemas.microsoft.com/office/drawing/2014/main" id="{A4694FF3-629D-452E-02AF-9FC71038AADF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D228D29E-746D-2CDE-5E70-C32BD25FBF8D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A384DE2B-998A-2745-1EA1-F7E93A10100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aphic 4207">
                <a:extLst>
                  <a:ext uri="{FF2B5EF4-FFF2-40B4-BE49-F238E27FC236}">
                    <a16:creationId xmlns:a16="http://schemas.microsoft.com/office/drawing/2014/main" id="{88A2F249-C2E5-ACA4-1F3C-42621E46121D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BEDC0DF9-A8E8-BD34-1741-1DEF9B559C47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61964D1A-632D-7506-61BC-4F50358D91B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" name="Graphic 4207">
              <a:extLst>
                <a:ext uri="{FF2B5EF4-FFF2-40B4-BE49-F238E27FC236}">
                  <a16:creationId xmlns:a16="http://schemas.microsoft.com/office/drawing/2014/main" id="{90592C47-09AD-7D84-7D4D-CA4BAD7313D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279" name="Graphic 4207">
                <a:extLst>
                  <a:ext uri="{FF2B5EF4-FFF2-40B4-BE49-F238E27FC236}">
                    <a16:creationId xmlns:a16="http://schemas.microsoft.com/office/drawing/2014/main" id="{D57DF279-7796-1653-6565-743D4E1AA1B1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ACD292E8-5EDD-BBA2-FA61-0DE1E60652DC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3302F783-AC39-2901-E68E-084AAAF3CF23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346C959B-6DC3-68F0-110C-9117975ACEB5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69904F9C-C736-FA32-62E6-63D2187400A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45A2E95-F98C-5EA2-5D47-C0A45E00B1EF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EAC159A2-D34D-A7CA-88B2-6DEDF209BBF7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4207">
              <a:extLst>
                <a:ext uri="{FF2B5EF4-FFF2-40B4-BE49-F238E27FC236}">
                  <a16:creationId xmlns:a16="http://schemas.microsoft.com/office/drawing/2014/main" id="{5757A320-3083-2215-A74C-53AD02BBD30B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255" name="Graphic 4207">
                <a:extLst>
                  <a:ext uri="{FF2B5EF4-FFF2-40B4-BE49-F238E27FC236}">
                    <a16:creationId xmlns:a16="http://schemas.microsoft.com/office/drawing/2014/main" id="{238EE159-F761-DBB2-77A4-F1E13029F287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C8BE4B0B-6627-E4CF-1323-D2C954F116DE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EC39CEC7-E418-99F7-E192-A21478097EEA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FC9A84B9-B1E8-3ED7-931C-D70EE31D3694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107EE1A-F4CD-D04E-E317-DE6F06B42A5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8" name="Graphic 4207">
                <a:extLst>
                  <a:ext uri="{FF2B5EF4-FFF2-40B4-BE49-F238E27FC236}">
                    <a16:creationId xmlns:a16="http://schemas.microsoft.com/office/drawing/2014/main" id="{9F6284B8-A80C-FC80-6E84-A7A94BA9DD7D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A5C3721C-C127-E922-1BBF-6B234D71E0C2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E2EDDD6A-8F30-B61E-C388-8D93BEA2754C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22BAC980-0215-12AE-DC27-59CC1214BF4B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0" name="Graphic 4207">
                <a:extLst>
                  <a:ext uri="{FF2B5EF4-FFF2-40B4-BE49-F238E27FC236}">
                    <a16:creationId xmlns:a16="http://schemas.microsoft.com/office/drawing/2014/main" id="{AC44255A-3104-A86A-ECAA-0AC90A494DE8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08852A81-83E1-3A9B-74AD-D1E287EFACF0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B8B2E105-1FB1-CAA0-F46A-55C16EB72B6D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FEF80E85-767A-70D2-201C-2817D390D80C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2" name="Graphic 4207">
                <a:extLst>
                  <a:ext uri="{FF2B5EF4-FFF2-40B4-BE49-F238E27FC236}">
                    <a16:creationId xmlns:a16="http://schemas.microsoft.com/office/drawing/2014/main" id="{7C5EF623-D531-BA81-5FA0-9218A6D10939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B06C85D1-3DF3-5F4D-3199-DDB17F63B008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6C980295-0C7F-E318-FE53-0E3D9F7E6985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104103BD-256E-2B5C-FD57-20ED1AB27421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072EF32F-6ED8-21AB-6977-63541AA2C01C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6A33C029-892A-6C10-ABDD-5251AA03A857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A3451E11-E515-184B-46B6-0B1A5A6CB83C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7" name="Graphic 4207">
                <a:extLst>
                  <a:ext uri="{FF2B5EF4-FFF2-40B4-BE49-F238E27FC236}">
                    <a16:creationId xmlns:a16="http://schemas.microsoft.com/office/drawing/2014/main" id="{C53DB744-C2CE-CF60-251D-FD2758A0625B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2F490872-5CCF-1842-48E2-8AF049A41D9C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2F2F6053-3B0D-A1EE-1D5F-BF92AAF6ADE3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6E0E909-2174-478B-BF37-88635D566385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207">
              <a:extLst>
                <a:ext uri="{FF2B5EF4-FFF2-40B4-BE49-F238E27FC236}">
                  <a16:creationId xmlns:a16="http://schemas.microsoft.com/office/drawing/2014/main" id="{137E9BF8-5B45-B8DF-E41E-2E8E04C373A1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239" name="Graphic 4207">
                <a:extLst>
                  <a:ext uri="{FF2B5EF4-FFF2-40B4-BE49-F238E27FC236}">
                    <a16:creationId xmlns:a16="http://schemas.microsoft.com/office/drawing/2014/main" id="{2A05ECEE-41D3-D079-CC99-68EB6D8C8E52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8E2B6823-F71A-2D99-CEDA-06C8D73771C8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92D2DAEE-6A3A-33EB-C44D-539D07E73864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F2A4FAB-9A82-A0D7-B38B-CC92F0D4E8D8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1" name="Graphic 4207">
                <a:extLst>
                  <a:ext uri="{FF2B5EF4-FFF2-40B4-BE49-F238E27FC236}">
                    <a16:creationId xmlns:a16="http://schemas.microsoft.com/office/drawing/2014/main" id="{3846A8D0-B872-985E-5C70-2E449E30D4D5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6468BFD1-A5F3-5BA0-8E70-C282B970370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5D6D2E02-19A5-E233-AC4D-7A1E97B6F2C0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45A71E67-C915-C437-0A8B-BD18A7911CF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207">
                <a:extLst>
                  <a:ext uri="{FF2B5EF4-FFF2-40B4-BE49-F238E27FC236}">
                    <a16:creationId xmlns:a16="http://schemas.microsoft.com/office/drawing/2014/main" id="{D4DDFC83-52D7-C1D3-2B57-A7C752FECA19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18AE3219-7872-9E88-8378-D8B9905A0713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D382CEDA-B6A1-40EB-63DC-45CA541CC6A1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894E09B-0BB6-C107-DCF3-8E37D631AB94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5" name="Graphic 4207">
                <a:extLst>
                  <a:ext uri="{FF2B5EF4-FFF2-40B4-BE49-F238E27FC236}">
                    <a16:creationId xmlns:a16="http://schemas.microsoft.com/office/drawing/2014/main" id="{D6BF155B-3511-7374-14B6-B6FBA82655D6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F0CC5C32-4300-340E-338F-6A456522F58D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A164B69-CBD3-6E82-07E2-FE32FC233BA1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B34832F-BDD0-141C-4119-92F303C88E49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207">
              <a:extLst>
                <a:ext uri="{FF2B5EF4-FFF2-40B4-BE49-F238E27FC236}">
                  <a16:creationId xmlns:a16="http://schemas.microsoft.com/office/drawing/2014/main" id="{E5E3C963-8255-F373-7DF7-45C10DDC85C6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219" name="Graphic 4207">
                <a:extLst>
                  <a:ext uri="{FF2B5EF4-FFF2-40B4-BE49-F238E27FC236}">
                    <a16:creationId xmlns:a16="http://schemas.microsoft.com/office/drawing/2014/main" id="{4B9C91FE-5310-F7DE-3716-8AF97BD94FBA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20362A72-418D-4B92-73F3-6EE41C4A8043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4542C60A-CDAA-037F-9FBE-5370EF5A7981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E5E6DEED-B1CA-2F6C-D00F-EC920BDB3F8E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E62EEAFB-5AB4-ED89-06D2-036C50B1F3CD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E7101E1-3D83-3DCB-99E2-9351947DC1F3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3" name="Graphic 4207">
                <a:extLst>
                  <a:ext uri="{FF2B5EF4-FFF2-40B4-BE49-F238E27FC236}">
                    <a16:creationId xmlns:a16="http://schemas.microsoft.com/office/drawing/2014/main" id="{A8B6FBE3-A404-7E0C-3A7E-21229612D6E7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232" name="Graphic 4207">
                  <a:extLst>
                    <a:ext uri="{FF2B5EF4-FFF2-40B4-BE49-F238E27FC236}">
                      <a16:creationId xmlns:a16="http://schemas.microsoft.com/office/drawing/2014/main" id="{20B26B89-ED6D-E8F0-B392-7B5DFBF1FF81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9DA9D184-0EB5-EF11-7C11-01208807F192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F604B259-861A-2604-FC8A-0DA0366E65EE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5C04ED33-B1DB-FF01-C8EC-D8F64B195968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8EA58D2-9E66-56FC-9877-5C659969BE28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Graphic 4207">
                <a:extLst>
                  <a:ext uri="{FF2B5EF4-FFF2-40B4-BE49-F238E27FC236}">
                    <a16:creationId xmlns:a16="http://schemas.microsoft.com/office/drawing/2014/main" id="{8153B84F-E988-6E0F-5EFD-515947FCF1C1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506C30F2-9681-2016-0106-808FC438526B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22DACDC9-61CE-28D1-9793-092A50A5ED70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AFDD7F8D-516D-10F5-4DA4-EFFBD3061694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5BFC345-BA59-030E-02FC-66F5A7ED31F2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A614FB3-82F5-FBBD-42A5-E4254D6B3334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33098A5-9999-8591-0AED-0946FD7C333E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39DC488-951E-D020-60E0-E3FB2273D3DF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aphic 4207">
              <a:extLst>
                <a:ext uri="{FF2B5EF4-FFF2-40B4-BE49-F238E27FC236}">
                  <a16:creationId xmlns:a16="http://schemas.microsoft.com/office/drawing/2014/main" id="{6174402F-0773-E081-04D6-35A0B4E8AD82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23" name="Graphic 4207">
                <a:extLst>
                  <a:ext uri="{FF2B5EF4-FFF2-40B4-BE49-F238E27FC236}">
                    <a16:creationId xmlns:a16="http://schemas.microsoft.com/office/drawing/2014/main" id="{674A35A8-50AD-7DC9-B89D-C9033A237D18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65904EAF-123E-1400-294E-DE95E49ACBB4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D8079CF8-5245-E6BB-720A-40DB22EDAA64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64F3100-FF47-E55B-5FC3-F023F263A668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0FC1441-856F-72D4-5F92-39213025449A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E492CF1-CE34-C139-1092-55CFA0637B1F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D2FCF7F-2A37-509F-D937-29AFD51BC472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4037579-8795-E883-937D-BD991EAB77BC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75B1221-6BD3-D818-1246-84FEB351E501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0" name="Graphic 4207">
                <a:extLst>
                  <a:ext uri="{FF2B5EF4-FFF2-40B4-BE49-F238E27FC236}">
                    <a16:creationId xmlns:a16="http://schemas.microsoft.com/office/drawing/2014/main" id="{AC48C5CC-61E5-3C02-493E-956AC5B5D920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E5EF1A60-1A6E-650B-6CCD-479796EE7455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B25B9C7F-A98E-D2D8-4992-32C036B70287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207">
                <a:extLst>
                  <a:ext uri="{FF2B5EF4-FFF2-40B4-BE49-F238E27FC236}">
                    <a16:creationId xmlns:a16="http://schemas.microsoft.com/office/drawing/2014/main" id="{C7C05BDE-DB78-D140-58EF-1A818D4092C7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256040C4-EF61-55FE-5D75-2B10EA494B1D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1641293D-C3F1-228C-933B-0103B4C937E8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207">
                <a:extLst>
                  <a:ext uri="{FF2B5EF4-FFF2-40B4-BE49-F238E27FC236}">
                    <a16:creationId xmlns:a16="http://schemas.microsoft.com/office/drawing/2014/main" id="{324D5DE0-9AF1-4AE5-D156-1CF849E1017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BC3D15D1-1D78-5C36-0346-C54090C167E6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0D3937D1-2A98-B4B4-6576-A4C8E920975B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7F08A53E-B537-4BAF-0B45-E0FB831BCF0E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6A29C12E-B759-48A0-86A4-67B2146BDB75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6B1D95CB-C1B8-149B-0F09-FDA763A3AC2B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9BA5F9F8-724D-9AB2-0265-0F6A5A6D263F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207">
                <a:extLst>
                  <a:ext uri="{FF2B5EF4-FFF2-40B4-BE49-F238E27FC236}">
                    <a16:creationId xmlns:a16="http://schemas.microsoft.com/office/drawing/2014/main" id="{087DC382-BFD7-396B-0711-BD29C1F6EC7F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BC9E8E8E-CC3B-6B49-9E0F-0123FC73AB0E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4EF26747-2282-7CC2-12FC-748EE36FD0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46FDDAD5-08FA-DCEB-8B7E-D544777690D8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2FFB9367-AEDA-2726-6CFE-D3A225564D46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ABFBEC67-C9E6-F9A8-46CB-6398DDDDE6C4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FAB7B226-74AD-AC25-8036-6866FA19F09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207">
                <a:extLst>
                  <a:ext uri="{FF2B5EF4-FFF2-40B4-BE49-F238E27FC236}">
                    <a16:creationId xmlns:a16="http://schemas.microsoft.com/office/drawing/2014/main" id="{2BC605A9-F88F-B742-0122-FAA558EAD3F8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91" name="Graphic 4207">
                  <a:extLst>
                    <a:ext uri="{FF2B5EF4-FFF2-40B4-BE49-F238E27FC236}">
                      <a16:creationId xmlns:a16="http://schemas.microsoft.com/office/drawing/2014/main" id="{459BF74A-B969-460B-B298-06C4A46FA684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83ECC782-8366-C16D-43CE-A8875A1C8126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4A7B572-CCEF-5FE4-AD07-9E3331D5B3BC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aphic 4207">
                  <a:extLst>
                    <a:ext uri="{FF2B5EF4-FFF2-40B4-BE49-F238E27FC236}">
                      <a16:creationId xmlns:a16="http://schemas.microsoft.com/office/drawing/2014/main" id="{0715FC30-B4E4-BCF7-B2F3-CBED7D10A4E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6CBD6E96-0237-B6A2-17F0-27084DC483FB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550BD369-586C-2B0E-16DC-4DFF2A59D197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" name="Graphic 4207">
                  <a:extLst>
                    <a:ext uri="{FF2B5EF4-FFF2-40B4-BE49-F238E27FC236}">
                      <a16:creationId xmlns:a16="http://schemas.microsoft.com/office/drawing/2014/main" id="{751ED283-C31C-663C-E27F-6597FA0C0AE4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0CFA2ADA-10FA-E7AD-9F91-01BDD7662DD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D9D784FF-4A15-93D4-6B5A-62B8B6821EC6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F6DD819F-4BA8-D659-FDFB-E99395555BC2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207">
                <a:extLst>
                  <a:ext uri="{FF2B5EF4-FFF2-40B4-BE49-F238E27FC236}">
                    <a16:creationId xmlns:a16="http://schemas.microsoft.com/office/drawing/2014/main" id="{725947D9-9481-D9A1-CACC-936F191326D5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B752F9BD-D045-5EED-E6A3-13F8464B676D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052CB4B-878F-AF7E-AE41-C47BD763FE4E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32F6A4C-0967-977C-F27D-F1193D2C82B4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7" name="Graphic 4207">
                <a:extLst>
                  <a:ext uri="{FF2B5EF4-FFF2-40B4-BE49-F238E27FC236}">
                    <a16:creationId xmlns:a16="http://schemas.microsoft.com/office/drawing/2014/main" id="{B5080412-0A75-7EFE-FF1C-2866C8D0916D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839B925F-9523-B25A-DA1F-F7496DB0E4FF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50E783AC-C921-3C38-75A1-50FE46F352FD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F75E9FF-ECA3-02A5-2D84-0CA62A73C2B2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6B919E9-31BE-FBCF-C988-F5337F34558F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A98FAFB-4DA9-A304-3E00-31AD43ACFF50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6A2ACDD-EC39-FCCE-42E6-97FF33A23386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2" name="Graphic 4207">
                <a:extLst>
                  <a:ext uri="{FF2B5EF4-FFF2-40B4-BE49-F238E27FC236}">
                    <a16:creationId xmlns:a16="http://schemas.microsoft.com/office/drawing/2014/main" id="{45D4D593-99E7-5EB1-82D4-C7F2221F0734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5487226-2672-565D-E0B5-CE249D475C62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0" name="Graphic 4207">
                  <a:extLst>
                    <a:ext uri="{FF2B5EF4-FFF2-40B4-BE49-F238E27FC236}">
                      <a16:creationId xmlns:a16="http://schemas.microsoft.com/office/drawing/2014/main" id="{DD52F76D-0893-F2F2-B20B-D8CE79331AF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D1F7D117-E12F-433B-24BF-770A886C51A7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81539C3D-42D7-DD1F-E6F1-ED53A5F08409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" name="Graphic 4207">
                  <a:extLst>
                    <a:ext uri="{FF2B5EF4-FFF2-40B4-BE49-F238E27FC236}">
                      <a16:creationId xmlns:a16="http://schemas.microsoft.com/office/drawing/2014/main" id="{2C4789B7-57A4-BE4D-1676-D4D3C82BC392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86673AED-AC40-9E77-4152-1D565E4A3F3B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4C160543-D57C-363B-2697-A44ACBA42F4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F9943105-5F9F-955C-80FA-692175B68B7C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E0B992A-D62F-5E96-47C0-EC101133AF23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59C19E4-6C66-A95D-779C-05776F77D1A3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729A3DD-7E40-285A-DDA3-1CA7F738B418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6" name="Graphic 4207">
                <a:extLst>
                  <a:ext uri="{FF2B5EF4-FFF2-40B4-BE49-F238E27FC236}">
                    <a16:creationId xmlns:a16="http://schemas.microsoft.com/office/drawing/2014/main" id="{C136C382-C9BA-77FB-C425-605E85C21BC3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F1C7FFC0-CB44-767E-5102-787916876408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8EF66FF-E239-C086-6622-FA24BAEF2BA1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78B87DA-F0E0-36DB-0A3C-225B959571A2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0B81132C-41CC-05DC-AD1B-39C94D1AF102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B880FB2B-8BA1-E635-7AF5-9955337D8A10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3028B7D-F838-055B-F91C-5A9C43A64607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4583748A-05DE-8856-C382-44DA711A50CF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207D546-1E29-C70A-EFB4-6F0F87723B77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DEE9DC4-9E6B-D34D-3903-13FD883C51DF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118BF5E-C2B4-55F9-07AA-F4C98D6A6524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3093697-25DE-EE77-816A-0479F85F0995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6DB33186-D853-6AFF-9BEC-BE3112453885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8794ACE2-35D5-7619-5156-4ECDD7BF3DD6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5" name="Graphic 4207">
                <a:extLst>
                  <a:ext uri="{FF2B5EF4-FFF2-40B4-BE49-F238E27FC236}">
                    <a16:creationId xmlns:a16="http://schemas.microsoft.com/office/drawing/2014/main" id="{810AA5A6-A705-1358-BA5D-77A44EEB066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1E90450-6557-D68C-44D8-7A31B63F602F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3FDEE15E-AB67-8BBC-C8BA-4AD35CE07FCA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" name="Graphic 4207">
                <a:extLst>
                  <a:ext uri="{FF2B5EF4-FFF2-40B4-BE49-F238E27FC236}">
                    <a16:creationId xmlns:a16="http://schemas.microsoft.com/office/drawing/2014/main" id="{E35B7B3C-BA5F-B177-3155-3B2550F2CEE6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65" name="Graphic 4207">
                  <a:extLst>
                    <a:ext uri="{FF2B5EF4-FFF2-40B4-BE49-F238E27FC236}">
                      <a16:creationId xmlns:a16="http://schemas.microsoft.com/office/drawing/2014/main" id="{A7F2160D-44DF-7F9B-251B-852E05CEF26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0E9EB4BB-3709-99D7-AA76-C9FF31B05288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CAA64FE5-E881-2EEA-3D86-DFAE574E93DE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A659DAB5-52FC-7A9D-643D-99D9C0E6BF09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7" name="Graphic 4207">
                  <a:extLst>
                    <a:ext uri="{FF2B5EF4-FFF2-40B4-BE49-F238E27FC236}">
                      <a16:creationId xmlns:a16="http://schemas.microsoft.com/office/drawing/2014/main" id="{8A2300DA-0243-A012-54A6-087730041AB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C6C1DC31-0C80-DB69-B1E5-112382892C8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19CE7D75-718A-6836-5429-4DAAC854EE7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" name="Graphic 4207">
                <a:extLst>
                  <a:ext uri="{FF2B5EF4-FFF2-40B4-BE49-F238E27FC236}">
                    <a16:creationId xmlns:a16="http://schemas.microsoft.com/office/drawing/2014/main" id="{6642BAA6-9036-36F5-5F0D-F95A6A8DD1BB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58" name="Graphic 4207">
                  <a:extLst>
                    <a:ext uri="{FF2B5EF4-FFF2-40B4-BE49-F238E27FC236}">
                      <a16:creationId xmlns:a16="http://schemas.microsoft.com/office/drawing/2014/main" id="{6B08E427-9858-D7B2-2E7D-C83C91EAD4DE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34F786EB-5985-B773-39B0-9DBC59AB0654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DDF9159C-7B5D-87A5-A20E-CDAC02ECA843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CECEE9DE-E89A-6441-CF20-4938B8A0028D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0" name="Graphic 4207">
                  <a:extLst>
                    <a:ext uri="{FF2B5EF4-FFF2-40B4-BE49-F238E27FC236}">
                      <a16:creationId xmlns:a16="http://schemas.microsoft.com/office/drawing/2014/main" id="{AF38405B-1E51-AF16-A070-2FFCEB3DEFE5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E5080EC2-A198-DACC-BEDF-07B36C3E713F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ED34D115-6718-6056-4797-199F0B20A390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9" name="Graphic 4207">
              <a:extLst>
                <a:ext uri="{FF2B5EF4-FFF2-40B4-BE49-F238E27FC236}">
                  <a16:creationId xmlns:a16="http://schemas.microsoft.com/office/drawing/2014/main" id="{CF1BFBA3-5963-D1BB-FC69-2F107C1997E4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80" name="Graphic 4207">
                <a:extLst>
                  <a:ext uri="{FF2B5EF4-FFF2-40B4-BE49-F238E27FC236}">
                    <a16:creationId xmlns:a16="http://schemas.microsoft.com/office/drawing/2014/main" id="{25AD0930-47C4-2E83-3EA4-38C43F92707A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05" name="Graphic 4207">
                  <a:extLst>
                    <a:ext uri="{FF2B5EF4-FFF2-40B4-BE49-F238E27FC236}">
                      <a16:creationId xmlns:a16="http://schemas.microsoft.com/office/drawing/2014/main" id="{87010575-E60D-7483-679F-8B00BFA2CAEF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5D75A9D1-DD2F-0FAD-90A0-07EF5B5AF733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E005A41B-2BAE-4B2E-016A-E97C23012EC8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" name="Graphic 4207">
                  <a:extLst>
                    <a:ext uri="{FF2B5EF4-FFF2-40B4-BE49-F238E27FC236}">
                      <a16:creationId xmlns:a16="http://schemas.microsoft.com/office/drawing/2014/main" id="{00BA1FFF-6887-56B1-9B05-2F06802E8878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CF3F3906-91DE-CD0F-A8E4-1D3C8EC34A4D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F4C634AF-BB62-FCCC-2E17-B549D7A46082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E6C4D67B-1CB3-479E-42CA-D4222294FDFA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" name="Graphic 4207">
                  <a:extLst>
                    <a:ext uri="{FF2B5EF4-FFF2-40B4-BE49-F238E27FC236}">
                      <a16:creationId xmlns:a16="http://schemas.microsoft.com/office/drawing/2014/main" id="{B94C6309-211F-00E2-18C5-1EEB06C048EE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08" name="Graphic 4207">
                    <a:extLst>
                      <a:ext uri="{FF2B5EF4-FFF2-40B4-BE49-F238E27FC236}">
                        <a16:creationId xmlns:a16="http://schemas.microsoft.com/office/drawing/2014/main" id="{BAD04B4F-C1E5-EF0D-BD60-AC9E57F20DD8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4F891D0-B212-EA98-79DF-4DEB26888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4396B1B4-E48E-4281-1FB5-BB47268D8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782AB130-9FE5-7AD3-3D06-8F517DBFDBD3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BA0B1B2F-868B-1FA8-99D9-6CC2874312D7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1" name="Graphic 4207">
                    <a:extLst>
                      <a:ext uri="{FF2B5EF4-FFF2-40B4-BE49-F238E27FC236}">
                        <a16:creationId xmlns:a16="http://schemas.microsoft.com/office/drawing/2014/main" id="{78348983-2AEF-CC36-CA34-24E471342547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FFAA18DE-8D76-A5DB-C55C-4386FE851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6F97C7A7-43B8-EE08-9766-BBFBB7E29F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BA86EFC6-7322-0C2D-2C76-69D8C3E1EF66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5969050E-5B78-DA8E-DA6A-CE650CDA91B9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1" name="Graphic 4207">
                <a:extLst>
                  <a:ext uri="{FF2B5EF4-FFF2-40B4-BE49-F238E27FC236}">
                    <a16:creationId xmlns:a16="http://schemas.microsoft.com/office/drawing/2014/main" id="{DCEF27DB-4AE7-E0C5-80AC-4CAD5AB222BA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87" name="Graphic 4207">
                  <a:extLst>
                    <a:ext uri="{FF2B5EF4-FFF2-40B4-BE49-F238E27FC236}">
                      <a16:creationId xmlns:a16="http://schemas.microsoft.com/office/drawing/2014/main" id="{04C31A33-E6A8-F93D-A5BD-CF7470ACC565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D8BE2343-65FA-E81D-C6FE-271F02FDD899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EBA3402E-36C7-F7C4-7423-595AD73850F6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" name="Graphic 4207">
                  <a:extLst>
                    <a:ext uri="{FF2B5EF4-FFF2-40B4-BE49-F238E27FC236}">
                      <a16:creationId xmlns:a16="http://schemas.microsoft.com/office/drawing/2014/main" id="{BC88DF14-6AEC-BD50-F465-665D3604DE0D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2035FE42-4D0F-88EC-FBF5-2E33A742500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C46FF160-83C0-45B8-CCE0-B6335B084BA4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A21BA27-E0E3-0DF0-08BB-875DB0921DC5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" name="Graphic 4207">
                  <a:extLst>
                    <a:ext uri="{FF2B5EF4-FFF2-40B4-BE49-F238E27FC236}">
                      <a16:creationId xmlns:a16="http://schemas.microsoft.com/office/drawing/2014/main" id="{C896D9A2-9F7A-AB18-DF01-F6BEDBE39FD3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90" name="Graphic 4207">
                    <a:extLst>
                      <a:ext uri="{FF2B5EF4-FFF2-40B4-BE49-F238E27FC236}">
                        <a16:creationId xmlns:a16="http://schemas.microsoft.com/office/drawing/2014/main" id="{6A4AD88A-72E4-4BD6-83E8-A4C23CA4E684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98" name="Freeform: Shape 97">
                      <a:extLst>
                        <a:ext uri="{FF2B5EF4-FFF2-40B4-BE49-F238E27FC236}">
                          <a16:creationId xmlns:a16="http://schemas.microsoft.com/office/drawing/2014/main" id="{CEC00CA2-FAD9-7B55-1C19-A6617335D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reeform: Shape 98">
                      <a:extLst>
                        <a:ext uri="{FF2B5EF4-FFF2-40B4-BE49-F238E27FC236}">
                          <a16:creationId xmlns:a16="http://schemas.microsoft.com/office/drawing/2014/main" id="{C1EDA631-01D2-4EE9-C2BA-792ADEABB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DBF06582-9F42-A2E0-C1B8-903E59896EB5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B03F6854-652F-ED88-9C96-063FEF8C304D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3" name="Graphic 4207">
                    <a:extLst>
                      <a:ext uri="{FF2B5EF4-FFF2-40B4-BE49-F238E27FC236}">
                        <a16:creationId xmlns:a16="http://schemas.microsoft.com/office/drawing/2014/main" id="{D81C56C3-CC22-7A8A-7A2F-071E71D4E4A7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96" name="Freeform: Shape 95">
                      <a:extLst>
                        <a:ext uri="{FF2B5EF4-FFF2-40B4-BE49-F238E27FC236}">
                          <a16:creationId xmlns:a16="http://schemas.microsoft.com/office/drawing/2014/main" id="{90CA19AC-BDE5-0945-ABE1-92C313764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: Shape 96">
                      <a:extLst>
                        <a:ext uri="{FF2B5EF4-FFF2-40B4-BE49-F238E27FC236}">
                          <a16:creationId xmlns:a16="http://schemas.microsoft.com/office/drawing/2014/main" id="{A5C752CB-DB03-DFC7-06F3-2F65A14E3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AEF12DD-E957-D253-C780-3C3630A7C1D3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23D91A61-5F0A-9718-5C77-72CA9E0C1D2D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07EA9DD0-FA8F-D1A1-3254-B44F738C302C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4207">
                <a:extLst>
                  <a:ext uri="{FF2B5EF4-FFF2-40B4-BE49-F238E27FC236}">
                    <a16:creationId xmlns:a16="http://schemas.microsoft.com/office/drawing/2014/main" id="{3AE8A4CE-8C4C-2242-3A1B-6BF12BA9C4D8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1C891BA-452B-F929-F94D-26530A3FFA30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56DBA2E2-4B81-16CE-C82F-05377E5CC4D4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60D382F-2BAC-F842-B5E8-8662C4E735C1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07">
              <a:extLst>
                <a:ext uri="{FF2B5EF4-FFF2-40B4-BE49-F238E27FC236}">
                  <a16:creationId xmlns:a16="http://schemas.microsoft.com/office/drawing/2014/main" id="{6F0718AD-6EA2-7B57-64B1-5707A92900E6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73" name="Graphic 4207">
                <a:extLst>
                  <a:ext uri="{FF2B5EF4-FFF2-40B4-BE49-F238E27FC236}">
                    <a16:creationId xmlns:a16="http://schemas.microsoft.com/office/drawing/2014/main" id="{61742ABD-65AE-F627-D6F2-8937998CD02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B87888D-2474-AB1A-EAD0-7A390A713F18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F859123-AF5C-75BD-22C7-78668EC288C8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EA9761A-67CB-ABB1-5EAC-DC6B977345D8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9D58048-1A46-3754-3088-623385F753F2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964339-2ACE-6240-1C2D-F2BBB640AF2C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6739F6-7044-D607-7102-3C674B63CE15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07">
              <a:extLst>
                <a:ext uri="{FF2B5EF4-FFF2-40B4-BE49-F238E27FC236}">
                  <a16:creationId xmlns:a16="http://schemas.microsoft.com/office/drawing/2014/main" id="{97AA2E53-FE5D-3D1C-8C7E-BA256D1CCE4E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61" name="Graphic 4207">
                <a:extLst>
                  <a:ext uri="{FF2B5EF4-FFF2-40B4-BE49-F238E27FC236}">
                    <a16:creationId xmlns:a16="http://schemas.microsoft.com/office/drawing/2014/main" id="{FC0640D2-EA20-C732-F738-739CF3580E87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99A67FD1-758B-8333-2644-B36073AE1A9C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DC6A7065-C684-059D-B5A9-727201F2AC5A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70AC1A3-1874-E131-5574-015409E69F7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65EF6E4-2056-9927-3F6F-D19770D7AAA6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aphic 4207">
                <a:extLst>
                  <a:ext uri="{FF2B5EF4-FFF2-40B4-BE49-F238E27FC236}">
                    <a16:creationId xmlns:a16="http://schemas.microsoft.com/office/drawing/2014/main" id="{37AE126C-E68C-23A8-82C6-3709A80B0C6B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1369AC22-495A-3681-B2C0-8ADCACCE5C3C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074732B8-E329-F532-46DB-44CDA71DD149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D3468FF9-2B08-F366-D512-660D10DDA0BF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CD0095BF-B303-54A7-F59B-176F1DA7210C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20E7270A-1597-98ED-A6FB-BB28A0BAEB8B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0DE65648-262D-20E6-30BA-9B9B6530FFF8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aphic 4207">
              <a:extLst>
                <a:ext uri="{FF2B5EF4-FFF2-40B4-BE49-F238E27FC236}">
                  <a16:creationId xmlns:a16="http://schemas.microsoft.com/office/drawing/2014/main" id="{C37122CD-3A10-2C1D-EEF8-887B0E341242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0297E87-4001-78A0-3F8F-47F587D03069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FBF2AD-A0F1-1C92-4FB1-E189874B035D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E124105-59E3-B2DC-4217-F7AEA4F7D78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B4D9AE-89B8-EB9A-20FE-51F379C3B5F1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C508A7E-686D-2C48-1BAE-7F6743CB4539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aphic 4207">
              <a:extLst>
                <a:ext uri="{FF2B5EF4-FFF2-40B4-BE49-F238E27FC236}">
                  <a16:creationId xmlns:a16="http://schemas.microsoft.com/office/drawing/2014/main" id="{4CF1A233-B8E8-3EE0-6852-6BCBE1A3A21F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ECA9F75-72C2-11EB-2CF5-CC2C260ED0F7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C103D2B-F873-BC6A-D6D9-DA982D890FD0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9E8CAA-5388-43DC-10C3-00FC65F495DD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6962823-250F-EE90-EC2B-D333F2081DE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aphic 4207">
              <a:extLst>
                <a:ext uri="{FF2B5EF4-FFF2-40B4-BE49-F238E27FC236}">
                  <a16:creationId xmlns:a16="http://schemas.microsoft.com/office/drawing/2014/main" id="{0C3ABB41-B39C-61A6-D8D6-9D6E750620E2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BB3152A-76D0-20B4-C4D2-EAD55D9BD889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3DF00F6-41D6-689A-F8BE-CB8D851FF371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8EF5B5B-29E5-1195-CB2A-8678580B40BE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0C4D26B-DF64-45D2-746E-C6B0F3E72903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EB5A547-3FB8-D503-B5A2-FE42FD1C76CD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D61688-A094-0650-B257-74D10BE0E34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58A7E99-A07F-DB36-A803-C574B079B813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7052AA-EEA9-5C8E-F4C5-E3212A46A8F5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CB0633-3BC7-14FB-7348-D1EEC6A51BA5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D048F32-A4C1-5689-8104-172686B0CDB5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AA3CCA7-2E0C-3C3A-C23A-8A78480EC7E7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9F0419-BB69-6DB0-ABCA-2802A3C38F54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519B3CB-A380-8DDC-5217-FA79FF8418B0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aphic 4207">
              <a:extLst>
                <a:ext uri="{FF2B5EF4-FFF2-40B4-BE49-F238E27FC236}">
                  <a16:creationId xmlns:a16="http://schemas.microsoft.com/office/drawing/2014/main" id="{9BB6D6FF-2A20-5AAF-8C16-7E4C770A59D5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A91FA3C-C178-C238-4D9F-6D6174DE3DE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3C294C3-1A70-6095-43A2-D6376A6F40B0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B9247C1-2073-B578-5073-B67FDFF709CE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533BAD6-D135-6E33-6F02-B9F83457679C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aphic 4207">
              <a:extLst>
                <a:ext uri="{FF2B5EF4-FFF2-40B4-BE49-F238E27FC236}">
                  <a16:creationId xmlns:a16="http://schemas.microsoft.com/office/drawing/2014/main" id="{6A9758B7-B9A1-6E1D-7E98-DA01E6781D66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5C556A7-71CF-78FD-D128-D9509265AF9F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7CF89B2-466C-D107-B3F1-AB30FB3A0E93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4267620-D51B-56B9-2743-D143FDFEAF0B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8CBD9A2-5C8E-0B0B-4E49-6A396E670AB1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1E8B61E-C7D7-CE09-E189-FCC2F234C95F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0A81D15-15BE-A5B4-902A-40E94DAA0984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57233D-02E1-8671-5A77-53D801F8FE34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4FCA097-4495-596E-F4BE-C3FAD6DDCE04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056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65253" y="-281118"/>
            <a:ext cx="10328887" cy="775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1356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C6D854-FFBD-D7E0-19E0-CCD475A5B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606" y="1858026"/>
            <a:ext cx="28592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277360" y="4191000"/>
            <a:ext cx="4352932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chúng mình</a:t>
            </a: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7731761" y="6062412"/>
            <a:ext cx="1388792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55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371602" y="304800"/>
            <a:ext cx="8911650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 của nước ta ở đâu?</a:t>
            </a:r>
            <a:endParaRPr lang="vi-VN" sz="3600" b="1" dirty="0" err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ight Arrow 10">
            <a:hlinkClick r:id="rId6" action="ppaction://hlinksldjump"/>
          </p:cNvPr>
          <p:cNvSpPr/>
          <p:nvPr/>
        </p:nvSpPr>
        <p:spPr>
          <a:xfrm>
            <a:off x="9164321" y="6011379"/>
            <a:ext cx="1254888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492434" y="569626"/>
            <a:ext cx="9450386" cy="3392774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mùa ở miền Nam?</a:t>
            </a:r>
            <a:endParaRPr lang="en-US" sz="3600" b="1" dirty="0" err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195263" y="4191000"/>
            <a:ext cx="5110537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7813040" y="5953394"/>
            <a:ext cx="133096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34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020602" y="4250765"/>
            <a:ext cx="48280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Xuân</a:t>
            </a:r>
            <a:r>
              <a:rPr lang="en-US" sz="4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Hạ</a:t>
            </a:r>
            <a:r>
              <a:rPr lang="en-US" sz="4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, Thu,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Đông</a:t>
            </a:r>
            <a:endParaRPr lang="en-US" sz="4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2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>
            <a:extLst>
              <a:ext uri="{FF2B5EF4-FFF2-40B4-BE49-F238E27FC236}">
                <a16:creationId xmlns:a16="http://schemas.microsoft.com/office/drawing/2014/main" id="{CA68C8CC-297A-496C-870E-34359D7C3F81}"/>
              </a:ext>
            </a:extLst>
          </p:cNvPr>
          <p:cNvSpPr/>
          <p:nvPr/>
        </p:nvSpPr>
        <p:spPr>
          <a:xfrm>
            <a:off x="0" y="-17570"/>
            <a:ext cx="12192000" cy="6875570"/>
          </a:xfrm>
          <a:custGeom>
            <a:avLst/>
            <a:gdLst/>
            <a:ahLst/>
            <a:cxnLst/>
            <a:rect l="l" t="t" r="r" b="b"/>
            <a:pathLst>
              <a:path w="4025809" h="2848260">
                <a:moveTo>
                  <a:pt x="0" y="0"/>
                </a:moveTo>
                <a:lnTo>
                  <a:pt x="4025809" y="0"/>
                </a:lnTo>
                <a:lnTo>
                  <a:pt x="4025809" y="2848260"/>
                </a:lnTo>
                <a:lnTo>
                  <a:pt x="0" y="284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58007EEF-F13C-43AA-A26F-BBDD4F4ED712}"/>
              </a:ext>
            </a:extLst>
          </p:cNvPr>
          <p:cNvSpPr/>
          <p:nvPr/>
        </p:nvSpPr>
        <p:spPr>
          <a:xfrm>
            <a:off x="6105526" y="2114550"/>
            <a:ext cx="6494204" cy="4827770"/>
          </a:xfrm>
          <a:custGeom>
            <a:avLst/>
            <a:gdLst/>
            <a:ahLst/>
            <a:cxnLst/>
            <a:rect l="l" t="t" r="r" b="b"/>
            <a:pathLst>
              <a:path w="3194530" h="2276103">
                <a:moveTo>
                  <a:pt x="0" y="0"/>
                </a:moveTo>
                <a:lnTo>
                  <a:pt x="3194530" y="0"/>
                </a:lnTo>
                <a:lnTo>
                  <a:pt x="3194530" y="2276103"/>
                </a:lnTo>
                <a:lnTo>
                  <a:pt x="0" y="227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A123E3E1-F9E7-4D64-B9C5-DD864F8C18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48531" y="72595"/>
            <a:ext cx="2283511" cy="218075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F33297-B48D-AFFB-7592-40DA6FAC8AEE}"/>
              </a:ext>
            </a:extLst>
          </p:cNvPr>
          <p:cNvSpPr/>
          <p:nvPr/>
        </p:nvSpPr>
        <p:spPr>
          <a:xfrm>
            <a:off x="180976" y="457201"/>
            <a:ext cx="7134224" cy="4352923"/>
          </a:xfrm>
          <a:prstGeom prst="roundRect">
            <a:avLst/>
          </a:prstGeom>
          <a:solidFill>
            <a:schemeClr val="bg1">
              <a:alpha val="87059"/>
            </a:schemeClr>
          </a:solidFill>
          <a:ln w="76200">
            <a:solidFill>
              <a:schemeClr val="accent2"/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4F969FA3-8733-FADC-D708-E9B06C4C4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1" t="84153"/>
          <a:stretch/>
        </p:blipFill>
        <p:spPr>
          <a:xfrm>
            <a:off x="0" y="5153025"/>
            <a:ext cx="1708320" cy="1353705"/>
          </a:xfrm>
          <a:prstGeom prst="rect">
            <a:avLst/>
          </a:prstGeom>
        </p:spPr>
      </p:pic>
      <p:pic>
        <p:nvPicPr>
          <p:cNvPr id="9223" name="Picture 9222">
            <a:extLst>
              <a:ext uri="{FF2B5EF4-FFF2-40B4-BE49-F238E27FC236}">
                <a16:creationId xmlns:a16="http://schemas.microsoft.com/office/drawing/2014/main" id="{FD900DAE-4AB7-DB93-A285-610ED219E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75" y="629731"/>
            <a:ext cx="1362075" cy="1264784"/>
          </a:xfrm>
          <a:prstGeom prst="rect">
            <a:avLst/>
          </a:prstGeom>
        </p:spPr>
      </p:pic>
      <p:pic>
        <p:nvPicPr>
          <p:cNvPr id="9224" name="Picture 9223">
            <a:extLst>
              <a:ext uri="{FF2B5EF4-FFF2-40B4-BE49-F238E27FC236}">
                <a16:creationId xmlns:a16="http://schemas.microsoft.com/office/drawing/2014/main" id="{C6D616A8-2869-6D3D-4619-041EBB7AB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799" y="2066838"/>
            <a:ext cx="6389162" cy="2011854"/>
          </a:xfrm>
          <a:prstGeom prst="rect">
            <a:avLst/>
          </a:prstGeom>
        </p:spPr>
      </p:pic>
      <p:pic>
        <p:nvPicPr>
          <p:cNvPr id="9229" name="Hình ảnh 8" descr="Ảnh có chứa văn bản, màn hình&#10;&#10;Mô tả được tạo tự động">
            <a:extLst>
              <a:ext uri="{FF2B5EF4-FFF2-40B4-BE49-F238E27FC236}">
                <a16:creationId xmlns:a16="http://schemas.microsoft.com/office/drawing/2014/main" id="{0752BA3B-6A24-BCE1-D11D-6C315501B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1528" y="831644"/>
            <a:ext cx="3292495" cy="69544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612DAD-73DA-EC29-E923-C79DE3A00E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7" y="207221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70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1260</Words>
  <Application>Microsoft Office PowerPoint</Application>
  <PresentationFormat>Widescreen</PresentationFormat>
  <Paragraphs>181</Paragraphs>
  <Slides>48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等线</vt:lpstr>
      <vt:lpstr>Arial</vt:lpstr>
      <vt:lpstr>Arial-Rounded</vt:lpstr>
      <vt:lpstr>Calibri</vt:lpstr>
      <vt:lpstr>Calibri Light</vt:lpstr>
      <vt:lpstr>Cambria</vt:lpstr>
      <vt:lpstr>Nunito Black</vt:lpstr>
      <vt:lpstr>Times New Roman</vt:lpstr>
      <vt:lpstr>Custom Design</vt:lpstr>
      <vt:lpstr>PowerPoint Presentation</vt:lpstr>
      <vt:lpstr>MANG CON CHỮ 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53</cp:revision>
  <dcterms:created xsi:type="dcterms:W3CDTF">2021-07-20T01:55:21Z</dcterms:created>
  <dcterms:modified xsi:type="dcterms:W3CDTF">2025-05-26T00:29:30Z</dcterms:modified>
</cp:coreProperties>
</file>