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704" r:id="rId2"/>
  </p:sldMasterIdLst>
  <p:notesMasterIdLst>
    <p:notesMasterId r:id="rId38"/>
  </p:notesMasterIdLst>
  <p:sldIdLst>
    <p:sldId id="258" r:id="rId3"/>
    <p:sldId id="826" r:id="rId4"/>
    <p:sldId id="828" r:id="rId5"/>
    <p:sldId id="829" r:id="rId6"/>
    <p:sldId id="864" r:id="rId7"/>
    <p:sldId id="260" r:id="rId8"/>
    <p:sldId id="283" r:id="rId9"/>
    <p:sldId id="286" r:id="rId10"/>
    <p:sldId id="287" r:id="rId11"/>
    <p:sldId id="303" r:id="rId12"/>
    <p:sldId id="866" r:id="rId13"/>
    <p:sldId id="867" r:id="rId14"/>
    <p:sldId id="307" r:id="rId15"/>
    <p:sldId id="868" r:id="rId16"/>
    <p:sldId id="869" r:id="rId17"/>
    <p:sldId id="308" r:id="rId18"/>
    <p:sldId id="288" r:id="rId19"/>
    <p:sldId id="870" r:id="rId20"/>
    <p:sldId id="871" r:id="rId21"/>
    <p:sldId id="298" r:id="rId22"/>
    <p:sldId id="872" r:id="rId23"/>
    <p:sldId id="873" r:id="rId24"/>
    <p:sldId id="310" r:id="rId25"/>
    <p:sldId id="874" r:id="rId26"/>
    <p:sldId id="875" r:id="rId27"/>
    <p:sldId id="876" r:id="rId28"/>
    <p:sldId id="344" r:id="rId29"/>
    <p:sldId id="878" r:id="rId30"/>
    <p:sldId id="259" r:id="rId31"/>
    <p:sldId id="345" r:id="rId32"/>
    <p:sldId id="346" r:id="rId33"/>
    <p:sldId id="880" r:id="rId34"/>
    <p:sldId id="881" r:id="rId35"/>
    <p:sldId id="882" r:id="rId36"/>
    <p:sldId id="88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568"/>
    <a:srgbClr val="E53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1ED78-7F54-44B5-BA18-3FADA1FC7F02}"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194BD7-B07A-4456-BB80-20325136231B}" type="slidenum">
              <a:rPr lang="en-US" smtClean="0"/>
              <a:t>‹#›</a:t>
            </a:fld>
            <a:endParaRPr lang="en-US"/>
          </a:p>
        </p:txBody>
      </p:sp>
    </p:spTree>
    <p:extLst>
      <p:ext uri="{BB962C8B-B14F-4D97-AF65-F5344CB8AC3E}">
        <p14:creationId xmlns:p14="http://schemas.microsoft.com/office/powerpoint/2010/main" val="405123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7F032-98BE-4AB0-8195-3AEA585D08A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92133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421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75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558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74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3441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501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972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1621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579328"/>
      </p:ext>
    </p:extLst>
  </p:cSld>
  <p:clrMapOvr>
    <a:masterClrMapping/>
  </p:clrMapOvr>
  <p:transition spd="slow" advClick="0"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413571"/>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110557"/>
      </p:ext>
    </p:extLst>
  </p:cSld>
  <p:clrMapOvr>
    <a:masterClrMapping/>
  </p:clrMapOvr>
  <mc:AlternateContent xmlns:mc="http://schemas.openxmlformats.org/markup-compatibility/2006" xmlns:p14="http://schemas.microsoft.com/office/powerpoint/2010/main">
    <mc:Choice Requires="p14">
      <p:transition p14:dur="10" advClick="0" advTm="0">
        <p:random/>
      </p:transition>
    </mc:Choice>
    <mc:Fallback xmlns="">
      <p:transition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4" name="图片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9352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790694"/>
      </p:ext>
    </p:extLst>
  </p:cSld>
  <p:clrMapOvr>
    <a:masterClrMapping/>
  </p:clrMapOvr>
  <p:transition spd="slow" advClick="0"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850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110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0750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517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a:extLst>
              <a:ext uri="{FF2B5EF4-FFF2-40B4-BE49-F238E27FC236}">
                <a16:creationId xmlns:a16="http://schemas.microsoft.com/office/drawing/2014/main" id="{1D3DE8D2-B29D-49BB-AA12-29E0A1E3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9517" y="-471924"/>
            <a:ext cx="1674098" cy="1674098"/>
          </a:xfrm>
          <a:prstGeom prst="rect">
            <a:avLst/>
          </a:prstGeom>
        </p:spPr>
      </p:pic>
    </p:spTree>
    <p:extLst>
      <p:ext uri="{BB962C8B-B14F-4D97-AF65-F5344CB8AC3E}">
        <p14:creationId xmlns:p14="http://schemas.microsoft.com/office/powerpoint/2010/main" val="377605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9525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09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700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B6207EEE-2C97-226D-9F5A-F755F8B82D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81352" y="0"/>
            <a:ext cx="1582166" cy="1582166"/>
          </a:xfrm>
          <a:prstGeom prst="rect">
            <a:avLst/>
          </a:prstGeom>
        </p:spPr>
      </p:pic>
    </p:spTree>
    <p:extLst>
      <p:ext uri="{BB962C8B-B14F-4D97-AF65-F5344CB8AC3E}">
        <p14:creationId xmlns:p14="http://schemas.microsoft.com/office/powerpoint/2010/main" val="230047067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1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3DA5B076-CCC1-DC7B-BBCC-D1DADF72EE4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81352" y="0"/>
            <a:ext cx="1582166" cy="1582166"/>
          </a:xfrm>
          <a:prstGeom prst="rect">
            <a:avLst/>
          </a:prstGeom>
        </p:spPr>
      </p:pic>
    </p:spTree>
    <p:extLst>
      <p:ext uri="{BB962C8B-B14F-4D97-AF65-F5344CB8AC3E}">
        <p14:creationId xmlns:p14="http://schemas.microsoft.com/office/powerpoint/2010/main" val="281557969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10" r:id="rId5"/>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8.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2.png"/><Relationship Id="rId5" Type="http://schemas.microsoft.com/office/2007/relationships/hdphoto" Target="../media/hdphoto7.wdp"/><Relationship Id="rId4" Type="http://schemas.openxmlformats.org/officeDocument/2006/relationships/image" Target="../media/image31.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notesSlide" Target="../notesSlides/notesSlide2.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6.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9.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20.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33.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3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3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23.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8.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25.xml"/><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26.xm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4.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03" b="15968"/>
          <a:stretch>
            <a:fillRect/>
          </a:stretch>
        </p:blipFill>
        <p:spPr>
          <a:xfrm>
            <a:off x="8335314" y="3155176"/>
            <a:ext cx="2765390" cy="2354505"/>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4481" t="16723" r="55275" b="41243"/>
          <a:stretch>
            <a:fillRect/>
          </a:stretch>
        </p:blipFill>
        <p:spPr>
          <a:xfrm>
            <a:off x="725810" y="2375714"/>
            <a:ext cx="1349686" cy="1410345"/>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61695" r="54371"/>
          <a:stretch>
            <a:fillRect/>
          </a:stretch>
        </p:blipFill>
        <p:spPr>
          <a:xfrm>
            <a:off x="4052175" y="4297589"/>
            <a:ext cx="2306461" cy="1937096"/>
          </a:xfrm>
          <a:prstGeom prst="rect">
            <a:avLst/>
          </a:prstGeom>
        </p:spPr>
      </p:pic>
      <p:pic>
        <p:nvPicPr>
          <p:cNvPr id="2" name="Picture 1">
            <a:extLst>
              <a:ext uri="{FF2B5EF4-FFF2-40B4-BE49-F238E27FC236}">
                <a16:creationId xmlns:a16="http://schemas.microsoft.com/office/drawing/2014/main" id="{FDEFBF8D-E39B-955F-AD33-AC9BAF73FC35}"/>
              </a:ext>
            </a:extLst>
          </p:cNvPr>
          <p:cNvPicPr>
            <a:picLocks noChangeAspect="1"/>
          </p:cNvPicPr>
          <p:nvPr/>
        </p:nvPicPr>
        <p:blipFill>
          <a:blip r:embed="rId6"/>
          <a:stretch>
            <a:fillRect/>
          </a:stretch>
        </p:blipFill>
        <p:spPr>
          <a:xfrm>
            <a:off x="1996204" y="1701046"/>
            <a:ext cx="9406943" cy="2085013"/>
          </a:xfrm>
          <a:prstGeom prst="rect">
            <a:avLst/>
          </a:prstGeom>
        </p:spPr>
      </p:pic>
    </p:spTree>
    <p:extLst>
      <p:ext uri="{BB962C8B-B14F-4D97-AF65-F5344CB8AC3E}">
        <p14:creationId xmlns:p14="http://schemas.microsoft.com/office/powerpoint/2010/main" val="1088223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257175"/>
            <a:ext cx="11401425" cy="6248128"/>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13C02B8-1D6D-4E4E-B35F-DB68D442E083}"/>
              </a:ext>
            </a:extLst>
          </p:cNvPr>
          <p:cNvGrpSpPr/>
          <p:nvPr/>
        </p:nvGrpSpPr>
        <p:grpSpPr>
          <a:xfrm>
            <a:off x="814187" y="2815754"/>
            <a:ext cx="11104735" cy="3646952"/>
            <a:chOff x="244707" y="2523579"/>
            <a:chExt cx="6467301" cy="2735213"/>
          </a:xfrm>
        </p:grpSpPr>
        <p:pic>
          <p:nvPicPr>
            <p:cNvPr id="15" name="Picture 14">
              <a:extLst>
                <a:ext uri="{FF2B5EF4-FFF2-40B4-BE49-F238E27FC236}">
                  <a16:creationId xmlns:a16="http://schemas.microsoft.com/office/drawing/2014/main" id="{A730F0C9-0F35-49DC-B765-BFA2A222EA3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415666" y="2603737"/>
              <a:ext cx="2296342" cy="2655055"/>
            </a:xfrm>
            <a:prstGeom prst="cloud">
              <a:avLst/>
            </a:prstGeom>
          </p:spPr>
        </p:pic>
        <p:sp>
          <p:nvSpPr>
            <p:cNvPr id="16" name="Rectangle 15">
              <a:extLst>
                <a:ext uri="{FF2B5EF4-FFF2-40B4-BE49-F238E27FC236}">
                  <a16:creationId xmlns:a16="http://schemas.microsoft.com/office/drawing/2014/main" id="{83246147-4582-49C8-83EA-26205B682F4B}"/>
                </a:ext>
              </a:extLst>
            </p:cNvPr>
            <p:cNvSpPr/>
            <p:nvPr/>
          </p:nvSpPr>
          <p:spPr>
            <a:xfrm>
              <a:off x="244707" y="2523579"/>
              <a:ext cx="3882959" cy="2654572"/>
            </a:xfrm>
            <a:prstGeom prst="rect">
              <a:avLst/>
            </a:prstGeom>
          </p:spPr>
          <p:txBody>
            <a:bodyPr wrap="square">
              <a:spAutoFit/>
            </a:bodyPr>
            <a:lstStyle/>
            <a:p>
              <a:pPr algn="just"/>
              <a:r>
                <a:rPr lang="vi-VN" sz="2800" dirty="0">
                  <a:solidFill>
                    <a:prstClr val="black"/>
                  </a:solidFill>
                  <a:latin typeface="Arial-Rounded"/>
                  <a:ea typeface="Arial-Rounded"/>
                </a:rPr>
                <a:t>Lạ thay, từ trong quả bầu, những con người bé nhỏ bước ra. Người Khơ Mú ra trước. Tiếp đến, người Thái, người Mường, người Dao, người Mông, người Ê-đê, người Ba-na, người Kinh,... lần lượt ra theo.</a:t>
              </a:r>
            </a:p>
            <a:p>
              <a:pPr indent="365760" algn="just"/>
              <a:r>
                <a:rPr lang="vi-VN" sz="2800" dirty="0">
                  <a:solidFill>
                    <a:prstClr val="black"/>
                  </a:solidFill>
                  <a:latin typeface="Arial-Rounded"/>
                  <a:ea typeface="Arial-Rounded"/>
                </a:rPr>
                <a:t>Đó là tổ tiên của các dân tộc anh em trên đất nước ta ngày nay.</a:t>
              </a:r>
            </a:p>
            <a:p>
              <a:pPr indent="228594" algn="r"/>
              <a:r>
                <a:rPr lang="vi-VN" sz="2800" dirty="0">
                  <a:solidFill>
                    <a:prstClr val="black"/>
                  </a:solidFill>
                  <a:latin typeface="Arial-Rounded"/>
                  <a:ea typeface="Arial-Rounded"/>
                </a:rPr>
                <a:t>(Theo </a:t>
              </a:r>
              <a:r>
                <a:rPr lang="vi-VN" sz="2800" i="1" dirty="0">
                  <a:solidFill>
                    <a:prstClr val="black"/>
                  </a:solidFill>
                  <a:latin typeface="Arial-Rounded"/>
                  <a:ea typeface="Arial-Rounded"/>
                </a:rPr>
                <a:t>Truyện cổ Khơ Mú</a:t>
              </a:r>
              <a:r>
                <a:rPr lang="vi-VN" sz="2800" dirty="0">
                  <a:solidFill>
                    <a:prstClr val="black"/>
                  </a:solidFill>
                  <a:latin typeface="Arial-Rounded"/>
                  <a:ea typeface="Arial-Rounded"/>
                </a:rPr>
                <a:t>) </a:t>
              </a:r>
              <a:endParaRPr lang="vi-VN" sz="2800" dirty="0">
                <a:solidFill>
                  <a:srgbClr val="ED7D31"/>
                </a:solidFill>
                <a:latin typeface="Arial-Rounded"/>
                <a:ea typeface="Arial-Rounded"/>
              </a:endParaRPr>
            </a:p>
          </p:txBody>
        </p:sp>
      </p:grpSp>
      <p:pic>
        <p:nvPicPr>
          <p:cNvPr id="17" name="Picture 16">
            <a:extLst>
              <a:ext uri="{FF2B5EF4-FFF2-40B4-BE49-F238E27FC236}">
                <a16:creationId xmlns:a16="http://schemas.microsoft.com/office/drawing/2014/main" id="{DA43B34C-4268-4457-B983-D3BE69A9234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023917" y="390517"/>
            <a:ext cx="1018968" cy="700229"/>
          </a:xfrm>
          <a:prstGeom prst="rect">
            <a:avLst/>
          </a:prstGeom>
        </p:spPr>
      </p:pic>
      <p:sp>
        <p:nvSpPr>
          <p:cNvPr id="19" name="TextBox 18">
            <a:extLst>
              <a:ext uri="{FF2B5EF4-FFF2-40B4-BE49-F238E27FC236}">
                <a16:creationId xmlns:a16="http://schemas.microsoft.com/office/drawing/2014/main" id="{E9376FDF-AD3D-43E6-B4F5-55F91BCE3325}"/>
              </a:ext>
            </a:extLst>
          </p:cNvPr>
          <p:cNvSpPr txBox="1"/>
          <p:nvPr/>
        </p:nvSpPr>
        <p:spPr>
          <a:xfrm>
            <a:off x="4147821" y="360546"/>
            <a:ext cx="5345771" cy="730200"/>
          </a:xfrm>
          <a:prstGeom prst="rect">
            <a:avLst/>
          </a:prstGeom>
          <a:noFill/>
        </p:spPr>
        <p:txBody>
          <a:bodyPr wrap="square" rtlCol="0">
            <a:spAutoFit/>
          </a:bodyPr>
          <a:lstStyle/>
          <a:p>
            <a:pPr algn="ctr">
              <a:lnSpc>
                <a:spcPct val="150000"/>
              </a:lnSpc>
            </a:pPr>
            <a:r>
              <a:rPr lang="vi-VN" sz="3200" b="1" dirty="0">
                <a:solidFill>
                  <a:srgbClr val="4472C4"/>
                </a:solidFill>
                <a:latin typeface="Arial-Rounded"/>
                <a:ea typeface="Arial-Rounded"/>
              </a:rPr>
              <a:t>CHUYỆN QUẢ BẦU</a:t>
            </a:r>
            <a:endParaRPr lang="en-US" sz="3200" b="1" dirty="0">
              <a:solidFill>
                <a:srgbClr val="4472C4"/>
              </a:solidFill>
              <a:latin typeface="Arial-Rounded"/>
              <a:ea typeface="Arial-Rounded"/>
            </a:endParaRPr>
          </a:p>
        </p:txBody>
      </p:sp>
      <p:sp>
        <p:nvSpPr>
          <p:cNvPr id="20" name="TextBox 19">
            <a:extLst>
              <a:ext uri="{FF2B5EF4-FFF2-40B4-BE49-F238E27FC236}">
                <a16:creationId xmlns:a16="http://schemas.microsoft.com/office/drawing/2014/main" id="{0DD509EC-8E62-4065-89BC-4706A606D648}"/>
              </a:ext>
            </a:extLst>
          </p:cNvPr>
          <p:cNvSpPr txBox="1"/>
          <p:nvPr/>
        </p:nvSpPr>
        <p:spPr>
          <a:xfrm>
            <a:off x="814187" y="1154403"/>
            <a:ext cx="9968043" cy="1815882"/>
          </a:xfrm>
          <a:prstGeom prst="rect">
            <a:avLst/>
          </a:prstGeom>
          <a:noFill/>
        </p:spPr>
        <p:txBody>
          <a:bodyPr wrap="square" rtlCol="0">
            <a:spAutoFit/>
          </a:bodyPr>
          <a:lstStyle/>
          <a:p>
            <a:pPr indent="365760" algn="just">
              <a:defRPr/>
            </a:pPr>
            <a:r>
              <a:rPr lang="vi-VN" sz="2800" dirty="0">
                <a:solidFill>
                  <a:prstClr val="black"/>
                </a:solidFill>
                <a:latin typeface="Arial-Rounded"/>
                <a:ea typeface="Arial-Rounded"/>
              </a:rPr>
              <a:t>Ít lâu sau, người vợ sinh ra một quả bầu.</a:t>
            </a:r>
          </a:p>
          <a:p>
            <a:pPr indent="365760" algn="just">
              <a:defRPr/>
            </a:pPr>
            <a:r>
              <a:rPr lang="vi-VN" sz="2800" dirty="0">
                <a:solidFill>
                  <a:prstClr val="black"/>
                </a:solidFill>
                <a:latin typeface="Arial-Rounded"/>
                <a:ea typeface="Arial-Rounded"/>
              </a:rPr>
              <a:t>Một hôm, đi làm nương về, họ nghe tiếng cười đùa từ gác bếp để quả bầu. Thấy lạ, họ lấy quả bầu xuống, áp tai nghe thì có tiếng lao xao. Người vợ bèn lấy que dùi quả bầu.</a:t>
            </a:r>
            <a:endParaRPr lang="en-US" dirty="0">
              <a:solidFill>
                <a:prstClr val="black"/>
              </a:solidFill>
              <a:latin typeface="Arial-Rounded"/>
              <a:ea typeface="Arial-Rounded"/>
            </a:endParaRPr>
          </a:p>
        </p:txBody>
      </p:sp>
    </p:spTree>
    <p:custDataLst>
      <p:tags r:id="rId1"/>
    </p:custDataLst>
    <p:extLst>
      <p:ext uri="{BB962C8B-B14F-4D97-AF65-F5344CB8AC3E}">
        <p14:creationId xmlns:p14="http://schemas.microsoft.com/office/powerpoint/2010/main" val="2829659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378823"/>
            <a:ext cx="1140142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50F176B-8E6C-4964-8FEA-81534DE02472}"/>
              </a:ext>
            </a:extLst>
          </p:cNvPr>
          <p:cNvGrpSpPr/>
          <p:nvPr/>
        </p:nvGrpSpPr>
        <p:grpSpPr>
          <a:xfrm>
            <a:off x="603702" y="2233327"/>
            <a:ext cx="10835592" cy="3970317"/>
            <a:chOff x="326569" y="1600218"/>
            <a:chExt cx="6310555" cy="2977738"/>
          </a:xfrm>
        </p:grpSpPr>
        <p:pic>
          <p:nvPicPr>
            <p:cNvPr id="20" name="Picture 19">
              <a:extLst>
                <a:ext uri="{FF2B5EF4-FFF2-40B4-BE49-F238E27FC236}">
                  <a16:creationId xmlns:a16="http://schemas.microsoft.com/office/drawing/2014/main" id="{DD73AB14-9FCC-4708-AADF-E431C9A5383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012043" y="1671516"/>
              <a:ext cx="2625081" cy="2861287"/>
            </a:xfrm>
            <a:prstGeom prst="cloud">
              <a:avLst/>
            </a:prstGeom>
          </p:spPr>
        </p:pic>
        <p:sp>
          <p:nvSpPr>
            <p:cNvPr id="21" name="TextBox 20">
              <a:extLst>
                <a:ext uri="{FF2B5EF4-FFF2-40B4-BE49-F238E27FC236}">
                  <a16:creationId xmlns:a16="http://schemas.microsoft.com/office/drawing/2014/main" id="{87C5EE39-FAA3-476A-AA3D-7890C845FF36}"/>
                </a:ext>
              </a:extLst>
            </p:cNvPr>
            <p:cNvSpPr txBox="1"/>
            <p:nvPr/>
          </p:nvSpPr>
          <p:spPr>
            <a:xfrm>
              <a:off x="326569" y="1600218"/>
              <a:ext cx="4172022" cy="2977738"/>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chim trong biển nước. Nhờ sống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p>
          </p:txBody>
        </p:sp>
        <p:sp>
          <p:nvSpPr>
            <p:cNvPr id="22" name="Rectangle 21">
              <a:extLst>
                <a:ext uri="{FF2B5EF4-FFF2-40B4-BE49-F238E27FC236}">
                  <a16:creationId xmlns:a16="http://schemas.microsoft.com/office/drawing/2014/main" id="{757368AD-A754-4430-A3D2-9A0D07B0B81B}"/>
                </a:ext>
              </a:extLst>
            </p:cNvPr>
            <p:cNvSpPr/>
            <p:nvPr/>
          </p:nvSpPr>
          <p:spPr>
            <a:xfrm>
              <a:off x="326569" y="3726355"/>
              <a:ext cx="5803621"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grpSp>
      <p:pic>
        <p:nvPicPr>
          <p:cNvPr id="23" name="Picture 22">
            <a:extLst>
              <a:ext uri="{FF2B5EF4-FFF2-40B4-BE49-F238E27FC236}">
                <a16:creationId xmlns:a16="http://schemas.microsoft.com/office/drawing/2014/main" id="{1C02A598-B6FD-457D-AD92-D4EB9EC13611}"/>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03701" y="338339"/>
            <a:ext cx="999857" cy="700229"/>
          </a:xfrm>
          <a:prstGeom prst="rect">
            <a:avLst/>
          </a:prstGeom>
        </p:spPr>
      </p:pic>
      <p:sp>
        <p:nvSpPr>
          <p:cNvPr id="30" name="TextBox 29">
            <a:extLst>
              <a:ext uri="{FF2B5EF4-FFF2-40B4-BE49-F238E27FC236}">
                <a16:creationId xmlns:a16="http://schemas.microsoft.com/office/drawing/2014/main" id="{695CC8EA-432B-4BB3-A252-38D75950E13E}"/>
              </a:ext>
            </a:extLst>
          </p:cNvPr>
          <p:cNvSpPr txBox="1"/>
          <p:nvPr/>
        </p:nvSpPr>
        <p:spPr>
          <a:xfrm>
            <a:off x="3077104" y="455787"/>
            <a:ext cx="5345771"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472C4">
                    <a:lumMod val="75000"/>
                  </a:srgbClr>
                </a:solidFill>
                <a:effectLst/>
                <a:uLnTx/>
                <a:uFillTx/>
                <a:latin typeface="Arial-Rounded"/>
                <a:ea typeface="Arial-Rounded"/>
                <a:cs typeface="+mn-cs"/>
              </a:rPr>
              <a:t>CHUYỆN QUẢ BẦU</a:t>
            </a:r>
            <a:endParaRPr kumimoji="0" lang="en-US" sz="3200" b="1" i="0" u="none" strike="noStrike" kern="1200" cap="none" spc="0" normalizeH="0" baseline="0" noProof="0" dirty="0">
              <a:ln>
                <a:noFill/>
              </a:ln>
              <a:solidFill>
                <a:srgbClr val="4472C4">
                  <a:lumMod val="75000"/>
                </a:srgbClr>
              </a:solidFill>
              <a:effectLst/>
              <a:uLnTx/>
              <a:uFillTx/>
              <a:latin typeface="Arial-Rounded"/>
              <a:ea typeface="Arial-Rounded"/>
              <a:cs typeface="+mn-cs"/>
            </a:endParaRPr>
          </a:p>
        </p:txBody>
      </p:sp>
      <p:sp>
        <p:nvSpPr>
          <p:cNvPr id="31" name="TextBox 30">
            <a:extLst>
              <a:ext uri="{FF2B5EF4-FFF2-40B4-BE49-F238E27FC236}">
                <a16:creationId xmlns:a16="http://schemas.microsoft.com/office/drawing/2014/main" id="{5344900E-1E29-4D48-AAE4-5995E19C40DF}"/>
              </a:ext>
            </a:extLst>
          </p:cNvPr>
          <p:cNvSpPr txBox="1"/>
          <p:nvPr/>
        </p:nvSpPr>
        <p:spPr>
          <a:xfrm>
            <a:off x="603701" y="1224513"/>
            <a:ext cx="10383099" cy="954107"/>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p>
        </p:txBody>
      </p:sp>
      <p:sp>
        <p:nvSpPr>
          <p:cNvPr id="13" name="Google Shape;1244;p45">
            <a:extLst>
              <a:ext uri="{FF2B5EF4-FFF2-40B4-BE49-F238E27FC236}">
                <a16:creationId xmlns:a16="http://schemas.microsoft.com/office/drawing/2014/main" id="{CA6F4120-0CE2-458A-8E54-5789FF87B9E2}"/>
              </a:ext>
            </a:extLst>
          </p:cNvPr>
          <p:cNvSpPr/>
          <p:nvPr/>
        </p:nvSpPr>
        <p:spPr>
          <a:xfrm>
            <a:off x="7767308" y="516545"/>
            <a:ext cx="3431047"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354ED4D5-D512-48DA-999A-0AD65F733D02}"/>
              </a:ext>
            </a:extLst>
          </p:cNvPr>
          <p:cNvSpPr txBox="1"/>
          <p:nvPr/>
        </p:nvSpPr>
        <p:spPr>
          <a:xfrm>
            <a:off x="6096000" y="577729"/>
            <a:ext cx="6773662"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CÙNG CHIA ĐOẠN</a:t>
            </a:r>
          </a:p>
        </p:txBody>
      </p:sp>
      <p:sp>
        <p:nvSpPr>
          <p:cNvPr id="15" name="Rounded Rectangle 15">
            <a:extLst>
              <a:ext uri="{FF2B5EF4-FFF2-40B4-BE49-F238E27FC236}">
                <a16:creationId xmlns:a16="http://schemas.microsoft.com/office/drawing/2014/main" id="{92F333F8-92FD-4500-9D09-FE86271AFAB8}"/>
              </a:ext>
            </a:extLst>
          </p:cNvPr>
          <p:cNvSpPr/>
          <p:nvPr/>
        </p:nvSpPr>
        <p:spPr>
          <a:xfrm>
            <a:off x="603501" y="1204391"/>
            <a:ext cx="10383299" cy="97423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6" name="Teardrop 15">
            <a:extLst>
              <a:ext uri="{FF2B5EF4-FFF2-40B4-BE49-F238E27FC236}">
                <a16:creationId xmlns:a16="http://schemas.microsoft.com/office/drawing/2014/main" id="{218290E7-BC08-4118-AEC2-A0335DAA2633}"/>
              </a:ext>
            </a:extLst>
          </p:cNvPr>
          <p:cNvSpPr/>
          <p:nvPr/>
        </p:nvSpPr>
        <p:spPr>
          <a:xfrm>
            <a:off x="194010" y="1204391"/>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9" name="Teardrop 18">
            <a:extLst>
              <a:ext uri="{FF2B5EF4-FFF2-40B4-BE49-F238E27FC236}">
                <a16:creationId xmlns:a16="http://schemas.microsoft.com/office/drawing/2014/main" id="{55BADBFA-C58C-4F4F-8EBC-2B41ED21DBE6}"/>
              </a:ext>
            </a:extLst>
          </p:cNvPr>
          <p:cNvSpPr/>
          <p:nvPr/>
        </p:nvSpPr>
        <p:spPr>
          <a:xfrm>
            <a:off x="192388" y="232448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custDataLst>
      <p:tags r:id="rId1"/>
    </p:custDataLst>
    <p:extLst>
      <p:ext uri="{BB962C8B-B14F-4D97-AF65-F5344CB8AC3E}">
        <p14:creationId xmlns:p14="http://schemas.microsoft.com/office/powerpoint/2010/main" val="331360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500"/>
                            </p:stCondLst>
                            <p:childTnLst>
                              <p:par>
                                <p:cTn id="17" presetID="53" presetClass="entr" presetSubtype="52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fltVal val="0.5"/>
                                          </p:val>
                                        </p:tav>
                                        <p:tav tm="100000">
                                          <p:val>
                                            <p:strVal val="#ppt_x"/>
                                          </p:val>
                                        </p:tav>
                                      </p:tavLst>
                                    </p:anim>
                                    <p:anim calcmode="lin" valueType="num">
                                      <p:cBhvr>
                                        <p:cTn id="23" dur="500" fill="hold"/>
                                        <p:tgtEl>
                                          <p:spTgt spid="16"/>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53" presetClass="entr" presetSubtype="52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fltVal val="0.5"/>
                                          </p:val>
                                        </p:tav>
                                        <p:tav tm="100000">
                                          <p:val>
                                            <p:strVal val="#ppt_x"/>
                                          </p:val>
                                        </p:tav>
                                      </p:tavLst>
                                    </p:anim>
                                    <p:anim calcmode="lin" valueType="num">
                                      <p:cBhvr>
                                        <p:cTn id="31" dur="5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238125"/>
            <a:ext cx="11401425" cy="6267178"/>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13C02B8-1D6D-4E4E-B35F-DB68D442E083}"/>
              </a:ext>
            </a:extLst>
          </p:cNvPr>
          <p:cNvGrpSpPr/>
          <p:nvPr/>
        </p:nvGrpSpPr>
        <p:grpSpPr>
          <a:xfrm>
            <a:off x="814187" y="2815754"/>
            <a:ext cx="11104735" cy="3646952"/>
            <a:chOff x="244707" y="2523579"/>
            <a:chExt cx="6467301" cy="2735213"/>
          </a:xfrm>
        </p:grpSpPr>
        <p:pic>
          <p:nvPicPr>
            <p:cNvPr id="15" name="Picture 14">
              <a:extLst>
                <a:ext uri="{FF2B5EF4-FFF2-40B4-BE49-F238E27FC236}">
                  <a16:creationId xmlns:a16="http://schemas.microsoft.com/office/drawing/2014/main" id="{A730F0C9-0F35-49DC-B765-BFA2A222EA3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415666" y="2603737"/>
              <a:ext cx="2296342" cy="2655055"/>
            </a:xfrm>
            <a:prstGeom prst="cloud">
              <a:avLst/>
            </a:prstGeom>
          </p:spPr>
        </p:pic>
        <p:sp>
          <p:nvSpPr>
            <p:cNvPr id="16" name="Rectangle 15">
              <a:extLst>
                <a:ext uri="{FF2B5EF4-FFF2-40B4-BE49-F238E27FC236}">
                  <a16:creationId xmlns:a16="http://schemas.microsoft.com/office/drawing/2014/main" id="{83246147-4582-49C8-83EA-26205B682F4B}"/>
                </a:ext>
              </a:extLst>
            </p:cNvPr>
            <p:cNvSpPr/>
            <p:nvPr/>
          </p:nvSpPr>
          <p:spPr>
            <a:xfrm>
              <a:off x="244707" y="2523579"/>
              <a:ext cx="3882959" cy="265457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800" b="0" i="1" u="none" strike="noStrike" kern="1200" cap="none" spc="0" normalizeH="0" baseline="0" noProof="0" dirty="0">
                  <a:ln>
                    <a:noFill/>
                  </a:ln>
                  <a:solidFill>
                    <a:prstClr val="black"/>
                  </a:solidFill>
                  <a:effectLst/>
                  <a:uLnTx/>
                  <a:uFillTx/>
                  <a:latin typeface="Arial-Rounded"/>
                  <a:ea typeface="Arial-Rounded"/>
                  <a:cs typeface="+mn-cs"/>
                </a:rPr>
                <a:t>Truyện cổ Khơ Mú</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a:t>
              </a:r>
              <a:endParaRPr kumimoji="0" lang="vi-VN" sz="2800" b="0" i="0" u="none" strike="noStrike" kern="1200" cap="none" spc="0" normalizeH="0" baseline="0" noProof="0" dirty="0">
                <a:ln>
                  <a:noFill/>
                </a:ln>
                <a:solidFill>
                  <a:srgbClr val="ED7D31"/>
                </a:solidFill>
                <a:effectLst/>
                <a:uLnTx/>
                <a:uFillTx/>
                <a:latin typeface="Arial-Rounded"/>
                <a:ea typeface="Arial-Rounded"/>
                <a:cs typeface="+mn-cs"/>
              </a:endParaRPr>
            </a:p>
          </p:txBody>
        </p:sp>
      </p:grpSp>
      <p:pic>
        <p:nvPicPr>
          <p:cNvPr id="17" name="Picture 16">
            <a:extLst>
              <a:ext uri="{FF2B5EF4-FFF2-40B4-BE49-F238E27FC236}">
                <a16:creationId xmlns:a16="http://schemas.microsoft.com/office/drawing/2014/main" id="{DA43B34C-4268-4457-B983-D3BE69A9234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024720" y="352697"/>
            <a:ext cx="1018968" cy="700229"/>
          </a:xfrm>
          <a:prstGeom prst="rect">
            <a:avLst/>
          </a:prstGeom>
        </p:spPr>
      </p:pic>
      <p:sp>
        <p:nvSpPr>
          <p:cNvPr id="19" name="TextBox 18">
            <a:extLst>
              <a:ext uri="{FF2B5EF4-FFF2-40B4-BE49-F238E27FC236}">
                <a16:creationId xmlns:a16="http://schemas.microsoft.com/office/drawing/2014/main" id="{E9376FDF-AD3D-43E6-B4F5-55F91BCE3325}"/>
              </a:ext>
            </a:extLst>
          </p:cNvPr>
          <p:cNvSpPr txBox="1"/>
          <p:nvPr/>
        </p:nvSpPr>
        <p:spPr>
          <a:xfrm>
            <a:off x="4147821" y="360546"/>
            <a:ext cx="5345771"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472C4"/>
                </a:solidFill>
                <a:effectLst/>
                <a:uLnTx/>
                <a:uFillTx/>
                <a:latin typeface="Arial-Rounded"/>
                <a:ea typeface="Arial-Rounded"/>
                <a:cs typeface="+mn-cs"/>
              </a:rPr>
              <a:t>CHUYỆN QUẢ BẦU</a:t>
            </a:r>
            <a:endParaRPr kumimoji="0" lang="en-US" sz="3200" b="1" i="0" u="none" strike="noStrike" kern="1200" cap="none" spc="0" normalizeH="0" baseline="0" noProof="0" dirty="0">
              <a:ln>
                <a:noFill/>
              </a:ln>
              <a:solidFill>
                <a:srgbClr val="4472C4"/>
              </a:solidFill>
              <a:effectLst/>
              <a:uLnTx/>
              <a:uFillTx/>
              <a:latin typeface="Arial-Rounded"/>
              <a:ea typeface="Arial-Rounded"/>
              <a:cs typeface="+mn-cs"/>
            </a:endParaRPr>
          </a:p>
        </p:txBody>
      </p:sp>
      <p:sp>
        <p:nvSpPr>
          <p:cNvPr id="20" name="TextBox 19">
            <a:extLst>
              <a:ext uri="{FF2B5EF4-FFF2-40B4-BE49-F238E27FC236}">
                <a16:creationId xmlns:a16="http://schemas.microsoft.com/office/drawing/2014/main" id="{0DD509EC-8E62-4065-89BC-4706A606D648}"/>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10" name="Rounded Rectangle 23">
            <a:extLst>
              <a:ext uri="{FF2B5EF4-FFF2-40B4-BE49-F238E27FC236}">
                <a16:creationId xmlns:a16="http://schemas.microsoft.com/office/drawing/2014/main" id="{A9CE5586-74F4-4EEB-9BB8-48C0D7292747}"/>
              </a:ext>
            </a:extLst>
          </p:cNvPr>
          <p:cNvSpPr/>
          <p:nvPr/>
        </p:nvSpPr>
        <p:spPr>
          <a:xfrm>
            <a:off x="576243" y="1109023"/>
            <a:ext cx="10205988" cy="476790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B7A8FDC7-6EE0-46DF-906F-8080C3FE8003}"/>
              </a:ext>
            </a:extLst>
          </p:cNvPr>
          <p:cNvSpPr/>
          <p:nvPr/>
        </p:nvSpPr>
        <p:spPr>
          <a:xfrm>
            <a:off x="398958" y="1109023"/>
            <a:ext cx="519364" cy="440165"/>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TextBox 19">
            <a:extLst>
              <a:ext uri="{FF2B5EF4-FFF2-40B4-BE49-F238E27FC236}">
                <a16:creationId xmlns:a16="http://schemas.microsoft.com/office/drawing/2014/main" id="{1EA2DEB9-16C5-46EE-8CF4-F5A39C4A6575}"/>
              </a:ext>
            </a:extLst>
          </p:cNvPr>
          <p:cNvSpPr txBox="1"/>
          <p:nvPr/>
        </p:nvSpPr>
        <p:spPr>
          <a:xfrm>
            <a:off x="7719399" y="6094858"/>
            <a:ext cx="4834551" cy="735696"/>
          </a:xfrm>
          <a:prstGeom prst="roundRect">
            <a:avLst>
              <a:gd name="adj" fmla="val 50000"/>
            </a:avLst>
          </a:prstGeom>
          <a:solidFill>
            <a:srgbClr val="E53993"/>
          </a:solidFill>
        </p:spPr>
        <p:style>
          <a:lnRef idx="2">
            <a:schemeClr val="accent2">
              <a:shade val="50000"/>
            </a:schemeClr>
          </a:lnRef>
          <a:fillRef idx="1">
            <a:schemeClr val="accent2"/>
          </a:fillRef>
          <a:effectRef idx="0">
            <a:schemeClr val="accent2"/>
          </a:effectRef>
          <a:fontRef idx="minor">
            <a:schemeClr val="lt1"/>
          </a:fontRef>
        </p:style>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Arial-Rounded" panose="020B0500000000000000" charset="0"/>
                <a:ea typeface="Arial-Rounded" panose="020B0500000000000000" charset="0"/>
                <a:cs typeface="Arial-Rounded" panose="020B0500000000000000" charset="0"/>
              </a:rPr>
              <a:t>Đọc</a:t>
            </a:r>
            <a:r>
              <a:rPr lang="en-US" sz="2800" b="1" dirty="0">
                <a:solidFill>
                  <a:prstClr val="white"/>
                </a:solidFill>
                <a:latin typeface="Arial-Rounded" panose="020B0500000000000000" charset="0"/>
                <a:ea typeface="Arial-Rounded" panose="020B0500000000000000" charset="0"/>
                <a:cs typeface="Arial-Rounded" panose="020B0500000000000000" charset="0"/>
              </a:rPr>
              <a:t> </a:t>
            </a:r>
            <a:r>
              <a:rPr lang="en-US" sz="2800" b="1" dirty="0" err="1">
                <a:solidFill>
                  <a:prstClr val="white"/>
                </a:solidFill>
                <a:latin typeface="Arial-Rounded" panose="020B0500000000000000" charset="0"/>
                <a:ea typeface="Arial-Rounded" panose="020B0500000000000000" charset="0"/>
                <a:cs typeface="Arial-Rounded" panose="020B0500000000000000" charset="0"/>
              </a:rPr>
              <a:t>nối</a:t>
            </a:r>
            <a:r>
              <a:rPr lang="en-US" sz="2800" b="1" dirty="0">
                <a:solidFill>
                  <a:prstClr val="white"/>
                </a:solidFill>
                <a:latin typeface="Arial-Rounded" panose="020B0500000000000000" charset="0"/>
                <a:ea typeface="Arial-Rounded" panose="020B0500000000000000" charset="0"/>
                <a:cs typeface="Arial-Rounded" panose="020B0500000000000000" charset="0"/>
              </a:rPr>
              <a:t> </a:t>
            </a:r>
            <a:r>
              <a:rPr lang="en-US" sz="2800" b="1" dirty="0" err="1">
                <a:solidFill>
                  <a:prstClr val="white"/>
                </a:solidFill>
                <a:latin typeface="Arial-Rounded" panose="020B0500000000000000" charset="0"/>
                <a:ea typeface="Arial-Rounded" panose="020B0500000000000000" charset="0"/>
                <a:cs typeface="Arial-Rounded" panose="020B0500000000000000" charset="0"/>
              </a:rPr>
              <a:t>tiếp</a:t>
            </a:r>
            <a:r>
              <a:rPr lang="en-US" sz="2800" b="1" dirty="0">
                <a:solidFill>
                  <a:prstClr val="white"/>
                </a:solidFill>
                <a:latin typeface="Arial-Rounded" panose="020B0500000000000000" charset="0"/>
                <a:ea typeface="Arial-Rounded" panose="020B0500000000000000" charset="0"/>
                <a:cs typeface="Arial-Rounded" panose="020B0500000000000000" charset="0"/>
              </a:rPr>
              <a:t> </a:t>
            </a:r>
            <a:r>
              <a:rPr lang="en-US" sz="2800" b="1" dirty="0" err="1">
                <a:solidFill>
                  <a:prstClr val="white"/>
                </a:solidFill>
                <a:latin typeface="Arial-Rounded" panose="020B0500000000000000" charset="0"/>
                <a:ea typeface="Arial-Rounded" panose="020B0500000000000000" charset="0"/>
                <a:cs typeface="Arial-Rounded" panose="020B0500000000000000" charset="0"/>
              </a:rPr>
              <a:t>đoạn</a:t>
            </a:r>
            <a:r>
              <a:rPr lang="en-US" sz="2800" b="1" dirty="0">
                <a:solidFill>
                  <a:prstClr val="white"/>
                </a:solidFill>
                <a:latin typeface="Arial-Rounded" panose="020B0500000000000000" charset="0"/>
                <a:ea typeface="Arial-Rounded" panose="020B0500000000000000" charset="0"/>
                <a:cs typeface="Arial-Rounded" panose="020B0500000000000000" charset="0"/>
              </a:rPr>
              <a:t> (</a:t>
            </a:r>
            <a:r>
              <a:rPr lang="en-US" sz="2800" b="1" dirty="0" err="1">
                <a:solidFill>
                  <a:prstClr val="white"/>
                </a:solidFill>
                <a:latin typeface="Arial-Rounded" panose="020B0500000000000000" charset="0"/>
                <a:ea typeface="Arial-Rounded" panose="020B0500000000000000" charset="0"/>
                <a:cs typeface="Arial-Rounded" panose="020B0500000000000000" charset="0"/>
              </a:rPr>
              <a:t>lần</a:t>
            </a:r>
            <a:r>
              <a:rPr lang="en-US" sz="2800" b="1" dirty="0">
                <a:solidFill>
                  <a:prstClr val="white"/>
                </a:solidFill>
                <a:latin typeface="Arial-Rounded" panose="020B0500000000000000" charset="0"/>
                <a:ea typeface="Arial-Rounded" panose="020B0500000000000000" charset="0"/>
                <a:cs typeface="Arial-Rounded" panose="020B0500000000000000" charset="0"/>
              </a:rPr>
              <a:t> 1)</a:t>
            </a:r>
            <a:endParaRPr kumimoji="0" lang="en-US" sz="28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Tree>
    <p:custDataLst>
      <p:tags r:id="rId1"/>
    </p:custDataLst>
    <p:extLst>
      <p:ext uri="{BB962C8B-B14F-4D97-AF65-F5344CB8AC3E}">
        <p14:creationId xmlns:p14="http://schemas.microsoft.com/office/powerpoint/2010/main" val="9456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53" presetClass="entr" presetSubtype="52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fltVal val="0.5"/>
                                          </p:val>
                                        </p:tav>
                                        <p:tav tm="100000">
                                          <p:val>
                                            <p:strVal val="#ppt_x"/>
                                          </p:val>
                                        </p:tav>
                                      </p:tavLst>
                                    </p:anim>
                                    <p:anim calcmode="lin" valueType="num">
                                      <p:cBhvr>
                                        <p:cTn id="15"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378823"/>
            <a:ext cx="1140142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descr="A picture containing text, toy, vector graphics&#10;&#10;Description automatically generated">
            <a:extLst>
              <a:ext uri="{FF2B5EF4-FFF2-40B4-BE49-F238E27FC236}">
                <a16:creationId xmlns:a16="http://schemas.microsoft.com/office/drawing/2014/main" id="{94C4F8F5-7F9A-4743-B16E-A9590B7D7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7" name="Group 16">
            <a:extLst>
              <a:ext uri="{FF2B5EF4-FFF2-40B4-BE49-F238E27FC236}">
                <a16:creationId xmlns:a16="http://schemas.microsoft.com/office/drawing/2014/main" id="{C1BF88B0-E43C-4466-98C4-1B49CC463A2F}"/>
              </a:ext>
            </a:extLst>
          </p:cNvPr>
          <p:cNvGrpSpPr/>
          <p:nvPr/>
        </p:nvGrpSpPr>
        <p:grpSpPr>
          <a:xfrm>
            <a:off x="6000767" y="1737621"/>
            <a:ext cx="3677724" cy="1043679"/>
            <a:chOff x="6410789" y="819970"/>
            <a:chExt cx="4322439" cy="1121761"/>
          </a:xfrm>
        </p:grpSpPr>
        <p:pic>
          <p:nvPicPr>
            <p:cNvPr id="19" name="Picture 18">
              <a:extLst>
                <a:ext uri="{FF2B5EF4-FFF2-40B4-BE49-F238E27FC236}">
                  <a16:creationId xmlns:a16="http://schemas.microsoft.com/office/drawing/2014/main" id="{ED5A156C-2695-4C03-8C9A-7ADC108671AA}"/>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0" name="TextBox 19">
              <a:extLst>
                <a:ext uri="{FF2B5EF4-FFF2-40B4-BE49-F238E27FC236}">
                  <a16:creationId xmlns:a16="http://schemas.microsoft.com/office/drawing/2014/main" id="{922FC18D-1C91-4CD9-9080-7FA41039BF04}"/>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Ê-</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82B11F80-3EFF-478D-B520-3CB79CD48E21}"/>
              </a:ext>
            </a:extLst>
          </p:cNvPr>
          <p:cNvGrpSpPr/>
          <p:nvPr/>
        </p:nvGrpSpPr>
        <p:grpSpPr>
          <a:xfrm>
            <a:off x="5972538" y="2902245"/>
            <a:ext cx="3781464" cy="1043679"/>
            <a:chOff x="6410789" y="2733385"/>
            <a:chExt cx="4322439" cy="1121761"/>
          </a:xfrm>
        </p:grpSpPr>
        <p:pic>
          <p:nvPicPr>
            <p:cNvPr id="22" name="Picture 21">
              <a:extLst>
                <a:ext uri="{FF2B5EF4-FFF2-40B4-BE49-F238E27FC236}">
                  <a16:creationId xmlns:a16="http://schemas.microsoft.com/office/drawing/2014/main" id="{4B7696F7-BEA2-4B54-ADF5-646F5D32B2D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5FBF09B1-DC74-4CD8-91DE-E3F28D8A20F2}"/>
                </a:ext>
              </a:extLst>
            </p:cNvPr>
            <p:cNvSpPr txBox="1"/>
            <p:nvPr/>
          </p:nvSpPr>
          <p:spPr>
            <a:xfrm>
              <a:off x="6735046" y="2868421"/>
              <a:ext cx="3440394"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nương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rẫy</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374DF370-FF9C-44C5-A4D6-0FFE81ECDBEC}"/>
              </a:ext>
            </a:extLst>
          </p:cNvPr>
          <p:cNvGrpSpPr/>
          <p:nvPr/>
        </p:nvGrpSpPr>
        <p:grpSpPr>
          <a:xfrm>
            <a:off x="5987497" y="4085953"/>
            <a:ext cx="3781464" cy="1043680"/>
            <a:chOff x="6404693" y="4731628"/>
            <a:chExt cx="4328535" cy="1121761"/>
          </a:xfrm>
        </p:grpSpPr>
        <p:pic>
          <p:nvPicPr>
            <p:cNvPr id="27" name="Picture 26">
              <a:extLst>
                <a:ext uri="{FF2B5EF4-FFF2-40B4-BE49-F238E27FC236}">
                  <a16:creationId xmlns:a16="http://schemas.microsoft.com/office/drawing/2014/main" id="{9AE1B138-659E-4294-8228-CEB759A7F541}"/>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28" name="TextBox 27">
              <a:extLst>
                <a:ext uri="{FF2B5EF4-FFF2-40B4-BE49-F238E27FC236}">
                  <a16:creationId xmlns:a16="http://schemas.microsoft.com/office/drawing/2014/main" id="{98E1DDDF-5F1D-476C-AB12-3BFC146C263B}"/>
                </a:ext>
              </a:extLst>
            </p:cNvPr>
            <p:cNvSpPr txBox="1"/>
            <p:nvPr/>
          </p:nvSpPr>
          <p:spPr>
            <a:xfrm>
              <a:off x="6484427" y="4861621"/>
              <a:ext cx="4138688"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ngập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lụt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BBFB8A86-12C9-4B5E-800F-EAEEA0A9E589}"/>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Group 36">
            <a:extLst>
              <a:ext uri="{FF2B5EF4-FFF2-40B4-BE49-F238E27FC236}">
                <a16:creationId xmlns:a16="http://schemas.microsoft.com/office/drawing/2014/main" id="{CCA81CFE-0205-4288-A68E-1113DE67F4E7}"/>
              </a:ext>
            </a:extLst>
          </p:cNvPr>
          <p:cNvGrpSpPr/>
          <p:nvPr/>
        </p:nvGrpSpPr>
        <p:grpSpPr>
          <a:xfrm>
            <a:off x="5879347" y="502768"/>
            <a:ext cx="3781463" cy="1121761"/>
            <a:chOff x="6410789" y="819970"/>
            <a:chExt cx="4322439" cy="1121761"/>
          </a:xfrm>
        </p:grpSpPr>
        <p:pic>
          <p:nvPicPr>
            <p:cNvPr id="38" name="Picture 37">
              <a:extLst>
                <a:ext uri="{FF2B5EF4-FFF2-40B4-BE49-F238E27FC236}">
                  <a16:creationId xmlns:a16="http://schemas.microsoft.com/office/drawing/2014/main" id="{5470114A-7BFF-4A18-9B38-49477D92B3FE}"/>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9" name="TextBox 38">
              <a:extLst>
                <a:ext uri="{FF2B5EF4-FFF2-40B4-BE49-F238E27FC236}">
                  <a16:creationId xmlns:a16="http://schemas.microsoft.com/office/drawing/2014/main" id="{15BA5D57-7D12-4D41-BFDD-01A9DB8860C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Khơ</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Mú</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a:extLst>
              <a:ext uri="{FF2B5EF4-FFF2-40B4-BE49-F238E27FC236}">
                <a16:creationId xmlns:a16="http://schemas.microsoft.com/office/drawing/2014/main" id="{DA8790F4-B4EB-4CB6-8427-2BC658AA31F1}"/>
              </a:ext>
            </a:extLst>
          </p:cNvPr>
          <p:cNvGrpSpPr/>
          <p:nvPr/>
        </p:nvGrpSpPr>
        <p:grpSpPr>
          <a:xfrm>
            <a:off x="6000767" y="5319044"/>
            <a:ext cx="3781464" cy="1043680"/>
            <a:chOff x="6404693" y="4731628"/>
            <a:chExt cx="4328535" cy="1121761"/>
          </a:xfrm>
        </p:grpSpPr>
        <p:pic>
          <p:nvPicPr>
            <p:cNvPr id="41" name="Picture 40">
              <a:extLst>
                <a:ext uri="{FF2B5EF4-FFF2-40B4-BE49-F238E27FC236}">
                  <a16:creationId xmlns:a16="http://schemas.microsoft.com/office/drawing/2014/main" id="{3CA17F43-088D-4DBA-8A58-D910F7785099}"/>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42" name="TextBox 41">
              <a:extLst>
                <a:ext uri="{FF2B5EF4-FFF2-40B4-BE49-F238E27FC236}">
                  <a16:creationId xmlns:a16="http://schemas.microsoft.com/office/drawing/2014/main" id="{C098FF56-656E-44B6-8869-8FF94F1326A4}"/>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nhay</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nhảu</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33052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ppt_x</p:attrName>
                                        </p:attrNameLst>
                                      </p:cBhvr>
                                      <p:tavLst>
                                        <p:tav tm="0">
                                          <p:val>
                                            <p:strVal val="#ppt_x-#ppt_w*1.125000"/>
                                          </p:val>
                                        </p:tav>
                                        <p:tav tm="100000">
                                          <p:val>
                                            <p:strVal val="#ppt_x"/>
                                          </p:val>
                                        </p:tav>
                                      </p:tavLst>
                                    </p:anim>
                                    <p:animEffect transition="in" filter="wipe(righ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ppt_x</p:attrName>
                                        </p:attrNameLst>
                                      </p:cBhvr>
                                      <p:tavLst>
                                        <p:tav tm="0">
                                          <p:val>
                                            <p:strVal val="#ppt_x-#ppt_w*1.125000"/>
                                          </p:val>
                                        </p:tav>
                                        <p:tav tm="100000">
                                          <p:val>
                                            <p:strVal val="#ppt_x"/>
                                          </p:val>
                                        </p:tav>
                                      </p:tavLst>
                                    </p:anim>
                                    <p:animEffect transition="in" filter="wipe(righ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p:tgtEl>
                                          <p:spTgt spid="26"/>
                                        </p:tgtEl>
                                        <p:attrNameLst>
                                          <p:attrName>ppt_x</p:attrName>
                                        </p:attrNameLst>
                                      </p:cBhvr>
                                      <p:tavLst>
                                        <p:tav tm="0">
                                          <p:val>
                                            <p:strVal val="#ppt_x-#ppt_w*1.125000"/>
                                          </p:val>
                                        </p:tav>
                                        <p:tav tm="100000">
                                          <p:val>
                                            <p:strVal val="#ppt_x"/>
                                          </p:val>
                                        </p:tav>
                                      </p:tavLst>
                                    </p:anim>
                                    <p:animEffect transition="in" filter="wipe(righ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p:tgtEl>
                                          <p:spTgt spid="40"/>
                                        </p:tgtEl>
                                        <p:attrNameLst>
                                          <p:attrName>ppt_x</p:attrName>
                                        </p:attrNameLst>
                                      </p:cBhvr>
                                      <p:tavLst>
                                        <p:tav tm="0">
                                          <p:val>
                                            <p:strVal val="#ppt_x-#ppt_w*1.125000"/>
                                          </p:val>
                                        </p:tav>
                                        <p:tav tm="100000">
                                          <p:val>
                                            <p:strVal val="#ppt_x"/>
                                          </p:val>
                                        </p:tav>
                                      </p:tavLst>
                                    </p:anim>
                                    <p:animEffect transition="in" filter="wipe(right)">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378823"/>
            <a:ext cx="1140142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50F176B-8E6C-4964-8FEA-81534DE02472}"/>
              </a:ext>
            </a:extLst>
          </p:cNvPr>
          <p:cNvGrpSpPr/>
          <p:nvPr/>
        </p:nvGrpSpPr>
        <p:grpSpPr>
          <a:xfrm>
            <a:off x="603702" y="2233327"/>
            <a:ext cx="10835592" cy="3970317"/>
            <a:chOff x="326569" y="1600218"/>
            <a:chExt cx="6310555" cy="2977738"/>
          </a:xfrm>
        </p:grpSpPr>
        <p:pic>
          <p:nvPicPr>
            <p:cNvPr id="20" name="Picture 19">
              <a:extLst>
                <a:ext uri="{FF2B5EF4-FFF2-40B4-BE49-F238E27FC236}">
                  <a16:creationId xmlns:a16="http://schemas.microsoft.com/office/drawing/2014/main" id="{DD73AB14-9FCC-4708-AADF-E431C9A5383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012043" y="1671516"/>
              <a:ext cx="2625081" cy="2861287"/>
            </a:xfrm>
            <a:prstGeom prst="cloud">
              <a:avLst/>
            </a:prstGeom>
          </p:spPr>
        </p:pic>
        <p:sp>
          <p:nvSpPr>
            <p:cNvPr id="21" name="TextBox 20">
              <a:extLst>
                <a:ext uri="{FF2B5EF4-FFF2-40B4-BE49-F238E27FC236}">
                  <a16:creationId xmlns:a16="http://schemas.microsoft.com/office/drawing/2014/main" id="{87C5EE39-FAA3-476A-AA3D-7890C845FF36}"/>
                </a:ext>
              </a:extLst>
            </p:cNvPr>
            <p:cNvSpPr txBox="1"/>
            <p:nvPr/>
          </p:nvSpPr>
          <p:spPr>
            <a:xfrm>
              <a:off x="326569" y="1600218"/>
              <a:ext cx="3552790" cy="2977738"/>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chim trong biển nước. Nhờ sống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p>
          </p:txBody>
        </p:sp>
        <p:sp>
          <p:nvSpPr>
            <p:cNvPr id="22" name="Rectangle 21">
              <a:extLst>
                <a:ext uri="{FF2B5EF4-FFF2-40B4-BE49-F238E27FC236}">
                  <a16:creationId xmlns:a16="http://schemas.microsoft.com/office/drawing/2014/main" id="{757368AD-A754-4430-A3D2-9A0D07B0B81B}"/>
                </a:ext>
              </a:extLst>
            </p:cNvPr>
            <p:cNvSpPr/>
            <p:nvPr/>
          </p:nvSpPr>
          <p:spPr>
            <a:xfrm>
              <a:off x="326569" y="3726355"/>
              <a:ext cx="5803621"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grpSp>
      <p:pic>
        <p:nvPicPr>
          <p:cNvPr id="23" name="Picture 22">
            <a:extLst>
              <a:ext uri="{FF2B5EF4-FFF2-40B4-BE49-F238E27FC236}">
                <a16:creationId xmlns:a16="http://schemas.microsoft.com/office/drawing/2014/main" id="{1C02A598-B6FD-457D-AD92-D4EB9EC13611}"/>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143000" y="460967"/>
            <a:ext cx="999857" cy="700229"/>
          </a:xfrm>
          <a:prstGeom prst="rect">
            <a:avLst/>
          </a:prstGeom>
        </p:spPr>
      </p:pic>
      <p:sp>
        <p:nvSpPr>
          <p:cNvPr id="30" name="TextBox 29">
            <a:extLst>
              <a:ext uri="{FF2B5EF4-FFF2-40B4-BE49-F238E27FC236}">
                <a16:creationId xmlns:a16="http://schemas.microsoft.com/office/drawing/2014/main" id="{695CC8EA-432B-4BB3-A252-38D75950E13E}"/>
              </a:ext>
            </a:extLst>
          </p:cNvPr>
          <p:cNvSpPr txBox="1"/>
          <p:nvPr/>
        </p:nvSpPr>
        <p:spPr>
          <a:xfrm>
            <a:off x="3077104" y="455787"/>
            <a:ext cx="5345771"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472C4">
                    <a:lumMod val="75000"/>
                  </a:srgbClr>
                </a:solidFill>
                <a:effectLst/>
                <a:uLnTx/>
                <a:uFillTx/>
                <a:latin typeface="Arial-Rounded"/>
                <a:ea typeface="Arial-Rounded"/>
                <a:cs typeface="+mn-cs"/>
              </a:rPr>
              <a:t>CHUYỆN QUẢ BẦU</a:t>
            </a:r>
            <a:endParaRPr kumimoji="0" lang="en-US" sz="3200" b="1" i="0" u="none" strike="noStrike" kern="1200" cap="none" spc="0" normalizeH="0" baseline="0" noProof="0" dirty="0">
              <a:ln>
                <a:noFill/>
              </a:ln>
              <a:solidFill>
                <a:srgbClr val="4472C4">
                  <a:lumMod val="75000"/>
                </a:srgbClr>
              </a:solidFill>
              <a:effectLst/>
              <a:uLnTx/>
              <a:uFillTx/>
              <a:latin typeface="Arial-Rounded"/>
              <a:ea typeface="Arial-Rounded"/>
              <a:cs typeface="+mn-cs"/>
            </a:endParaRPr>
          </a:p>
        </p:txBody>
      </p:sp>
      <p:sp>
        <p:nvSpPr>
          <p:cNvPr id="31" name="TextBox 30">
            <a:extLst>
              <a:ext uri="{FF2B5EF4-FFF2-40B4-BE49-F238E27FC236}">
                <a16:creationId xmlns:a16="http://schemas.microsoft.com/office/drawing/2014/main" id="{5344900E-1E29-4D48-AAE4-5995E19C40DF}"/>
              </a:ext>
            </a:extLst>
          </p:cNvPr>
          <p:cNvSpPr txBox="1"/>
          <p:nvPr/>
        </p:nvSpPr>
        <p:spPr>
          <a:xfrm>
            <a:off x="603701" y="1224513"/>
            <a:ext cx="10383099" cy="954107"/>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p>
        </p:txBody>
      </p:sp>
      <p:sp>
        <p:nvSpPr>
          <p:cNvPr id="15" name="Rounded Rectangle 15">
            <a:extLst>
              <a:ext uri="{FF2B5EF4-FFF2-40B4-BE49-F238E27FC236}">
                <a16:creationId xmlns:a16="http://schemas.microsoft.com/office/drawing/2014/main" id="{92F333F8-92FD-4500-9D09-FE86271AFAB8}"/>
              </a:ext>
            </a:extLst>
          </p:cNvPr>
          <p:cNvSpPr/>
          <p:nvPr/>
        </p:nvSpPr>
        <p:spPr>
          <a:xfrm>
            <a:off x="603501" y="1204391"/>
            <a:ext cx="10383299" cy="97423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a:ea typeface="+mn-ea"/>
              <a:cs typeface="+mn-cs"/>
            </a:endParaRPr>
          </a:p>
        </p:txBody>
      </p:sp>
      <p:sp>
        <p:nvSpPr>
          <p:cNvPr id="16" name="Teardrop 15">
            <a:extLst>
              <a:ext uri="{FF2B5EF4-FFF2-40B4-BE49-F238E27FC236}">
                <a16:creationId xmlns:a16="http://schemas.microsoft.com/office/drawing/2014/main" id="{218290E7-BC08-4118-AEC2-A0335DAA2633}"/>
              </a:ext>
            </a:extLst>
          </p:cNvPr>
          <p:cNvSpPr/>
          <p:nvPr/>
        </p:nvSpPr>
        <p:spPr>
          <a:xfrm>
            <a:off x="194010" y="1204391"/>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7" name="Rounded Rectangle 21">
            <a:extLst>
              <a:ext uri="{FF2B5EF4-FFF2-40B4-BE49-F238E27FC236}">
                <a16:creationId xmlns:a16="http://schemas.microsoft.com/office/drawing/2014/main" id="{B975AB3C-072F-4125-B56B-E23C81A32685}"/>
              </a:ext>
            </a:extLst>
          </p:cNvPr>
          <p:cNvSpPr/>
          <p:nvPr/>
        </p:nvSpPr>
        <p:spPr>
          <a:xfrm>
            <a:off x="428625" y="2324760"/>
            <a:ext cx="6275425" cy="381504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Calibri"/>
              <a:ea typeface="+mn-ea"/>
              <a:cs typeface="+mn-cs"/>
            </a:endParaRPr>
          </a:p>
        </p:txBody>
      </p:sp>
      <p:sp>
        <p:nvSpPr>
          <p:cNvPr id="19" name="Teardrop 18">
            <a:extLst>
              <a:ext uri="{FF2B5EF4-FFF2-40B4-BE49-F238E27FC236}">
                <a16:creationId xmlns:a16="http://schemas.microsoft.com/office/drawing/2014/main" id="{55BADBFA-C58C-4F4F-8EBC-2B41ED21DBE6}"/>
              </a:ext>
            </a:extLst>
          </p:cNvPr>
          <p:cNvSpPr/>
          <p:nvPr/>
        </p:nvSpPr>
        <p:spPr>
          <a:xfrm>
            <a:off x="192388" y="232448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25" name="TextBox 19">
            <a:extLst>
              <a:ext uri="{FF2B5EF4-FFF2-40B4-BE49-F238E27FC236}">
                <a16:creationId xmlns:a16="http://schemas.microsoft.com/office/drawing/2014/main" id="{35F917DA-00EA-4312-8688-D1B2C3EAD82D}"/>
              </a:ext>
            </a:extLst>
          </p:cNvPr>
          <p:cNvSpPr txBox="1"/>
          <p:nvPr/>
        </p:nvSpPr>
        <p:spPr>
          <a:xfrm>
            <a:off x="7892637" y="6034365"/>
            <a:ext cx="4301251" cy="735696"/>
          </a:xfrm>
          <a:prstGeom prst="roundRect">
            <a:avLst>
              <a:gd name="adj" fmla="val 50000"/>
            </a:avLst>
          </a:prstGeom>
          <a:solidFill>
            <a:srgbClr val="E53993"/>
          </a:solidFill>
        </p:spPr>
        <p:style>
          <a:lnRef idx="2">
            <a:schemeClr val="accent2">
              <a:shade val="50000"/>
            </a:schemeClr>
          </a:lnRef>
          <a:fillRef idx="1">
            <a:schemeClr val="accent2"/>
          </a:fillRef>
          <a:effectRef idx="0">
            <a:schemeClr val="accent2"/>
          </a:effectRef>
          <a:fontRef idx="minor">
            <a:schemeClr val="lt1"/>
          </a:fontRef>
        </p:style>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Đọc</a:t>
            </a:r>
            <a:r>
              <a:rPr kumimoji="0" lang="en-US" sz="28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nối</a:t>
            </a:r>
            <a:r>
              <a:rPr kumimoji="0" lang="en-US" sz="28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đoạn</a:t>
            </a:r>
            <a:r>
              <a:rPr kumimoji="0" lang="en-US" sz="28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lần</a:t>
            </a:r>
            <a:r>
              <a:rPr kumimoji="0" lang="en-US" sz="28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2)</a:t>
            </a:r>
          </a:p>
        </p:txBody>
      </p:sp>
    </p:spTree>
    <p:custDataLst>
      <p:tags r:id="rId1"/>
    </p:custDataLst>
    <p:extLst>
      <p:ext uri="{BB962C8B-B14F-4D97-AF65-F5344CB8AC3E}">
        <p14:creationId xmlns:p14="http://schemas.microsoft.com/office/powerpoint/2010/main" val="2660395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257175"/>
            <a:ext cx="11401425" cy="6248128"/>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13C02B8-1D6D-4E4E-B35F-DB68D442E083}"/>
              </a:ext>
            </a:extLst>
          </p:cNvPr>
          <p:cNvGrpSpPr/>
          <p:nvPr/>
        </p:nvGrpSpPr>
        <p:grpSpPr>
          <a:xfrm>
            <a:off x="814187" y="2815754"/>
            <a:ext cx="11104735" cy="3646952"/>
            <a:chOff x="244707" y="2523579"/>
            <a:chExt cx="6467301" cy="2735213"/>
          </a:xfrm>
        </p:grpSpPr>
        <p:pic>
          <p:nvPicPr>
            <p:cNvPr id="15" name="Picture 14">
              <a:extLst>
                <a:ext uri="{FF2B5EF4-FFF2-40B4-BE49-F238E27FC236}">
                  <a16:creationId xmlns:a16="http://schemas.microsoft.com/office/drawing/2014/main" id="{A730F0C9-0F35-49DC-B765-BFA2A222EA3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415666" y="2603737"/>
              <a:ext cx="2296342" cy="2655055"/>
            </a:xfrm>
            <a:prstGeom prst="cloud">
              <a:avLst/>
            </a:prstGeom>
          </p:spPr>
        </p:pic>
        <p:sp>
          <p:nvSpPr>
            <p:cNvPr id="16" name="Rectangle 15">
              <a:extLst>
                <a:ext uri="{FF2B5EF4-FFF2-40B4-BE49-F238E27FC236}">
                  <a16:creationId xmlns:a16="http://schemas.microsoft.com/office/drawing/2014/main" id="{83246147-4582-49C8-83EA-26205B682F4B}"/>
                </a:ext>
              </a:extLst>
            </p:cNvPr>
            <p:cNvSpPr/>
            <p:nvPr/>
          </p:nvSpPr>
          <p:spPr>
            <a:xfrm>
              <a:off x="244707" y="2523579"/>
              <a:ext cx="3882959" cy="265457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800" b="0" i="1" u="none" strike="noStrike" kern="1200" cap="none" spc="0" normalizeH="0" baseline="0" noProof="0" dirty="0">
                  <a:ln>
                    <a:noFill/>
                  </a:ln>
                  <a:solidFill>
                    <a:prstClr val="black"/>
                  </a:solidFill>
                  <a:effectLst/>
                  <a:uLnTx/>
                  <a:uFillTx/>
                  <a:latin typeface="Arial-Rounded"/>
                  <a:ea typeface="Arial-Rounded"/>
                  <a:cs typeface="+mn-cs"/>
                </a:rPr>
                <a:t>Truyện cổ Khơ Mú</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a:t>
              </a:r>
              <a:endParaRPr kumimoji="0" lang="vi-VN" sz="2800" b="0" i="0" u="none" strike="noStrike" kern="1200" cap="none" spc="0" normalizeH="0" baseline="0" noProof="0" dirty="0">
                <a:ln>
                  <a:noFill/>
                </a:ln>
                <a:solidFill>
                  <a:srgbClr val="ED7D31"/>
                </a:solidFill>
                <a:effectLst/>
                <a:uLnTx/>
                <a:uFillTx/>
                <a:latin typeface="Arial-Rounded"/>
                <a:ea typeface="Arial-Rounded"/>
                <a:cs typeface="+mn-cs"/>
              </a:endParaRPr>
            </a:p>
          </p:txBody>
        </p:sp>
      </p:grpSp>
      <p:pic>
        <p:nvPicPr>
          <p:cNvPr id="17" name="Picture 16">
            <a:extLst>
              <a:ext uri="{FF2B5EF4-FFF2-40B4-BE49-F238E27FC236}">
                <a16:creationId xmlns:a16="http://schemas.microsoft.com/office/drawing/2014/main" id="{DA43B34C-4268-4457-B983-D3BE69A9234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099116" y="360546"/>
            <a:ext cx="1018968" cy="700229"/>
          </a:xfrm>
          <a:prstGeom prst="rect">
            <a:avLst/>
          </a:prstGeom>
        </p:spPr>
      </p:pic>
      <p:sp>
        <p:nvSpPr>
          <p:cNvPr id="19" name="TextBox 18">
            <a:extLst>
              <a:ext uri="{FF2B5EF4-FFF2-40B4-BE49-F238E27FC236}">
                <a16:creationId xmlns:a16="http://schemas.microsoft.com/office/drawing/2014/main" id="{E9376FDF-AD3D-43E6-B4F5-55F91BCE3325}"/>
              </a:ext>
            </a:extLst>
          </p:cNvPr>
          <p:cNvSpPr txBox="1"/>
          <p:nvPr/>
        </p:nvSpPr>
        <p:spPr>
          <a:xfrm>
            <a:off x="4147821" y="360546"/>
            <a:ext cx="5345771"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472C4"/>
                </a:solidFill>
                <a:effectLst/>
                <a:uLnTx/>
                <a:uFillTx/>
                <a:latin typeface="Arial-Rounded"/>
                <a:ea typeface="Arial-Rounded"/>
                <a:cs typeface="+mn-cs"/>
              </a:rPr>
              <a:t>CHUYỆN QUẢ BẦU</a:t>
            </a:r>
            <a:endParaRPr kumimoji="0" lang="en-US" sz="3200" b="1" i="0" u="none" strike="noStrike" kern="1200" cap="none" spc="0" normalizeH="0" baseline="0" noProof="0" dirty="0">
              <a:ln>
                <a:noFill/>
              </a:ln>
              <a:solidFill>
                <a:srgbClr val="4472C4"/>
              </a:solidFill>
              <a:effectLst/>
              <a:uLnTx/>
              <a:uFillTx/>
              <a:latin typeface="Arial-Rounded"/>
              <a:ea typeface="Arial-Rounded"/>
              <a:cs typeface="+mn-cs"/>
            </a:endParaRPr>
          </a:p>
        </p:txBody>
      </p:sp>
      <p:sp>
        <p:nvSpPr>
          <p:cNvPr id="20" name="TextBox 19">
            <a:extLst>
              <a:ext uri="{FF2B5EF4-FFF2-40B4-BE49-F238E27FC236}">
                <a16:creationId xmlns:a16="http://schemas.microsoft.com/office/drawing/2014/main" id="{0DD509EC-8E62-4065-89BC-4706A606D648}"/>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10" name="Rounded Rectangle 23">
            <a:extLst>
              <a:ext uri="{FF2B5EF4-FFF2-40B4-BE49-F238E27FC236}">
                <a16:creationId xmlns:a16="http://schemas.microsoft.com/office/drawing/2014/main" id="{A9CE5586-74F4-4EEB-9BB8-48C0D7292747}"/>
              </a:ext>
            </a:extLst>
          </p:cNvPr>
          <p:cNvSpPr/>
          <p:nvPr/>
        </p:nvSpPr>
        <p:spPr>
          <a:xfrm>
            <a:off x="576243" y="1109023"/>
            <a:ext cx="10205988" cy="4767902"/>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Calibri"/>
              <a:ea typeface="+mn-ea"/>
              <a:cs typeface="+mn-cs"/>
            </a:endParaRPr>
          </a:p>
        </p:txBody>
      </p:sp>
      <p:sp>
        <p:nvSpPr>
          <p:cNvPr id="11" name="Teardrop 10">
            <a:extLst>
              <a:ext uri="{FF2B5EF4-FFF2-40B4-BE49-F238E27FC236}">
                <a16:creationId xmlns:a16="http://schemas.microsoft.com/office/drawing/2014/main" id="{B7A8FDC7-6EE0-46DF-906F-8080C3FE8003}"/>
              </a:ext>
            </a:extLst>
          </p:cNvPr>
          <p:cNvSpPr/>
          <p:nvPr/>
        </p:nvSpPr>
        <p:spPr>
          <a:xfrm>
            <a:off x="398958" y="1109023"/>
            <a:ext cx="519364" cy="440165"/>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custDataLst>
      <p:tags r:id="rId1"/>
    </p:custDataLst>
    <p:extLst>
      <p:ext uri="{BB962C8B-B14F-4D97-AF65-F5344CB8AC3E}">
        <p14:creationId xmlns:p14="http://schemas.microsoft.com/office/powerpoint/2010/main" val="307687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378823"/>
            <a:ext cx="11401425" cy="612648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 descr="C:\Users\Administrator\Desktop\58pic_5388033792e0c [转换]-02.png">
            <a:extLst>
              <a:ext uri="{FF2B5EF4-FFF2-40B4-BE49-F238E27FC236}">
                <a16:creationId xmlns:a16="http://schemas.microsoft.com/office/drawing/2014/main" id="{9112CA7A-C7C2-414B-9EB6-C52A804E68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7A84EDB7-6C2D-4BBF-8206-F9D4B4EFAC86}"/>
              </a:ext>
            </a:extLst>
          </p:cNvPr>
          <p:cNvSpPr txBox="1"/>
          <p:nvPr/>
        </p:nvSpPr>
        <p:spPr>
          <a:xfrm>
            <a:off x="3631548" y="251015"/>
            <a:ext cx="486222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Luyện</a:t>
            </a:r>
            <a:r>
              <a:rPr kumimoji="0" lang="en-US" sz="4000" b="0" i="0" u="none" strike="noStrike" kern="1200" cap="none" spc="0" normalizeH="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4000" b="0" i="0" u="none" strike="noStrike" kern="1200" cap="none" spc="0" normalizeH="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đọc</a:t>
            </a:r>
            <a:r>
              <a:rPr kumimoji="0" lang="en-US" sz="4000" b="0" i="0" u="none" strike="noStrike" kern="1200" cap="none" spc="0" normalizeH="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4000" b="0" i="0" u="none" strike="noStrike" kern="1200" cap="none" spc="0" normalizeH="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câu</a:t>
            </a:r>
            <a:r>
              <a:rPr kumimoji="0" lang="en-US" sz="4000" b="0" i="0" u="none" strike="noStrike" kern="1200" cap="none" spc="0" normalizeH="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4000" b="0" i="0" u="none" strike="noStrike" kern="1200" cap="none" spc="0" normalizeH="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dài</a:t>
            </a:r>
            <a:endParaRPr kumimoji="0" lang="en-US" sz="40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3" name="TextBox 2">
            <a:extLst>
              <a:ext uri="{FF2B5EF4-FFF2-40B4-BE49-F238E27FC236}">
                <a16:creationId xmlns:a16="http://schemas.microsoft.com/office/drawing/2014/main" id="{1E194819-DABB-4CFF-B8AD-CFD673EA0798}"/>
              </a:ext>
            </a:extLst>
          </p:cNvPr>
          <p:cNvSpPr txBox="1"/>
          <p:nvPr/>
        </p:nvSpPr>
        <p:spPr>
          <a:xfrm>
            <a:off x="1047750" y="2022215"/>
            <a:ext cx="10334625" cy="3416320"/>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latin typeface="Arial-Rounded" panose="020B0500000000000000" pitchFamily="34" charset="0"/>
                <a:ea typeface="Arial-Rounded" panose="020B0500000000000000" pitchFamily="34" charset="0"/>
                <a:cs typeface="Arial-Rounded" panose="020B0500000000000000" pitchFamily="34" charset="0"/>
              </a:rPr>
              <a:t> Để trả ơn, dúi báo sắp có lũ lụt rất lớn và chỉ cho họ cách tránh.</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marL="571500" indent="-571500" algn="just">
              <a:buFont typeface="Arial" panose="020B0604020202020204" pitchFamily="34" charset="0"/>
              <a:buChar char="•"/>
            </a:pPr>
            <a:r>
              <a:rPr lang="vi-VN" sz="3600" dirty="0">
                <a:latin typeface="Arial-Rounded" panose="020B0500000000000000" pitchFamily="34" charset="0"/>
                <a:ea typeface="Arial-Rounded" panose="020B0500000000000000" pitchFamily="34" charset="0"/>
                <a:cs typeface="Arial-Rounded" panose="020B0500000000000000" pitchFamily="34" charset="0"/>
              </a:rPr>
              <a:t>Nghe lời dúi,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họ khoét rỗng khúc gỗ to, chuẩn bị thức ăn bỏ vào đó.</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marL="571500" indent="-571500" algn="just">
              <a:buFont typeface="Arial" panose="020B0604020202020204" pitchFamily="34" charset="0"/>
              <a:buChar char="•"/>
            </a:pPr>
            <a:r>
              <a:rPr lang="vi-VN" sz="3600" dirty="0">
                <a:latin typeface="Arial-Rounded" panose="020B0500000000000000" pitchFamily="34" charset="0"/>
                <a:ea typeface="Arial-Rounded" panose="020B0500000000000000" pitchFamily="34" charset="0"/>
                <a:cs typeface="Arial-Rounded" panose="020B0500000000000000" pitchFamily="34" charset="0"/>
              </a:rPr>
              <a:t>Vừa chuẩn bị xong mọi thứ thì mưa to, gió lớn, nước ngập mênh mông.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5F7A4043-10B5-4BD5-8811-65E855402FCE}"/>
              </a:ext>
            </a:extLst>
          </p:cNvPr>
          <p:cNvCxnSpPr/>
          <p:nvPr/>
        </p:nvCxnSpPr>
        <p:spPr>
          <a:xfrm flipH="1">
            <a:off x="4037600" y="2116558"/>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3869B080-F5EB-436F-98BC-1139059E1743}"/>
              </a:ext>
            </a:extLst>
          </p:cNvPr>
          <p:cNvCxnSpPr/>
          <p:nvPr/>
        </p:nvCxnSpPr>
        <p:spPr>
          <a:xfrm flipH="1">
            <a:off x="5722258" y="2097904"/>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B0DDCA5D-49B8-48BE-A261-F43E81A40FF9}"/>
              </a:ext>
            </a:extLst>
          </p:cNvPr>
          <p:cNvCxnSpPr/>
          <p:nvPr/>
        </p:nvCxnSpPr>
        <p:spPr>
          <a:xfrm flipH="1">
            <a:off x="9988032" y="2097903"/>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9" name="Group 18">
            <a:extLst>
              <a:ext uri="{FF2B5EF4-FFF2-40B4-BE49-F238E27FC236}">
                <a16:creationId xmlns:a16="http://schemas.microsoft.com/office/drawing/2014/main" id="{11F2A080-35CE-42A4-8FB0-C0DCB02ED469}"/>
              </a:ext>
            </a:extLst>
          </p:cNvPr>
          <p:cNvGrpSpPr/>
          <p:nvPr/>
        </p:nvGrpSpPr>
        <p:grpSpPr>
          <a:xfrm>
            <a:off x="5496472" y="2595755"/>
            <a:ext cx="211768" cy="523043"/>
            <a:chOff x="3365666" y="3410346"/>
            <a:chExt cx="211768" cy="523043"/>
          </a:xfrm>
        </p:grpSpPr>
        <p:cxnSp>
          <p:nvCxnSpPr>
            <p:cNvPr id="20" name="Straight Connector 19">
              <a:extLst>
                <a:ext uri="{FF2B5EF4-FFF2-40B4-BE49-F238E27FC236}">
                  <a16:creationId xmlns:a16="http://schemas.microsoft.com/office/drawing/2014/main" id="{6F264ACA-2CFE-4820-A0DD-00C23B1FEE3E}"/>
                </a:ext>
              </a:extLst>
            </p:cNvPr>
            <p:cNvCxnSpPr/>
            <p:nvPr/>
          </p:nvCxnSpPr>
          <p:spPr>
            <a:xfrm flipH="1">
              <a:off x="3365666" y="3410346"/>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8BDDD53-5065-4532-848D-DCD2972F2604}"/>
                </a:ext>
              </a:extLst>
            </p:cNvPr>
            <p:cNvCxnSpPr/>
            <p:nvPr/>
          </p:nvCxnSpPr>
          <p:spPr>
            <a:xfrm flipH="1">
              <a:off x="3449037" y="3429000"/>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grpSp>
      <p:cxnSp>
        <p:nvCxnSpPr>
          <p:cNvPr id="22" name="Straight Connector 21">
            <a:extLst>
              <a:ext uri="{FF2B5EF4-FFF2-40B4-BE49-F238E27FC236}">
                <a16:creationId xmlns:a16="http://schemas.microsoft.com/office/drawing/2014/main" id="{70BA52BC-980C-4C12-AA80-E5CF065CCE3D}"/>
              </a:ext>
            </a:extLst>
          </p:cNvPr>
          <p:cNvCxnSpPr/>
          <p:nvPr/>
        </p:nvCxnSpPr>
        <p:spPr>
          <a:xfrm flipH="1">
            <a:off x="4399826" y="3189868"/>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9CB9E41-285B-4C86-9DE8-3BFBE8551B20}"/>
              </a:ext>
            </a:extLst>
          </p:cNvPr>
          <p:cNvCxnSpPr/>
          <p:nvPr/>
        </p:nvCxnSpPr>
        <p:spPr>
          <a:xfrm flipH="1">
            <a:off x="9724136" y="3229398"/>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26" name="Group 25">
            <a:extLst>
              <a:ext uri="{FF2B5EF4-FFF2-40B4-BE49-F238E27FC236}">
                <a16:creationId xmlns:a16="http://schemas.microsoft.com/office/drawing/2014/main" id="{0F288D10-2B82-45C8-8F26-29E6514EFBF8}"/>
              </a:ext>
            </a:extLst>
          </p:cNvPr>
          <p:cNvGrpSpPr/>
          <p:nvPr/>
        </p:nvGrpSpPr>
        <p:grpSpPr>
          <a:xfrm>
            <a:off x="5990116" y="3681996"/>
            <a:ext cx="211768" cy="523043"/>
            <a:chOff x="3365666" y="3410346"/>
            <a:chExt cx="211768" cy="523043"/>
          </a:xfrm>
        </p:grpSpPr>
        <p:cxnSp>
          <p:nvCxnSpPr>
            <p:cNvPr id="27" name="Straight Connector 26">
              <a:extLst>
                <a:ext uri="{FF2B5EF4-FFF2-40B4-BE49-F238E27FC236}">
                  <a16:creationId xmlns:a16="http://schemas.microsoft.com/office/drawing/2014/main" id="{7B141794-BF97-4BA5-ADD2-EE5DA6B920D7}"/>
                </a:ext>
              </a:extLst>
            </p:cNvPr>
            <p:cNvCxnSpPr/>
            <p:nvPr/>
          </p:nvCxnSpPr>
          <p:spPr>
            <a:xfrm flipH="1">
              <a:off x="3365666" y="3410346"/>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386C41EF-A6A2-43D6-9D3C-7F14FC451211}"/>
                </a:ext>
              </a:extLst>
            </p:cNvPr>
            <p:cNvCxnSpPr/>
            <p:nvPr/>
          </p:nvCxnSpPr>
          <p:spPr>
            <a:xfrm flipH="1">
              <a:off x="3449037" y="3429000"/>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grpSp>
      <p:cxnSp>
        <p:nvCxnSpPr>
          <p:cNvPr id="29" name="Straight Connector 28">
            <a:extLst>
              <a:ext uri="{FF2B5EF4-FFF2-40B4-BE49-F238E27FC236}">
                <a16:creationId xmlns:a16="http://schemas.microsoft.com/office/drawing/2014/main" id="{223EA515-CFAE-435D-9A4F-BB51050B44C9}"/>
              </a:ext>
            </a:extLst>
          </p:cNvPr>
          <p:cNvCxnSpPr/>
          <p:nvPr/>
        </p:nvCxnSpPr>
        <p:spPr>
          <a:xfrm flipH="1">
            <a:off x="7285076" y="4264018"/>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703FC343-28B7-4AE1-A590-1366EBA79B93}"/>
              </a:ext>
            </a:extLst>
          </p:cNvPr>
          <p:cNvCxnSpPr/>
          <p:nvPr/>
        </p:nvCxnSpPr>
        <p:spPr>
          <a:xfrm flipH="1">
            <a:off x="9586214" y="4264018"/>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42" name="Group 41">
            <a:extLst>
              <a:ext uri="{FF2B5EF4-FFF2-40B4-BE49-F238E27FC236}">
                <a16:creationId xmlns:a16="http://schemas.microsoft.com/office/drawing/2014/main" id="{16FECDFF-5AF4-40D6-AACA-08A4E39BED1C}"/>
              </a:ext>
            </a:extLst>
          </p:cNvPr>
          <p:cNvGrpSpPr/>
          <p:nvPr/>
        </p:nvGrpSpPr>
        <p:grpSpPr>
          <a:xfrm>
            <a:off x="6696893" y="4828865"/>
            <a:ext cx="211768" cy="523043"/>
            <a:chOff x="3365666" y="3410346"/>
            <a:chExt cx="211768" cy="523043"/>
          </a:xfrm>
        </p:grpSpPr>
        <p:cxnSp>
          <p:nvCxnSpPr>
            <p:cNvPr id="43" name="Straight Connector 42">
              <a:extLst>
                <a:ext uri="{FF2B5EF4-FFF2-40B4-BE49-F238E27FC236}">
                  <a16:creationId xmlns:a16="http://schemas.microsoft.com/office/drawing/2014/main" id="{CCD81BFE-BAD5-49EB-A741-BF0CBE39C03E}"/>
                </a:ext>
              </a:extLst>
            </p:cNvPr>
            <p:cNvCxnSpPr/>
            <p:nvPr/>
          </p:nvCxnSpPr>
          <p:spPr>
            <a:xfrm flipH="1">
              <a:off x="3365666" y="3410346"/>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E5B1D6E5-A7D3-463A-B3B7-B9B37DC469F1}"/>
                </a:ext>
              </a:extLst>
            </p:cNvPr>
            <p:cNvCxnSpPr/>
            <p:nvPr/>
          </p:nvCxnSpPr>
          <p:spPr>
            <a:xfrm flipH="1">
              <a:off x="3449037" y="3429000"/>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grpSp>
      <p:cxnSp>
        <p:nvCxnSpPr>
          <p:cNvPr id="47" name="Straight Connector 46">
            <a:extLst>
              <a:ext uri="{FF2B5EF4-FFF2-40B4-BE49-F238E27FC236}">
                <a16:creationId xmlns:a16="http://schemas.microsoft.com/office/drawing/2014/main" id="{6B02B358-B3B3-4D84-BA1B-EBFDAF42E8CB}"/>
              </a:ext>
            </a:extLst>
          </p:cNvPr>
          <p:cNvCxnSpPr/>
          <p:nvPr/>
        </p:nvCxnSpPr>
        <p:spPr>
          <a:xfrm flipH="1">
            <a:off x="11253978" y="4277987"/>
            <a:ext cx="128397" cy="504389"/>
          </a:xfrm>
          <a:prstGeom prst="line">
            <a:avLst/>
          </a:prstGeom>
          <a:ln w="57150"/>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1018271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barn(inVertical)">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B4BC3CDE-8113-4A41-9DF4-4A4FF7D5FB93}"/>
              </a:ext>
            </a:extLst>
          </p:cNvPr>
          <p:cNvGrpSpPr/>
          <p:nvPr/>
        </p:nvGrpSpPr>
        <p:grpSpPr>
          <a:xfrm>
            <a:off x="3870338" y="901038"/>
            <a:ext cx="5404973" cy="811493"/>
            <a:chOff x="0" y="292399"/>
            <a:chExt cx="5404973" cy="811493"/>
          </a:xfrm>
        </p:grpSpPr>
        <p:sp>
          <p:nvSpPr>
            <p:cNvPr id="11" name="Google Shape;1244;p45">
              <a:extLst>
                <a:ext uri="{FF2B5EF4-FFF2-40B4-BE49-F238E27FC236}">
                  <a16:creationId xmlns:a16="http://schemas.microsoft.com/office/drawing/2014/main" id="{4E05F40F-5658-489E-BC47-408D4342C5C5}"/>
                </a:ext>
              </a:extLst>
            </p:cNvPr>
            <p:cNvSpPr/>
            <p:nvPr/>
          </p:nvSpPr>
          <p:spPr>
            <a:xfrm>
              <a:off x="470111" y="292399"/>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4000" kern="0">
                <a:solidFill>
                  <a:srgbClr val="000000"/>
                </a:solidFill>
                <a:latin typeface="Arial"/>
                <a:cs typeface="Arial"/>
                <a:sym typeface="Arial"/>
              </a:endParaRPr>
            </a:p>
          </p:txBody>
        </p:sp>
        <p:sp>
          <p:nvSpPr>
            <p:cNvPr id="12" name="TextBox 11">
              <a:extLst>
                <a:ext uri="{FF2B5EF4-FFF2-40B4-BE49-F238E27FC236}">
                  <a16:creationId xmlns:a16="http://schemas.microsoft.com/office/drawing/2014/main" id="{7C3968BC-93DD-4524-A97B-EEE1589AE4F4}"/>
                </a:ext>
              </a:extLst>
            </p:cNvPr>
            <p:cNvSpPr txBox="1"/>
            <p:nvPr/>
          </p:nvSpPr>
          <p:spPr>
            <a:xfrm>
              <a:off x="0" y="396006"/>
              <a:ext cx="5404973" cy="707886"/>
            </a:xfrm>
            <a:prstGeom prst="rect">
              <a:avLst/>
            </a:prstGeom>
            <a:noFill/>
          </p:spPr>
          <p:txBody>
            <a:bodyPr wrap="square" rtlCol="0">
              <a:spAutoFit/>
            </a:bodyPr>
            <a:lstStyle/>
            <a:p>
              <a:pPr algn="ctr">
                <a:defRPr/>
              </a:pPr>
              <a:r>
                <a:rPr lang="en-US" sz="4000" b="1" dirty="0">
                  <a:solidFill>
                    <a:srgbClr val="FF0000"/>
                  </a:solidFill>
                  <a:latin typeface="Coiny" panose="02000903060500060000" pitchFamily="2" charset="0"/>
                </a:rPr>
                <a:t>GIẢI NGHĨA TỪ</a:t>
              </a:r>
            </a:p>
          </p:txBody>
        </p:sp>
      </p:grpSp>
      <p:sp>
        <p:nvSpPr>
          <p:cNvPr id="13" name="TextBox 12">
            <a:extLst>
              <a:ext uri="{FF2B5EF4-FFF2-40B4-BE49-F238E27FC236}">
                <a16:creationId xmlns:a16="http://schemas.microsoft.com/office/drawing/2014/main" id="{65DE9329-C1E0-41B6-91C3-E828F24131BC}"/>
              </a:ext>
            </a:extLst>
          </p:cNvPr>
          <p:cNvSpPr txBox="1"/>
          <p:nvPr/>
        </p:nvSpPr>
        <p:spPr>
          <a:xfrm>
            <a:off x="941102" y="1948739"/>
            <a:ext cx="9642533" cy="1464231"/>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just">
              <a:buClr>
                <a:srgbClr val="000000"/>
              </a:buClr>
              <a:defRPr/>
            </a:pP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40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dúi</a:t>
            </a: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 thú nhỏ, ăn củ và rễ cây, sống trong hang đất.</a:t>
            </a:r>
            <a:endParaRPr lang="vi-VN" sz="40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 name="Picture 2" descr="Dúi giống | Dúi thịt | Con dúi rừng |Con dúi giống | Rừng, Đùi">
            <a:extLst>
              <a:ext uri="{FF2B5EF4-FFF2-40B4-BE49-F238E27FC236}">
                <a16:creationId xmlns:a16="http://schemas.microsoft.com/office/drawing/2014/main" id="{09AE0DA9-64C0-44E6-9FCD-FB4E80D1FD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39" t="677" r="4762" b="14699"/>
          <a:stretch/>
        </p:blipFill>
        <p:spPr bwMode="auto">
          <a:xfrm>
            <a:off x="4340449" y="3534972"/>
            <a:ext cx="4245544" cy="2848329"/>
          </a:xfrm>
          <a:prstGeom prst="round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458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B4BC3CDE-8113-4A41-9DF4-4A4FF7D5FB93}"/>
              </a:ext>
            </a:extLst>
          </p:cNvPr>
          <p:cNvGrpSpPr/>
          <p:nvPr/>
        </p:nvGrpSpPr>
        <p:grpSpPr>
          <a:xfrm>
            <a:off x="3870338" y="901038"/>
            <a:ext cx="5404973" cy="811493"/>
            <a:chOff x="0" y="292399"/>
            <a:chExt cx="5404973" cy="811493"/>
          </a:xfrm>
        </p:grpSpPr>
        <p:sp>
          <p:nvSpPr>
            <p:cNvPr id="11" name="Google Shape;1244;p45">
              <a:extLst>
                <a:ext uri="{FF2B5EF4-FFF2-40B4-BE49-F238E27FC236}">
                  <a16:creationId xmlns:a16="http://schemas.microsoft.com/office/drawing/2014/main" id="{4E05F40F-5658-489E-BC47-408D4342C5C5}"/>
                </a:ext>
              </a:extLst>
            </p:cNvPr>
            <p:cNvSpPr/>
            <p:nvPr/>
          </p:nvSpPr>
          <p:spPr>
            <a:xfrm>
              <a:off x="470111" y="292399"/>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7C3968BC-93DD-4524-A97B-EEE1589AE4F4}"/>
                </a:ext>
              </a:extLst>
            </p:cNvPr>
            <p:cNvSpPr txBox="1"/>
            <p:nvPr/>
          </p:nvSpPr>
          <p:spPr>
            <a:xfrm>
              <a:off x="0" y="396006"/>
              <a:ext cx="54049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GIẢI NGHĨA TỪ</a:t>
              </a:r>
            </a:p>
          </p:txBody>
        </p:sp>
      </p:grpSp>
      <p:sp>
        <p:nvSpPr>
          <p:cNvPr id="13" name="TextBox 12">
            <a:extLst>
              <a:ext uri="{FF2B5EF4-FFF2-40B4-BE49-F238E27FC236}">
                <a16:creationId xmlns:a16="http://schemas.microsoft.com/office/drawing/2014/main" id="{65DE9329-C1E0-41B6-91C3-E828F24131BC}"/>
              </a:ext>
            </a:extLst>
          </p:cNvPr>
          <p:cNvSpPr txBox="1"/>
          <p:nvPr/>
        </p:nvSpPr>
        <p:spPr>
          <a:xfrm>
            <a:off x="941102" y="1948739"/>
            <a:ext cx="9642533" cy="1464231"/>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kumimoji="0" lang="en-US" sz="40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Nương</a:t>
            </a:r>
            <a:r>
              <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đất trồng trên đồi, núi hoặc bãi cao ven sông.</a:t>
            </a:r>
            <a:endParaRPr kumimoji="0" lang="vi-VN" sz="40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4" descr="Tả cảnh buổi chiều trên nương rẫy">
            <a:extLst>
              <a:ext uri="{FF2B5EF4-FFF2-40B4-BE49-F238E27FC236}">
                <a16:creationId xmlns:a16="http://schemas.microsoft.com/office/drawing/2014/main" id="{E9BEC13B-381B-4CC1-969B-40292D80A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980" y="3621569"/>
            <a:ext cx="4293169" cy="2722634"/>
          </a:xfrm>
          <a:prstGeom prst="round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62725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B4BC3CDE-8113-4A41-9DF4-4A4FF7D5FB93}"/>
              </a:ext>
            </a:extLst>
          </p:cNvPr>
          <p:cNvGrpSpPr/>
          <p:nvPr/>
        </p:nvGrpSpPr>
        <p:grpSpPr>
          <a:xfrm>
            <a:off x="3544976" y="879591"/>
            <a:ext cx="5404973" cy="811493"/>
            <a:chOff x="0" y="292399"/>
            <a:chExt cx="5404973" cy="811493"/>
          </a:xfrm>
        </p:grpSpPr>
        <p:sp>
          <p:nvSpPr>
            <p:cNvPr id="11" name="Google Shape;1244;p45">
              <a:extLst>
                <a:ext uri="{FF2B5EF4-FFF2-40B4-BE49-F238E27FC236}">
                  <a16:creationId xmlns:a16="http://schemas.microsoft.com/office/drawing/2014/main" id="{4E05F40F-5658-489E-BC47-408D4342C5C5}"/>
                </a:ext>
              </a:extLst>
            </p:cNvPr>
            <p:cNvSpPr/>
            <p:nvPr/>
          </p:nvSpPr>
          <p:spPr>
            <a:xfrm>
              <a:off x="470111" y="292399"/>
              <a:ext cx="44647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7C3968BC-93DD-4524-A97B-EEE1589AE4F4}"/>
                </a:ext>
              </a:extLst>
            </p:cNvPr>
            <p:cNvSpPr txBox="1"/>
            <p:nvPr/>
          </p:nvSpPr>
          <p:spPr>
            <a:xfrm>
              <a:off x="0" y="396006"/>
              <a:ext cx="54049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GIẢI NGHĨA TỪ</a:t>
              </a:r>
            </a:p>
          </p:txBody>
        </p:sp>
      </p:grpSp>
      <p:sp>
        <p:nvSpPr>
          <p:cNvPr id="13" name="TextBox 12">
            <a:extLst>
              <a:ext uri="{FF2B5EF4-FFF2-40B4-BE49-F238E27FC236}">
                <a16:creationId xmlns:a16="http://schemas.microsoft.com/office/drawing/2014/main" id="{65DE9329-C1E0-41B6-91C3-E828F24131BC}"/>
              </a:ext>
            </a:extLst>
          </p:cNvPr>
          <p:cNvSpPr txBox="1"/>
          <p:nvPr/>
        </p:nvSpPr>
        <p:spPr>
          <a:xfrm>
            <a:off x="1207800" y="1901847"/>
            <a:ext cx="10079323" cy="1464231"/>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kumimoji="0" lang="en-US" sz="40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Tổ</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tiên</a:t>
            </a:r>
            <a:r>
              <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 người đầu tiên sinh ra một dòng họ hay một dân tộc.</a:t>
            </a:r>
            <a:endParaRPr kumimoji="0" lang="vi-VN" sz="4000" b="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id="{BE34C600-4A44-4F0E-BDCF-56F77E22027B}"/>
              </a:ext>
            </a:extLst>
          </p:cNvPr>
          <p:cNvPicPr>
            <a:picLocks noChangeAspect="1"/>
          </p:cNvPicPr>
          <p:nvPr/>
        </p:nvPicPr>
        <p:blipFill>
          <a:blip r:embed="rId3"/>
          <a:stretch>
            <a:fillRect/>
          </a:stretch>
        </p:blipFill>
        <p:spPr>
          <a:xfrm>
            <a:off x="3644524" y="3429000"/>
            <a:ext cx="5305425" cy="2990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1821328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TM Avo" panose="02040603050506020204" pitchFamily="18" charset="0"/>
              <a:ea typeface="+mn-ea"/>
              <a:cs typeface="+mn-cs"/>
            </a:endParaRPr>
          </a:p>
        </p:txBody>
      </p:sp>
      <p:pic>
        <p:nvPicPr>
          <p:cNvPr id="9" name="Picture 8" descr="A picture containing accessory, umbrella, dark&#10;&#10;Description automatically generated">
            <a:hlinkClick r:id="rId7"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26" name="Picture 2"/>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140858" y="384309"/>
            <a:ext cx="2434249" cy="24342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D69C62-B127-48D6-8F85-C16872C4E226}"/>
              </a:ext>
            </a:extLst>
          </p:cNvPr>
          <p:cNvSpPr txBox="1"/>
          <p:nvPr/>
        </p:nvSpPr>
        <p:spPr>
          <a:xfrm>
            <a:off x="2464929" y="1086596"/>
            <a:ext cx="7262142" cy="1569660"/>
          </a:xfrm>
          <a:prstGeom prst="rect">
            <a:avLst/>
          </a:prstGeom>
          <a:noFill/>
        </p:spPr>
        <p:txBody>
          <a:bodyPr wrap="square" rtlCol="0">
            <a:spAutoFit/>
          </a:bodyPr>
          <a:lstStyle/>
          <a:p>
            <a:pPr lvl="0" algn="ctr">
              <a:defRPr/>
            </a:pPr>
            <a:r>
              <a:rPr lang="en-US" sz="4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Bài</a:t>
            </a:r>
            <a:r>
              <a:rPr lang="en-US" sz="4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đọc</a:t>
            </a:r>
            <a:r>
              <a:rPr lang="en-US" sz="4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trước</a:t>
            </a:r>
            <a:r>
              <a:rPr lang="en-US" sz="4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4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học</a:t>
            </a:r>
            <a:r>
              <a:rPr lang="en-US" sz="4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là</a:t>
            </a:r>
            <a:r>
              <a:rPr lang="en-US" sz="4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bài</a:t>
            </a:r>
            <a:r>
              <a:rPr lang="en-US" sz="4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gì</a:t>
            </a:r>
            <a:r>
              <a:rPr lang="en-US" sz="48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sp>
        <p:nvSpPr>
          <p:cNvPr id="14" name="TextBox 13">
            <a:extLst>
              <a:ext uri="{FF2B5EF4-FFF2-40B4-BE49-F238E27FC236}">
                <a16:creationId xmlns:a16="http://schemas.microsoft.com/office/drawing/2014/main" id="{BF6C1C66-E1BB-497B-A5D2-CFCAE76BE840}"/>
              </a:ext>
            </a:extLst>
          </p:cNvPr>
          <p:cNvSpPr txBox="1"/>
          <p:nvPr/>
        </p:nvSpPr>
        <p:spPr>
          <a:xfrm>
            <a:off x="3221125" y="3044279"/>
            <a:ext cx="61722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44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các</a:t>
            </a:r>
            <a:r>
              <a:rPr kumimoji="0" lang="en-US" sz="44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miền</a:t>
            </a:r>
            <a:r>
              <a:rPr kumimoji="0" lang="en-US" sz="44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44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nước</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0" name="Tieng-ting-www_nhacchuongvui_com">
            <a:hlinkClick r:id="" action="ppaction://media"/>
            <a:extLst>
              <a:ext uri="{FF2B5EF4-FFF2-40B4-BE49-F238E27FC236}">
                <a16:creationId xmlns:a16="http://schemas.microsoft.com/office/drawing/2014/main" id="{C69DDA99-EC80-44AD-8D01-A3C6F916C63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81251" y="746125"/>
            <a:ext cx="406400" cy="406400"/>
          </a:xfrm>
          <a:prstGeom prst="rect">
            <a:avLst/>
          </a:prstGeom>
        </p:spPr>
      </p:pic>
    </p:spTree>
    <p:extLst>
      <p:ext uri="{BB962C8B-B14F-4D97-AF65-F5344CB8AC3E}">
        <p14:creationId xmlns:p14="http://schemas.microsoft.com/office/powerpoint/2010/main" val="131356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mediacall" presetSubtype="0" fill="hold" nodeType="afterEffect">
                                  <p:stCondLst>
                                    <p:cond delay="0"/>
                                  </p:stCondLst>
                                  <p:childTnLst>
                                    <p:cmd type="call" cmd="playFrom(0.0)">
                                      <p:cBhvr>
                                        <p:cTn id="22" dur="28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496387" y="200025"/>
            <a:ext cx="11220995" cy="6305278"/>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3E65AC5-A35F-4F63-9C04-34FE90F3C4B7}"/>
              </a:ext>
            </a:extLst>
          </p:cNvPr>
          <p:cNvPicPr>
            <a:picLocks noChangeAspect="1"/>
          </p:cNvPicPr>
          <p:nvPr/>
        </p:nvPicPr>
        <p:blipFill>
          <a:blip r:embed="rId3"/>
          <a:stretch>
            <a:fillRect/>
          </a:stretch>
        </p:blipFill>
        <p:spPr>
          <a:xfrm>
            <a:off x="3472052" y="3677422"/>
            <a:ext cx="5581537" cy="3195430"/>
          </a:xfrm>
          <a:prstGeom prst="rect">
            <a:avLst/>
          </a:prstGeom>
        </p:spPr>
      </p:pic>
      <p:grpSp>
        <p:nvGrpSpPr>
          <p:cNvPr id="12" name="Group 11">
            <a:extLst>
              <a:ext uri="{FF2B5EF4-FFF2-40B4-BE49-F238E27FC236}">
                <a16:creationId xmlns:a16="http://schemas.microsoft.com/office/drawing/2014/main" id="{D9E2901B-AF3E-4753-B034-30D94B07A9D3}"/>
              </a:ext>
            </a:extLst>
          </p:cNvPr>
          <p:cNvGrpSpPr/>
          <p:nvPr/>
        </p:nvGrpSpPr>
        <p:grpSpPr>
          <a:xfrm>
            <a:off x="3701121" y="295689"/>
            <a:ext cx="5818792" cy="823718"/>
            <a:chOff x="3701121" y="446445"/>
            <a:chExt cx="5818792" cy="823718"/>
          </a:xfrm>
        </p:grpSpPr>
        <p:sp>
          <p:nvSpPr>
            <p:cNvPr id="13" name="Google Shape;1244;p45">
              <a:extLst>
                <a:ext uri="{FF2B5EF4-FFF2-40B4-BE49-F238E27FC236}">
                  <a16:creationId xmlns:a16="http://schemas.microsoft.com/office/drawing/2014/main" id="{68D45E37-AF5A-41E8-97F1-B94B07559A33}"/>
                </a:ext>
              </a:extLst>
            </p:cNvPr>
            <p:cNvSpPr/>
            <p:nvPr/>
          </p:nvSpPr>
          <p:spPr>
            <a:xfrm>
              <a:off x="3896522" y="446445"/>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13909B53-28E1-4F54-AECD-B5189F932692}"/>
                </a:ext>
              </a:extLst>
            </p:cNvPr>
            <p:cNvSpPr txBox="1"/>
            <p:nvPr/>
          </p:nvSpPr>
          <p:spPr>
            <a:xfrm>
              <a:off x="3701121" y="638589"/>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LUYỆN ĐỌC NHÓM</a:t>
              </a:r>
            </a:p>
          </p:txBody>
        </p:sp>
      </p:grpSp>
      <p:pic>
        <p:nvPicPr>
          <p:cNvPr id="15" name="Picture 14">
            <a:extLst>
              <a:ext uri="{FF2B5EF4-FFF2-40B4-BE49-F238E27FC236}">
                <a16:creationId xmlns:a16="http://schemas.microsoft.com/office/drawing/2014/main" id="{D9296094-9B3E-40A2-95B5-DE3AE0770F9F}"/>
              </a:ext>
            </a:extLst>
          </p:cNvPr>
          <p:cNvPicPr>
            <a:picLocks noChangeAspect="1"/>
          </p:cNvPicPr>
          <p:nvPr/>
        </p:nvPicPr>
        <p:blipFill>
          <a:blip r:embed="rId4"/>
          <a:stretch>
            <a:fillRect/>
          </a:stretch>
        </p:blipFill>
        <p:spPr>
          <a:xfrm>
            <a:off x="2553082" y="1119407"/>
            <a:ext cx="7419475" cy="3237257"/>
          </a:xfrm>
          <a:prstGeom prst="rect">
            <a:avLst/>
          </a:prstGeom>
        </p:spPr>
      </p:pic>
    </p:spTree>
    <p:custDataLst>
      <p:tags r:id="rId1"/>
    </p:custDataLst>
    <p:extLst>
      <p:ext uri="{BB962C8B-B14F-4D97-AF65-F5344CB8AC3E}">
        <p14:creationId xmlns:p14="http://schemas.microsoft.com/office/powerpoint/2010/main" val="376934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378823"/>
            <a:ext cx="1140142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50F176B-8E6C-4964-8FEA-81534DE02472}"/>
              </a:ext>
            </a:extLst>
          </p:cNvPr>
          <p:cNvGrpSpPr/>
          <p:nvPr/>
        </p:nvGrpSpPr>
        <p:grpSpPr>
          <a:xfrm>
            <a:off x="603702" y="2233327"/>
            <a:ext cx="9965157" cy="3970317"/>
            <a:chOff x="326569" y="1600218"/>
            <a:chExt cx="5803621" cy="2977738"/>
          </a:xfrm>
        </p:grpSpPr>
        <p:sp>
          <p:nvSpPr>
            <p:cNvPr id="21" name="TextBox 20">
              <a:extLst>
                <a:ext uri="{FF2B5EF4-FFF2-40B4-BE49-F238E27FC236}">
                  <a16:creationId xmlns:a16="http://schemas.microsoft.com/office/drawing/2014/main" id="{87C5EE39-FAA3-476A-AA3D-7890C845FF36}"/>
                </a:ext>
              </a:extLst>
            </p:cNvPr>
            <p:cNvSpPr txBox="1"/>
            <p:nvPr/>
          </p:nvSpPr>
          <p:spPr>
            <a:xfrm>
              <a:off x="326569" y="1600218"/>
              <a:ext cx="4322032" cy="2977738"/>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chim trong biển nước. Nhờ sống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p>
          </p:txBody>
        </p:sp>
        <p:sp>
          <p:nvSpPr>
            <p:cNvPr id="22" name="Rectangle 21">
              <a:extLst>
                <a:ext uri="{FF2B5EF4-FFF2-40B4-BE49-F238E27FC236}">
                  <a16:creationId xmlns:a16="http://schemas.microsoft.com/office/drawing/2014/main" id="{757368AD-A754-4430-A3D2-9A0D07B0B81B}"/>
                </a:ext>
              </a:extLst>
            </p:cNvPr>
            <p:cNvSpPr/>
            <p:nvPr/>
          </p:nvSpPr>
          <p:spPr>
            <a:xfrm>
              <a:off x="326569" y="3726355"/>
              <a:ext cx="5803621"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grpSp>
      <p:pic>
        <p:nvPicPr>
          <p:cNvPr id="23" name="Picture 22">
            <a:extLst>
              <a:ext uri="{FF2B5EF4-FFF2-40B4-BE49-F238E27FC236}">
                <a16:creationId xmlns:a16="http://schemas.microsoft.com/office/drawing/2014/main" id="{1C02A598-B6FD-457D-AD92-D4EB9EC13611}"/>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04790" y="552617"/>
            <a:ext cx="999857" cy="700229"/>
          </a:xfrm>
          <a:prstGeom prst="rect">
            <a:avLst/>
          </a:prstGeom>
        </p:spPr>
      </p:pic>
      <p:sp>
        <p:nvSpPr>
          <p:cNvPr id="30" name="TextBox 29">
            <a:extLst>
              <a:ext uri="{FF2B5EF4-FFF2-40B4-BE49-F238E27FC236}">
                <a16:creationId xmlns:a16="http://schemas.microsoft.com/office/drawing/2014/main" id="{695CC8EA-432B-4BB3-A252-38D75950E13E}"/>
              </a:ext>
            </a:extLst>
          </p:cNvPr>
          <p:cNvSpPr txBox="1"/>
          <p:nvPr/>
        </p:nvSpPr>
        <p:spPr>
          <a:xfrm>
            <a:off x="3077104" y="455787"/>
            <a:ext cx="5345771"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472C4">
                    <a:lumMod val="75000"/>
                  </a:srgbClr>
                </a:solidFill>
                <a:effectLst/>
                <a:uLnTx/>
                <a:uFillTx/>
                <a:latin typeface="Arial-Rounded"/>
                <a:ea typeface="Arial-Rounded"/>
                <a:cs typeface="+mn-cs"/>
              </a:rPr>
              <a:t>CHUYỆN QUẢ BẦU</a:t>
            </a:r>
            <a:endParaRPr kumimoji="0" lang="en-US" sz="3200" b="1" i="0" u="none" strike="noStrike" kern="1200" cap="none" spc="0" normalizeH="0" baseline="0" noProof="0" dirty="0">
              <a:ln>
                <a:noFill/>
              </a:ln>
              <a:solidFill>
                <a:srgbClr val="4472C4">
                  <a:lumMod val="75000"/>
                </a:srgbClr>
              </a:solidFill>
              <a:effectLst/>
              <a:uLnTx/>
              <a:uFillTx/>
              <a:latin typeface="Arial-Rounded"/>
              <a:ea typeface="Arial-Rounded"/>
              <a:cs typeface="+mn-cs"/>
            </a:endParaRPr>
          </a:p>
        </p:txBody>
      </p:sp>
      <p:sp>
        <p:nvSpPr>
          <p:cNvPr id="31" name="TextBox 30">
            <a:extLst>
              <a:ext uri="{FF2B5EF4-FFF2-40B4-BE49-F238E27FC236}">
                <a16:creationId xmlns:a16="http://schemas.microsoft.com/office/drawing/2014/main" id="{5344900E-1E29-4D48-AAE4-5995E19C40DF}"/>
              </a:ext>
            </a:extLst>
          </p:cNvPr>
          <p:cNvSpPr txBox="1"/>
          <p:nvPr/>
        </p:nvSpPr>
        <p:spPr>
          <a:xfrm>
            <a:off x="603701" y="1224513"/>
            <a:ext cx="10383099" cy="954107"/>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p>
        </p:txBody>
      </p:sp>
      <p:sp>
        <p:nvSpPr>
          <p:cNvPr id="15" name="Rounded Rectangle 15">
            <a:extLst>
              <a:ext uri="{FF2B5EF4-FFF2-40B4-BE49-F238E27FC236}">
                <a16:creationId xmlns:a16="http://schemas.microsoft.com/office/drawing/2014/main" id="{92F333F8-92FD-4500-9D09-FE86271AFAB8}"/>
              </a:ext>
            </a:extLst>
          </p:cNvPr>
          <p:cNvSpPr/>
          <p:nvPr/>
        </p:nvSpPr>
        <p:spPr>
          <a:xfrm>
            <a:off x="603501" y="1204391"/>
            <a:ext cx="10383299" cy="97423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a:ea typeface="+mn-ea"/>
              <a:cs typeface="+mn-cs"/>
            </a:endParaRPr>
          </a:p>
        </p:txBody>
      </p:sp>
      <p:sp>
        <p:nvSpPr>
          <p:cNvPr id="16" name="Teardrop 15">
            <a:extLst>
              <a:ext uri="{FF2B5EF4-FFF2-40B4-BE49-F238E27FC236}">
                <a16:creationId xmlns:a16="http://schemas.microsoft.com/office/drawing/2014/main" id="{218290E7-BC08-4118-AEC2-A0335DAA2633}"/>
              </a:ext>
            </a:extLst>
          </p:cNvPr>
          <p:cNvSpPr/>
          <p:nvPr/>
        </p:nvSpPr>
        <p:spPr>
          <a:xfrm>
            <a:off x="194010" y="1204391"/>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9" name="Teardrop 18">
            <a:extLst>
              <a:ext uri="{FF2B5EF4-FFF2-40B4-BE49-F238E27FC236}">
                <a16:creationId xmlns:a16="http://schemas.microsoft.com/office/drawing/2014/main" id="{55BADBFA-C58C-4F4F-8EBC-2B41ED21DBE6}"/>
              </a:ext>
            </a:extLst>
          </p:cNvPr>
          <p:cNvSpPr/>
          <p:nvPr/>
        </p:nvSpPr>
        <p:spPr>
          <a:xfrm>
            <a:off x="192388" y="232448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custDataLst>
      <p:tags r:id="rId1"/>
    </p:custDataLst>
    <p:extLst>
      <p:ext uri="{BB962C8B-B14F-4D97-AF65-F5344CB8AC3E}">
        <p14:creationId xmlns:p14="http://schemas.microsoft.com/office/powerpoint/2010/main" val="1217471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378823"/>
            <a:ext cx="1140142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13C02B8-1D6D-4E4E-B35F-DB68D442E083}"/>
              </a:ext>
            </a:extLst>
          </p:cNvPr>
          <p:cNvGrpSpPr/>
          <p:nvPr/>
        </p:nvGrpSpPr>
        <p:grpSpPr>
          <a:xfrm>
            <a:off x="814187" y="2815754"/>
            <a:ext cx="11104735" cy="3646952"/>
            <a:chOff x="244707" y="2523579"/>
            <a:chExt cx="6467301" cy="2735213"/>
          </a:xfrm>
        </p:grpSpPr>
        <p:pic>
          <p:nvPicPr>
            <p:cNvPr id="15" name="Picture 14">
              <a:extLst>
                <a:ext uri="{FF2B5EF4-FFF2-40B4-BE49-F238E27FC236}">
                  <a16:creationId xmlns:a16="http://schemas.microsoft.com/office/drawing/2014/main" id="{A730F0C9-0F35-49DC-B765-BFA2A222EA3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415666" y="2603737"/>
              <a:ext cx="2296342" cy="2655055"/>
            </a:xfrm>
            <a:prstGeom prst="cloud">
              <a:avLst/>
            </a:prstGeom>
          </p:spPr>
        </p:pic>
        <p:sp>
          <p:nvSpPr>
            <p:cNvPr id="16" name="Rectangle 15">
              <a:extLst>
                <a:ext uri="{FF2B5EF4-FFF2-40B4-BE49-F238E27FC236}">
                  <a16:creationId xmlns:a16="http://schemas.microsoft.com/office/drawing/2014/main" id="{83246147-4582-49C8-83EA-26205B682F4B}"/>
                </a:ext>
              </a:extLst>
            </p:cNvPr>
            <p:cNvSpPr/>
            <p:nvPr/>
          </p:nvSpPr>
          <p:spPr>
            <a:xfrm>
              <a:off x="244707" y="2523579"/>
              <a:ext cx="3882959" cy="265457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p:txBody>
        </p:sp>
      </p:grpSp>
      <p:pic>
        <p:nvPicPr>
          <p:cNvPr id="17" name="Picture 16">
            <a:extLst>
              <a:ext uri="{FF2B5EF4-FFF2-40B4-BE49-F238E27FC236}">
                <a16:creationId xmlns:a16="http://schemas.microsoft.com/office/drawing/2014/main" id="{DA43B34C-4268-4457-B983-D3BE69A9234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034245" y="454174"/>
            <a:ext cx="1018968" cy="700229"/>
          </a:xfrm>
          <a:prstGeom prst="rect">
            <a:avLst/>
          </a:prstGeom>
        </p:spPr>
      </p:pic>
      <p:sp>
        <p:nvSpPr>
          <p:cNvPr id="19" name="TextBox 18">
            <a:extLst>
              <a:ext uri="{FF2B5EF4-FFF2-40B4-BE49-F238E27FC236}">
                <a16:creationId xmlns:a16="http://schemas.microsoft.com/office/drawing/2014/main" id="{E9376FDF-AD3D-43E6-B4F5-55F91BCE3325}"/>
              </a:ext>
            </a:extLst>
          </p:cNvPr>
          <p:cNvSpPr txBox="1"/>
          <p:nvPr/>
        </p:nvSpPr>
        <p:spPr>
          <a:xfrm>
            <a:off x="4147821" y="360546"/>
            <a:ext cx="5345771"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472C4"/>
                </a:solidFill>
                <a:effectLst/>
                <a:uLnTx/>
                <a:uFillTx/>
                <a:latin typeface="Arial-Rounded"/>
                <a:ea typeface="Arial-Rounded"/>
                <a:cs typeface="+mn-cs"/>
              </a:rPr>
              <a:t>CHUYỆN QUẢ BẦU</a:t>
            </a:r>
            <a:endParaRPr kumimoji="0" lang="en-US" sz="3200" b="1" i="0" u="none" strike="noStrike" kern="1200" cap="none" spc="0" normalizeH="0" baseline="0" noProof="0" dirty="0">
              <a:ln>
                <a:noFill/>
              </a:ln>
              <a:solidFill>
                <a:srgbClr val="4472C4"/>
              </a:solidFill>
              <a:effectLst/>
              <a:uLnTx/>
              <a:uFillTx/>
              <a:latin typeface="Arial-Rounded"/>
              <a:ea typeface="Arial-Rounded"/>
              <a:cs typeface="+mn-cs"/>
            </a:endParaRPr>
          </a:p>
        </p:txBody>
      </p:sp>
      <p:sp>
        <p:nvSpPr>
          <p:cNvPr id="20" name="TextBox 19">
            <a:extLst>
              <a:ext uri="{FF2B5EF4-FFF2-40B4-BE49-F238E27FC236}">
                <a16:creationId xmlns:a16="http://schemas.microsoft.com/office/drawing/2014/main" id="{0DD509EC-8E62-4065-89BC-4706A606D648}"/>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11" name="Teardrop 10">
            <a:extLst>
              <a:ext uri="{FF2B5EF4-FFF2-40B4-BE49-F238E27FC236}">
                <a16:creationId xmlns:a16="http://schemas.microsoft.com/office/drawing/2014/main" id="{B7A8FDC7-6EE0-46DF-906F-8080C3FE8003}"/>
              </a:ext>
            </a:extLst>
          </p:cNvPr>
          <p:cNvSpPr/>
          <p:nvPr/>
        </p:nvSpPr>
        <p:spPr>
          <a:xfrm>
            <a:off x="398958" y="1109023"/>
            <a:ext cx="519364" cy="440165"/>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custDataLst>
      <p:tags r:id="rId1"/>
    </p:custDataLst>
    <p:extLst>
      <p:ext uri="{BB962C8B-B14F-4D97-AF65-F5344CB8AC3E}">
        <p14:creationId xmlns:p14="http://schemas.microsoft.com/office/powerpoint/2010/main" val="354365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图片 3" descr="4ef6b7c9486052b6069210c143670dcb">
            <a:extLst>
              <a:ext uri="{FF2B5EF4-FFF2-40B4-BE49-F238E27FC236}">
                <a16:creationId xmlns:a16="http://schemas.microsoft.com/office/drawing/2014/main" id="{BEFCC47F-50C0-4365-A352-99C43893F975}"/>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3" name="Group 12">
            <a:extLst>
              <a:ext uri="{FF2B5EF4-FFF2-40B4-BE49-F238E27FC236}">
                <a16:creationId xmlns:a16="http://schemas.microsoft.com/office/drawing/2014/main" id="{AD6BF631-0327-4582-8FED-90D03C798803}"/>
              </a:ext>
            </a:extLst>
          </p:cNvPr>
          <p:cNvGrpSpPr/>
          <p:nvPr/>
        </p:nvGrpSpPr>
        <p:grpSpPr>
          <a:xfrm>
            <a:off x="3653617" y="466725"/>
            <a:ext cx="5818792" cy="583654"/>
            <a:chOff x="3653617" y="335015"/>
            <a:chExt cx="5818792" cy="823718"/>
          </a:xfrm>
        </p:grpSpPr>
        <p:sp>
          <p:nvSpPr>
            <p:cNvPr id="14" name="Google Shape;1244;p45">
              <a:extLst>
                <a:ext uri="{FF2B5EF4-FFF2-40B4-BE49-F238E27FC236}">
                  <a16:creationId xmlns:a16="http://schemas.microsoft.com/office/drawing/2014/main" id="{11474E63-CE60-41DE-B9EE-858D47D47425}"/>
                </a:ext>
              </a:extLst>
            </p:cNvPr>
            <p:cNvSpPr/>
            <p:nvPr/>
          </p:nvSpPr>
          <p:spPr>
            <a:xfrm>
              <a:off x="3746966" y="335015"/>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5D71AA2C-6E2B-4138-8661-9878BC11D752}"/>
                </a:ext>
              </a:extLst>
            </p:cNvPr>
            <p:cNvSpPr txBox="1"/>
            <p:nvPr/>
          </p:nvSpPr>
          <p:spPr>
            <a:xfrm>
              <a:off x="3653617" y="435320"/>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ĐỌC TOÀN BÀI</a:t>
              </a:r>
            </a:p>
          </p:txBody>
        </p:sp>
      </p:grpSp>
      <p:pic>
        <p:nvPicPr>
          <p:cNvPr id="16" name="Picture 15">
            <a:extLst>
              <a:ext uri="{FF2B5EF4-FFF2-40B4-BE49-F238E27FC236}">
                <a16:creationId xmlns:a16="http://schemas.microsoft.com/office/drawing/2014/main" id="{CF5CC3C2-955E-44BA-B7D9-046C7F174A3A}"/>
              </a:ext>
            </a:extLst>
          </p:cNvPr>
          <p:cNvPicPr>
            <a:picLocks noChangeAspect="1"/>
          </p:cNvPicPr>
          <p:nvPr/>
        </p:nvPicPr>
        <p:blipFill>
          <a:blip r:embed="rId4"/>
          <a:stretch>
            <a:fillRect/>
          </a:stretch>
        </p:blipFill>
        <p:spPr>
          <a:xfrm>
            <a:off x="1337633" y="1050379"/>
            <a:ext cx="10120237" cy="4090771"/>
          </a:xfrm>
          <a:prstGeom prst="rect">
            <a:avLst/>
          </a:prstGeom>
        </p:spPr>
      </p:pic>
    </p:spTree>
    <p:custDataLst>
      <p:tags r:id="rId1"/>
    </p:custDataLst>
    <p:extLst>
      <p:ext uri="{BB962C8B-B14F-4D97-AF65-F5344CB8AC3E}">
        <p14:creationId xmlns:p14="http://schemas.microsoft.com/office/powerpoint/2010/main" val="3942342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378823"/>
            <a:ext cx="1140142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50F176B-8E6C-4964-8FEA-81534DE02472}"/>
              </a:ext>
            </a:extLst>
          </p:cNvPr>
          <p:cNvGrpSpPr/>
          <p:nvPr/>
        </p:nvGrpSpPr>
        <p:grpSpPr>
          <a:xfrm>
            <a:off x="603700" y="2233327"/>
            <a:ext cx="9965159" cy="3539430"/>
            <a:chOff x="326568" y="1600218"/>
            <a:chExt cx="5803622" cy="2654573"/>
          </a:xfrm>
        </p:grpSpPr>
        <p:sp>
          <p:nvSpPr>
            <p:cNvPr id="21" name="TextBox 20">
              <a:extLst>
                <a:ext uri="{FF2B5EF4-FFF2-40B4-BE49-F238E27FC236}">
                  <a16:creationId xmlns:a16="http://schemas.microsoft.com/office/drawing/2014/main" id="{87C5EE39-FAA3-476A-AA3D-7890C845FF36}"/>
                </a:ext>
              </a:extLst>
            </p:cNvPr>
            <p:cNvSpPr txBox="1"/>
            <p:nvPr/>
          </p:nvSpPr>
          <p:spPr>
            <a:xfrm>
              <a:off x="326568" y="1600218"/>
              <a:ext cx="4616120" cy="2654573"/>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Để trả ơn, dúi báo sắp có lũ lụt rất lớn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và chỉ cho họ cách tránh. Họ nói với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con nhưng chẳng ai tin. Nghe lời dúi, họ</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khoét rỗng khúc gỗ to, chuẩn bị thức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bỏ vào đó. Vừa chuẩn bị xong mọi thứ thì mưa to, gió lớn, nước ngập mênh mông.  Muôn loài chim trong biển nước. Nhờ sống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trong khúc gỗ nổi, vợ chồng nhà nọ thoát nạn.</a:t>
              </a:r>
            </a:p>
          </p:txBody>
        </p:sp>
        <p:sp>
          <p:nvSpPr>
            <p:cNvPr id="22" name="Rectangle 21">
              <a:extLst>
                <a:ext uri="{FF2B5EF4-FFF2-40B4-BE49-F238E27FC236}">
                  <a16:creationId xmlns:a16="http://schemas.microsoft.com/office/drawing/2014/main" id="{757368AD-A754-4430-A3D2-9A0D07B0B81B}"/>
                </a:ext>
              </a:extLst>
            </p:cNvPr>
            <p:cNvSpPr/>
            <p:nvPr/>
          </p:nvSpPr>
          <p:spPr>
            <a:xfrm>
              <a:off x="326569" y="3726355"/>
              <a:ext cx="5803621"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black"/>
                </a:solidFill>
                <a:effectLst/>
                <a:uLnTx/>
                <a:uFillTx/>
                <a:latin typeface="Arial-Rounded"/>
                <a:ea typeface="Arial-Rounded"/>
                <a:cs typeface="+mn-cs"/>
              </a:endParaRPr>
            </a:p>
          </p:txBody>
        </p:sp>
      </p:grpSp>
      <p:pic>
        <p:nvPicPr>
          <p:cNvPr id="23" name="Picture 22">
            <a:extLst>
              <a:ext uri="{FF2B5EF4-FFF2-40B4-BE49-F238E27FC236}">
                <a16:creationId xmlns:a16="http://schemas.microsoft.com/office/drawing/2014/main" id="{1C02A598-B6FD-457D-AD92-D4EB9EC13611}"/>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879926" y="572739"/>
            <a:ext cx="999857" cy="700229"/>
          </a:xfrm>
          <a:prstGeom prst="rect">
            <a:avLst/>
          </a:prstGeom>
        </p:spPr>
      </p:pic>
      <p:sp>
        <p:nvSpPr>
          <p:cNvPr id="30" name="TextBox 29">
            <a:extLst>
              <a:ext uri="{FF2B5EF4-FFF2-40B4-BE49-F238E27FC236}">
                <a16:creationId xmlns:a16="http://schemas.microsoft.com/office/drawing/2014/main" id="{695CC8EA-432B-4BB3-A252-38D75950E13E}"/>
              </a:ext>
            </a:extLst>
          </p:cNvPr>
          <p:cNvSpPr txBox="1"/>
          <p:nvPr/>
        </p:nvSpPr>
        <p:spPr>
          <a:xfrm>
            <a:off x="3077104" y="455787"/>
            <a:ext cx="5345771"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472C4">
                    <a:lumMod val="75000"/>
                  </a:srgbClr>
                </a:solidFill>
                <a:effectLst/>
                <a:uLnTx/>
                <a:uFillTx/>
                <a:latin typeface="Arial-Rounded"/>
                <a:ea typeface="Arial-Rounded"/>
                <a:cs typeface="+mn-cs"/>
              </a:rPr>
              <a:t>CHUYỆN QUẢ BẦU</a:t>
            </a:r>
            <a:endParaRPr kumimoji="0" lang="en-US" sz="3200" b="1" i="0" u="none" strike="noStrike" kern="1200" cap="none" spc="0" normalizeH="0" baseline="0" noProof="0" dirty="0">
              <a:ln>
                <a:noFill/>
              </a:ln>
              <a:solidFill>
                <a:srgbClr val="4472C4">
                  <a:lumMod val="75000"/>
                </a:srgbClr>
              </a:solidFill>
              <a:effectLst/>
              <a:uLnTx/>
              <a:uFillTx/>
              <a:latin typeface="Arial-Rounded"/>
              <a:ea typeface="Arial-Rounded"/>
              <a:cs typeface="+mn-cs"/>
            </a:endParaRPr>
          </a:p>
        </p:txBody>
      </p:sp>
      <p:sp>
        <p:nvSpPr>
          <p:cNvPr id="31" name="TextBox 30">
            <a:extLst>
              <a:ext uri="{FF2B5EF4-FFF2-40B4-BE49-F238E27FC236}">
                <a16:creationId xmlns:a16="http://schemas.microsoft.com/office/drawing/2014/main" id="{5344900E-1E29-4D48-AAE4-5995E19C40DF}"/>
              </a:ext>
            </a:extLst>
          </p:cNvPr>
          <p:cNvSpPr txBox="1"/>
          <p:nvPr/>
        </p:nvSpPr>
        <p:spPr>
          <a:xfrm>
            <a:off x="603701" y="1224513"/>
            <a:ext cx="10383099" cy="954107"/>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Ngày xưa có vợ chồng nọ đi rừng, bắt được một con dúi. Dúi xin tha, họ thương tình tha cho nó.</a:t>
            </a:r>
          </a:p>
        </p:txBody>
      </p:sp>
    </p:spTree>
    <p:custDataLst>
      <p:tags r:id="rId1"/>
    </p:custDataLst>
    <p:extLst>
      <p:ext uri="{BB962C8B-B14F-4D97-AF65-F5344CB8AC3E}">
        <p14:creationId xmlns:p14="http://schemas.microsoft.com/office/powerpoint/2010/main" val="106712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13C02B8-1D6D-4E4E-B35F-DB68D442E083}"/>
              </a:ext>
            </a:extLst>
          </p:cNvPr>
          <p:cNvGrpSpPr/>
          <p:nvPr/>
        </p:nvGrpSpPr>
        <p:grpSpPr>
          <a:xfrm>
            <a:off x="814187" y="2815754"/>
            <a:ext cx="11104735" cy="3646952"/>
            <a:chOff x="244707" y="2523579"/>
            <a:chExt cx="6467301" cy="2735213"/>
          </a:xfrm>
        </p:grpSpPr>
        <p:pic>
          <p:nvPicPr>
            <p:cNvPr id="15" name="Picture 14">
              <a:extLst>
                <a:ext uri="{FF2B5EF4-FFF2-40B4-BE49-F238E27FC236}">
                  <a16:creationId xmlns:a16="http://schemas.microsoft.com/office/drawing/2014/main" id="{A730F0C9-0F35-49DC-B765-BFA2A222EA3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415666" y="2603737"/>
              <a:ext cx="2296342" cy="2655055"/>
            </a:xfrm>
            <a:prstGeom prst="cloud">
              <a:avLst/>
            </a:prstGeom>
          </p:spPr>
        </p:pic>
        <p:sp>
          <p:nvSpPr>
            <p:cNvPr id="16" name="Rectangle 15">
              <a:extLst>
                <a:ext uri="{FF2B5EF4-FFF2-40B4-BE49-F238E27FC236}">
                  <a16:creationId xmlns:a16="http://schemas.microsoft.com/office/drawing/2014/main" id="{83246147-4582-49C8-83EA-26205B682F4B}"/>
                </a:ext>
              </a:extLst>
            </p:cNvPr>
            <p:cNvSpPr/>
            <p:nvPr/>
          </p:nvSpPr>
          <p:spPr>
            <a:xfrm>
              <a:off x="244707" y="2523579"/>
              <a:ext cx="3882959" cy="265457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800" b="0" i="1" u="none" strike="noStrike" kern="1200" cap="none" spc="0" normalizeH="0" baseline="0" noProof="0" dirty="0">
                  <a:ln>
                    <a:noFill/>
                  </a:ln>
                  <a:solidFill>
                    <a:prstClr val="black"/>
                  </a:solidFill>
                  <a:effectLst/>
                  <a:uLnTx/>
                  <a:uFillTx/>
                  <a:latin typeface="Arial-Rounded"/>
                  <a:ea typeface="Arial-Rounded"/>
                  <a:cs typeface="+mn-cs"/>
                </a:rPr>
                <a:t>Truyện cổ Khơ Mú</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a:t>
              </a:r>
              <a:endParaRPr kumimoji="0" lang="vi-VN" sz="2800" b="0" i="0" u="none" strike="noStrike" kern="1200" cap="none" spc="0" normalizeH="0" baseline="0" noProof="0" dirty="0">
                <a:ln>
                  <a:noFill/>
                </a:ln>
                <a:solidFill>
                  <a:srgbClr val="ED7D31"/>
                </a:solidFill>
                <a:effectLst/>
                <a:uLnTx/>
                <a:uFillTx/>
                <a:latin typeface="Arial-Rounded"/>
                <a:ea typeface="Arial-Rounded"/>
                <a:cs typeface="+mn-cs"/>
              </a:endParaRPr>
            </a:p>
          </p:txBody>
        </p:sp>
      </p:grpSp>
      <p:pic>
        <p:nvPicPr>
          <p:cNvPr id="17" name="Picture 16">
            <a:extLst>
              <a:ext uri="{FF2B5EF4-FFF2-40B4-BE49-F238E27FC236}">
                <a16:creationId xmlns:a16="http://schemas.microsoft.com/office/drawing/2014/main" id="{DA43B34C-4268-4457-B983-D3BE69A9234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900286" y="502815"/>
            <a:ext cx="1018968" cy="700229"/>
          </a:xfrm>
          <a:prstGeom prst="rect">
            <a:avLst/>
          </a:prstGeom>
        </p:spPr>
      </p:pic>
      <p:sp>
        <p:nvSpPr>
          <p:cNvPr id="19" name="TextBox 18">
            <a:extLst>
              <a:ext uri="{FF2B5EF4-FFF2-40B4-BE49-F238E27FC236}">
                <a16:creationId xmlns:a16="http://schemas.microsoft.com/office/drawing/2014/main" id="{E9376FDF-AD3D-43E6-B4F5-55F91BCE3325}"/>
              </a:ext>
            </a:extLst>
          </p:cNvPr>
          <p:cNvSpPr txBox="1"/>
          <p:nvPr/>
        </p:nvSpPr>
        <p:spPr>
          <a:xfrm>
            <a:off x="4147821" y="360546"/>
            <a:ext cx="5345771"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472C4"/>
                </a:solidFill>
                <a:effectLst/>
                <a:uLnTx/>
                <a:uFillTx/>
                <a:latin typeface="Arial-Rounded"/>
                <a:ea typeface="Arial-Rounded"/>
                <a:cs typeface="+mn-cs"/>
              </a:rPr>
              <a:t>CHUYỆN QUẢ BẦU</a:t>
            </a:r>
            <a:endParaRPr kumimoji="0" lang="en-US" sz="3200" b="1" i="0" u="none" strike="noStrike" kern="1200" cap="none" spc="0" normalizeH="0" baseline="0" noProof="0" dirty="0">
              <a:ln>
                <a:noFill/>
              </a:ln>
              <a:solidFill>
                <a:srgbClr val="4472C4"/>
              </a:solidFill>
              <a:effectLst/>
              <a:uLnTx/>
              <a:uFillTx/>
              <a:latin typeface="Arial-Rounded"/>
              <a:ea typeface="Arial-Rounded"/>
              <a:cs typeface="+mn-cs"/>
            </a:endParaRPr>
          </a:p>
        </p:txBody>
      </p:sp>
      <p:sp>
        <p:nvSpPr>
          <p:cNvPr id="20" name="TextBox 19">
            <a:extLst>
              <a:ext uri="{FF2B5EF4-FFF2-40B4-BE49-F238E27FC236}">
                <a16:creationId xmlns:a16="http://schemas.microsoft.com/office/drawing/2014/main" id="{0DD509EC-8E62-4065-89BC-4706A606D648}"/>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1587263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496387" y="207524"/>
            <a:ext cx="11220995" cy="6297779"/>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Rounded Corners 43">
            <a:extLst>
              <a:ext uri="{FF2B5EF4-FFF2-40B4-BE49-F238E27FC236}">
                <a16:creationId xmlns:a16="http://schemas.microsoft.com/office/drawing/2014/main" id="{C205A6E9-E544-4A46-8012-03DD1CC3CDEC}"/>
              </a:ext>
            </a:extLst>
          </p:cNvPr>
          <p:cNvSpPr/>
          <p:nvPr/>
        </p:nvSpPr>
        <p:spPr>
          <a:xfrm>
            <a:off x="1532495" y="3599002"/>
            <a:ext cx="10230503" cy="1281450"/>
          </a:xfrm>
          <a:custGeom>
            <a:avLst/>
            <a:gdLst>
              <a:gd name="connsiteX0" fmla="*/ 0 w 10230503"/>
              <a:gd name="connsiteY0" fmla="*/ 213579 h 1281450"/>
              <a:gd name="connsiteX1" fmla="*/ 213579 w 10230503"/>
              <a:gd name="connsiteY1" fmla="*/ 0 h 1281450"/>
              <a:gd name="connsiteX2" fmla="*/ 496146 w 10230503"/>
              <a:gd name="connsiteY2" fmla="*/ 0 h 1281450"/>
              <a:gd name="connsiteX3" fmla="*/ 974780 w 10230503"/>
              <a:gd name="connsiteY3" fmla="*/ 0 h 1281450"/>
              <a:gd name="connsiteX4" fmla="*/ 1355380 w 10230503"/>
              <a:gd name="connsiteY4" fmla="*/ 0 h 1281450"/>
              <a:gd name="connsiteX5" fmla="*/ 1834014 w 10230503"/>
              <a:gd name="connsiteY5" fmla="*/ 0 h 1281450"/>
              <a:gd name="connsiteX6" fmla="*/ 2214615 w 10230503"/>
              <a:gd name="connsiteY6" fmla="*/ 0 h 1281450"/>
              <a:gd name="connsiteX7" fmla="*/ 2791282 w 10230503"/>
              <a:gd name="connsiteY7" fmla="*/ 0 h 1281450"/>
              <a:gd name="connsiteX8" fmla="*/ 3171883 w 10230503"/>
              <a:gd name="connsiteY8" fmla="*/ 0 h 1281450"/>
              <a:gd name="connsiteX9" fmla="*/ 3650516 w 10230503"/>
              <a:gd name="connsiteY9" fmla="*/ 0 h 1281450"/>
              <a:gd name="connsiteX10" fmla="*/ 4227184 w 10230503"/>
              <a:gd name="connsiteY10" fmla="*/ 0 h 1281450"/>
              <a:gd name="connsiteX11" fmla="*/ 4803851 w 10230503"/>
              <a:gd name="connsiteY11" fmla="*/ 0 h 1281450"/>
              <a:gd name="connsiteX12" fmla="*/ 5576585 w 10230503"/>
              <a:gd name="connsiteY12" fmla="*/ 0 h 1281450"/>
              <a:gd name="connsiteX13" fmla="*/ 6251286 w 10230503"/>
              <a:gd name="connsiteY13" fmla="*/ 0 h 1281450"/>
              <a:gd name="connsiteX14" fmla="*/ 6533853 w 10230503"/>
              <a:gd name="connsiteY14" fmla="*/ 0 h 1281450"/>
              <a:gd name="connsiteX15" fmla="*/ 7306587 w 10230503"/>
              <a:gd name="connsiteY15" fmla="*/ 0 h 1281450"/>
              <a:gd name="connsiteX16" fmla="*/ 8079322 w 10230503"/>
              <a:gd name="connsiteY16" fmla="*/ 0 h 1281450"/>
              <a:gd name="connsiteX17" fmla="*/ 8459922 w 10230503"/>
              <a:gd name="connsiteY17" fmla="*/ 0 h 1281450"/>
              <a:gd name="connsiteX18" fmla="*/ 9232656 w 10230503"/>
              <a:gd name="connsiteY18" fmla="*/ 0 h 1281450"/>
              <a:gd name="connsiteX19" fmla="*/ 10016924 w 10230503"/>
              <a:gd name="connsiteY19" fmla="*/ 0 h 1281450"/>
              <a:gd name="connsiteX20" fmla="*/ 10230503 w 10230503"/>
              <a:gd name="connsiteY20" fmla="*/ 213579 h 1281450"/>
              <a:gd name="connsiteX21" fmla="*/ 10230503 w 10230503"/>
              <a:gd name="connsiteY21" fmla="*/ 623639 h 1281450"/>
              <a:gd name="connsiteX22" fmla="*/ 10230503 w 10230503"/>
              <a:gd name="connsiteY22" fmla="*/ 1067871 h 1281450"/>
              <a:gd name="connsiteX23" fmla="*/ 10016924 w 10230503"/>
              <a:gd name="connsiteY23" fmla="*/ 1281450 h 1281450"/>
              <a:gd name="connsiteX24" fmla="*/ 9342223 w 10230503"/>
              <a:gd name="connsiteY24" fmla="*/ 1281450 h 1281450"/>
              <a:gd name="connsiteX25" fmla="*/ 8863589 w 10230503"/>
              <a:gd name="connsiteY25" fmla="*/ 1281450 h 1281450"/>
              <a:gd name="connsiteX26" fmla="*/ 8581022 w 10230503"/>
              <a:gd name="connsiteY26" fmla="*/ 1281450 h 1281450"/>
              <a:gd name="connsiteX27" fmla="*/ 8298455 w 10230503"/>
              <a:gd name="connsiteY27" fmla="*/ 1281450 h 1281450"/>
              <a:gd name="connsiteX28" fmla="*/ 7917855 w 10230503"/>
              <a:gd name="connsiteY28" fmla="*/ 1281450 h 1281450"/>
              <a:gd name="connsiteX29" fmla="*/ 7537254 w 10230503"/>
              <a:gd name="connsiteY29" fmla="*/ 1281450 h 1281450"/>
              <a:gd name="connsiteX30" fmla="*/ 7156654 w 10230503"/>
              <a:gd name="connsiteY30" fmla="*/ 1281450 h 1281450"/>
              <a:gd name="connsiteX31" fmla="*/ 6383920 w 10230503"/>
              <a:gd name="connsiteY31" fmla="*/ 1281450 h 1281450"/>
              <a:gd name="connsiteX32" fmla="*/ 5709219 w 10230503"/>
              <a:gd name="connsiteY32" fmla="*/ 1281450 h 1281450"/>
              <a:gd name="connsiteX33" fmla="*/ 5230585 w 10230503"/>
              <a:gd name="connsiteY33" fmla="*/ 1281450 h 1281450"/>
              <a:gd name="connsiteX34" fmla="*/ 4751951 w 10230503"/>
              <a:gd name="connsiteY34" fmla="*/ 1281450 h 1281450"/>
              <a:gd name="connsiteX35" fmla="*/ 4469384 w 10230503"/>
              <a:gd name="connsiteY35" fmla="*/ 1281450 h 1281450"/>
              <a:gd name="connsiteX36" fmla="*/ 3794683 w 10230503"/>
              <a:gd name="connsiteY36" fmla="*/ 1281450 h 1281450"/>
              <a:gd name="connsiteX37" fmla="*/ 3119982 w 10230503"/>
              <a:gd name="connsiteY37" fmla="*/ 1281450 h 1281450"/>
              <a:gd name="connsiteX38" fmla="*/ 2445282 w 10230503"/>
              <a:gd name="connsiteY38" fmla="*/ 1281450 h 1281450"/>
              <a:gd name="connsiteX39" fmla="*/ 1770581 w 10230503"/>
              <a:gd name="connsiteY39" fmla="*/ 1281450 h 1281450"/>
              <a:gd name="connsiteX40" fmla="*/ 1095880 w 10230503"/>
              <a:gd name="connsiteY40" fmla="*/ 1281450 h 1281450"/>
              <a:gd name="connsiteX41" fmla="*/ 213579 w 10230503"/>
              <a:gd name="connsiteY41" fmla="*/ 1281450 h 1281450"/>
              <a:gd name="connsiteX42" fmla="*/ 0 w 10230503"/>
              <a:gd name="connsiteY42" fmla="*/ 1067871 h 1281450"/>
              <a:gd name="connsiteX43" fmla="*/ 0 w 10230503"/>
              <a:gd name="connsiteY43" fmla="*/ 632182 h 1281450"/>
              <a:gd name="connsiteX44" fmla="*/ 0 w 10230503"/>
              <a:gd name="connsiteY44" fmla="*/ 213579 h 12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281450" fill="none" extrusionOk="0">
                <a:moveTo>
                  <a:pt x="0" y="213579"/>
                </a:moveTo>
                <a:cubicBezTo>
                  <a:pt x="25338" y="83590"/>
                  <a:pt x="99898" y="23301"/>
                  <a:pt x="213579" y="0"/>
                </a:cubicBezTo>
                <a:cubicBezTo>
                  <a:pt x="280717" y="-3286"/>
                  <a:pt x="371043" y="29645"/>
                  <a:pt x="496146" y="0"/>
                </a:cubicBezTo>
                <a:cubicBezTo>
                  <a:pt x="621249" y="-29645"/>
                  <a:pt x="764031" y="10584"/>
                  <a:pt x="974780" y="0"/>
                </a:cubicBezTo>
                <a:cubicBezTo>
                  <a:pt x="1185529" y="-10584"/>
                  <a:pt x="1271487" y="7393"/>
                  <a:pt x="1355380" y="0"/>
                </a:cubicBezTo>
                <a:cubicBezTo>
                  <a:pt x="1439273" y="-7393"/>
                  <a:pt x="1644779" y="22786"/>
                  <a:pt x="1834014" y="0"/>
                </a:cubicBezTo>
                <a:cubicBezTo>
                  <a:pt x="2023249" y="-22786"/>
                  <a:pt x="2110364" y="37522"/>
                  <a:pt x="2214615" y="0"/>
                </a:cubicBezTo>
                <a:cubicBezTo>
                  <a:pt x="2318866" y="-37522"/>
                  <a:pt x="2667656" y="43396"/>
                  <a:pt x="2791282" y="0"/>
                </a:cubicBezTo>
                <a:cubicBezTo>
                  <a:pt x="2914908" y="-43396"/>
                  <a:pt x="3043881" y="33648"/>
                  <a:pt x="3171883" y="0"/>
                </a:cubicBezTo>
                <a:cubicBezTo>
                  <a:pt x="3299885" y="-33648"/>
                  <a:pt x="3480948" y="3435"/>
                  <a:pt x="3650516" y="0"/>
                </a:cubicBezTo>
                <a:cubicBezTo>
                  <a:pt x="3820084" y="-3435"/>
                  <a:pt x="3958248" y="26532"/>
                  <a:pt x="4227184" y="0"/>
                </a:cubicBezTo>
                <a:cubicBezTo>
                  <a:pt x="4496120" y="-26532"/>
                  <a:pt x="4681203" y="64818"/>
                  <a:pt x="4803851" y="0"/>
                </a:cubicBezTo>
                <a:cubicBezTo>
                  <a:pt x="4926499" y="-64818"/>
                  <a:pt x="5219944" y="81493"/>
                  <a:pt x="5576585" y="0"/>
                </a:cubicBezTo>
                <a:cubicBezTo>
                  <a:pt x="5933226" y="-81493"/>
                  <a:pt x="6014081" y="57478"/>
                  <a:pt x="6251286" y="0"/>
                </a:cubicBezTo>
                <a:cubicBezTo>
                  <a:pt x="6488491" y="-57478"/>
                  <a:pt x="6467318" y="20749"/>
                  <a:pt x="6533853" y="0"/>
                </a:cubicBezTo>
                <a:cubicBezTo>
                  <a:pt x="6600388" y="-20749"/>
                  <a:pt x="7014637" y="70199"/>
                  <a:pt x="7306587" y="0"/>
                </a:cubicBezTo>
                <a:cubicBezTo>
                  <a:pt x="7598537" y="-70199"/>
                  <a:pt x="7767351" y="25657"/>
                  <a:pt x="8079322" y="0"/>
                </a:cubicBezTo>
                <a:cubicBezTo>
                  <a:pt x="8391294" y="-25657"/>
                  <a:pt x="8354214" y="26743"/>
                  <a:pt x="8459922" y="0"/>
                </a:cubicBezTo>
                <a:cubicBezTo>
                  <a:pt x="8565630" y="-26743"/>
                  <a:pt x="9055135" y="45784"/>
                  <a:pt x="9232656" y="0"/>
                </a:cubicBezTo>
                <a:cubicBezTo>
                  <a:pt x="9410177" y="-45784"/>
                  <a:pt x="9850616" y="86496"/>
                  <a:pt x="10016924" y="0"/>
                </a:cubicBezTo>
                <a:cubicBezTo>
                  <a:pt x="10123558" y="30445"/>
                  <a:pt x="10221560" y="92771"/>
                  <a:pt x="10230503" y="213579"/>
                </a:cubicBezTo>
                <a:cubicBezTo>
                  <a:pt x="10247360" y="346070"/>
                  <a:pt x="10217092" y="443610"/>
                  <a:pt x="10230503" y="623639"/>
                </a:cubicBezTo>
                <a:cubicBezTo>
                  <a:pt x="10243914" y="803668"/>
                  <a:pt x="10186075" y="970134"/>
                  <a:pt x="10230503" y="1067871"/>
                </a:cubicBezTo>
                <a:cubicBezTo>
                  <a:pt x="10236660" y="1178927"/>
                  <a:pt x="10112957" y="1289042"/>
                  <a:pt x="10016924" y="1281450"/>
                </a:cubicBezTo>
                <a:cubicBezTo>
                  <a:pt x="9721120" y="1323966"/>
                  <a:pt x="9592277" y="1255241"/>
                  <a:pt x="9342223" y="1281450"/>
                </a:cubicBezTo>
                <a:cubicBezTo>
                  <a:pt x="9092169" y="1307659"/>
                  <a:pt x="9013205" y="1236919"/>
                  <a:pt x="8863589" y="1281450"/>
                </a:cubicBezTo>
                <a:cubicBezTo>
                  <a:pt x="8713973" y="1325981"/>
                  <a:pt x="8706240" y="1271908"/>
                  <a:pt x="8581022" y="1281450"/>
                </a:cubicBezTo>
                <a:cubicBezTo>
                  <a:pt x="8455804" y="1290992"/>
                  <a:pt x="8400850" y="1277884"/>
                  <a:pt x="8298455" y="1281450"/>
                </a:cubicBezTo>
                <a:cubicBezTo>
                  <a:pt x="8196060" y="1285016"/>
                  <a:pt x="8049280" y="1243118"/>
                  <a:pt x="7917855" y="1281450"/>
                </a:cubicBezTo>
                <a:cubicBezTo>
                  <a:pt x="7786430" y="1319782"/>
                  <a:pt x="7706079" y="1250681"/>
                  <a:pt x="7537254" y="1281450"/>
                </a:cubicBezTo>
                <a:cubicBezTo>
                  <a:pt x="7368429" y="1312219"/>
                  <a:pt x="7263736" y="1270052"/>
                  <a:pt x="7156654" y="1281450"/>
                </a:cubicBezTo>
                <a:cubicBezTo>
                  <a:pt x="7049572" y="1292848"/>
                  <a:pt x="6758541" y="1199233"/>
                  <a:pt x="6383920" y="1281450"/>
                </a:cubicBezTo>
                <a:cubicBezTo>
                  <a:pt x="6009299" y="1363667"/>
                  <a:pt x="6036135" y="1220046"/>
                  <a:pt x="5709219" y="1281450"/>
                </a:cubicBezTo>
                <a:cubicBezTo>
                  <a:pt x="5382303" y="1342854"/>
                  <a:pt x="5468364" y="1236218"/>
                  <a:pt x="5230585" y="1281450"/>
                </a:cubicBezTo>
                <a:cubicBezTo>
                  <a:pt x="4992806" y="1326682"/>
                  <a:pt x="4917517" y="1246338"/>
                  <a:pt x="4751951" y="1281450"/>
                </a:cubicBezTo>
                <a:cubicBezTo>
                  <a:pt x="4586385" y="1316562"/>
                  <a:pt x="4541656" y="1250944"/>
                  <a:pt x="4469384" y="1281450"/>
                </a:cubicBezTo>
                <a:cubicBezTo>
                  <a:pt x="4397112" y="1311956"/>
                  <a:pt x="4100177" y="1217035"/>
                  <a:pt x="3794683" y="1281450"/>
                </a:cubicBezTo>
                <a:cubicBezTo>
                  <a:pt x="3489189" y="1345865"/>
                  <a:pt x="3376469" y="1263108"/>
                  <a:pt x="3119982" y="1281450"/>
                </a:cubicBezTo>
                <a:cubicBezTo>
                  <a:pt x="2863495" y="1299792"/>
                  <a:pt x="2775635" y="1252479"/>
                  <a:pt x="2445282" y="1281450"/>
                </a:cubicBezTo>
                <a:cubicBezTo>
                  <a:pt x="2114929" y="1310421"/>
                  <a:pt x="2019492" y="1268339"/>
                  <a:pt x="1770581" y="1281450"/>
                </a:cubicBezTo>
                <a:cubicBezTo>
                  <a:pt x="1521670" y="1294561"/>
                  <a:pt x="1295839" y="1261585"/>
                  <a:pt x="1095880" y="1281450"/>
                </a:cubicBezTo>
                <a:cubicBezTo>
                  <a:pt x="895921" y="1301315"/>
                  <a:pt x="404268" y="1264518"/>
                  <a:pt x="213579" y="1281450"/>
                </a:cubicBezTo>
                <a:cubicBezTo>
                  <a:pt x="86461" y="1274314"/>
                  <a:pt x="7518" y="1195652"/>
                  <a:pt x="0" y="1067871"/>
                </a:cubicBezTo>
                <a:cubicBezTo>
                  <a:pt x="-11657" y="881839"/>
                  <a:pt x="49091" y="820708"/>
                  <a:pt x="0" y="632182"/>
                </a:cubicBezTo>
                <a:cubicBezTo>
                  <a:pt x="-49091" y="443656"/>
                  <a:pt x="49277" y="301958"/>
                  <a:pt x="0" y="213579"/>
                </a:cubicBezTo>
                <a:close/>
              </a:path>
              <a:path w="10230503" h="1281450" stroke="0" extrusionOk="0">
                <a:moveTo>
                  <a:pt x="0" y="213579"/>
                </a:moveTo>
                <a:cubicBezTo>
                  <a:pt x="-23164" y="88780"/>
                  <a:pt x="120071" y="18612"/>
                  <a:pt x="213579" y="0"/>
                </a:cubicBezTo>
                <a:cubicBezTo>
                  <a:pt x="383307" y="-8111"/>
                  <a:pt x="628284" y="80247"/>
                  <a:pt x="888280" y="0"/>
                </a:cubicBezTo>
                <a:cubicBezTo>
                  <a:pt x="1148276" y="-80247"/>
                  <a:pt x="1394715" y="64087"/>
                  <a:pt x="1562981" y="0"/>
                </a:cubicBezTo>
                <a:cubicBezTo>
                  <a:pt x="1731247" y="-64087"/>
                  <a:pt x="1946024" y="3976"/>
                  <a:pt x="2237681" y="0"/>
                </a:cubicBezTo>
                <a:cubicBezTo>
                  <a:pt x="2529338" y="-3976"/>
                  <a:pt x="2808473" y="33501"/>
                  <a:pt x="3010416" y="0"/>
                </a:cubicBezTo>
                <a:cubicBezTo>
                  <a:pt x="3212360" y="-33501"/>
                  <a:pt x="3310723" y="42141"/>
                  <a:pt x="3391016" y="0"/>
                </a:cubicBezTo>
                <a:cubicBezTo>
                  <a:pt x="3471309" y="-42141"/>
                  <a:pt x="3791799" y="59960"/>
                  <a:pt x="3967683" y="0"/>
                </a:cubicBezTo>
                <a:cubicBezTo>
                  <a:pt x="4143567" y="-59960"/>
                  <a:pt x="4295880" y="21796"/>
                  <a:pt x="4446317" y="0"/>
                </a:cubicBezTo>
                <a:cubicBezTo>
                  <a:pt x="4596754" y="-21796"/>
                  <a:pt x="4656791" y="44814"/>
                  <a:pt x="4826918" y="0"/>
                </a:cubicBezTo>
                <a:cubicBezTo>
                  <a:pt x="4997045" y="-44814"/>
                  <a:pt x="5281487" y="30989"/>
                  <a:pt x="5501619" y="0"/>
                </a:cubicBezTo>
                <a:cubicBezTo>
                  <a:pt x="5721751" y="-30989"/>
                  <a:pt x="5723470" y="16103"/>
                  <a:pt x="5784186" y="0"/>
                </a:cubicBezTo>
                <a:cubicBezTo>
                  <a:pt x="5844902" y="-16103"/>
                  <a:pt x="5991465" y="20750"/>
                  <a:pt x="6066753" y="0"/>
                </a:cubicBezTo>
                <a:cubicBezTo>
                  <a:pt x="6142041" y="-20750"/>
                  <a:pt x="6552881" y="8877"/>
                  <a:pt x="6741453" y="0"/>
                </a:cubicBezTo>
                <a:cubicBezTo>
                  <a:pt x="6930025" y="-8877"/>
                  <a:pt x="6983382" y="22449"/>
                  <a:pt x="7122054" y="0"/>
                </a:cubicBezTo>
                <a:cubicBezTo>
                  <a:pt x="7260726" y="-22449"/>
                  <a:pt x="7352915" y="32274"/>
                  <a:pt x="7502654" y="0"/>
                </a:cubicBezTo>
                <a:cubicBezTo>
                  <a:pt x="7652393" y="-32274"/>
                  <a:pt x="8056847" y="28669"/>
                  <a:pt x="8275389" y="0"/>
                </a:cubicBezTo>
                <a:cubicBezTo>
                  <a:pt x="8493932" y="-28669"/>
                  <a:pt x="8731220" y="42625"/>
                  <a:pt x="9048123" y="0"/>
                </a:cubicBezTo>
                <a:cubicBezTo>
                  <a:pt x="9365026" y="-42625"/>
                  <a:pt x="9617358" y="88370"/>
                  <a:pt x="10016924" y="0"/>
                </a:cubicBezTo>
                <a:cubicBezTo>
                  <a:pt x="10139504" y="-32621"/>
                  <a:pt x="10232881" y="101253"/>
                  <a:pt x="10230503" y="213579"/>
                </a:cubicBezTo>
                <a:cubicBezTo>
                  <a:pt x="10275603" y="404413"/>
                  <a:pt x="10202161" y="547924"/>
                  <a:pt x="10230503" y="649268"/>
                </a:cubicBezTo>
                <a:cubicBezTo>
                  <a:pt x="10258845" y="750612"/>
                  <a:pt x="10185342" y="888724"/>
                  <a:pt x="10230503" y="1067871"/>
                </a:cubicBezTo>
                <a:cubicBezTo>
                  <a:pt x="10223830" y="1196511"/>
                  <a:pt x="10154407" y="1305685"/>
                  <a:pt x="10016924" y="1281450"/>
                </a:cubicBezTo>
                <a:cubicBezTo>
                  <a:pt x="9853797" y="1342742"/>
                  <a:pt x="9623021" y="1237859"/>
                  <a:pt x="9342223" y="1281450"/>
                </a:cubicBezTo>
                <a:cubicBezTo>
                  <a:pt x="9061425" y="1325041"/>
                  <a:pt x="9122419" y="1276958"/>
                  <a:pt x="9059656" y="1281450"/>
                </a:cubicBezTo>
                <a:cubicBezTo>
                  <a:pt x="8996893" y="1285942"/>
                  <a:pt x="8826937" y="1275570"/>
                  <a:pt x="8679056" y="1281450"/>
                </a:cubicBezTo>
                <a:cubicBezTo>
                  <a:pt x="8531175" y="1287330"/>
                  <a:pt x="8475273" y="1268870"/>
                  <a:pt x="8396489" y="1281450"/>
                </a:cubicBezTo>
                <a:cubicBezTo>
                  <a:pt x="8317705" y="1294030"/>
                  <a:pt x="8097072" y="1243104"/>
                  <a:pt x="8015888" y="1281450"/>
                </a:cubicBezTo>
                <a:cubicBezTo>
                  <a:pt x="7934704" y="1319796"/>
                  <a:pt x="7644833" y="1254279"/>
                  <a:pt x="7341187" y="1281450"/>
                </a:cubicBezTo>
                <a:cubicBezTo>
                  <a:pt x="7037541" y="1308621"/>
                  <a:pt x="7109241" y="1258152"/>
                  <a:pt x="6960587" y="1281450"/>
                </a:cubicBezTo>
                <a:cubicBezTo>
                  <a:pt x="6811933" y="1304748"/>
                  <a:pt x="6633561" y="1273684"/>
                  <a:pt x="6383920" y="1281450"/>
                </a:cubicBezTo>
                <a:cubicBezTo>
                  <a:pt x="6134279" y="1289216"/>
                  <a:pt x="6020022" y="1273907"/>
                  <a:pt x="5905286" y="1281450"/>
                </a:cubicBezTo>
                <a:cubicBezTo>
                  <a:pt x="5790550" y="1288993"/>
                  <a:pt x="5700492" y="1272336"/>
                  <a:pt x="5524685" y="1281450"/>
                </a:cubicBezTo>
                <a:cubicBezTo>
                  <a:pt x="5348878" y="1290564"/>
                  <a:pt x="4951289" y="1277007"/>
                  <a:pt x="4751951" y="1281450"/>
                </a:cubicBezTo>
                <a:cubicBezTo>
                  <a:pt x="4552613" y="1285893"/>
                  <a:pt x="4557302" y="1275705"/>
                  <a:pt x="4371351" y="1281450"/>
                </a:cubicBezTo>
                <a:cubicBezTo>
                  <a:pt x="4185400" y="1287195"/>
                  <a:pt x="4005526" y="1272988"/>
                  <a:pt x="3696650" y="1281450"/>
                </a:cubicBezTo>
                <a:cubicBezTo>
                  <a:pt x="3387774" y="1289912"/>
                  <a:pt x="3393099" y="1258229"/>
                  <a:pt x="3316049" y="1281450"/>
                </a:cubicBezTo>
                <a:cubicBezTo>
                  <a:pt x="3238999" y="1304671"/>
                  <a:pt x="3085793" y="1245879"/>
                  <a:pt x="2935449" y="1281450"/>
                </a:cubicBezTo>
                <a:cubicBezTo>
                  <a:pt x="2785105" y="1317021"/>
                  <a:pt x="2500998" y="1229585"/>
                  <a:pt x="2162715" y="1281450"/>
                </a:cubicBezTo>
                <a:cubicBezTo>
                  <a:pt x="1824432" y="1333315"/>
                  <a:pt x="1776763" y="1252202"/>
                  <a:pt x="1488014" y="1281450"/>
                </a:cubicBezTo>
                <a:cubicBezTo>
                  <a:pt x="1199265" y="1310698"/>
                  <a:pt x="1290768" y="1261251"/>
                  <a:pt x="1205447" y="1281450"/>
                </a:cubicBezTo>
                <a:cubicBezTo>
                  <a:pt x="1120126" y="1301649"/>
                  <a:pt x="879681" y="1251529"/>
                  <a:pt x="726813" y="1281450"/>
                </a:cubicBezTo>
                <a:cubicBezTo>
                  <a:pt x="573945" y="1311371"/>
                  <a:pt x="423025" y="1267978"/>
                  <a:pt x="213579" y="1281450"/>
                </a:cubicBezTo>
                <a:cubicBezTo>
                  <a:pt x="81350" y="1269762"/>
                  <a:pt x="13543" y="1213123"/>
                  <a:pt x="0" y="1067871"/>
                </a:cubicBezTo>
                <a:cubicBezTo>
                  <a:pt x="-18272" y="879584"/>
                  <a:pt x="8572" y="757156"/>
                  <a:pt x="0" y="657811"/>
                </a:cubicBezTo>
                <a:cubicBezTo>
                  <a:pt x="-8572" y="558466"/>
                  <a:pt x="29087" y="366637"/>
                  <a:pt x="0" y="21357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a typeface="+mn-ea"/>
              <a:cs typeface="+mn-cs"/>
            </a:endParaRPr>
          </a:p>
        </p:txBody>
      </p:sp>
      <p:sp>
        <p:nvSpPr>
          <p:cNvPr id="12" name="Rectangle: Rounded Corners 43">
            <a:extLst>
              <a:ext uri="{FF2B5EF4-FFF2-40B4-BE49-F238E27FC236}">
                <a16:creationId xmlns:a16="http://schemas.microsoft.com/office/drawing/2014/main" id="{BDBADEF1-973B-49D8-9082-5386983CD737}"/>
              </a:ext>
            </a:extLst>
          </p:cNvPr>
          <p:cNvSpPr/>
          <p:nvPr/>
        </p:nvSpPr>
        <p:spPr>
          <a:xfrm>
            <a:off x="1518948" y="2426021"/>
            <a:ext cx="10351573" cy="880597"/>
          </a:xfrm>
          <a:custGeom>
            <a:avLst/>
            <a:gdLst>
              <a:gd name="connsiteX0" fmla="*/ 0 w 10351573"/>
              <a:gd name="connsiteY0" fmla="*/ 146769 h 880597"/>
              <a:gd name="connsiteX1" fmla="*/ 146769 w 10351573"/>
              <a:gd name="connsiteY1" fmla="*/ 0 h 880597"/>
              <a:gd name="connsiteX2" fmla="*/ 537257 w 10351573"/>
              <a:gd name="connsiteY2" fmla="*/ 0 h 880597"/>
              <a:gd name="connsiteX3" fmla="*/ 927746 w 10351573"/>
              <a:gd name="connsiteY3" fmla="*/ 0 h 880597"/>
              <a:gd name="connsiteX4" fmla="*/ 1619975 w 10351573"/>
              <a:gd name="connsiteY4" fmla="*/ 0 h 880597"/>
              <a:gd name="connsiteX5" fmla="*/ 1909883 w 10351573"/>
              <a:gd name="connsiteY5" fmla="*/ 0 h 880597"/>
              <a:gd name="connsiteX6" fmla="*/ 2400952 w 10351573"/>
              <a:gd name="connsiteY6" fmla="*/ 0 h 880597"/>
              <a:gd name="connsiteX7" fmla="*/ 2791441 w 10351573"/>
              <a:gd name="connsiteY7" fmla="*/ 0 h 880597"/>
              <a:gd name="connsiteX8" fmla="*/ 3282509 w 10351573"/>
              <a:gd name="connsiteY8" fmla="*/ 0 h 880597"/>
              <a:gd name="connsiteX9" fmla="*/ 3672998 w 10351573"/>
              <a:gd name="connsiteY9" fmla="*/ 0 h 880597"/>
              <a:gd name="connsiteX10" fmla="*/ 4264647 w 10351573"/>
              <a:gd name="connsiteY10" fmla="*/ 0 h 880597"/>
              <a:gd name="connsiteX11" fmla="*/ 4655135 w 10351573"/>
              <a:gd name="connsiteY11" fmla="*/ 0 h 880597"/>
              <a:gd name="connsiteX12" fmla="*/ 5146204 w 10351573"/>
              <a:gd name="connsiteY12" fmla="*/ 0 h 880597"/>
              <a:gd name="connsiteX13" fmla="*/ 5737853 w 10351573"/>
              <a:gd name="connsiteY13" fmla="*/ 0 h 880597"/>
              <a:gd name="connsiteX14" fmla="*/ 6329502 w 10351573"/>
              <a:gd name="connsiteY14" fmla="*/ 0 h 880597"/>
              <a:gd name="connsiteX15" fmla="*/ 7122312 w 10351573"/>
              <a:gd name="connsiteY15" fmla="*/ 0 h 880597"/>
              <a:gd name="connsiteX16" fmla="*/ 7814542 w 10351573"/>
              <a:gd name="connsiteY16" fmla="*/ 0 h 880597"/>
              <a:gd name="connsiteX17" fmla="*/ 8104450 w 10351573"/>
              <a:gd name="connsiteY17" fmla="*/ 0 h 880597"/>
              <a:gd name="connsiteX18" fmla="*/ 8897259 w 10351573"/>
              <a:gd name="connsiteY18" fmla="*/ 0 h 880597"/>
              <a:gd name="connsiteX19" fmla="*/ 9690069 w 10351573"/>
              <a:gd name="connsiteY19" fmla="*/ 0 h 880597"/>
              <a:gd name="connsiteX20" fmla="*/ 10204804 w 10351573"/>
              <a:gd name="connsiteY20" fmla="*/ 0 h 880597"/>
              <a:gd name="connsiteX21" fmla="*/ 10351573 w 10351573"/>
              <a:gd name="connsiteY21" fmla="*/ 146769 h 880597"/>
              <a:gd name="connsiteX22" fmla="*/ 10351573 w 10351573"/>
              <a:gd name="connsiteY22" fmla="*/ 733828 h 880597"/>
              <a:gd name="connsiteX23" fmla="*/ 10204804 w 10351573"/>
              <a:gd name="connsiteY23" fmla="*/ 880597 h 880597"/>
              <a:gd name="connsiteX24" fmla="*/ 9512575 w 10351573"/>
              <a:gd name="connsiteY24" fmla="*/ 880597 h 880597"/>
              <a:gd name="connsiteX25" fmla="*/ 8719765 w 10351573"/>
              <a:gd name="connsiteY25" fmla="*/ 880597 h 880597"/>
              <a:gd name="connsiteX26" fmla="*/ 8128116 w 10351573"/>
              <a:gd name="connsiteY26" fmla="*/ 880597 h 880597"/>
              <a:gd name="connsiteX27" fmla="*/ 7435886 w 10351573"/>
              <a:gd name="connsiteY27" fmla="*/ 880597 h 880597"/>
              <a:gd name="connsiteX28" fmla="*/ 6944817 w 10351573"/>
              <a:gd name="connsiteY28" fmla="*/ 880597 h 880597"/>
              <a:gd name="connsiteX29" fmla="*/ 6654909 w 10351573"/>
              <a:gd name="connsiteY29" fmla="*/ 880597 h 880597"/>
              <a:gd name="connsiteX30" fmla="*/ 6365001 w 10351573"/>
              <a:gd name="connsiteY30" fmla="*/ 880597 h 880597"/>
              <a:gd name="connsiteX31" fmla="*/ 5974513 w 10351573"/>
              <a:gd name="connsiteY31" fmla="*/ 880597 h 880597"/>
              <a:gd name="connsiteX32" fmla="*/ 5584024 w 10351573"/>
              <a:gd name="connsiteY32" fmla="*/ 880597 h 880597"/>
              <a:gd name="connsiteX33" fmla="*/ 5193536 w 10351573"/>
              <a:gd name="connsiteY33" fmla="*/ 880597 h 880597"/>
              <a:gd name="connsiteX34" fmla="*/ 4400726 w 10351573"/>
              <a:gd name="connsiteY34" fmla="*/ 880597 h 880597"/>
              <a:gd name="connsiteX35" fmla="*/ 3708497 w 10351573"/>
              <a:gd name="connsiteY35" fmla="*/ 880597 h 880597"/>
              <a:gd name="connsiteX36" fmla="*/ 3217428 w 10351573"/>
              <a:gd name="connsiteY36" fmla="*/ 880597 h 880597"/>
              <a:gd name="connsiteX37" fmla="*/ 2726359 w 10351573"/>
              <a:gd name="connsiteY37" fmla="*/ 880597 h 880597"/>
              <a:gd name="connsiteX38" fmla="*/ 2436451 w 10351573"/>
              <a:gd name="connsiteY38" fmla="*/ 880597 h 880597"/>
              <a:gd name="connsiteX39" fmla="*/ 1744222 w 10351573"/>
              <a:gd name="connsiteY39" fmla="*/ 880597 h 880597"/>
              <a:gd name="connsiteX40" fmla="*/ 1051992 w 10351573"/>
              <a:gd name="connsiteY40" fmla="*/ 880597 h 880597"/>
              <a:gd name="connsiteX41" fmla="*/ 146769 w 10351573"/>
              <a:gd name="connsiteY41" fmla="*/ 880597 h 880597"/>
              <a:gd name="connsiteX42" fmla="*/ 0 w 10351573"/>
              <a:gd name="connsiteY42" fmla="*/ 733828 h 880597"/>
              <a:gd name="connsiteX43" fmla="*/ 0 w 10351573"/>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51573" h="880597" fill="none" extrusionOk="0">
                <a:moveTo>
                  <a:pt x="0" y="146769"/>
                </a:moveTo>
                <a:cubicBezTo>
                  <a:pt x="9116" y="73598"/>
                  <a:pt x="65716" y="-3968"/>
                  <a:pt x="146769" y="0"/>
                </a:cubicBezTo>
                <a:cubicBezTo>
                  <a:pt x="321673" y="-2356"/>
                  <a:pt x="360297" y="28079"/>
                  <a:pt x="537257" y="0"/>
                </a:cubicBezTo>
                <a:cubicBezTo>
                  <a:pt x="714217" y="-28079"/>
                  <a:pt x="758685" y="39653"/>
                  <a:pt x="927746" y="0"/>
                </a:cubicBezTo>
                <a:cubicBezTo>
                  <a:pt x="1096807" y="-39653"/>
                  <a:pt x="1306869" y="71550"/>
                  <a:pt x="1619975" y="0"/>
                </a:cubicBezTo>
                <a:cubicBezTo>
                  <a:pt x="1933081" y="-71550"/>
                  <a:pt x="1813734" y="31398"/>
                  <a:pt x="1909883" y="0"/>
                </a:cubicBezTo>
                <a:cubicBezTo>
                  <a:pt x="2006032" y="-31398"/>
                  <a:pt x="2257465" y="24983"/>
                  <a:pt x="2400952" y="0"/>
                </a:cubicBezTo>
                <a:cubicBezTo>
                  <a:pt x="2544439" y="-24983"/>
                  <a:pt x="2614733" y="28204"/>
                  <a:pt x="2791441" y="0"/>
                </a:cubicBezTo>
                <a:cubicBezTo>
                  <a:pt x="2968149" y="-28204"/>
                  <a:pt x="3148949" y="44052"/>
                  <a:pt x="3282509" y="0"/>
                </a:cubicBezTo>
                <a:cubicBezTo>
                  <a:pt x="3416069" y="-44052"/>
                  <a:pt x="3590101" y="17712"/>
                  <a:pt x="3672998" y="0"/>
                </a:cubicBezTo>
                <a:cubicBezTo>
                  <a:pt x="3755895" y="-17712"/>
                  <a:pt x="4112591" y="27535"/>
                  <a:pt x="4264647" y="0"/>
                </a:cubicBezTo>
                <a:cubicBezTo>
                  <a:pt x="4416703" y="-27535"/>
                  <a:pt x="4506657" y="32676"/>
                  <a:pt x="4655135" y="0"/>
                </a:cubicBezTo>
                <a:cubicBezTo>
                  <a:pt x="4803613" y="-32676"/>
                  <a:pt x="4999897" y="52861"/>
                  <a:pt x="5146204" y="0"/>
                </a:cubicBezTo>
                <a:cubicBezTo>
                  <a:pt x="5292511" y="-52861"/>
                  <a:pt x="5506382" y="27491"/>
                  <a:pt x="5737853" y="0"/>
                </a:cubicBezTo>
                <a:cubicBezTo>
                  <a:pt x="5969324" y="-27491"/>
                  <a:pt x="6199532" y="25862"/>
                  <a:pt x="6329502" y="0"/>
                </a:cubicBezTo>
                <a:cubicBezTo>
                  <a:pt x="6459472" y="-25862"/>
                  <a:pt x="6848433" y="5740"/>
                  <a:pt x="7122312" y="0"/>
                </a:cubicBezTo>
                <a:cubicBezTo>
                  <a:pt x="7396191" y="-5740"/>
                  <a:pt x="7588458" y="392"/>
                  <a:pt x="7814542" y="0"/>
                </a:cubicBezTo>
                <a:cubicBezTo>
                  <a:pt x="8040626" y="-392"/>
                  <a:pt x="8034959" y="29086"/>
                  <a:pt x="8104450" y="0"/>
                </a:cubicBezTo>
                <a:cubicBezTo>
                  <a:pt x="8173941" y="-29086"/>
                  <a:pt x="8730780" y="9205"/>
                  <a:pt x="8897259" y="0"/>
                </a:cubicBezTo>
                <a:cubicBezTo>
                  <a:pt x="9063738" y="-9205"/>
                  <a:pt x="9321211" y="59482"/>
                  <a:pt x="9690069" y="0"/>
                </a:cubicBezTo>
                <a:cubicBezTo>
                  <a:pt x="10058927" y="-59482"/>
                  <a:pt x="10040814" y="19549"/>
                  <a:pt x="10204804" y="0"/>
                </a:cubicBezTo>
                <a:cubicBezTo>
                  <a:pt x="10294857" y="-2268"/>
                  <a:pt x="10368706" y="53453"/>
                  <a:pt x="10351573" y="146769"/>
                </a:cubicBezTo>
                <a:cubicBezTo>
                  <a:pt x="10355012" y="373311"/>
                  <a:pt x="10297949" y="505338"/>
                  <a:pt x="10351573" y="733828"/>
                </a:cubicBezTo>
                <a:cubicBezTo>
                  <a:pt x="10331367" y="818317"/>
                  <a:pt x="10281450" y="897819"/>
                  <a:pt x="10204804" y="880597"/>
                </a:cubicBezTo>
                <a:cubicBezTo>
                  <a:pt x="9983590" y="898013"/>
                  <a:pt x="9756518" y="806228"/>
                  <a:pt x="9512575" y="880597"/>
                </a:cubicBezTo>
                <a:cubicBezTo>
                  <a:pt x="9268632" y="954966"/>
                  <a:pt x="9033860" y="877775"/>
                  <a:pt x="8719765" y="880597"/>
                </a:cubicBezTo>
                <a:cubicBezTo>
                  <a:pt x="8405670" y="883419"/>
                  <a:pt x="8358582" y="810936"/>
                  <a:pt x="8128116" y="880597"/>
                </a:cubicBezTo>
                <a:cubicBezTo>
                  <a:pt x="7897650" y="950258"/>
                  <a:pt x="7748265" y="877342"/>
                  <a:pt x="7435886" y="880597"/>
                </a:cubicBezTo>
                <a:cubicBezTo>
                  <a:pt x="7123507" y="883852"/>
                  <a:pt x="7078926" y="866381"/>
                  <a:pt x="6944817" y="880597"/>
                </a:cubicBezTo>
                <a:cubicBezTo>
                  <a:pt x="6810708" y="894813"/>
                  <a:pt x="6723977" y="853337"/>
                  <a:pt x="6654909" y="880597"/>
                </a:cubicBezTo>
                <a:cubicBezTo>
                  <a:pt x="6585841" y="907857"/>
                  <a:pt x="6482920" y="865693"/>
                  <a:pt x="6365001" y="880597"/>
                </a:cubicBezTo>
                <a:cubicBezTo>
                  <a:pt x="6247082" y="895501"/>
                  <a:pt x="6109569" y="845318"/>
                  <a:pt x="5974513" y="880597"/>
                </a:cubicBezTo>
                <a:cubicBezTo>
                  <a:pt x="5839457" y="915876"/>
                  <a:pt x="5756223" y="870941"/>
                  <a:pt x="5584024" y="880597"/>
                </a:cubicBezTo>
                <a:cubicBezTo>
                  <a:pt x="5411825" y="890253"/>
                  <a:pt x="5297590" y="878327"/>
                  <a:pt x="5193536" y="880597"/>
                </a:cubicBezTo>
                <a:cubicBezTo>
                  <a:pt x="5089482" y="882867"/>
                  <a:pt x="4754693" y="858790"/>
                  <a:pt x="4400726" y="880597"/>
                </a:cubicBezTo>
                <a:cubicBezTo>
                  <a:pt x="4046759" y="902404"/>
                  <a:pt x="3984361" y="847969"/>
                  <a:pt x="3708497" y="880597"/>
                </a:cubicBezTo>
                <a:cubicBezTo>
                  <a:pt x="3432633" y="913225"/>
                  <a:pt x="3377588" y="874828"/>
                  <a:pt x="3217428" y="880597"/>
                </a:cubicBezTo>
                <a:cubicBezTo>
                  <a:pt x="3057268" y="886366"/>
                  <a:pt x="2941642" y="838381"/>
                  <a:pt x="2726359" y="880597"/>
                </a:cubicBezTo>
                <a:cubicBezTo>
                  <a:pt x="2511076" y="922813"/>
                  <a:pt x="2525902" y="880058"/>
                  <a:pt x="2436451" y="880597"/>
                </a:cubicBezTo>
                <a:cubicBezTo>
                  <a:pt x="2347000" y="881136"/>
                  <a:pt x="1980865" y="798074"/>
                  <a:pt x="1744222" y="880597"/>
                </a:cubicBezTo>
                <a:cubicBezTo>
                  <a:pt x="1507579" y="963120"/>
                  <a:pt x="1292688" y="832134"/>
                  <a:pt x="1051992" y="880597"/>
                </a:cubicBezTo>
                <a:cubicBezTo>
                  <a:pt x="811296" y="929060"/>
                  <a:pt x="520375" y="879692"/>
                  <a:pt x="146769" y="880597"/>
                </a:cubicBezTo>
                <a:cubicBezTo>
                  <a:pt x="56890" y="867052"/>
                  <a:pt x="18538" y="800526"/>
                  <a:pt x="0" y="733828"/>
                </a:cubicBezTo>
                <a:cubicBezTo>
                  <a:pt x="-36979" y="571089"/>
                  <a:pt x="38711" y="277403"/>
                  <a:pt x="0" y="146769"/>
                </a:cubicBezTo>
                <a:close/>
              </a:path>
              <a:path w="10351573" h="880597" stroke="0" extrusionOk="0">
                <a:moveTo>
                  <a:pt x="0" y="146769"/>
                </a:moveTo>
                <a:cubicBezTo>
                  <a:pt x="-1893" y="65152"/>
                  <a:pt x="80565" y="11308"/>
                  <a:pt x="146769" y="0"/>
                </a:cubicBezTo>
                <a:cubicBezTo>
                  <a:pt x="354269" y="-46855"/>
                  <a:pt x="554434" y="1145"/>
                  <a:pt x="838998" y="0"/>
                </a:cubicBezTo>
                <a:cubicBezTo>
                  <a:pt x="1123562" y="-1145"/>
                  <a:pt x="1218203" y="69230"/>
                  <a:pt x="1531228" y="0"/>
                </a:cubicBezTo>
                <a:cubicBezTo>
                  <a:pt x="1844253" y="-69230"/>
                  <a:pt x="2035790" y="15740"/>
                  <a:pt x="2223457" y="0"/>
                </a:cubicBezTo>
                <a:cubicBezTo>
                  <a:pt x="2411124" y="-15740"/>
                  <a:pt x="2649211" y="11699"/>
                  <a:pt x="3016267" y="0"/>
                </a:cubicBezTo>
                <a:cubicBezTo>
                  <a:pt x="3383323" y="-11699"/>
                  <a:pt x="3284990" y="16883"/>
                  <a:pt x="3406756" y="0"/>
                </a:cubicBezTo>
                <a:cubicBezTo>
                  <a:pt x="3528522" y="-16883"/>
                  <a:pt x="3832255" y="55265"/>
                  <a:pt x="3998405" y="0"/>
                </a:cubicBezTo>
                <a:cubicBezTo>
                  <a:pt x="4164555" y="-55265"/>
                  <a:pt x="4367379" y="15915"/>
                  <a:pt x="4489474" y="0"/>
                </a:cubicBezTo>
                <a:cubicBezTo>
                  <a:pt x="4611569" y="-15915"/>
                  <a:pt x="4696111" y="4566"/>
                  <a:pt x="4879962" y="0"/>
                </a:cubicBezTo>
                <a:cubicBezTo>
                  <a:pt x="5063813" y="-4566"/>
                  <a:pt x="5255371" y="75374"/>
                  <a:pt x="5572191" y="0"/>
                </a:cubicBezTo>
                <a:cubicBezTo>
                  <a:pt x="5889011" y="-75374"/>
                  <a:pt x="5767724" y="34445"/>
                  <a:pt x="5862099" y="0"/>
                </a:cubicBezTo>
                <a:cubicBezTo>
                  <a:pt x="5956474" y="-34445"/>
                  <a:pt x="6026167" y="23910"/>
                  <a:pt x="6152008" y="0"/>
                </a:cubicBezTo>
                <a:cubicBezTo>
                  <a:pt x="6277849" y="-23910"/>
                  <a:pt x="6702012" y="15894"/>
                  <a:pt x="6844237" y="0"/>
                </a:cubicBezTo>
                <a:cubicBezTo>
                  <a:pt x="6986462" y="-15894"/>
                  <a:pt x="7123417" y="11192"/>
                  <a:pt x="7234725" y="0"/>
                </a:cubicBezTo>
                <a:cubicBezTo>
                  <a:pt x="7346033" y="-11192"/>
                  <a:pt x="7543231" y="20636"/>
                  <a:pt x="7625214" y="0"/>
                </a:cubicBezTo>
                <a:cubicBezTo>
                  <a:pt x="7707197" y="-20636"/>
                  <a:pt x="8250987" y="39125"/>
                  <a:pt x="8418024" y="0"/>
                </a:cubicBezTo>
                <a:cubicBezTo>
                  <a:pt x="8585061" y="-39125"/>
                  <a:pt x="8888833" y="60155"/>
                  <a:pt x="9210833" y="0"/>
                </a:cubicBezTo>
                <a:cubicBezTo>
                  <a:pt x="9532833" y="-60155"/>
                  <a:pt x="9751135" y="57028"/>
                  <a:pt x="10204804" y="0"/>
                </a:cubicBezTo>
                <a:cubicBezTo>
                  <a:pt x="10286821" y="-6763"/>
                  <a:pt x="10354894" y="73575"/>
                  <a:pt x="10351573" y="146769"/>
                </a:cubicBezTo>
                <a:cubicBezTo>
                  <a:pt x="10371227" y="387889"/>
                  <a:pt x="10307060" y="450246"/>
                  <a:pt x="10351573" y="733828"/>
                </a:cubicBezTo>
                <a:cubicBezTo>
                  <a:pt x="10352337" y="811694"/>
                  <a:pt x="10269741" y="870411"/>
                  <a:pt x="10204804" y="880597"/>
                </a:cubicBezTo>
                <a:cubicBezTo>
                  <a:pt x="9937639" y="946406"/>
                  <a:pt x="9850042" y="826172"/>
                  <a:pt x="9512575" y="880597"/>
                </a:cubicBezTo>
                <a:cubicBezTo>
                  <a:pt x="9175108" y="935022"/>
                  <a:pt x="9092095" y="822194"/>
                  <a:pt x="8920925" y="880597"/>
                </a:cubicBezTo>
                <a:cubicBezTo>
                  <a:pt x="8749755" y="939000"/>
                  <a:pt x="8707919" y="862325"/>
                  <a:pt x="8631017" y="880597"/>
                </a:cubicBezTo>
                <a:cubicBezTo>
                  <a:pt x="8554115" y="898869"/>
                  <a:pt x="8434576" y="877365"/>
                  <a:pt x="8240529" y="880597"/>
                </a:cubicBezTo>
                <a:cubicBezTo>
                  <a:pt x="8046482" y="883829"/>
                  <a:pt x="8081526" y="873241"/>
                  <a:pt x="7950621" y="880597"/>
                </a:cubicBezTo>
                <a:cubicBezTo>
                  <a:pt x="7819716" y="887953"/>
                  <a:pt x="7728007" y="850952"/>
                  <a:pt x="7560132" y="880597"/>
                </a:cubicBezTo>
                <a:cubicBezTo>
                  <a:pt x="7392257" y="910242"/>
                  <a:pt x="7017985" y="840684"/>
                  <a:pt x="6867903" y="880597"/>
                </a:cubicBezTo>
                <a:cubicBezTo>
                  <a:pt x="6717821" y="920510"/>
                  <a:pt x="6614069" y="869945"/>
                  <a:pt x="6477415" y="880597"/>
                </a:cubicBezTo>
                <a:cubicBezTo>
                  <a:pt x="6340761" y="891249"/>
                  <a:pt x="6069464" y="869847"/>
                  <a:pt x="5885765" y="880597"/>
                </a:cubicBezTo>
                <a:cubicBezTo>
                  <a:pt x="5702066" y="891347"/>
                  <a:pt x="5501729" y="829476"/>
                  <a:pt x="5394697" y="880597"/>
                </a:cubicBezTo>
                <a:cubicBezTo>
                  <a:pt x="5287665" y="931718"/>
                  <a:pt x="5146946" y="869776"/>
                  <a:pt x="5004208" y="880597"/>
                </a:cubicBezTo>
                <a:cubicBezTo>
                  <a:pt x="4861470" y="891418"/>
                  <a:pt x="4417671" y="867348"/>
                  <a:pt x="4211398" y="880597"/>
                </a:cubicBezTo>
                <a:cubicBezTo>
                  <a:pt x="4005125" y="893846"/>
                  <a:pt x="3981869" y="870917"/>
                  <a:pt x="3820910" y="880597"/>
                </a:cubicBezTo>
                <a:cubicBezTo>
                  <a:pt x="3659951" y="890277"/>
                  <a:pt x="3293411" y="864574"/>
                  <a:pt x="3128681" y="880597"/>
                </a:cubicBezTo>
                <a:cubicBezTo>
                  <a:pt x="2963951" y="896620"/>
                  <a:pt x="2906531" y="868261"/>
                  <a:pt x="2738192" y="880597"/>
                </a:cubicBezTo>
                <a:cubicBezTo>
                  <a:pt x="2569853" y="892933"/>
                  <a:pt x="2505300" y="848258"/>
                  <a:pt x="2347704" y="880597"/>
                </a:cubicBezTo>
                <a:cubicBezTo>
                  <a:pt x="2190108" y="912936"/>
                  <a:pt x="1714662" y="820457"/>
                  <a:pt x="1554894" y="880597"/>
                </a:cubicBezTo>
                <a:cubicBezTo>
                  <a:pt x="1395126" y="940737"/>
                  <a:pt x="1001587" y="854454"/>
                  <a:pt x="862664" y="880597"/>
                </a:cubicBezTo>
                <a:cubicBezTo>
                  <a:pt x="723741" y="906740"/>
                  <a:pt x="362189" y="843724"/>
                  <a:pt x="146769" y="880597"/>
                </a:cubicBezTo>
                <a:cubicBezTo>
                  <a:pt x="47223" y="887765"/>
                  <a:pt x="9763" y="835993"/>
                  <a:pt x="0" y="733828"/>
                </a:cubicBezTo>
                <a:cubicBezTo>
                  <a:pt x="-36747" y="542334"/>
                  <a:pt x="63626" y="371027"/>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4" name="Rectangle: Rounded Corners 43">
            <a:extLst>
              <a:ext uri="{FF2B5EF4-FFF2-40B4-BE49-F238E27FC236}">
                <a16:creationId xmlns:a16="http://schemas.microsoft.com/office/drawing/2014/main" id="{2712536F-9943-41F6-93B9-C3FB36476299}"/>
              </a:ext>
            </a:extLst>
          </p:cNvPr>
          <p:cNvSpPr/>
          <p:nvPr/>
        </p:nvSpPr>
        <p:spPr>
          <a:xfrm>
            <a:off x="1525723" y="1396227"/>
            <a:ext cx="10435367" cy="747573"/>
          </a:xfrm>
          <a:custGeom>
            <a:avLst/>
            <a:gdLst>
              <a:gd name="connsiteX0" fmla="*/ 0 w 10435367"/>
              <a:gd name="connsiteY0" fmla="*/ 124598 h 747573"/>
              <a:gd name="connsiteX1" fmla="*/ 124598 w 10435367"/>
              <a:gd name="connsiteY1" fmla="*/ 0 h 747573"/>
              <a:gd name="connsiteX2" fmla="*/ 520061 w 10435367"/>
              <a:gd name="connsiteY2" fmla="*/ 0 h 747573"/>
              <a:gd name="connsiteX3" fmla="*/ 915524 w 10435367"/>
              <a:gd name="connsiteY3" fmla="*/ 0 h 747573"/>
              <a:gd name="connsiteX4" fmla="*/ 1616572 w 10435367"/>
              <a:gd name="connsiteY4" fmla="*/ 0 h 747573"/>
              <a:gd name="connsiteX5" fmla="*/ 1910174 w 10435367"/>
              <a:gd name="connsiteY5" fmla="*/ 0 h 747573"/>
              <a:gd name="connsiteX6" fmla="*/ 2407499 w 10435367"/>
              <a:gd name="connsiteY6" fmla="*/ 0 h 747573"/>
              <a:gd name="connsiteX7" fmla="*/ 2802962 w 10435367"/>
              <a:gd name="connsiteY7" fmla="*/ 0 h 747573"/>
              <a:gd name="connsiteX8" fmla="*/ 3300287 w 10435367"/>
              <a:gd name="connsiteY8" fmla="*/ 0 h 747573"/>
              <a:gd name="connsiteX9" fmla="*/ 3695750 w 10435367"/>
              <a:gd name="connsiteY9" fmla="*/ 0 h 747573"/>
              <a:gd name="connsiteX10" fmla="*/ 4294936 w 10435367"/>
              <a:gd name="connsiteY10" fmla="*/ 0 h 747573"/>
              <a:gd name="connsiteX11" fmla="*/ 4690399 w 10435367"/>
              <a:gd name="connsiteY11" fmla="*/ 0 h 747573"/>
              <a:gd name="connsiteX12" fmla="*/ 5187724 w 10435367"/>
              <a:gd name="connsiteY12" fmla="*/ 0 h 747573"/>
              <a:gd name="connsiteX13" fmla="*/ 5786911 w 10435367"/>
              <a:gd name="connsiteY13" fmla="*/ 0 h 747573"/>
              <a:gd name="connsiteX14" fmla="*/ 6386097 w 10435367"/>
              <a:gd name="connsiteY14" fmla="*/ 0 h 747573"/>
              <a:gd name="connsiteX15" fmla="*/ 7189007 w 10435367"/>
              <a:gd name="connsiteY15" fmla="*/ 0 h 747573"/>
              <a:gd name="connsiteX16" fmla="*/ 7890055 w 10435367"/>
              <a:gd name="connsiteY16" fmla="*/ 0 h 747573"/>
              <a:gd name="connsiteX17" fmla="*/ 8183657 w 10435367"/>
              <a:gd name="connsiteY17" fmla="*/ 0 h 747573"/>
              <a:gd name="connsiteX18" fmla="*/ 8986567 w 10435367"/>
              <a:gd name="connsiteY18" fmla="*/ 0 h 747573"/>
              <a:gd name="connsiteX19" fmla="*/ 9789477 w 10435367"/>
              <a:gd name="connsiteY19" fmla="*/ 0 h 747573"/>
              <a:gd name="connsiteX20" fmla="*/ 10310769 w 10435367"/>
              <a:gd name="connsiteY20" fmla="*/ 0 h 747573"/>
              <a:gd name="connsiteX21" fmla="*/ 10435367 w 10435367"/>
              <a:gd name="connsiteY21" fmla="*/ 124598 h 747573"/>
              <a:gd name="connsiteX22" fmla="*/ 10435367 w 10435367"/>
              <a:gd name="connsiteY22" fmla="*/ 622975 h 747573"/>
              <a:gd name="connsiteX23" fmla="*/ 10310769 w 10435367"/>
              <a:gd name="connsiteY23" fmla="*/ 747573 h 747573"/>
              <a:gd name="connsiteX24" fmla="*/ 9609721 w 10435367"/>
              <a:gd name="connsiteY24" fmla="*/ 747573 h 747573"/>
              <a:gd name="connsiteX25" fmla="*/ 8806811 w 10435367"/>
              <a:gd name="connsiteY25" fmla="*/ 747573 h 747573"/>
              <a:gd name="connsiteX26" fmla="*/ 8207624 w 10435367"/>
              <a:gd name="connsiteY26" fmla="*/ 747573 h 747573"/>
              <a:gd name="connsiteX27" fmla="*/ 7506576 w 10435367"/>
              <a:gd name="connsiteY27" fmla="*/ 747573 h 747573"/>
              <a:gd name="connsiteX28" fmla="*/ 7009251 w 10435367"/>
              <a:gd name="connsiteY28" fmla="*/ 747573 h 747573"/>
              <a:gd name="connsiteX29" fmla="*/ 6715650 w 10435367"/>
              <a:gd name="connsiteY29" fmla="*/ 747573 h 747573"/>
              <a:gd name="connsiteX30" fmla="*/ 6422048 w 10435367"/>
              <a:gd name="connsiteY30" fmla="*/ 747573 h 747573"/>
              <a:gd name="connsiteX31" fmla="*/ 6026585 w 10435367"/>
              <a:gd name="connsiteY31" fmla="*/ 747573 h 747573"/>
              <a:gd name="connsiteX32" fmla="*/ 5631122 w 10435367"/>
              <a:gd name="connsiteY32" fmla="*/ 747573 h 747573"/>
              <a:gd name="connsiteX33" fmla="*/ 5235659 w 10435367"/>
              <a:gd name="connsiteY33" fmla="*/ 747573 h 747573"/>
              <a:gd name="connsiteX34" fmla="*/ 4432749 w 10435367"/>
              <a:gd name="connsiteY34" fmla="*/ 747573 h 747573"/>
              <a:gd name="connsiteX35" fmla="*/ 3731701 w 10435367"/>
              <a:gd name="connsiteY35" fmla="*/ 747573 h 747573"/>
              <a:gd name="connsiteX36" fmla="*/ 3234376 w 10435367"/>
              <a:gd name="connsiteY36" fmla="*/ 747573 h 747573"/>
              <a:gd name="connsiteX37" fmla="*/ 2737051 w 10435367"/>
              <a:gd name="connsiteY37" fmla="*/ 747573 h 747573"/>
              <a:gd name="connsiteX38" fmla="*/ 2443450 w 10435367"/>
              <a:gd name="connsiteY38" fmla="*/ 747573 h 747573"/>
              <a:gd name="connsiteX39" fmla="*/ 1742402 w 10435367"/>
              <a:gd name="connsiteY39" fmla="*/ 747573 h 747573"/>
              <a:gd name="connsiteX40" fmla="*/ 1041353 w 10435367"/>
              <a:gd name="connsiteY40" fmla="*/ 747573 h 747573"/>
              <a:gd name="connsiteX41" fmla="*/ 124598 w 10435367"/>
              <a:gd name="connsiteY41" fmla="*/ 747573 h 747573"/>
              <a:gd name="connsiteX42" fmla="*/ 0 w 10435367"/>
              <a:gd name="connsiteY42" fmla="*/ 622975 h 747573"/>
              <a:gd name="connsiteX43" fmla="*/ 0 w 10435367"/>
              <a:gd name="connsiteY43"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35367" h="747573" fill="none" extrusionOk="0">
                <a:moveTo>
                  <a:pt x="0" y="124598"/>
                </a:moveTo>
                <a:cubicBezTo>
                  <a:pt x="7313" y="62111"/>
                  <a:pt x="55788" y="-3362"/>
                  <a:pt x="124598" y="0"/>
                </a:cubicBezTo>
                <a:cubicBezTo>
                  <a:pt x="203709" y="-27216"/>
                  <a:pt x="412484" y="11790"/>
                  <a:pt x="520061" y="0"/>
                </a:cubicBezTo>
                <a:cubicBezTo>
                  <a:pt x="627638" y="-11790"/>
                  <a:pt x="744596" y="26436"/>
                  <a:pt x="915524" y="0"/>
                </a:cubicBezTo>
                <a:cubicBezTo>
                  <a:pt x="1086452" y="-26436"/>
                  <a:pt x="1277101" y="42938"/>
                  <a:pt x="1616572" y="0"/>
                </a:cubicBezTo>
                <a:cubicBezTo>
                  <a:pt x="1956043" y="-42938"/>
                  <a:pt x="1813282" y="35209"/>
                  <a:pt x="1910174" y="0"/>
                </a:cubicBezTo>
                <a:cubicBezTo>
                  <a:pt x="2007066" y="-35209"/>
                  <a:pt x="2276463" y="28084"/>
                  <a:pt x="2407499" y="0"/>
                </a:cubicBezTo>
                <a:cubicBezTo>
                  <a:pt x="2538535" y="-28084"/>
                  <a:pt x="2703361" y="36636"/>
                  <a:pt x="2802962" y="0"/>
                </a:cubicBezTo>
                <a:cubicBezTo>
                  <a:pt x="2902563" y="-36636"/>
                  <a:pt x="3149261" y="51544"/>
                  <a:pt x="3300287" y="0"/>
                </a:cubicBezTo>
                <a:cubicBezTo>
                  <a:pt x="3451313" y="-51544"/>
                  <a:pt x="3586851" y="3412"/>
                  <a:pt x="3695750" y="0"/>
                </a:cubicBezTo>
                <a:cubicBezTo>
                  <a:pt x="3804649" y="-3412"/>
                  <a:pt x="4040714" y="3923"/>
                  <a:pt x="4294936" y="0"/>
                </a:cubicBezTo>
                <a:cubicBezTo>
                  <a:pt x="4549158" y="-3923"/>
                  <a:pt x="4521985" y="9508"/>
                  <a:pt x="4690399" y="0"/>
                </a:cubicBezTo>
                <a:cubicBezTo>
                  <a:pt x="4858813" y="-9508"/>
                  <a:pt x="4939674" y="3042"/>
                  <a:pt x="5187724" y="0"/>
                </a:cubicBezTo>
                <a:cubicBezTo>
                  <a:pt x="5435775" y="-3042"/>
                  <a:pt x="5495158" y="18167"/>
                  <a:pt x="5786911" y="0"/>
                </a:cubicBezTo>
                <a:cubicBezTo>
                  <a:pt x="6078664" y="-18167"/>
                  <a:pt x="6183224" y="40745"/>
                  <a:pt x="6386097" y="0"/>
                </a:cubicBezTo>
                <a:cubicBezTo>
                  <a:pt x="6588970" y="-40745"/>
                  <a:pt x="6885604" y="33017"/>
                  <a:pt x="7189007" y="0"/>
                </a:cubicBezTo>
                <a:cubicBezTo>
                  <a:pt x="7492410" y="-33017"/>
                  <a:pt x="7717786" y="27699"/>
                  <a:pt x="7890055" y="0"/>
                </a:cubicBezTo>
                <a:cubicBezTo>
                  <a:pt x="8062324" y="-27699"/>
                  <a:pt x="8093290" y="20256"/>
                  <a:pt x="8183657" y="0"/>
                </a:cubicBezTo>
                <a:cubicBezTo>
                  <a:pt x="8274024" y="-20256"/>
                  <a:pt x="8597706" y="87694"/>
                  <a:pt x="8986567" y="0"/>
                </a:cubicBezTo>
                <a:cubicBezTo>
                  <a:pt x="9375428" y="-87694"/>
                  <a:pt x="9610517" y="54483"/>
                  <a:pt x="9789477" y="0"/>
                </a:cubicBezTo>
                <a:cubicBezTo>
                  <a:pt x="9968437" y="-54483"/>
                  <a:pt x="10109944" y="46795"/>
                  <a:pt x="10310769" y="0"/>
                </a:cubicBezTo>
                <a:cubicBezTo>
                  <a:pt x="10393972" y="-3628"/>
                  <a:pt x="10451424" y="44296"/>
                  <a:pt x="10435367" y="124598"/>
                </a:cubicBezTo>
                <a:cubicBezTo>
                  <a:pt x="10493069" y="286793"/>
                  <a:pt x="10425889" y="441814"/>
                  <a:pt x="10435367" y="622975"/>
                </a:cubicBezTo>
                <a:cubicBezTo>
                  <a:pt x="10427144" y="693186"/>
                  <a:pt x="10377530" y="755587"/>
                  <a:pt x="10310769" y="747573"/>
                </a:cubicBezTo>
                <a:cubicBezTo>
                  <a:pt x="10136754" y="822344"/>
                  <a:pt x="9948356" y="696491"/>
                  <a:pt x="9609721" y="747573"/>
                </a:cubicBezTo>
                <a:cubicBezTo>
                  <a:pt x="9271086" y="798655"/>
                  <a:pt x="8984000" y="709472"/>
                  <a:pt x="8806811" y="747573"/>
                </a:cubicBezTo>
                <a:cubicBezTo>
                  <a:pt x="8629622" y="785674"/>
                  <a:pt x="8347820" y="715855"/>
                  <a:pt x="8207624" y="747573"/>
                </a:cubicBezTo>
                <a:cubicBezTo>
                  <a:pt x="8067428" y="779291"/>
                  <a:pt x="7783622" y="731850"/>
                  <a:pt x="7506576" y="747573"/>
                </a:cubicBezTo>
                <a:cubicBezTo>
                  <a:pt x="7229530" y="763296"/>
                  <a:pt x="7126332" y="716848"/>
                  <a:pt x="7009251" y="747573"/>
                </a:cubicBezTo>
                <a:cubicBezTo>
                  <a:pt x="6892170" y="778298"/>
                  <a:pt x="6829311" y="734293"/>
                  <a:pt x="6715650" y="747573"/>
                </a:cubicBezTo>
                <a:cubicBezTo>
                  <a:pt x="6601989" y="760853"/>
                  <a:pt x="6537876" y="726969"/>
                  <a:pt x="6422048" y="747573"/>
                </a:cubicBezTo>
                <a:cubicBezTo>
                  <a:pt x="6306220" y="768177"/>
                  <a:pt x="6122684" y="726157"/>
                  <a:pt x="6026585" y="747573"/>
                </a:cubicBezTo>
                <a:cubicBezTo>
                  <a:pt x="5930486" y="768989"/>
                  <a:pt x="5729778" y="717370"/>
                  <a:pt x="5631122" y="747573"/>
                </a:cubicBezTo>
                <a:cubicBezTo>
                  <a:pt x="5532466" y="777776"/>
                  <a:pt x="5400904" y="732814"/>
                  <a:pt x="5235659" y="747573"/>
                </a:cubicBezTo>
                <a:cubicBezTo>
                  <a:pt x="5070414" y="762332"/>
                  <a:pt x="4732912" y="686522"/>
                  <a:pt x="4432749" y="747573"/>
                </a:cubicBezTo>
                <a:cubicBezTo>
                  <a:pt x="4132586" y="808624"/>
                  <a:pt x="4009878" y="723475"/>
                  <a:pt x="3731701" y="747573"/>
                </a:cubicBezTo>
                <a:cubicBezTo>
                  <a:pt x="3453524" y="771671"/>
                  <a:pt x="3423008" y="747480"/>
                  <a:pt x="3234376" y="747573"/>
                </a:cubicBezTo>
                <a:cubicBezTo>
                  <a:pt x="3045745" y="747666"/>
                  <a:pt x="2892106" y="714867"/>
                  <a:pt x="2737051" y="747573"/>
                </a:cubicBezTo>
                <a:cubicBezTo>
                  <a:pt x="2581997" y="780279"/>
                  <a:pt x="2562434" y="716729"/>
                  <a:pt x="2443450" y="747573"/>
                </a:cubicBezTo>
                <a:cubicBezTo>
                  <a:pt x="2324466" y="778417"/>
                  <a:pt x="2041944" y="708018"/>
                  <a:pt x="1742402" y="747573"/>
                </a:cubicBezTo>
                <a:cubicBezTo>
                  <a:pt x="1442860" y="787128"/>
                  <a:pt x="1339763" y="699745"/>
                  <a:pt x="1041353" y="747573"/>
                </a:cubicBezTo>
                <a:cubicBezTo>
                  <a:pt x="742943" y="795401"/>
                  <a:pt x="549216" y="696556"/>
                  <a:pt x="124598" y="747573"/>
                </a:cubicBezTo>
                <a:cubicBezTo>
                  <a:pt x="48001" y="735622"/>
                  <a:pt x="3780" y="688861"/>
                  <a:pt x="0" y="622975"/>
                </a:cubicBezTo>
                <a:cubicBezTo>
                  <a:pt x="-21426" y="396344"/>
                  <a:pt x="7702" y="360732"/>
                  <a:pt x="0" y="124598"/>
                </a:cubicBezTo>
                <a:close/>
              </a:path>
              <a:path w="10435367" h="747573" stroke="0" extrusionOk="0">
                <a:moveTo>
                  <a:pt x="0" y="124598"/>
                </a:moveTo>
                <a:cubicBezTo>
                  <a:pt x="-6692" y="53807"/>
                  <a:pt x="71646" y="12075"/>
                  <a:pt x="124598" y="0"/>
                </a:cubicBezTo>
                <a:cubicBezTo>
                  <a:pt x="467080" y="-24038"/>
                  <a:pt x="679834" y="38125"/>
                  <a:pt x="825646" y="0"/>
                </a:cubicBezTo>
                <a:cubicBezTo>
                  <a:pt x="971458" y="-38125"/>
                  <a:pt x="1376042" y="75520"/>
                  <a:pt x="1526694" y="0"/>
                </a:cubicBezTo>
                <a:cubicBezTo>
                  <a:pt x="1677346" y="-75520"/>
                  <a:pt x="2080773" y="47389"/>
                  <a:pt x="2227743" y="0"/>
                </a:cubicBezTo>
                <a:cubicBezTo>
                  <a:pt x="2374713" y="-47389"/>
                  <a:pt x="2783827" y="93324"/>
                  <a:pt x="3030653" y="0"/>
                </a:cubicBezTo>
                <a:cubicBezTo>
                  <a:pt x="3277479" y="-93324"/>
                  <a:pt x="3311360" y="33283"/>
                  <a:pt x="3426116" y="0"/>
                </a:cubicBezTo>
                <a:cubicBezTo>
                  <a:pt x="3540872" y="-33283"/>
                  <a:pt x="3868910" y="20654"/>
                  <a:pt x="4025302" y="0"/>
                </a:cubicBezTo>
                <a:cubicBezTo>
                  <a:pt x="4181694" y="-20654"/>
                  <a:pt x="4391620" y="40471"/>
                  <a:pt x="4522627" y="0"/>
                </a:cubicBezTo>
                <a:cubicBezTo>
                  <a:pt x="4653634" y="-40471"/>
                  <a:pt x="4749790" y="17841"/>
                  <a:pt x="4918090" y="0"/>
                </a:cubicBezTo>
                <a:cubicBezTo>
                  <a:pt x="5086390" y="-17841"/>
                  <a:pt x="5301709" y="84060"/>
                  <a:pt x="5619138" y="0"/>
                </a:cubicBezTo>
                <a:cubicBezTo>
                  <a:pt x="5936567" y="-84060"/>
                  <a:pt x="5776350" y="9542"/>
                  <a:pt x="5912740" y="0"/>
                </a:cubicBezTo>
                <a:cubicBezTo>
                  <a:pt x="6049130" y="-9542"/>
                  <a:pt x="6080764" y="14892"/>
                  <a:pt x="6206341" y="0"/>
                </a:cubicBezTo>
                <a:cubicBezTo>
                  <a:pt x="6331918" y="-14892"/>
                  <a:pt x="6560656" y="47633"/>
                  <a:pt x="6907390" y="0"/>
                </a:cubicBezTo>
                <a:cubicBezTo>
                  <a:pt x="7254124" y="-47633"/>
                  <a:pt x="7156829" y="34888"/>
                  <a:pt x="7302853" y="0"/>
                </a:cubicBezTo>
                <a:cubicBezTo>
                  <a:pt x="7448877" y="-34888"/>
                  <a:pt x="7518037" y="7847"/>
                  <a:pt x="7698316" y="0"/>
                </a:cubicBezTo>
                <a:cubicBezTo>
                  <a:pt x="7878595" y="-7847"/>
                  <a:pt x="8203281" y="28169"/>
                  <a:pt x="8501226" y="0"/>
                </a:cubicBezTo>
                <a:cubicBezTo>
                  <a:pt x="8799171" y="-28169"/>
                  <a:pt x="9070607" y="59810"/>
                  <a:pt x="9304136" y="0"/>
                </a:cubicBezTo>
                <a:cubicBezTo>
                  <a:pt x="9537665" y="-59810"/>
                  <a:pt x="10075110" y="71496"/>
                  <a:pt x="10310769" y="0"/>
                </a:cubicBezTo>
                <a:cubicBezTo>
                  <a:pt x="10380146" y="-3975"/>
                  <a:pt x="10436621" y="58754"/>
                  <a:pt x="10435367" y="124598"/>
                </a:cubicBezTo>
                <a:cubicBezTo>
                  <a:pt x="10472302" y="330897"/>
                  <a:pt x="10393127" y="407745"/>
                  <a:pt x="10435367" y="622975"/>
                </a:cubicBezTo>
                <a:cubicBezTo>
                  <a:pt x="10436546" y="686864"/>
                  <a:pt x="10368987" y="740878"/>
                  <a:pt x="10310769" y="747573"/>
                </a:cubicBezTo>
                <a:cubicBezTo>
                  <a:pt x="10046039" y="813704"/>
                  <a:pt x="9940598" y="672956"/>
                  <a:pt x="9609721" y="747573"/>
                </a:cubicBezTo>
                <a:cubicBezTo>
                  <a:pt x="9278844" y="822190"/>
                  <a:pt x="9264684" y="678097"/>
                  <a:pt x="9010534" y="747573"/>
                </a:cubicBezTo>
                <a:cubicBezTo>
                  <a:pt x="8756384" y="817049"/>
                  <a:pt x="8800732" y="737651"/>
                  <a:pt x="8716933" y="747573"/>
                </a:cubicBezTo>
                <a:cubicBezTo>
                  <a:pt x="8633134" y="757495"/>
                  <a:pt x="8505108" y="702604"/>
                  <a:pt x="8321470" y="747573"/>
                </a:cubicBezTo>
                <a:cubicBezTo>
                  <a:pt x="8137832" y="792542"/>
                  <a:pt x="8096919" y="740700"/>
                  <a:pt x="8027868" y="747573"/>
                </a:cubicBezTo>
                <a:cubicBezTo>
                  <a:pt x="7958817" y="754446"/>
                  <a:pt x="7786489" y="709718"/>
                  <a:pt x="7632405" y="747573"/>
                </a:cubicBezTo>
                <a:cubicBezTo>
                  <a:pt x="7478321" y="785428"/>
                  <a:pt x="7184387" y="697021"/>
                  <a:pt x="6931357" y="747573"/>
                </a:cubicBezTo>
                <a:cubicBezTo>
                  <a:pt x="6678327" y="798125"/>
                  <a:pt x="6659702" y="708543"/>
                  <a:pt x="6535894" y="747573"/>
                </a:cubicBezTo>
                <a:cubicBezTo>
                  <a:pt x="6412086" y="786603"/>
                  <a:pt x="6188647" y="703564"/>
                  <a:pt x="5936707" y="747573"/>
                </a:cubicBezTo>
                <a:cubicBezTo>
                  <a:pt x="5684767" y="791582"/>
                  <a:pt x="5621646" y="723085"/>
                  <a:pt x="5439383" y="747573"/>
                </a:cubicBezTo>
                <a:cubicBezTo>
                  <a:pt x="5257120" y="772061"/>
                  <a:pt x="5196389" y="712829"/>
                  <a:pt x="5043919" y="747573"/>
                </a:cubicBezTo>
                <a:cubicBezTo>
                  <a:pt x="4891449" y="782317"/>
                  <a:pt x="4571338" y="715506"/>
                  <a:pt x="4241009" y="747573"/>
                </a:cubicBezTo>
                <a:cubicBezTo>
                  <a:pt x="3910680" y="779640"/>
                  <a:pt x="4007648" y="731384"/>
                  <a:pt x="3845546" y="747573"/>
                </a:cubicBezTo>
                <a:cubicBezTo>
                  <a:pt x="3683444" y="763762"/>
                  <a:pt x="3335708" y="732643"/>
                  <a:pt x="3144498" y="747573"/>
                </a:cubicBezTo>
                <a:cubicBezTo>
                  <a:pt x="2953288" y="762503"/>
                  <a:pt x="2923998" y="713429"/>
                  <a:pt x="2749035" y="747573"/>
                </a:cubicBezTo>
                <a:cubicBezTo>
                  <a:pt x="2574072" y="781717"/>
                  <a:pt x="2538290" y="728264"/>
                  <a:pt x="2353572" y="747573"/>
                </a:cubicBezTo>
                <a:cubicBezTo>
                  <a:pt x="2168854" y="766882"/>
                  <a:pt x="1738876" y="702241"/>
                  <a:pt x="1550662" y="747573"/>
                </a:cubicBezTo>
                <a:cubicBezTo>
                  <a:pt x="1362448" y="792905"/>
                  <a:pt x="1105272" y="706571"/>
                  <a:pt x="849614" y="747573"/>
                </a:cubicBezTo>
                <a:cubicBezTo>
                  <a:pt x="593956" y="788575"/>
                  <a:pt x="435037" y="673026"/>
                  <a:pt x="124598" y="747573"/>
                </a:cubicBezTo>
                <a:cubicBezTo>
                  <a:pt x="41463" y="753126"/>
                  <a:pt x="1245" y="694481"/>
                  <a:pt x="0" y="622975"/>
                </a:cubicBezTo>
                <a:cubicBezTo>
                  <a:pt x="-9681" y="391178"/>
                  <a:pt x="49905" y="26871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16" name="Rectangle 15">
            <a:extLst>
              <a:ext uri="{FF2B5EF4-FFF2-40B4-BE49-F238E27FC236}">
                <a16:creationId xmlns:a16="http://schemas.microsoft.com/office/drawing/2014/main" id="{31B7908C-057F-4B2A-80DA-0E4BEB216F88}"/>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Calibri"/>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Calibri"/>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Calibri"/>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Calibri"/>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Calibri"/>
              <a:ea typeface="inpin heiti" charset="-122"/>
              <a:cs typeface="Calibri" panose="020F0502020204030204" pitchFamily="34" charset="0"/>
            </a:endParaRPr>
          </a:p>
        </p:txBody>
      </p:sp>
      <p:sp>
        <p:nvSpPr>
          <p:cNvPr id="17" name="Rectangle 16">
            <a:extLst>
              <a:ext uri="{FF2B5EF4-FFF2-40B4-BE49-F238E27FC236}">
                <a16:creationId xmlns:a16="http://schemas.microsoft.com/office/drawing/2014/main" id="{DA08E389-4155-420B-9E1C-B86B286C88DE}"/>
              </a:ext>
            </a:extLst>
          </p:cNvPr>
          <p:cNvSpPr/>
          <p:nvPr/>
        </p:nvSpPr>
        <p:spPr>
          <a:xfrm>
            <a:off x="1542053" y="1433988"/>
            <a:ext cx="6558206"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663F0D">
                    <a:lumMod val="50000"/>
                  </a:srgbClr>
                </a:solidFill>
                <a:effectLst/>
                <a:uLnTx/>
                <a:uFillTx/>
                <a:latin typeface="Arial" panose="020B0604020202020204" pitchFamily="34" charset="0"/>
                <a:ea typeface="+mn-ea"/>
                <a:cs typeface="+mn-cs"/>
              </a:rPr>
              <a:t>Con dúi nói với hai vợ chồng điều gì?</a:t>
            </a:r>
          </a:p>
        </p:txBody>
      </p:sp>
      <p:sp>
        <p:nvSpPr>
          <p:cNvPr id="18" name="Rectangle 17">
            <a:extLst>
              <a:ext uri="{FF2B5EF4-FFF2-40B4-BE49-F238E27FC236}">
                <a16:creationId xmlns:a16="http://schemas.microsoft.com/office/drawing/2014/main" id="{A946BBEE-3C07-47A3-A5F8-159B3B75A62D}"/>
              </a:ext>
            </a:extLst>
          </p:cNvPr>
          <p:cNvSpPr/>
          <p:nvPr/>
        </p:nvSpPr>
        <p:spPr>
          <a:xfrm>
            <a:off x="1626469" y="2562204"/>
            <a:ext cx="1013652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663F0D">
                    <a:lumMod val="50000"/>
                  </a:srgbClr>
                </a:solidFill>
                <a:effectLst/>
                <a:uLnTx/>
                <a:uFillTx/>
                <a:latin typeface="Arial" panose="020B0604020202020204" pitchFamily="34" charset="0"/>
                <a:ea typeface="+mn-ea"/>
                <a:cs typeface="+mn-cs"/>
              </a:rPr>
              <a:t>Nhờ đâu hai vợ chồng thoát khỏi nạn lũ lụt?</a:t>
            </a:r>
            <a:endParaRPr kumimoji="0" lang="en-US" sz="3200" b="0" i="0" u="none" strike="noStrike" kern="0" cap="none" spc="0" normalizeH="0" baseline="0" noProof="0" dirty="0">
              <a:ln>
                <a:noFill/>
              </a:ln>
              <a:solidFill>
                <a:srgbClr val="663F0D">
                  <a:lumMod val="50000"/>
                </a:srgbClr>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2A97C202-2F3D-4890-8305-40D83229C6FB}"/>
              </a:ext>
            </a:extLst>
          </p:cNvPr>
          <p:cNvSpPr/>
          <p:nvPr/>
        </p:nvSpPr>
        <p:spPr>
          <a:xfrm>
            <a:off x="1535277" y="3803234"/>
            <a:ext cx="1022772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663F0D">
                    <a:lumMod val="50000"/>
                  </a:srgbClr>
                </a:solidFill>
                <a:effectLst/>
                <a:uLnTx/>
                <a:uFillTx/>
                <a:latin typeface="Arial" panose="020B0604020202020204" pitchFamily="34" charset="0"/>
                <a:ea typeface="+mn-ea"/>
                <a:cs typeface="+mn-cs"/>
              </a:rPr>
              <a:t>Những sự việc kì lạ nào xảy ra sau khi hai vợ chồng thoát khỏi nạn lụt?</a:t>
            </a:r>
          </a:p>
        </p:txBody>
      </p:sp>
      <p:grpSp>
        <p:nvGrpSpPr>
          <p:cNvPr id="20" name="Group 19">
            <a:extLst>
              <a:ext uri="{FF2B5EF4-FFF2-40B4-BE49-F238E27FC236}">
                <a16:creationId xmlns:a16="http://schemas.microsoft.com/office/drawing/2014/main" id="{751C6F4F-D401-4191-966B-4C86A3581580}"/>
              </a:ext>
            </a:extLst>
          </p:cNvPr>
          <p:cNvGrpSpPr/>
          <p:nvPr/>
        </p:nvGrpSpPr>
        <p:grpSpPr>
          <a:xfrm>
            <a:off x="1368924" y="5111651"/>
            <a:ext cx="10712240" cy="880597"/>
            <a:chOff x="1526400" y="4536707"/>
            <a:chExt cx="8221971" cy="693635"/>
          </a:xfrm>
        </p:grpSpPr>
        <p:sp>
          <p:nvSpPr>
            <p:cNvPr id="21" name="Rectangle: Rounded Corners 43">
              <a:extLst>
                <a:ext uri="{FF2B5EF4-FFF2-40B4-BE49-F238E27FC236}">
                  <a16:creationId xmlns:a16="http://schemas.microsoft.com/office/drawing/2014/main" id="{87253D90-3C56-47C7-AD40-7F51CAB97A1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663F0D">
                    <a:lumMod val="50000"/>
                  </a:srgbClr>
                </a:solidFill>
                <a:effectLst/>
                <a:uLnTx/>
                <a:uFillTx/>
                <a:latin typeface="等线"/>
                <a:ea typeface="+mn-ea"/>
                <a:cs typeface="+mn-cs"/>
              </a:endParaRPr>
            </a:p>
          </p:txBody>
        </p:sp>
        <p:sp>
          <p:nvSpPr>
            <p:cNvPr id="22" name="Rectangle 21">
              <a:extLst>
                <a:ext uri="{FF2B5EF4-FFF2-40B4-BE49-F238E27FC236}">
                  <a16:creationId xmlns:a16="http://schemas.microsoft.com/office/drawing/2014/main" id="{C33BF737-58C2-46D1-9E4C-59E0BFA753D8}"/>
                </a:ext>
              </a:extLst>
            </p:cNvPr>
            <p:cNvSpPr/>
            <p:nvPr/>
          </p:nvSpPr>
          <p:spPr>
            <a:xfrm>
              <a:off x="1526400" y="4646940"/>
              <a:ext cx="8103315" cy="3608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663F0D">
                      <a:lumMod val="50000"/>
                    </a:srgbClr>
                  </a:solidFill>
                  <a:effectLst/>
                  <a:uLnTx/>
                  <a:uFillTx/>
                  <a:latin typeface="Arial" panose="020B0604020202020204" pitchFamily="34" charset="0"/>
                  <a:ea typeface="+mn-ea"/>
                  <a:cs typeface="+mn-cs"/>
                </a:rPr>
                <a:t>Theo em, câu chuyện nói về điều gì?</a:t>
              </a:r>
            </a:p>
          </p:txBody>
        </p:sp>
      </p:grpSp>
      <p:pic>
        <p:nvPicPr>
          <p:cNvPr id="23" name="Picture 22">
            <a:extLst>
              <a:ext uri="{FF2B5EF4-FFF2-40B4-BE49-F238E27FC236}">
                <a16:creationId xmlns:a16="http://schemas.microsoft.com/office/drawing/2014/main" id="{A6980E76-4F0C-46BE-9281-62828793E672}"/>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64132" y="5450936"/>
            <a:ext cx="2460397" cy="1407064"/>
          </a:xfrm>
          <a:prstGeom prst="rect">
            <a:avLst/>
          </a:prstGeom>
        </p:spPr>
      </p:pic>
      <p:pic>
        <p:nvPicPr>
          <p:cNvPr id="25" name="Picture 24">
            <a:extLst>
              <a:ext uri="{FF2B5EF4-FFF2-40B4-BE49-F238E27FC236}">
                <a16:creationId xmlns:a16="http://schemas.microsoft.com/office/drawing/2014/main" id="{F43CDAEB-5986-44DB-9C93-65D9BBBD46B2}"/>
              </a:ext>
            </a:extLst>
          </p:cNvPr>
          <p:cNvPicPr>
            <a:picLocks noChangeAspect="1"/>
          </p:cNvPicPr>
          <p:nvPr/>
        </p:nvPicPr>
        <p:blipFill rotWithShape="1">
          <a:blip r:embed="rId4">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6" name="Picture 25">
            <a:extLst>
              <a:ext uri="{FF2B5EF4-FFF2-40B4-BE49-F238E27FC236}">
                <a16:creationId xmlns:a16="http://schemas.microsoft.com/office/drawing/2014/main" id="{D491994D-EB9A-47B3-A625-162559368632}"/>
              </a:ext>
            </a:extLst>
          </p:cNvPr>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643669" y="2485595"/>
            <a:ext cx="560378" cy="737992"/>
          </a:xfrm>
          <a:prstGeom prst="rect">
            <a:avLst/>
          </a:prstGeom>
        </p:spPr>
      </p:pic>
      <p:pic>
        <p:nvPicPr>
          <p:cNvPr id="27" name="Picture 26">
            <a:extLst>
              <a:ext uri="{FF2B5EF4-FFF2-40B4-BE49-F238E27FC236}">
                <a16:creationId xmlns:a16="http://schemas.microsoft.com/office/drawing/2014/main" id="{B3E288DA-F3F7-4DF4-BC1F-C7B1CF17F35F}"/>
              </a:ext>
            </a:extLst>
          </p:cNvPr>
          <p:cNvPicPr>
            <a:picLocks noChangeAspect="1"/>
          </p:cNvPicPr>
          <p:nvPr/>
        </p:nvPicPr>
        <p:blipFill rotWithShape="1">
          <a:blip r:embed="rId4">
            <a:extLst>
              <a:ext uri="{28A0092B-C50C-407E-A947-70E740481C1C}">
                <a14:useLocalDpi xmlns:a14="http://schemas.microsoft.com/office/drawing/2010/main" val="0"/>
              </a:ext>
            </a:extLst>
          </a:blip>
          <a:srcRect l="48276" t="9436" r="31089" b="63389"/>
          <a:stretch/>
        </p:blipFill>
        <p:spPr>
          <a:xfrm>
            <a:off x="713534" y="3914026"/>
            <a:ext cx="560378" cy="737992"/>
          </a:xfrm>
          <a:prstGeom prst="rect">
            <a:avLst/>
          </a:prstGeom>
        </p:spPr>
      </p:pic>
      <p:pic>
        <p:nvPicPr>
          <p:cNvPr id="28" name="Picture 27">
            <a:extLst>
              <a:ext uri="{FF2B5EF4-FFF2-40B4-BE49-F238E27FC236}">
                <a16:creationId xmlns:a16="http://schemas.microsoft.com/office/drawing/2014/main" id="{EC8B1ED8-BC23-4225-A57B-C7CBCA4F41A5}"/>
              </a:ext>
            </a:extLst>
          </p:cNvPr>
          <p:cNvPicPr>
            <a:picLocks noChangeAspect="1"/>
          </p:cNvPicPr>
          <p:nvPr/>
        </p:nvPicPr>
        <p:blipFill rotWithShape="1">
          <a:blip r:embed="rId4">
            <a:extLst>
              <a:ext uri="{28A0092B-C50C-407E-A947-70E740481C1C}">
                <a14:useLocalDpi xmlns:a14="http://schemas.microsoft.com/office/drawing/2010/main" val="0"/>
              </a:ext>
            </a:extLst>
          </a:blip>
          <a:srcRect l="69451" t="8047" r="9914" b="64778"/>
          <a:stretch/>
        </p:blipFill>
        <p:spPr>
          <a:xfrm>
            <a:off x="703723" y="5111646"/>
            <a:ext cx="560378" cy="737992"/>
          </a:xfrm>
          <a:prstGeom prst="rect">
            <a:avLst/>
          </a:prstGeom>
        </p:spPr>
      </p:pic>
      <p:sp>
        <p:nvSpPr>
          <p:cNvPr id="29" name="Freeform 197">
            <a:extLst>
              <a:ext uri="{FF2B5EF4-FFF2-40B4-BE49-F238E27FC236}">
                <a16:creationId xmlns:a16="http://schemas.microsoft.com/office/drawing/2014/main" id="{CDC065B5-06B4-4058-A0F6-3D9E5A6A03BB}"/>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ustDataLst>
      <p:tags r:id="rId1"/>
    </p:custDataLst>
    <p:extLst>
      <p:ext uri="{BB962C8B-B14F-4D97-AF65-F5344CB8AC3E}">
        <p14:creationId xmlns:p14="http://schemas.microsoft.com/office/powerpoint/2010/main" val="1344626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fill="hold"/>
                                        <p:tgtEl>
                                          <p:spTgt spid="29"/>
                                        </p:tgtEl>
                                        <p:attrNameLst>
                                          <p:attrName>ppt_x</p:attrName>
                                        </p:attrNameLst>
                                      </p:cBhvr>
                                      <p:tavLst>
                                        <p:tav tm="0">
                                          <p:val>
                                            <p:strVal val="0-#ppt_w/2"/>
                                          </p:val>
                                        </p:tav>
                                        <p:tav tm="100000">
                                          <p:val>
                                            <p:strVal val="#ppt_x"/>
                                          </p:val>
                                        </p:tav>
                                      </p:tavLst>
                                    </p:anim>
                                    <p:anim calcmode="lin" valueType="num">
                                      <p:cBhvr additive="base">
                                        <p:cTn id="8" dur="75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0-#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0-#ppt_w/2"/>
                                          </p:val>
                                        </p:tav>
                                        <p:tav tm="100000">
                                          <p:val>
                                            <p:strVal val="#ppt_x"/>
                                          </p:val>
                                        </p:tav>
                                      </p:tavLst>
                                    </p:anim>
                                    <p:anim calcmode="lin" valueType="num">
                                      <p:cBhvr additive="base">
                                        <p:cTn id="6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7" grpId="0"/>
      <p:bldP spid="18" grpId="0"/>
      <p:bldP spid="19"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887" y="-349821"/>
            <a:ext cx="7212563" cy="4610707"/>
          </a:xfrm>
          <a:prstGeom prst="rect">
            <a:avLst/>
          </a:prstGeom>
        </p:spPr>
      </p:pic>
      <p:sp>
        <p:nvSpPr>
          <p:cNvPr id="5" name="TextBox 4">
            <a:extLst>
              <a:ext uri="{FF2B5EF4-FFF2-40B4-BE49-F238E27FC236}">
                <a16:creationId xmlns:a16="http://schemas.microsoft.com/office/drawing/2014/main" id="{49E3F70C-F09D-45AE-8CDE-908B389F207A}"/>
              </a:ext>
            </a:extLst>
          </p:cNvPr>
          <p:cNvSpPr txBox="1"/>
          <p:nvPr/>
        </p:nvSpPr>
        <p:spPr>
          <a:xfrm>
            <a:off x="3035537" y="1030284"/>
            <a:ext cx="576556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Con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dúi</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vợ</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chồng</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57129CBA-AB00-46D9-BA65-557E4E278E95}"/>
              </a:ext>
            </a:extLst>
          </p:cNvPr>
          <p:cNvSpPr/>
          <p:nvPr/>
        </p:nvSpPr>
        <p:spPr>
          <a:xfrm>
            <a:off x="2085975" y="4381499"/>
            <a:ext cx="9629775" cy="1590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dúi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lụt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tránh</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757" y="4641887"/>
            <a:ext cx="1547309" cy="1237846"/>
          </a:xfrm>
          <a:prstGeom prst="rect">
            <a:avLst/>
          </a:prstGeom>
        </p:spPr>
      </p:pic>
      <p:sp>
        <p:nvSpPr>
          <p:cNvPr id="14" name="Arrow: Right 13">
            <a:hlinkClick r:id="rId5" action="ppaction://hlinksldjump"/>
            <a:extLst>
              <a:ext uri="{FF2B5EF4-FFF2-40B4-BE49-F238E27FC236}">
                <a16:creationId xmlns:a16="http://schemas.microsoft.com/office/drawing/2014/main"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654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888" y="-218364"/>
            <a:ext cx="7143772" cy="4599992"/>
          </a:xfrm>
          <a:prstGeom prst="rect">
            <a:avLst/>
          </a:prstGeom>
        </p:spPr>
      </p:pic>
      <p:sp>
        <p:nvSpPr>
          <p:cNvPr id="5" name="TextBox 4">
            <a:extLst>
              <a:ext uri="{FF2B5EF4-FFF2-40B4-BE49-F238E27FC236}">
                <a16:creationId xmlns:a16="http://schemas.microsoft.com/office/drawing/2014/main" id="{B9C5401F-4081-4A38-A7F8-2E3B3A25E1A8}"/>
              </a:ext>
            </a:extLst>
          </p:cNvPr>
          <p:cNvSpPr txBox="1"/>
          <p:nvPr/>
        </p:nvSpPr>
        <p:spPr>
          <a:xfrm>
            <a:off x="3214235" y="1197820"/>
            <a:ext cx="57635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vợ</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chồng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thoát</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khỏi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lụt</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566CFBB1-FD8B-4792-AB2A-BD0CACA18994}"/>
              </a:ext>
            </a:extLst>
          </p:cNvPr>
          <p:cNvSpPr/>
          <p:nvPr/>
        </p:nvSpPr>
        <p:spPr>
          <a:xfrm>
            <a:off x="2114550" y="4457700"/>
            <a:ext cx="9515475" cy="14310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 nghe lời con dúi, hai vợ chồng khoét rỗng một khúc gỗ to, chuẩn bị thức ăn bỏ vào đó nên đã thoát khỏi nạn lũ lụt.</a:t>
            </a:r>
          </a:p>
        </p:txBody>
      </p:sp>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85" y="5051333"/>
            <a:ext cx="1141899" cy="913518"/>
          </a:xfrm>
          <a:prstGeom prst="rect">
            <a:avLst/>
          </a:prstGeom>
        </p:spPr>
      </p:pic>
      <p:sp>
        <p:nvSpPr>
          <p:cNvPr id="14" name="Arrow: Right 13">
            <a:hlinkClick r:id="rId5" action="ppaction://hlinksldjump"/>
            <a:extLst>
              <a:ext uri="{FF2B5EF4-FFF2-40B4-BE49-F238E27FC236}">
                <a16:creationId xmlns:a16="http://schemas.microsoft.com/office/drawing/2014/main"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63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id="{D3BAF337-8A9D-493D-B205-8602D25A0068}"/>
              </a:ext>
            </a:extLst>
          </p:cNvPr>
          <p:cNvSpPr txBox="1"/>
          <p:nvPr/>
        </p:nvSpPr>
        <p:spPr>
          <a:xfrm>
            <a:off x="3238500" y="1158094"/>
            <a:ext cx="573405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vợ</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chồng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thoát</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khỏi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nạn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lụt</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a:extLst>
              <a:ext uri="{FF2B5EF4-FFF2-40B4-BE49-F238E27FC236}">
                <a16:creationId xmlns:a16="http://schemas.microsoft.com/office/drawing/2014/main" id="{73E9677F-3325-4145-812C-41BC5102ECAF}"/>
              </a:ext>
            </a:extLst>
          </p:cNvPr>
          <p:cNvSpPr/>
          <p:nvPr/>
        </p:nvSpPr>
        <p:spPr>
          <a:xfrm>
            <a:off x="1781175" y="4426053"/>
            <a:ext cx="8658225" cy="23157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vợ sinh ra một quả bầu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ai vợ chồng nghe thấy tiếng cười đùa/ tiếng lao xao trong quả bầu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ừ trong quả bầu, những con người nhỏ bé bước ra.</a:t>
            </a:r>
          </a:p>
        </p:txBody>
      </p:sp>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383" y="5522416"/>
            <a:ext cx="1416727" cy="1133380"/>
          </a:xfrm>
          <a:prstGeom prst="rect">
            <a:avLst/>
          </a:prstGeom>
        </p:spPr>
      </p:pic>
      <p:sp>
        <p:nvSpPr>
          <p:cNvPr id="14" name="Arrow: Right 13">
            <a:hlinkClick r:id="rId5" action="ppaction://hlinksldjump"/>
            <a:extLst>
              <a:ext uri="{FF2B5EF4-FFF2-40B4-BE49-F238E27FC236}">
                <a16:creationId xmlns:a16="http://schemas.microsoft.com/office/drawing/2014/main"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998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TM Avo" panose="02040603050506020204" pitchFamily="18" charset="0"/>
              <a:ea typeface="+mn-ea"/>
              <a:cs typeface="+mn-cs"/>
            </a:endParaRPr>
          </a:p>
        </p:txBody>
      </p:sp>
      <p:pic>
        <p:nvPicPr>
          <p:cNvPr id="14" name="Picture 2">
            <a:extLst>
              <a:ext uri="{FF2B5EF4-FFF2-40B4-BE49-F238E27FC236}">
                <a16:creationId xmlns:a16="http://schemas.microsoft.com/office/drawing/2014/main" id="{6006D861-2725-4377-A20E-88D29F36D29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308097" y="541365"/>
            <a:ext cx="2679861" cy="26798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8" action="ppaction://hlinksldjump"/>
            <a:extLst>
              <a:ext uri="{FF2B5EF4-FFF2-40B4-BE49-F238E27FC236}">
                <a16:creationId xmlns:a16="http://schemas.microsoft.com/office/drawing/2014/main" id="{E2FBA585-F16B-4DDF-858B-69423E2DA1A1}"/>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sp>
        <p:nvSpPr>
          <p:cNvPr id="15" name="TextBox 14">
            <a:extLst>
              <a:ext uri="{FF2B5EF4-FFF2-40B4-BE49-F238E27FC236}">
                <a16:creationId xmlns:a16="http://schemas.microsoft.com/office/drawing/2014/main" id="{8140959A-80C1-45A2-B9F6-05E6B4F2FDCD}"/>
              </a:ext>
            </a:extLst>
          </p:cNvPr>
          <p:cNvSpPr txBox="1"/>
          <p:nvPr/>
        </p:nvSpPr>
        <p:spPr>
          <a:xfrm>
            <a:off x="2409826" y="1496585"/>
            <a:ext cx="71628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Ở </a:t>
            </a:r>
            <a:r>
              <a:rPr lang="en-US" sz="48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Phú</a:t>
            </a:r>
            <a:r>
              <a:rPr lang="en-US" sz="48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Thọ</a:t>
            </a:r>
            <a:r>
              <a:rPr lang="en-US" sz="48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có</a:t>
            </a:r>
            <a:r>
              <a:rPr lang="en-US" sz="48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đền</a:t>
            </a:r>
            <a:r>
              <a:rPr lang="en-US" sz="48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thờ</a:t>
            </a:r>
            <a:r>
              <a:rPr lang="en-US" sz="48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8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nào</a:t>
            </a:r>
            <a:r>
              <a:rPr lang="en-US" sz="48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7" name="TextBox 16">
            <a:extLst>
              <a:ext uri="{FF2B5EF4-FFF2-40B4-BE49-F238E27FC236}">
                <a16:creationId xmlns:a16="http://schemas.microsoft.com/office/drawing/2014/main" id="{EE39E7AD-394F-4EA3-A3D6-6C826F5160FF}"/>
              </a:ext>
            </a:extLst>
          </p:cNvPr>
          <p:cNvSpPr txBox="1"/>
          <p:nvPr/>
        </p:nvSpPr>
        <p:spPr>
          <a:xfrm>
            <a:off x="2542893" y="3548698"/>
            <a:ext cx="868136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Đáp</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án</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Đền</a:t>
            </a:r>
            <a:r>
              <a:rPr 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thờ</a:t>
            </a:r>
            <a:r>
              <a:rPr 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Vua</a:t>
            </a:r>
            <a:r>
              <a:rPr 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Hùng</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8" name="Tieng-ting-www_nhacchuongvui_com">
            <a:hlinkClick r:id="" action="ppaction://media"/>
            <a:extLst>
              <a:ext uri="{FF2B5EF4-FFF2-40B4-BE49-F238E27FC236}">
                <a16:creationId xmlns:a16="http://schemas.microsoft.com/office/drawing/2014/main" id="{0AF8D04B-0DD4-4A42-B060-601B7B205A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67594" y="1393215"/>
            <a:ext cx="406400" cy="406400"/>
          </a:xfrm>
          <a:prstGeom prst="rect">
            <a:avLst/>
          </a:prstGeom>
        </p:spPr>
      </p:pic>
    </p:spTree>
    <p:extLst>
      <p:ext uri="{BB962C8B-B14F-4D97-AF65-F5344CB8AC3E}">
        <p14:creationId xmlns:p14="http://schemas.microsoft.com/office/powerpoint/2010/main" val="60182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1000"/>
                                        <p:tgtEl>
                                          <p:spTgt spid="17">
                                            <p:txEl>
                                              <p:pRg st="0" end="0"/>
                                            </p:txEl>
                                          </p:spTgt>
                                        </p:tgtEl>
                                      </p:cBhvr>
                                    </p:animEffect>
                                    <p:anim calcmode="lin" valueType="num">
                                      <p:cBhvr>
                                        <p:cTn id="1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mediacall" presetSubtype="0" fill="hold" nodeType="afterEffect">
                                  <p:stCondLst>
                                    <p:cond delay="0"/>
                                  </p:stCondLst>
                                  <p:childTnLst>
                                    <p:cmd type="call" cmd="playFrom(0.0)">
                                      <p:cBhvr>
                                        <p:cTn id="22" dur="280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705100" y="659340"/>
            <a:ext cx="7628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câu chuyện nói về điều gì?</a:t>
            </a:r>
          </a:p>
        </p:txBody>
      </p:sp>
      <p:sp>
        <p:nvSpPr>
          <p:cNvPr id="8" name="Rectangle 7">
            <a:extLst>
              <a:ext uri="{FF2B5EF4-FFF2-40B4-BE49-F238E27FC236}">
                <a16:creationId xmlns:a16="http://schemas.microsoft.com/office/drawing/2014/main" id="{5E25267F-A38E-4B74-A147-67C49BA172CA}"/>
              </a:ext>
            </a:extLst>
          </p:cNvPr>
          <p:cNvSpPr/>
          <p:nvPr/>
        </p:nvSpPr>
        <p:spPr>
          <a:xfrm>
            <a:off x="847724" y="3990976"/>
            <a:ext cx="10655737" cy="2464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thích về nạn lũ lụt hằng năm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thích về nguồn gốc các dân tộc trên đất nước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 cách phòng chống thiên tai, lũ lụt</a:t>
            </a:r>
          </a:p>
        </p:txBody>
      </p:sp>
      <p:sp>
        <p:nvSpPr>
          <p:cNvPr id="14" name="Arrow: Right 13">
            <a:hlinkClick r:id="rId4"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1E4AEEDF-BCC2-4AFC-9065-B986C1A3EF3B}"/>
              </a:ext>
            </a:extLst>
          </p:cNvPr>
          <p:cNvSpPr/>
          <p:nvPr/>
        </p:nvSpPr>
        <p:spPr>
          <a:xfrm>
            <a:off x="847724" y="5029200"/>
            <a:ext cx="485776" cy="4095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252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496387" y="207524"/>
            <a:ext cx="11220995" cy="6297779"/>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0" name="图片 9">
            <a:extLst>
              <a:ext uri="{FF2B5EF4-FFF2-40B4-BE49-F238E27FC236}">
                <a16:creationId xmlns:a16="http://schemas.microsoft.com/office/drawing/2014/main" id="{BCCE3D49-B520-40DB-868A-5D43B211B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8798"/>
            <a:ext cx="4572000" cy="6096000"/>
          </a:xfrm>
          <a:prstGeom prst="rect">
            <a:avLst/>
          </a:prstGeom>
        </p:spPr>
      </p:pic>
      <p:pic>
        <p:nvPicPr>
          <p:cNvPr id="32" name="图片 32">
            <a:extLst>
              <a:ext uri="{FF2B5EF4-FFF2-40B4-BE49-F238E27FC236}">
                <a16:creationId xmlns:a16="http://schemas.microsoft.com/office/drawing/2014/main" id="{7F518735-9DF3-4336-8E51-CC5298F4D9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10" t="64450" r="63336" b="-6857"/>
          <a:stretch/>
        </p:blipFill>
        <p:spPr>
          <a:xfrm flipH="1">
            <a:off x="9407308" y="52406"/>
            <a:ext cx="3428185" cy="2524049"/>
          </a:xfrm>
          <a:prstGeom prst="rect">
            <a:avLst/>
          </a:prstGeom>
        </p:spPr>
      </p:pic>
      <p:pic>
        <p:nvPicPr>
          <p:cNvPr id="34" name="Picture 33">
            <a:extLst>
              <a:ext uri="{FF2B5EF4-FFF2-40B4-BE49-F238E27FC236}">
                <a16:creationId xmlns:a16="http://schemas.microsoft.com/office/drawing/2014/main" id="{60CDFF07-74E5-475D-AA97-9AB791615366}"/>
              </a:ext>
            </a:extLst>
          </p:cNvPr>
          <p:cNvPicPr>
            <a:picLocks noChangeAspect="1"/>
          </p:cNvPicPr>
          <p:nvPr/>
        </p:nvPicPr>
        <p:blipFill>
          <a:blip r:embed="rId5"/>
          <a:stretch>
            <a:fillRect/>
          </a:stretch>
        </p:blipFill>
        <p:spPr>
          <a:xfrm>
            <a:off x="4781006" y="2100205"/>
            <a:ext cx="6719804" cy="3486042"/>
          </a:xfrm>
          <a:prstGeom prst="rect">
            <a:avLst/>
          </a:prstGeom>
        </p:spPr>
      </p:pic>
    </p:spTree>
    <p:custDataLst>
      <p:tags r:id="rId1"/>
    </p:custDataLst>
    <p:extLst>
      <p:ext uri="{BB962C8B-B14F-4D97-AF65-F5344CB8AC3E}">
        <p14:creationId xmlns:p14="http://schemas.microsoft.com/office/powerpoint/2010/main" val="63343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378823"/>
            <a:ext cx="1140142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13C02B8-1D6D-4E4E-B35F-DB68D442E083}"/>
              </a:ext>
            </a:extLst>
          </p:cNvPr>
          <p:cNvGrpSpPr/>
          <p:nvPr/>
        </p:nvGrpSpPr>
        <p:grpSpPr>
          <a:xfrm>
            <a:off x="814187" y="2815754"/>
            <a:ext cx="11104735" cy="3646952"/>
            <a:chOff x="244707" y="2523579"/>
            <a:chExt cx="6467301" cy="2735213"/>
          </a:xfrm>
        </p:grpSpPr>
        <p:pic>
          <p:nvPicPr>
            <p:cNvPr id="15" name="Picture 14">
              <a:extLst>
                <a:ext uri="{FF2B5EF4-FFF2-40B4-BE49-F238E27FC236}">
                  <a16:creationId xmlns:a16="http://schemas.microsoft.com/office/drawing/2014/main" id="{A730F0C9-0F35-49DC-B765-BFA2A222EA3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415666" y="2603737"/>
              <a:ext cx="2296342" cy="2655055"/>
            </a:xfrm>
            <a:prstGeom prst="cloud">
              <a:avLst/>
            </a:prstGeom>
          </p:spPr>
        </p:pic>
        <p:sp>
          <p:nvSpPr>
            <p:cNvPr id="16" name="Rectangle 15">
              <a:extLst>
                <a:ext uri="{FF2B5EF4-FFF2-40B4-BE49-F238E27FC236}">
                  <a16:creationId xmlns:a16="http://schemas.microsoft.com/office/drawing/2014/main" id="{83246147-4582-49C8-83EA-26205B682F4B}"/>
                </a:ext>
              </a:extLst>
            </p:cNvPr>
            <p:cNvSpPr/>
            <p:nvPr/>
          </p:nvSpPr>
          <p:spPr>
            <a:xfrm>
              <a:off x="244707" y="2523579"/>
              <a:ext cx="3882959" cy="265457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Lạ thay, từ trong quả bầu, những con người bé nhỏ bước ra. Người Khơ Mú ra trước. Tiếp đến, người Thái, người Mường, người Dao, người Mông, người Ê-đê, người Ba-na, người Kinh,... lần lượt ra theo.</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Đó là tổ tiên của các dân tộc anh em trên đất nước ta ngày nay.</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800" b="0" i="1" u="none" strike="noStrike" kern="1200" cap="none" spc="0" normalizeH="0" baseline="0" noProof="0" dirty="0">
                  <a:ln>
                    <a:noFill/>
                  </a:ln>
                  <a:solidFill>
                    <a:prstClr val="black"/>
                  </a:solidFill>
                  <a:effectLst/>
                  <a:uLnTx/>
                  <a:uFillTx/>
                  <a:latin typeface="Arial-Rounded"/>
                  <a:ea typeface="Arial-Rounded"/>
                  <a:cs typeface="+mn-cs"/>
                </a:rPr>
                <a:t>Truyện cổ Khơ Mú</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a:t>
              </a:r>
              <a:endParaRPr kumimoji="0" lang="vi-VN" sz="2800" b="0" i="0" u="none" strike="noStrike" kern="1200" cap="none" spc="0" normalizeH="0" baseline="0" noProof="0" dirty="0">
                <a:ln>
                  <a:noFill/>
                </a:ln>
                <a:solidFill>
                  <a:srgbClr val="ED7D31"/>
                </a:solidFill>
                <a:effectLst/>
                <a:uLnTx/>
                <a:uFillTx/>
                <a:latin typeface="Arial-Rounded"/>
                <a:ea typeface="Arial-Rounded"/>
                <a:cs typeface="+mn-cs"/>
              </a:endParaRPr>
            </a:p>
          </p:txBody>
        </p:sp>
      </p:grpSp>
      <p:pic>
        <p:nvPicPr>
          <p:cNvPr id="17" name="Picture 16">
            <a:extLst>
              <a:ext uri="{FF2B5EF4-FFF2-40B4-BE49-F238E27FC236}">
                <a16:creationId xmlns:a16="http://schemas.microsoft.com/office/drawing/2014/main" id="{DA43B34C-4268-4457-B983-D3BE69A9234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900286" y="502815"/>
            <a:ext cx="1018968" cy="700229"/>
          </a:xfrm>
          <a:prstGeom prst="rect">
            <a:avLst/>
          </a:prstGeom>
        </p:spPr>
      </p:pic>
      <p:sp>
        <p:nvSpPr>
          <p:cNvPr id="19" name="TextBox 18">
            <a:extLst>
              <a:ext uri="{FF2B5EF4-FFF2-40B4-BE49-F238E27FC236}">
                <a16:creationId xmlns:a16="http://schemas.microsoft.com/office/drawing/2014/main" id="{E9376FDF-AD3D-43E6-B4F5-55F91BCE3325}"/>
              </a:ext>
            </a:extLst>
          </p:cNvPr>
          <p:cNvSpPr txBox="1"/>
          <p:nvPr/>
        </p:nvSpPr>
        <p:spPr>
          <a:xfrm>
            <a:off x="4147821" y="360546"/>
            <a:ext cx="5345771"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4472C4"/>
                </a:solidFill>
                <a:effectLst/>
                <a:uLnTx/>
                <a:uFillTx/>
                <a:latin typeface="Arial-Rounded"/>
                <a:ea typeface="Arial-Rounded"/>
                <a:cs typeface="+mn-cs"/>
              </a:rPr>
              <a:t>CHUYỆN QUẢ BẦU</a:t>
            </a:r>
            <a:endParaRPr kumimoji="0" lang="en-US" sz="3200" b="1" i="0" u="none" strike="noStrike" kern="1200" cap="none" spc="0" normalizeH="0" baseline="0" noProof="0" dirty="0">
              <a:ln>
                <a:noFill/>
              </a:ln>
              <a:solidFill>
                <a:srgbClr val="4472C4"/>
              </a:solidFill>
              <a:effectLst/>
              <a:uLnTx/>
              <a:uFillTx/>
              <a:latin typeface="Arial-Rounded"/>
              <a:ea typeface="Arial-Rounded"/>
              <a:cs typeface="+mn-cs"/>
            </a:endParaRPr>
          </a:p>
        </p:txBody>
      </p:sp>
      <p:sp>
        <p:nvSpPr>
          <p:cNvPr id="20" name="TextBox 19">
            <a:extLst>
              <a:ext uri="{FF2B5EF4-FFF2-40B4-BE49-F238E27FC236}">
                <a16:creationId xmlns:a16="http://schemas.microsoft.com/office/drawing/2014/main" id="{0DD509EC-8E62-4065-89BC-4706A606D648}"/>
              </a:ext>
            </a:extLst>
          </p:cNvPr>
          <p:cNvSpPr txBox="1"/>
          <p:nvPr/>
        </p:nvSpPr>
        <p:spPr>
          <a:xfrm>
            <a:off x="814187" y="1154403"/>
            <a:ext cx="9968043" cy="1815882"/>
          </a:xfrm>
          <a:prstGeom prst="rect">
            <a:avLst/>
          </a:prstGeom>
          <a:noFill/>
        </p:spPr>
        <p:txBody>
          <a:bodyPr wrap="square" rtlCol="0">
            <a:spAutoFit/>
          </a:bodyPr>
          <a:lstStyle/>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Ít lâu sau, người vợ sinh ra một quả bầu.</a:t>
            </a:r>
          </a:p>
          <a:p>
            <a:pPr marL="0" marR="0" lvl="0" indent="36576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Một hôm, đi làm nương về, họ nghe tiếng cười đùa từ gác bếp để quả bầu. Thấy lạ, họ lấy quả bầu xuống, áp tai nghe thì có tiếng lao xao. Người vợ bèn lấy que dùi quả bầu.</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3810710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496387" y="207524"/>
            <a:ext cx="11220995" cy="6297779"/>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0" name="图片 9">
            <a:extLst>
              <a:ext uri="{FF2B5EF4-FFF2-40B4-BE49-F238E27FC236}">
                <a16:creationId xmlns:a16="http://schemas.microsoft.com/office/drawing/2014/main" id="{BCCE3D49-B520-40DB-868A-5D43B211B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8798"/>
            <a:ext cx="4572000" cy="6096000"/>
          </a:xfrm>
          <a:prstGeom prst="rect">
            <a:avLst/>
          </a:prstGeom>
        </p:spPr>
      </p:pic>
      <p:pic>
        <p:nvPicPr>
          <p:cNvPr id="32" name="图片 32">
            <a:extLst>
              <a:ext uri="{FF2B5EF4-FFF2-40B4-BE49-F238E27FC236}">
                <a16:creationId xmlns:a16="http://schemas.microsoft.com/office/drawing/2014/main" id="{7F518735-9DF3-4336-8E51-CC5298F4D9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10" t="64450" r="63336" b="-6857"/>
          <a:stretch/>
        </p:blipFill>
        <p:spPr>
          <a:xfrm flipH="1">
            <a:off x="9407308" y="52406"/>
            <a:ext cx="3428185" cy="2524049"/>
          </a:xfrm>
          <a:prstGeom prst="rect">
            <a:avLst/>
          </a:prstGeom>
        </p:spPr>
      </p:pic>
      <p:pic>
        <p:nvPicPr>
          <p:cNvPr id="7" name="Picture 6">
            <a:extLst>
              <a:ext uri="{FF2B5EF4-FFF2-40B4-BE49-F238E27FC236}">
                <a16:creationId xmlns:a16="http://schemas.microsoft.com/office/drawing/2014/main" id="{AE9DFD9D-16D2-4A6B-9EC3-88FCE1DB3D60}"/>
              </a:ext>
            </a:extLst>
          </p:cNvPr>
          <p:cNvPicPr>
            <a:picLocks noChangeAspect="1"/>
          </p:cNvPicPr>
          <p:nvPr/>
        </p:nvPicPr>
        <p:blipFill>
          <a:blip r:embed="rId5"/>
          <a:stretch>
            <a:fillRect/>
          </a:stretch>
        </p:blipFill>
        <p:spPr>
          <a:xfrm>
            <a:off x="4971142" y="2576455"/>
            <a:ext cx="6724471" cy="2139881"/>
          </a:xfrm>
          <a:prstGeom prst="rect">
            <a:avLst/>
          </a:prstGeom>
        </p:spPr>
      </p:pic>
    </p:spTree>
    <p:custDataLst>
      <p:tags r:id="rId1"/>
    </p:custDataLst>
    <p:extLst>
      <p:ext uri="{BB962C8B-B14F-4D97-AF65-F5344CB8AC3E}">
        <p14:creationId xmlns:p14="http://schemas.microsoft.com/office/powerpoint/2010/main" val="264896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04800" y="207524"/>
            <a:ext cx="11610975" cy="6297779"/>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00899CD-31B5-48AD-92B3-B3C911C326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062379" y="1952625"/>
            <a:ext cx="6634206" cy="4278022"/>
          </a:xfrm>
          <a:prstGeom prst="roundRect">
            <a:avLst/>
          </a:prstGeom>
          <a:ln w="28575">
            <a:solidFill>
              <a:srgbClr val="0070C0"/>
            </a:solidFill>
          </a:ln>
        </p:spPr>
      </p:pic>
      <p:sp>
        <p:nvSpPr>
          <p:cNvPr id="9" name="TextBox 8">
            <a:extLst>
              <a:ext uri="{FF2B5EF4-FFF2-40B4-BE49-F238E27FC236}">
                <a16:creationId xmlns:a16="http://schemas.microsoft.com/office/drawing/2014/main" id="{80EA93D6-74AB-4233-BAAE-71E7F37CE8D0}"/>
              </a:ext>
            </a:extLst>
          </p:cNvPr>
          <p:cNvSpPr txBox="1"/>
          <p:nvPr/>
        </p:nvSpPr>
        <p:spPr>
          <a:xfrm>
            <a:off x="2875456" y="352697"/>
            <a:ext cx="7173419" cy="80996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a:ea typeface="Arial-Rounded"/>
                <a:cs typeface="+mn-cs"/>
              </a:rPr>
              <a:t>1</a:t>
            </a:r>
            <a:r>
              <a:rPr kumimoji="0" lang="vi-VN" sz="3600" b="1" i="0" u="none" strike="noStrike" kern="1200" cap="none" spc="0" normalizeH="0" baseline="0" noProof="0" dirty="0">
                <a:ln>
                  <a:noFill/>
                </a:ln>
                <a:solidFill>
                  <a:prstClr val="black"/>
                </a:solidFill>
                <a:effectLst/>
                <a:uLnTx/>
                <a:uFillTx/>
                <a:latin typeface="Arial-Rounded"/>
                <a:ea typeface="Arial-Rounded"/>
                <a:cs typeface="+mn-cs"/>
              </a:rPr>
              <a:t>. Viết tên 3 dân tộc trong bài đọc.</a:t>
            </a:r>
          </a:p>
        </p:txBody>
      </p:sp>
      <p:sp>
        <p:nvSpPr>
          <p:cNvPr id="10" name="TextBox 9">
            <a:extLst>
              <a:ext uri="{FF2B5EF4-FFF2-40B4-BE49-F238E27FC236}">
                <a16:creationId xmlns:a16="http://schemas.microsoft.com/office/drawing/2014/main" id="{746AABEA-D1F9-4C7B-919C-DC4216623518}"/>
              </a:ext>
            </a:extLst>
          </p:cNvPr>
          <p:cNvSpPr txBox="1"/>
          <p:nvPr/>
        </p:nvSpPr>
        <p:spPr>
          <a:xfrm>
            <a:off x="304800" y="2457419"/>
            <a:ext cx="4538390" cy="22075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a:ea typeface="Arial-Rounded"/>
                <a:cs typeface="+mn-cs"/>
                <a:sym typeface="Wingdings" panose="05000000000000000000" pitchFamily="2" charset="2"/>
              </a:rPr>
              <a:t> </a:t>
            </a:r>
            <a:r>
              <a:rPr kumimoji="0" lang="vi-VN" sz="3200" b="0" i="0" u="none" strike="noStrike" kern="1200" cap="none" spc="0" normalizeH="0" baseline="0" noProof="0" dirty="0">
                <a:ln>
                  <a:noFill/>
                </a:ln>
                <a:solidFill>
                  <a:srgbClr val="FF0000"/>
                </a:solidFill>
                <a:effectLst/>
                <a:uLnTx/>
                <a:uFillTx/>
                <a:latin typeface="Arial-Rounded"/>
                <a:ea typeface="Arial-Rounded"/>
                <a:cs typeface="+mn-cs"/>
              </a:rPr>
              <a:t>Khơ Mú, Thái, Mường, Dao, Mông, Ê-đê, Ba-na, Kinh.</a:t>
            </a:r>
          </a:p>
        </p:txBody>
      </p:sp>
    </p:spTree>
    <p:custDataLst>
      <p:tags r:id="rId1"/>
    </p:custDataLst>
    <p:extLst>
      <p:ext uri="{BB962C8B-B14F-4D97-AF65-F5344CB8AC3E}">
        <p14:creationId xmlns:p14="http://schemas.microsoft.com/office/powerpoint/2010/main" val="2722277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04800" y="207524"/>
            <a:ext cx="11610975" cy="6297779"/>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EC85E7A-C4FA-4E60-A7F5-29370AD203D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32525" y="1998612"/>
            <a:ext cx="10794193" cy="3383585"/>
          </a:xfrm>
          <a:prstGeom prst="rect">
            <a:avLst/>
          </a:prstGeom>
        </p:spPr>
      </p:pic>
      <p:sp>
        <p:nvSpPr>
          <p:cNvPr id="11" name="TextBox 10">
            <a:extLst>
              <a:ext uri="{FF2B5EF4-FFF2-40B4-BE49-F238E27FC236}">
                <a16:creationId xmlns:a16="http://schemas.microsoft.com/office/drawing/2014/main" id="{377BCFD3-A71F-4348-A00A-C00278CB0CE9}"/>
              </a:ext>
            </a:extLst>
          </p:cNvPr>
          <p:cNvSpPr txBox="1"/>
          <p:nvPr/>
        </p:nvSpPr>
        <p:spPr>
          <a:xfrm>
            <a:off x="2686049" y="352697"/>
            <a:ext cx="8640669" cy="14688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a:ea typeface="Arial-Rounded"/>
                <a:cs typeface="+mn-cs"/>
              </a:rPr>
              <a:t>2. Kết hợp từ ngữ ở cột A với từ ngữ ở cột B để tạo câu nêu đặc điểm.</a:t>
            </a:r>
          </a:p>
        </p:txBody>
      </p:sp>
      <p:cxnSp>
        <p:nvCxnSpPr>
          <p:cNvPr id="12" name="Straight Connector 11">
            <a:extLst>
              <a:ext uri="{FF2B5EF4-FFF2-40B4-BE49-F238E27FC236}">
                <a16:creationId xmlns:a16="http://schemas.microsoft.com/office/drawing/2014/main" id="{EE661F4D-1289-44F0-B823-50B785921D23}"/>
              </a:ext>
            </a:extLst>
          </p:cNvPr>
          <p:cNvCxnSpPr>
            <a:cxnSpLocks/>
          </p:cNvCxnSpPr>
          <p:nvPr/>
        </p:nvCxnSpPr>
        <p:spPr>
          <a:xfrm>
            <a:off x="5149951" y="3542472"/>
            <a:ext cx="612674" cy="1432279"/>
          </a:xfrm>
          <a:prstGeom prst="line">
            <a:avLst/>
          </a:prstGeom>
          <a:noFill/>
          <a:ln w="28575"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2DB84FCD-B959-446F-948B-85C3E4592716}"/>
              </a:ext>
            </a:extLst>
          </p:cNvPr>
          <p:cNvCxnSpPr>
            <a:cxnSpLocks/>
          </p:cNvCxnSpPr>
          <p:nvPr/>
        </p:nvCxnSpPr>
        <p:spPr>
          <a:xfrm flipV="1">
            <a:off x="5154147" y="3542472"/>
            <a:ext cx="608478" cy="703694"/>
          </a:xfrm>
          <a:prstGeom prst="line">
            <a:avLst/>
          </a:prstGeom>
          <a:noFill/>
          <a:ln w="28575"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78400BCC-316D-423B-A26E-FF93FC727F17}"/>
              </a:ext>
            </a:extLst>
          </p:cNvPr>
          <p:cNvCxnSpPr>
            <a:cxnSpLocks/>
          </p:cNvCxnSpPr>
          <p:nvPr/>
        </p:nvCxnSpPr>
        <p:spPr>
          <a:xfrm flipV="1">
            <a:off x="5149951" y="4246166"/>
            <a:ext cx="612674" cy="617902"/>
          </a:xfrm>
          <a:prstGeom prst="line">
            <a:avLst/>
          </a:prstGeom>
          <a:noFill/>
          <a:ln w="28575" cap="flat" cmpd="sng" algn="ctr">
            <a:solidFill>
              <a:srgbClr val="FF0000"/>
            </a:solidFill>
            <a:prstDash val="solid"/>
            <a:miter lim="800000"/>
          </a:ln>
          <a:effectLst/>
        </p:spPr>
      </p:cxnSp>
    </p:spTree>
    <p:custDataLst>
      <p:tags r:id="rId1"/>
    </p:custDataLst>
    <p:extLst>
      <p:ext uri="{BB962C8B-B14F-4D97-AF65-F5344CB8AC3E}">
        <p14:creationId xmlns:p14="http://schemas.microsoft.com/office/powerpoint/2010/main" val="1740877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TM Avo" panose="02040603050506020204" pitchFamily="18" charset="0"/>
              <a:ea typeface="+mn-ea"/>
              <a:cs typeface="+mn-cs"/>
            </a:endParaRPr>
          </a:p>
        </p:txBody>
      </p:sp>
      <p:pic>
        <p:nvPicPr>
          <p:cNvPr id="14" name="Picture 2">
            <a:extLst>
              <a:ext uri="{FF2B5EF4-FFF2-40B4-BE49-F238E27FC236}">
                <a16:creationId xmlns:a16="http://schemas.microsoft.com/office/drawing/2014/main" id="{14B5283C-EDFE-4859-B2DE-06A058E413F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49016" y="664475"/>
            <a:ext cx="2690763" cy="2690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8" action="ppaction://hlinksldjump"/>
            <a:extLst>
              <a:ext uri="{FF2B5EF4-FFF2-40B4-BE49-F238E27FC236}">
                <a16:creationId xmlns:a16="http://schemas.microsoft.com/office/drawing/2014/main" id="{DC8DD859-F46C-4BDB-83F1-67306C50ED1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sp>
        <p:nvSpPr>
          <p:cNvPr id="15" name="TextBox 14">
            <a:extLst>
              <a:ext uri="{FF2B5EF4-FFF2-40B4-BE49-F238E27FC236}">
                <a16:creationId xmlns:a16="http://schemas.microsoft.com/office/drawing/2014/main" id="{55A8ACC6-D2CC-4E45-84BA-0B32059F078C}"/>
              </a:ext>
            </a:extLst>
          </p:cNvPr>
          <p:cNvSpPr txBox="1"/>
          <p:nvPr/>
        </p:nvSpPr>
        <p:spPr>
          <a:xfrm>
            <a:off x="2647950" y="1496585"/>
            <a:ext cx="69151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Ở Nam </a:t>
            </a:r>
            <a:r>
              <a:rPr lang="en-US" sz="44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Bộ</a:t>
            </a:r>
            <a:r>
              <a:rPr lang="en-US" sz="44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4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có</a:t>
            </a:r>
            <a:r>
              <a:rPr lang="en-US" sz="44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4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cảnh</a:t>
            </a:r>
            <a:r>
              <a:rPr lang="en-US" sz="44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4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đẹp</a:t>
            </a:r>
            <a:r>
              <a:rPr lang="en-US" sz="44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4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nổi</a:t>
            </a:r>
            <a:r>
              <a:rPr lang="en-US" sz="44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4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tiếng</a:t>
            </a:r>
            <a:r>
              <a:rPr lang="en-US" sz="44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400" b="1" noProof="0" dirty="0" err="1">
                <a:solidFill>
                  <a:srgbClr val="002060"/>
                </a:solidFill>
                <a:latin typeface="Arial" panose="020B0604020202020204" pitchFamily="34" charset="0"/>
                <a:ea typeface="Arial-Rounded" panose="020B0500000000000000" pitchFamily="34" charset="0"/>
                <a:cs typeface="Arial" panose="020B0604020202020204" pitchFamily="34" charset="0"/>
              </a:rPr>
              <a:t>nào</a:t>
            </a:r>
            <a:r>
              <a:rPr lang="en-US" sz="4400" b="1" noProof="0" dirty="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7" name="TextBox 16">
            <a:extLst>
              <a:ext uri="{FF2B5EF4-FFF2-40B4-BE49-F238E27FC236}">
                <a16:creationId xmlns:a16="http://schemas.microsoft.com/office/drawing/2014/main" id="{69870D10-D3C8-42BD-BE76-22ACE8A12239}"/>
              </a:ext>
            </a:extLst>
          </p:cNvPr>
          <p:cNvSpPr txBox="1"/>
          <p:nvPr/>
        </p:nvSpPr>
        <p:spPr>
          <a:xfrm>
            <a:off x="713708" y="3847115"/>
            <a:ext cx="6172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 </a:t>
            </a: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Đồng</a:t>
            </a:r>
            <a:r>
              <a:rPr 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Tháp</a:t>
            </a:r>
            <a:r>
              <a:rPr 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Mười</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id="{86362BCD-6EBE-4069-A3D9-90E9C6699141}"/>
              </a:ext>
            </a:extLst>
          </p:cNvPr>
          <p:cNvSpPr txBox="1"/>
          <p:nvPr/>
        </p:nvSpPr>
        <p:spPr>
          <a:xfrm>
            <a:off x="7791855" y="3831410"/>
            <a:ext cx="6172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Hồ</a:t>
            </a:r>
            <a:r>
              <a:rPr kumimoji="0" lang="en-US" sz="44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Gươm</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3" name="Picture 2">
            <a:extLst>
              <a:ext uri="{FF2B5EF4-FFF2-40B4-BE49-F238E27FC236}">
                <a16:creationId xmlns:a16="http://schemas.microsoft.com/office/drawing/2014/main" id="{8399A700-039C-4408-A663-FE2B3A1583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4277" y="3216070"/>
            <a:ext cx="1635542" cy="1384781"/>
          </a:xfrm>
          <a:prstGeom prst="rect">
            <a:avLst/>
          </a:prstGeom>
        </p:spPr>
      </p:pic>
      <p:pic>
        <p:nvPicPr>
          <p:cNvPr id="20" name="Tieng-ting-www_nhacchuongvui_com">
            <a:hlinkClick r:id="" action="ppaction://media"/>
            <a:extLst>
              <a:ext uri="{FF2B5EF4-FFF2-40B4-BE49-F238E27FC236}">
                <a16:creationId xmlns:a16="http://schemas.microsoft.com/office/drawing/2014/main" id="{94D3096E-2C43-481E-84C4-F161C11AD26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181251" y="746125"/>
            <a:ext cx="406400" cy="406400"/>
          </a:xfrm>
          <a:prstGeom prst="rect">
            <a:avLst/>
          </a:prstGeom>
        </p:spPr>
      </p:pic>
    </p:spTree>
    <p:extLst>
      <p:ext uri="{BB962C8B-B14F-4D97-AF65-F5344CB8AC3E}">
        <p14:creationId xmlns:p14="http://schemas.microsoft.com/office/powerpoint/2010/main" val="339090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1000"/>
                                        <p:tgtEl>
                                          <p:spTgt spid="17">
                                            <p:txEl>
                                              <p:pRg st="0" end="0"/>
                                            </p:txEl>
                                          </p:spTgt>
                                        </p:tgtEl>
                                      </p:cBhvr>
                                    </p:animEffect>
                                    <p:anim calcmode="lin" valueType="num">
                                      <p:cBhvr>
                                        <p:cTn id="1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1000"/>
                                        <p:tgtEl>
                                          <p:spTgt spid="19">
                                            <p:txEl>
                                              <p:pRg st="0" end="0"/>
                                            </p:txEl>
                                          </p:spTgt>
                                        </p:tgtEl>
                                      </p:cBhvr>
                                    </p:animEffect>
                                    <p:anim calcmode="lin" valueType="num">
                                      <p:cBhvr>
                                        <p:cTn id="2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280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TM Avo" panose="02040603050506020204" pitchFamily="18" charset="0"/>
              <a:ea typeface="+mn-ea"/>
              <a:cs typeface="+mn-cs"/>
            </a:endParaRPr>
          </a:p>
        </p:txBody>
      </p:sp>
      <p:pic>
        <p:nvPicPr>
          <p:cNvPr id="14" name="Picture 2">
            <a:extLst>
              <a:ext uri="{FF2B5EF4-FFF2-40B4-BE49-F238E27FC236}">
                <a16:creationId xmlns:a16="http://schemas.microsoft.com/office/drawing/2014/main" id="{14B5283C-EDFE-4859-B2DE-06A058E413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53741" y="80996"/>
            <a:ext cx="2690763" cy="2690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4" action="ppaction://hlinksldjump"/>
            <a:extLst>
              <a:ext uri="{FF2B5EF4-FFF2-40B4-BE49-F238E27FC236}">
                <a16:creationId xmlns:a16="http://schemas.microsoft.com/office/drawing/2014/main" id="{DC8DD859-F46C-4BDB-83F1-67306C50ED1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sp>
        <p:nvSpPr>
          <p:cNvPr id="15" name="TextBox 14">
            <a:extLst>
              <a:ext uri="{FF2B5EF4-FFF2-40B4-BE49-F238E27FC236}">
                <a16:creationId xmlns:a16="http://schemas.microsoft.com/office/drawing/2014/main" id="{55A8ACC6-D2CC-4E45-84BA-0B32059F078C}"/>
              </a:ext>
            </a:extLst>
          </p:cNvPr>
          <p:cNvSpPr txBox="1"/>
          <p:nvPr/>
        </p:nvSpPr>
        <p:spPr>
          <a:xfrm>
            <a:off x="2086704" y="949325"/>
            <a:ext cx="7829550" cy="954107"/>
          </a:xfrm>
          <a:prstGeom prst="rect">
            <a:avLst/>
          </a:prstGeom>
          <a:noFill/>
        </p:spPr>
        <p:txBody>
          <a:bodyPr wrap="square" rtlCol="0">
            <a:spAutoFit/>
          </a:bodyPr>
          <a:lstStyle/>
          <a:p>
            <a:pPr lvl="0" algn="ctr">
              <a:defRPr/>
            </a:pP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Dựa</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vào</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tranh</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minh</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họa</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hãy</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đoán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xem</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câu</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chuyện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nói</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về</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điều</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gì</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pic>
        <p:nvPicPr>
          <p:cNvPr id="11" name="Picture 10">
            <a:extLst>
              <a:ext uri="{FF2B5EF4-FFF2-40B4-BE49-F238E27FC236}">
                <a16:creationId xmlns:a16="http://schemas.microsoft.com/office/drawing/2014/main" id="{0A1C644F-195E-4041-81DB-0EA5AB9FF06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272383" y="2021212"/>
            <a:ext cx="7382044" cy="3887463"/>
          </a:xfrm>
          <a:prstGeom prst="roundRect">
            <a:avLst/>
          </a:prstGeom>
        </p:spPr>
      </p:pic>
    </p:spTree>
    <p:extLst>
      <p:ext uri="{BB962C8B-B14F-4D97-AF65-F5344CB8AC3E}">
        <p14:creationId xmlns:p14="http://schemas.microsoft.com/office/powerpoint/2010/main" val="66794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图片 8">
            <a:extLst>
              <a:ext uri="{FF2B5EF4-FFF2-40B4-BE49-F238E27FC236}">
                <a16:creationId xmlns:a16="http://schemas.microsoft.com/office/drawing/2014/main" id="{C93B52D7-F595-45C1-ACC6-C232AD249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28" name="Picture 27">
            <a:extLst>
              <a:ext uri="{FF2B5EF4-FFF2-40B4-BE49-F238E27FC236}">
                <a16:creationId xmlns:a16="http://schemas.microsoft.com/office/drawing/2014/main" id="{4EF8CF07-18C2-444F-BC21-83E31D5D69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p:blipFill>
        <p:spPr>
          <a:xfrm>
            <a:off x="3783180" y="1479385"/>
            <a:ext cx="8343257" cy="4699345"/>
          </a:xfrm>
          <a:prstGeom prst="rect">
            <a:avLst/>
          </a:prstGeom>
        </p:spPr>
      </p:pic>
      <p:sp>
        <p:nvSpPr>
          <p:cNvPr id="30" name="TextBox 29">
            <a:extLst>
              <a:ext uri="{FF2B5EF4-FFF2-40B4-BE49-F238E27FC236}">
                <a16:creationId xmlns:a16="http://schemas.microsoft.com/office/drawing/2014/main" id="{03E92656-C40E-4A6F-B001-FFDBC18E4FCB}"/>
              </a:ext>
            </a:extLst>
          </p:cNvPr>
          <p:cNvSpPr txBox="1"/>
          <p:nvPr/>
        </p:nvSpPr>
        <p:spPr>
          <a:xfrm>
            <a:off x="3924372" y="1994402"/>
            <a:ext cx="8060871" cy="7960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mj-lt"/>
                <a:ea typeface="+mn-ea"/>
                <a:cs typeface="+mn-cs"/>
              </a:rPr>
              <a:t>Thứ</a:t>
            </a:r>
            <a:r>
              <a:rPr kumimoji="0" lang="en-US" sz="3400" b="0" i="0" u="none" strike="noStrike" kern="1200" cap="none" spc="0" normalizeH="0" baseline="0" noProof="0" dirty="0">
                <a:ln>
                  <a:noFill/>
                </a:ln>
                <a:solidFill>
                  <a:prstClr val="black"/>
                </a:solidFill>
                <a:effectLst/>
                <a:uLnTx/>
                <a:uFillTx/>
                <a:latin typeface="+mj-lt"/>
                <a:ea typeface="+mn-ea"/>
                <a:cs typeface="+mn-cs"/>
              </a:rPr>
              <a:t> … </a:t>
            </a:r>
            <a:r>
              <a:rPr kumimoji="0" lang="en-US" sz="3400" b="0" i="0" u="none" strike="noStrike" kern="1200" cap="none" spc="0" normalizeH="0" baseline="0" noProof="0" dirty="0" err="1">
                <a:ln>
                  <a:noFill/>
                </a:ln>
                <a:solidFill>
                  <a:prstClr val="black"/>
                </a:solidFill>
                <a:effectLst/>
                <a:uLnTx/>
                <a:uFillTx/>
                <a:latin typeface="+mj-lt"/>
                <a:ea typeface="+mn-ea"/>
                <a:cs typeface="+mn-cs"/>
              </a:rPr>
              <a:t>ngày</a:t>
            </a:r>
            <a:r>
              <a:rPr kumimoji="0" lang="en-US" sz="3400" b="0" i="0" u="none" strike="noStrike" kern="1200" cap="none" spc="0" normalizeH="0" baseline="0" noProof="0" dirty="0">
                <a:ln>
                  <a:noFill/>
                </a:ln>
                <a:solidFill>
                  <a:prstClr val="black"/>
                </a:solidFill>
                <a:effectLst/>
                <a:uLnTx/>
                <a:uFillTx/>
                <a:latin typeface="+mj-lt"/>
                <a:ea typeface="+mn-ea"/>
                <a:cs typeface="+mn-cs"/>
              </a:rPr>
              <a:t> … </a:t>
            </a:r>
            <a:r>
              <a:rPr kumimoji="0" lang="en-US" sz="3400" b="0" i="0" u="none" strike="noStrike" kern="1200" cap="none" spc="0" normalizeH="0" baseline="0" noProof="0" dirty="0" err="1">
                <a:ln>
                  <a:noFill/>
                </a:ln>
                <a:solidFill>
                  <a:prstClr val="black"/>
                </a:solidFill>
                <a:effectLst/>
                <a:uLnTx/>
                <a:uFillTx/>
                <a:latin typeface="+mj-lt"/>
                <a:ea typeface="+mn-ea"/>
                <a:cs typeface="+mn-cs"/>
              </a:rPr>
              <a:t>tháng</a:t>
            </a:r>
            <a:r>
              <a:rPr kumimoji="0" lang="en-US" sz="3400" b="0" i="0" u="none" strike="noStrike" kern="1200" cap="none" spc="0" normalizeH="0" baseline="0" noProof="0" dirty="0">
                <a:ln>
                  <a:noFill/>
                </a:ln>
                <a:solidFill>
                  <a:prstClr val="black"/>
                </a:solidFill>
                <a:effectLst/>
                <a:uLnTx/>
                <a:uFillTx/>
                <a:latin typeface="+mj-lt"/>
                <a:ea typeface="+mn-ea"/>
                <a:cs typeface="+mn-cs"/>
              </a:rPr>
              <a:t> … </a:t>
            </a:r>
            <a:r>
              <a:rPr lang="en-US" sz="3400" noProof="0" dirty="0" err="1">
                <a:solidFill>
                  <a:prstClr val="black"/>
                </a:solidFill>
                <a:latin typeface="+mj-lt"/>
              </a:rPr>
              <a:t>năm</a:t>
            </a:r>
            <a:r>
              <a:rPr lang="en-US" sz="3400" noProof="0" dirty="0">
                <a:solidFill>
                  <a:prstClr val="black"/>
                </a:solidFill>
                <a:latin typeface="+mj-lt"/>
              </a:rPr>
              <a:t>…..</a:t>
            </a:r>
            <a:endParaRPr kumimoji="0" lang="en-US" sz="3400" b="0" i="0" u="none" strike="noStrike" kern="1200" cap="none" spc="0" normalizeH="0" baseline="0" noProof="0" dirty="0">
              <a:ln>
                <a:noFill/>
              </a:ln>
              <a:solidFill>
                <a:prstClr val="black"/>
              </a:solidFill>
              <a:effectLst/>
              <a:uLnTx/>
              <a:uFillTx/>
              <a:latin typeface="+mj-lt"/>
              <a:ea typeface="+mn-ea"/>
              <a:cs typeface="+mn-cs"/>
            </a:endParaRPr>
          </a:p>
        </p:txBody>
      </p:sp>
      <p:pic>
        <p:nvPicPr>
          <p:cNvPr id="31" name="Graphic 30">
            <a:extLst>
              <a:ext uri="{FF2B5EF4-FFF2-40B4-BE49-F238E27FC236}">
                <a16:creationId xmlns:a16="http://schemas.microsoft.com/office/drawing/2014/main" id="{8761FC0F-D597-40FD-9F53-228A7472D7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56742" y="4435336"/>
            <a:ext cx="1769695" cy="1769695"/>
          </a:xfrm>
          <a:prstGeom prst="rect">
            <a:avLst/>
          </a:prstGeom>
        </p:spPr>
      </p:pic>
      <p:pic>
        <p:nvPicPr>
          <p:cNvPr id="3" name="Picture 2">
            <a:extLst>
              <a:ext uri="{FF2B5EF4-FFF2-40B4-BE49-F238E27FC236}">
                <a16:creationId xmlns:a16="http://schemas.microsoft.com/office/drawing/2014/main" id="{66C09291-E61D-44F9-BA21-D6B2A9052DC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352164">
            <a:off x="4054743" y="4477108"/>
            <a:ext cx="1769695" cy="1769695"/>
          </a:xfrm>
          <a:prstGeom prst="rect">
            <a:avLst/>
          </a:prstGeom>
        </p:spPr>
      </p:pic>
      <p:sp>
        <p:nvSpPr>
          <p:cNvPr id="15" name="Rectangle: Diagonal Corners Rounded 17">
            <a:extLst>
              <a:ext uri="{FF2B5EF4-FFF2-40B4-BE49-F238E27FC236}">
                <a16:creationId xmlns:a16="http://schemas.microsoft.com/office/drawing/2014/main" id="{F0D28656-B1CB-4B84-8E90-3146DEFB9DBD}"/>
              </a:ext>
            </a:extLst>
          </p:cNvPr>
          <p:cNvSpPr/>
          <p:nvPr/>
        </p:nvSpPr>
        <p:spPr>
          <a:xfrm>
            <a:off x="7132900" y="1045166"/>
            <a:ext cx="2246658" cy="609600"/>
          </a:xfrm>
          <a:prstGeom prst="roundRect">
            <a:avLst/>
          </a:prstGeom>
          <a:solidFill>
            <a:schemeClr val="bg1"/>
          </a:solidFill>
          <a:ln w="28575">
            <a:solidFill>
              <a:srgbClr val="1085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108539"/>
                </a:solidFill>
                <a:effectLst/>
                <a:uLnTx/>
                <a:uFillTx/>
                <a:latin typeface="Coiny" panose="02000903060500060000" pitchFamily="2" charset="0"/>
                <a:ea typeface="+mn-ea"/>
                <a:cs typeface="+mn-cs"/>
              </a:rPr>
              <a:t>Tiếng</a:t>
            </a:r>
            <a:r>
              <a:rPr kumimoji="0" lang="en-US" sz="2800" b="0" i="0" u="none" strike="noStrike" kern="1200" cap="none" spc="0" normalizeH="0" baseline="0" noProof="0" dirty="0">
                <a:ln>
                  <a:noFill/>
                </a:ln>
                <a:solidFill>
                  <a:srgbClr val="108539"/>
                </a:solidFill>
                <a:effectLst/>
                <a:uLnTx/>
                <a:uFillTx/>
                <a:latin typeface="Coiny" panose="02000903060500060000" pitchFamily="2" charset="0"/>
                <a:ea typeface="+mn-ea"/>
                <a:cs typeface="+mn-cs"/>
              </a:rPr>
              <a:t> </a:t>
            </a:r>
            <a:r>
              <a:rPr kumimoji="0" lang="en-US" sz="2800" b="0" i="0" u="none" strike="noStrike" kern="1200" cap="none" spc="0" normalizeH="0" baseline="0" noProof="0" dirty="0" err="1">
                <a:ln>
                  <a:noFill/>
                </a:ln>
                <a:solidFill>
                  <a:srgbClr val="108539"/>
                </a:solidFill>
                <a:effectLst/>
                <a:uLnTx/>
                <a:uFillTx/>
                <a:latin typeface="Coiny" panose="02000903060500060000" pitchFamily="2" charset="0"/>
                <a:ea typeface="+mn-ea"/>
                <a:cs typeface="+mn-cs"/>
              </a:rPr>
              <a:t>Việt</a:t>
            </a:r>
            <a:endParaRPr kumimoji="0" lang="en-US" sz="2800" b="0" i="0" u="none" strike="noStrike" kern="1200" cap="none" spc="0" normalizeH="0" baseline="0" noProof="0" dirty="0">
              <a:ln>
                <a:noFill/>
              </a:ln>
              <a:solidFill>
                <a:srgbClr val="108539"/>
              </a:solidFill>
              <a:effectLst/>
              <a:uLnTx/>
              <a:uFillTx/>
              <a:latin typeface="Coiny" panose="02000903060500060000" pitchFamily="2" charset="0"/>
              <a:ea typeface="+mn-ea"/>
              <a:cs typeface="+mn-cs"/>
            </a:endParaRPr>
          </a:p>
        </p:txBody>
      </p:sp>
      <p:pic>
        <p:nvPicPr>
          <p:cNvPr id="4" name="Picture 3">
            <a:extLst>
              <a:ext uri="{FF2B5EF4-FFF2-40B4-BE49-F238E27FC236}">
                <a16:creationId xmlns:a16="http://schemas.microsoft.com/office/drawing/2014/main" id="{8528EEAD-1571-4D39-32BD-EB4885041881}"/>
              </a:ext>
            </a:extLst>
          </p:cNvPr>
          <p:cNvPicPr>
            <a:picLocks noChangeAspect="1"/>
          </p:cNvPicPr>
          <p:nvPr/>
        </p:nvPicPr>
        <p:blipFill>
          <a:blip r:embed="rId9"/>
          <a:stretch>
            <a:fillRect/>
          </a:stretch>
        </p:blipFill>
        <p:spPr>
          <a:xfrm>
            <a:off x="4521790" y="3281483"/>
            <a:ext cx="6901270" cy="1609483"/>
          </a:xfrm>
          <a:prstGeom prst="rect">
            <a:avLst/>
          </a:prstGeom>
        </p:spPr>
      </p:pic>
      <p:pic>
        <p:nvPicPr>
          <p:cNvPr id="6" name="Picture 5">
            <a:extLst>
              <a:ext uri="{FF2B5EF4-FFF2-40B4-BE49-F238E27FC236}">
                <a16:creationId xmlns:a16="http://schemas.microsoft.com/office/drawing/2014/main" id="{AE363B72-3F44-4E5C-35D5-C73522233DD5}"/>
              </a:ext>
            </a:extLst>
          </p:cNvPr>
          <p:cNvPicPr>
            <a:picLocks noChangeAspect="1"/>
          </p:cNvPicPr>
          <p:nvPr/>
        </p:nvPicPr>
        <p:blipFill>
          <a:blip r:embed="rId10"/>
          <a:stretch>
            <a:fillRect/>
          </a:stretch>
        </p:blipFill>
        <p:spPr>
          <a:xfrm>
            <a:off x="3759621" y="2682955"/>
            <a:ext cx="2005758" cy="1072989"/>
          </a:xfrm>
          <a:prstGeom prst="rect">
            <a:avLst/>
          </a:prstGeom>
        </p:spPr>
      </p:pic>
    </p:spTree>
    <p:custDataLst>
      <p:tags r:id="rId1"/>
    </p:custDataLst>
    <p:extLst>
      <p:ext uri="{BB962C8B-B14F-4D97-AF65-F5344CB8AC3E}">
        <p14:creationId xmlns:p14="http://schemas.microsoft.com/office/powerpoint/2010/main" val="1074837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p:cTn id="7"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
                                            <p:txEl>
                                              <p:pRg st="0" end="0"/>
                                            </p:txEl>
                                          </p:spTgt>
                                        </p:tgtEl>
                                      </p:cBhvr>
                                    </p:animEffect>
                                  </p:childTnLst>
                                </p:cTn>
                              </p:par>
                              <p:par>
                                <p:cTn id="10" presetID="37"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900" decel="100000" fill="hold"/>
                                        <p:tgtEl>
                                          <p:spTgt spid="3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279A4C10-8A6F-455C-A239-6C6B676F38AA}"/>
              </a:ext>
            </a:extLst>
          </p:cNvPr>
          <p:cNvGrpSpPr/>
          <p:nvPr/>
        </p:nvGrpSpPr>
        <p:grpSpPr>
          <a:xfrm>
            <a:off x="958631" y="1813474"/>
            <a:ext cx="10093472" cy="3187944"/>
            <a:chOff x="1334770" y="1715770"/>
            <a:chExt cx="9629140" cy="2694305"/>
          </a:xfrm>
        </p:grpSpPr>
        <p:sp>
          <p:nvSpPr>
            <p:cNvPr id="8" name="矩形: 圆角 8">
              <a:extLst>
                <a:ext uri="{FF2B5EF4-FFF2-40B4-BE49-F238E27FC236}">
                  <a16:creationId xmlns:a16="http://schemas.microsoft.com/office/drawing/2014/main" id="{C71A9362-6957-49CF-A372-1C61BCC70D6F}"/>
                </a:ext>
              </a:extLst>
            </p:cNvPr>
            <p:cNvSpPr/>
            <p:nvPr/>
          </p:nvSpPr>
          <p:spPr>
            <a:xfrm>
              <a:off x="1503045" y="1843711"/>
              <a:ext cx="9460865" cy="2334895"/>
            </a:xfrm>
            <a:prstGeom prst="roundRect">
              <a:avLst/>
            </a:prstGeom>
            <a:solidFill>
              <a:sysClr val="window" lastClr="FFFFFF">
                <a:alpha val="90000"/>
              </a:sys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9" name="矩形: 圆角 7">
              <a:extLst>
                <a:ext uri="{FF2B5EF4-FFF2-40B4-BE49-F238E27FC236}">
                  <a16:creationId xmlns:a16="http://schemas.microsoft.com/office/drawing/2014/main" id="{71EA2D1E-207F-412E-93C4-D18FF49B80A1}"/>
                </a:ext>
              </a:extLst>
            </p:cNvPr>
            <p:cNvSpPr/>
            <p:nvPr/>
          </p:nvSpPr>
          <p:spPr>
            <a:xfrm>
              <a:off x="1334770" y="1715770"/>
              <a:ext cx="9629140" cy="2694305"/>
            </a:xfrm>
            <a:prstGeom prst="roundRect">
              <a:avLst/>
            </a:prstGeom>
            <a:noFill/>
            <a:ln w="38100" cap="flat" cmpd="sng" algn="ctr">
              <a:solidFill>
                <a:srgbClr val="11AFB8"/>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0" name="图片 12" descr="2e2443d50be4edde0f92218bf07fa4eb">
            <a:extLst>
              <a:ext uri="{FF2B5EF4-FFF2-40B4-BE49-F238E27FC236}">
                <a16:creationId xmlns:a16="http://schemas.microsoft.com/office/drawing/2014/main" id="{FB55207E-512A-42BA-A624-52AED1F7474A}"/>
              </a:ext>
            </a:extLst>
          </p:cNvPr>
          <p:cNvPicPr>
            <a:picLocks noChangeAspect="1"/>
          </p:cNvPicPr>
          <p:nvPr/>
        </p:nvPicPr>
        <p:blipFill>
          <a:blip r:embed="rId4"/>
          <a:stretch>
            <a:fillRect/>
          </a:stretch>
        </p:blipFill>
        <p:spPr>
          <a:xfrm>
            <a:off x="886634" y="1095348"/>
            <a:ext cx="1263015" cy="1191260"/>
          </a:xfrm>
          <a:prstGeom prst="rect">
            <a:avLst/>
          </a:prstGeom>
        </p:spPr>
      </p:pic>
      <p:pic>
        <p:nvPicPr>
          <p:cNvPr id="13" name="图片 7" descr="cf6a03843171e56c4b8f06e4c8cde872">
            <a:extLst>
              <a:ext uri="{FF2B5EF4-FFF2-40B4-BE49-F238E27FC236}">
                <a16:creationId xmlns:a16="http://schemas.microsoft.com/office/drawing/2014/main" id="{BD2A76A4-C6FB-4BAD-A85C-A5B56C68B4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15" name="Picture 14">
            <a:extLst>
              <a:ext uri="{FF2B5EF4-FFF2-40B4-BE49-F238E27FC236}">
                <a16:creationId xmlns:a16="http://schemas.microsoft.com/office/drawing/2014/main" id="{7DE97881-4097-46B2-8C3A-A10091F73F07}"/>
              </a:ext>
            </a:extLst>
          </p:cNvPr>
          <p:cNvPicPr>
            <a:picLocks noChangeAspect="1"/>
          </p:cNvPicPr>
          <p:nvPr/>
        </p:nvPicPr>
        <p:blipFill>
          <a:blip r:embed="rId6"/>
          <a:stretch>
            <a:fillRect/>
          </a:stretch>
        </p:blipFill>
        <p:spPr>
          <a:xfrm>
            <a:off x="2326038" y="1287073"/>
            <a:ext cx="7415083" cy="3631749"/>
          </a:xfrm>
          <a:prstGeom prst="rect">
            <a:avLst/>
          </a:prstGeom>
        </p:spPr>
      </p:pic>
    </p:spTree>
    <p:custDataLst>
      <p:tags r:id="rId1"/>
    </p:custDataLst>
    <p:extLst>
      <p:ext uri="{BB962C8B-B14F-4D97-AF65-F5344CB8AC3E}">
        <p14:creationId xmlns:p14="http://schemas.microsoft.com/office/powerpoint/2010/main" val="3458246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196111" y="378823"/>
            <a:ext cx="11799778" cy="6317252"/>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图片 3" descr="4ef6b7c9486052b6069210c143670dcb">
            <a:extLst>
              <a:ext uri="{FF2B5EF4-FFF2-40B4-BE49-F238E27FC236}">
                <a16:creationId xmlns:a16="http://schemas.microsoft.com/office/drawing/2014/main" id="{5137CF8C-4BF9-44CC-9569-3ACD46F15A35}"/>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2" name="组合 26">
            <a:extLst>
              <a:ext uri="{FF2B5EF4-FFF2-40B4-BE49-F238E27FC236}">
                <a16:creationId xmlns:a16="http://schemas.microsoft.com/office/drawing/2014/main" id="{8D9A7FEC-3BBE-405D-919D-31ACD63E5786}"/>
              </a:ext>
            </a:extLst>
          </p:cNvPr>
          <p:cNvGrpSpPr/>
          <p:nvPr/>
        </p:nvGrpSpPr>
        <p:grpSpPr>
          <a:xfrm>
            <a:off x="2983607" y="762000"/>
            <a:ext cx="5622279" cy="3733722"/>
            <a:chOff x="1652956" y="-308918"/>
            <a:chExt cx="5139669" cy="3632184"/>
          </a:xfrm>
        </p:grpSpPr>
        <p:pic>
          <p:nvPicPr>
            <p:cNvPr id="14" name="Picture 9" descr="C:\Users\Administrator\Desktop\新作卡通用图\1130.png">
              <a:extLst>
                <a:ext uri="{FF2B5EF4-FFF2-40B4-BE49-F238E27FC236}">
                  <a16:creationId xmlns:a16="http://schemas.microsoft.com/office/drawing/2014/main" id="{CD641559-31F8-45C4-91CB-1959D8C58E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我图PPT\00001PNG素材\儿童卡通\fty.png">
              <a:extLst>
                <a:ext uri="{FF2B5EF4-FFF2-40B4-BE49-F238E27FC236}">
                  <a16:creationId xmlns:a16="http://schemas.microsoft.com/office/drawing/2014/main" id="{EE90DC69-8D9F-4F2E-98CA-D930D0ECF0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30078AD9-7686-495C-8214-5D9CE7130B1F}"/>
              </a:ext>
            </a:extLst>
          </p:cNvPr>
          <p:cNvGrpSpPr/>
          <p:nvPr/>
        </p:nvGrpSpPr>
        <p:grpSpPr>
          <a:xfrm>
            <a:off x="3186604" y="481020"/>
            <a:ext cx="5818792" cy="823718"/>
            <a:chOff x="3130643" y="201459"/>
            <a:chExt cx="5818792" cy="823718"/>
          </a:xfrm>
        </p:grpSpPr>
        <p:sp>
          <p:nvSpPr>
            <p:cNvPr id="23" name="Google Shape;1244;p45">
              <a:extLst>
                <a:ext uri="{FF2B5EF4-FFF2-40B4-BE49-F238E27FC236}">
                  <a16:creationId xmlns:a16="http://schemas.microsoft.com/office/drawing/2014/main" id="{10C24955-4109-492B-A897-77FB6955D604}"/>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TextBox 24">
              <a:extLst>
                <a:ext uri="{FF2B5EF4-FFF2-40B4-BE49-F238E27FC236}">
                  <a16:creationId xmlns:a16="http://schemas.microsoft.com/office/drawing/2014/main" id="{B11DEE0D-5ECC-4330-A045-90211A83E00D}"/>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6" name="TextBox 28">
            <a:extLst>
              <a:ext uri="{FF2B5EF4-FFF2-40B4-BE49-F238E27FC236}">
                <a16:creationId xmlns:a16="http://schemas.microsoft.com/office/drawing/2014/main" id="{42E348EC-8079-49DA-BD3A-959EC29D57C8}"/>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7" name="TextBox 28">
            <a:extLst>
              <a:ext uri="{FF2B5EF4-FFF2-40B4-BE49-F238E27FC236}">
                <a16:creationId xmlns:a16="http://schemas.microsoft.com/office/drawing/2014/main" id="{B2736E88-2D27-422C-BA16-235DB3D47F4D}"/>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8" name="TextBox 28">
            <a:extLst>
              <a:ext uri="{FF2B5EF4-FFF2-40B4-BE49-F238E27FC236}">
                <a16:creationId xmlns:a16="http://schemas.microsoft.com/office/drawing/2014/main" id="{79BF9D19-0525-49BB-90BE-AFD66D6316FD}"/>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9" name="Picture 4" descr="Check out Arrow icon created by 4B Icons | Graphic design posters, Mini  drawings, Desktop wallpaper art">
            <a:extLst>
              <a:ext uri="{FF2B5EF4-FFF2-40B4-BE49-F238E27FC236}">
                <a16:creationId xmlns:a16="http://schemas.microsoft.com/office/drawing/2014/main" id="{2F8419E9-A096-49C1-A103-3A5497A378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a16="http://schemas.microsoft.com/office/drawing/2014/main" id="{5F17B582-E8C0-4541-8222-D73612CEFB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heck out Arrow icon created by 4B Icons | Graphic design posters, Mini  drawings, Desktop wallpaper art">
            <a:extLst>
              <a:ext uri="{FF2B5EF4-FFF2-40B4-BE49-F238E27FC236}">
                <a16:creationId xmlns:a16="http://schemas.microsoft.com/office/drawing/2014/main" id="{2FE5A911-0709-497B-A56E-925BA0626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4112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50" fill="hold"/>
                                        <p:tgtEl>
                                          <p:spTgt spid="12"/>
                                        </p:tgtEl>
                                        <p:attrNameLst>
                                          <p:attrName>ppt_w</p:attrName>
                                        </p:attrNameLst>
                                      </p:cBhvr>
                                      <p:tavLst>
                                        <p:tav tm="0">
                                          <p:val>
                                            <p:strVal val="#ppt_w*0.70"/>
                                          </p:val>
                                        </p:tav>
                                        <p:tav tm="100000">
                                          <p:val>
                                            <p:strVal val="#ppt_w"/>
                                          </p:val>
                                        </p:tav>
                                      </p:tavLst>
                                    </p:anim>
                                    <p:anim calcmode="lin" valueType="num">
                                      <p:cBhvr>
                                        <p:cTn id="13" dur="250" fill="hold"/>
                                        <p:tgtEl>
                                          <p:spTgt spid="12"/>
                                        </p:tgtEl>
                                        <p:attrNameLst>
                                          <p:attrName>ppt_h</p:attrName>
                                        </p:attrNameLst>
                                      </p:cBhvr>
                                      <p:tavLst>
                                        <p:tav tm="0">
                                          <p:val>
                                            <p:strVal val="#ppt_h"/>
                                          </p:val>
                                        </p:tav>
                                        <p:tav tm="100000">
                                          <p:val>
                                            <p:strVal val="#ppt_h"/>
                                          </p:val>
                                        </p:tav>
                                      </p:tavLst>
                                    </p:anim>
                                    <p:animEffect transition="in" filter="fade">
                                      <p:cBhvr>
                                        <p:cTn id="14" dur="250"/>
                                        <p:tgtEl>
                                          <p:spTgt spid="12"/>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right)">
                                      <p:cBhvr>
                                        <p:cTn id="18" dur="500"/>
                                        <p:tgtEl>
                                          <p:spTgt spid="30"/>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fltVal val="0.5"/>
                                          </p:val>
                                        </p:tav>
                                        <p:tav tm="100000">
                                          <p:val>
                                            <p:strVal val="#ppt_x"/>
                                          </p:val>
                                        </p:tav>
                                      </p:tavLst>
                                    </p:anim>
                                    <p:anim calcmode="lin" valueType="num">
                                      <p:cBhvr>
                                        <p:cTn id="26" dur="500" fill="hold"/>
                                        <p:tgtEl>
                                          <p:spTgt spid="28"/>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500"/>
                                        <p:tgtEl>
                                          <p:spTgt spid="31"/>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anim calcmode="lin" valueType="num">
                                      <p:cBhvr>
                                        <p:cTn id="37" dur="500" fill="hold"/>
                                        <p:tgtEl>
                                          <p:spTgt spid="26"/>
                                        </p:tgtEl>
                                        <p:attrNameLst>
                                          <p:attrName>ppt_x</p:attrName>
                                        </p:attrNameLst>
                                      </p:cBhvr>
                                      <p:tavLst>
                                        <p:tav tm="0">
                                          <p:val>
                                            <p:fltVal val="0.5"/>
                                          </p:val>
                                        </p:tav>
                                        <p:tav tm="100000">
                                          <p:val>
                                            <p:strVal val="#ppt_x"/>
                                          </p:val>
                                        </p:tav>
                                      </p:tavLst>
                                    </p:anim>
                                    <p:anim calcmode="lin" valueType="num">
                                      <p:cBhvr>
                                        <p:cTn id="38" dur="500" fill="hold"/>
                                        <p:tgtEl>
                                          <p:spTgt spid="26"/>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anim calcmode="lin" valueType="num">
                                      <p:cBhvr>
                                        <p:cTn id="49" dur="500" fill="hold"/>
                                        <p:tgtEl>
                                          <p:spTgt spid="27"/>
                                        </p:tgtEl>
                                        <p:attrNameLst>
                                          <p:attrName>ppt_x</p:attrName>
                                        </p:attrNameLst>
                                      </p:cBhvr>
                                      <p:tavLst>
                                        <p:tav tm="0">
                                          <p:val>
                                            <p:fltVal val="0.5"/>
                                          </p:val>
                                        </p:tav>
                                        <p:tav tm="100000">
                                          <p:val>
                                            <p:strVal val="#ppt_x"/>
                                          </p:val>
                                        </p:tav>
                                      </p:tavLst>
                                    </p:anim>
                                    <p:anim calcmode="lin" valueType="num">
                                      <p:cBhvr>
                                        <p:cTn id="50" dur="500" fill="hold"/>
                                        <p:tgtEl>
                                          <p:spTgt spid="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C39A21-9DDF-4350-88BB-9B2E03B36CDE}"/>
              </a:ext>
            </a:extLst>
          </p:cNvPr>
          <p:cNvSpPr/>
          <p:nvPr/>
        </p:nvSpPr>
        <p:spPr>
          <a:xfrm>
            <a:off x="361950" y="378823"/>
            <a:ext cx="1140142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50F176B-8E6C-4964-8FEA-81534DE02472}"/>
              </a:ext>
            </a:extLst>
          </p:cNvPr>
          <p:cNvGrpSpPr/>
          <p:nvPr/>
        </p:nvGrpSpPr>
        <p:grpSpPr>
          <a:xfrm>
            <a:off x="603702" y="2233327"/>
            <a:ext cx="10835592" cy="3970317"/>
            <a:chOff x="326569" y="1600218"/>
            <a:chExt cx="6310555" cy="2977738"/>
          </a:xfrm>
        </p:grpSpPr>
        <p:pic>
          <p:nvPicPr>
            <p:cNvPr id="20" name="Picture 19">
              <a:extLst>
                <a:ext uri="{FF2B5EF4-FFF2-40B4-BE49-F238E27FC236}">
                  <a16:creationId xmlns:a16="http://schemas.microsoft.com/office/drawing/2014/main" id="{DD73AB14-9FCC-4708-AADF-E431C9A5383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012043" y="1671516"/>
              <a:ext cx="2625081" cy="2861287"/>
            </a:xfrm>
            <a:prstGeom prst="cloud">
              <a:avLst/>
            </a:prstGeom>
          </p:spPr>
        </p:pic>
        <p:sp>
          <p:nvSpPr>
            <p:cNvPr id="21" name="TextBox 20">
              <a:extLst>
                <a:ext uri="{FF2B5EF4-FFF2-40B4-BE49-F238E27FC236}">
                  <a16:creationId xmlns:a16="http://schemas.microsoft.com/office/drawing/2014/main" id="{87C5EE39-FAA3-476A-AA3D-7890C845FF36}"/>
                </a:ext>
              </a:extLst>
            </p:cNvPr>
            <p:cNvSpPr txBox="1"/>
            <p:nvPr/>
          </p:nvSpPr>
          <p:spPr>
            <a:xfrm>
              <a:off x="326569" y="1600218"/>
              <a:ext cx="4250497" cy="2977738"/>
            </a:xfrm>
            <a:prstGeom prst="rect">
              <a:avLst/>
            </a:prstGeom>
            <a:noFill/>
          </p:spPr>
          <p:txBody>
            <a:bodyPr wrap="square" rtlCol="0">
              <a:spAutoFit/>
            </a:bodyPr>
            <a:lstStyle/>
            <a:p>
              <a:pPr indent="228594" algn="just"/>
              <a:r>
                <a:rPr lang="vi-VN" sz="2800" dirty="0">
                  <a:solidFill>
                    <a:prstClr val="black"/>
                  </a:solidFill>
                  <a:latin typeface="Arial-Rounded"/>
                  <a:ea typeface="Arial-Rounded"/>
                </a:rPr>
                <a:t>Để trả ơn, dúi báo sắp có lũ lụt rất lớn</a:t>
              </a:r>
            </a:p>
            <a:p>
              <a:pPr algn="just"/>
              <a:r>
                <a:rPr lang="vi-VN" sz="2800" dirty="0">
                  <a:solidFill>
                    <a:prstClr val="black"/>
                  </a:solidFill>
                  <a:latin typeface="Arial-Rounded"/>
                  <a:ea typeface="Arial-Rounded"/>
                </a:rPr>
                <a:t>và chỉ cho họ cách tránh. Họ nói với bà</a:t>
              </a:r>
            </a:p>
            <a:p>
              <a:pPr algn="just"/>
              <a:r>
                <a:rPr lang="vi-VN" sz="2800" dirty="0">
                  <a:solidFill>
                    <a:prstClr val="black"/>
                  </a:solidFill>
                  <a:latin typeface="Arial-Rounded"/>
                  <a:ea typeface="Arial-Rounded"/>
                </a:rPr>
                <a:t>con nhưng chẳng ai tin. Nghe lời dúi, họ</a:t>
              </a:r>
            </a:p>
            <a:p>
              <a:pPr algn="just"/>
              <a:r>
                <a:rPr lang="vi-VN" sz="2800" dirty="0">
                  <a:solidFill>
                    <a:prstClr val="black"/>
                  </a:solidFill>
                  <a:latin typeface="Arial-Rounded"/>
                  <a:ea typeface="Arial-Rounded"/>
                </a:rPr>
                <a:t>khoét rỗng khúc gỗ to, chuẩn bị thức ăn</a:t>
              </a:r>
            </a:p>
            <a:p>
              <a:pPr algn="just"/>
              <a:r>
                <a:rPr lang="vi-VN" sz="2800" dirty="0">
                  <a:solidFill>
                    <a:prstClr val="black"/>
                  </a:solidFill>
                  <a:latin typeface="Arial-Rounded"/>
                  <a:ea typeface="Arial-Rounded"/>
                </a:rPr>
                <a:t>bỏ vào đó. Vừa chuẩn bị xong mọi thứ thì mưa to, gió lớn, nước ngập mênh mông.  Muôn loài chim trong biển nước. Nhờ sống</a:t>
              </a:r>
              <a:r>
                <a:rPr lang="en-US" sz="2800" dirty="0">
                  <a:solidFill>
                    <a:prstClr val="black"/>
                  </a:solidFill>
                  <a:latin typeface="Arial-Rounded"/>
                  <a:ea typeface="Arial-Rounded"/>
                </a:rPr>
                <a:t> </a:t>
              </a:r>
              <a:r>
                <a:rPr lang="vi-VN" sz="2800" dirty="0">
                  <a:solidFill>
                    <a:prstClr val="black"/>
                  </a:solidFill>
                  <a:latin typeface="Arial-Rounded"/>
                  <a:ea typeface="Arial-Rounded"/>
                </a:rPr>
                <a:t>trong khúc gỗ nổi, vợ chồng nhà nọ thoát nạn.</a:t>
              </a:r>
            </a:p>
          </p:txBody>
        </p:sp>
        <p:sp>
          <p:nvSpPr>
            <p:cNvPr id="22" name="Rectangle 21">
              <a:extLst>
                <a:ext uri="{FF2B5EF4-FFF2-40B4-BE49-F238E27FC236}">
                  <a16:creationId xmlns:a16="http://schemas.microsoft.com/office/drawing/2014/main" id="{757368AD-A754-4430-A3D2-9A0D07B0B81B}"/>
                </a:ext>
              </a:extLst>
            </p:cNvPr>
            <p:cNvSpPr/>
            <p:nvPr/>
          </p:nvSpPr>
          <p:spPr>
            <a:xfrm>
              <a:off x="326569" y="3726355"/>
              <a:ext cx="5803621" cy="253916"/>
            </a:xfrm>
            <a:prstGeom prst="rect">
              <a:avLst/>
            </a:prstGeom>
          </p:spPr>
          <p:txBody>
            <a:bodyPr wrap="square">
              <a:spAutoFit/>
            </a:bodyPr>
            <a:lstStyle/>
            <a:p>
              <a:endParaRPr lang="vi-VN" sz="1600" dirty="0">
                <a:solidFill>
                  <a:prstClr val="black"/>
                </a:solidFill>
                <a:latin typeface="Arial-Rounded"/>
                <a:ea typeface="Arial-Rounded"/>
              </a:endParaRPr>
            </a:p>
          </p:txBody>
        </p:sp>
      </p:grpSp>
      <p:pic>
        <p:nvPicPr>
          <p:cNvPr id="23" name="Picture 22">
            <a:extLst>
              <a:ext uri="{FF2B5EF4-FFF2-40B4-BE49-F238E27FC236}">
                <a16:creationId xmlns:a16="http://schemas.microsoft.com/office/drawing/2014/main" id="{1C02A598-B6FD-457D-AD92-D4EB9EC13611}"/>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079951" y="524284"/>
            <a:ext cx="999857" cy="700229"/>
          </a:xfrm>
          <a:prstGeom prst="rect">
            <a:avLst/>
          </a:prstGeom>
        </p:spPr>
      </p:pic>
      <p:sp>
        <p:nvSpPr>
          <p:cNvPr id="30" name="TextBox 29">
            <a:extLst>
              <a:ext uri="{FF2B5EF4-FFF2-40B4-BE49-F238E27FC236}">
                <a16:creationId xmlns:a16="http://schemas.microsoft.com/office/drawing/2014/main" id="{695CC8EA-432B-4BB3-A252-38D75950E13E}"/>
              </a:ext>
            </a:extLst>
          </p:cNvPr>
          <p:cNvSpPr txBox="1"/>
          <p:nvPr/>
        </p:nvSpPr>
        <p:spPr>
          <a:xfrm>
            <a:off x="3077104" y="455787"/>
            <a:ext cx="5345771" cy="730200"/>
          </a:xfrm>
          <a:prstGeom prst="rect">
            <a:avLst/>
          </a:prstGeom>
          <a:noFill/>
        </p:spPr>
        <p:txBody>
          <a:bodyPr wrap="square" rtlCol="0">
            <a:spAutoFit/>
          </a:bodyPr>
          <a:lstStyle/>
          <a:p>
            <a:pPr algn="ctr">
              <a:lnSpc>
                <a:spcPct val="150000"/>
              </a:lnSpc>
            </a:pPr>
            <a:r>
              <a:rPr lang="vi-VN" sz="3200" b="1" dirty="0">
                <a:solidFill>
                  <a:srgbClr val="4472C4">
                    <a:lumMod val="75000"/>
                  </a:srgbClr>
                </a:solidFill>
                <a:latin typeface="Arial-Rounded"/>
                <a:ea typeface="Arial-Rounded"/>
              </a:rPr>
              <a:t>CHUYỆN QUẢ BẦU</a:t>
            </a:r>
            <a:endParaRPr lang="en-US" sz="3200" b="1" dirty="0">
              <a:solidFill>
                <a:srgbClr val="4472C4">
                  <a:lumMod val="75000"/>
                </a:srgbClr>
              </a:solidFill>
              <a:latin typeface="Arial-Rounded"/>
              <a:ea typeface="Arial-Rounded"/>
            </a:endParaRPr>
          </a:p>
        </p:txBody>
      </p:sp>
      <p:sp>
        <p:nvSpPr>
          <p:cNvPr id="31" name="TextBox 30">
            <a:extLst>
              <a:ext uri="{FF2B5EF4-FFF2-40B4-BE49-F238E27FC236}">
                <a16:creationId xmlns:a16="http://schemas.microsoft.com/office/drawing/2014/main" id="{5344900E-1E29-4D48-AAE4-5995E19C40DF}"/>
              </a:ext>
            </a:extLst>
          </p:cNvPr>
          <p:cNvSpPr txBox="1"/>
          <p:nvPr/>
        </p:nvSpPr>
        <p:spPr>
          <a:xfrm>
            <a:off x="603701" y="1224513"/>
            <a:ext cx="10383099" cy="954107"/>
          </a:xfrm>
          <a:prstGeom prst="rect">
            <a:avLst/>
          </a:prstGeom>
          <a:noFill/>
        </p:spPr>
        <p:txBody>
          <a:bodyPr wrap="square" rtlCol="0">
            <a:spAutoFit/>
          </a:bodyPr>
          <a:lstStyle/>
          <a:p>
            <a:pPr indent="228594" algn="just">
              <a:defRPr/>
            </a:pPr>
            <a:r>
              <a:rPr lang="vi-VN" sz="2800" dirty="0">
                <a:solidFill>
                  <a:prstClr val="black"/>
                </a:solidFill>
                <a:latin typeface="Arial-Rounded"/>
                <a:ea typeface="Arial-Rounded"/>
              </a:rPr>
              <a:t>Ngày xưa có vợ chồng nọ đi rừng, bắt được một con dúi. Dúi xin tha, họ thương tình tha cho nó.</a:t>
            </a:r>
          </a:p>
        </p:txBody>
      </p:sp>
      <p:sp>
        <p:nvSpPr>
          <p:cNvPr id="34" name="TextBox 19">
            <a:extLst>
              <a:ext uri="{FF2B5EF4-FFF2-40B4-BE49-F238E27FC236}">
                <a16:creationId xmlns:a16="http://schemas.microsoft.com/office/drawing/2014/main" id="{577C386B-9DEA-4C6D-BE87-327079E2EF05}"/>
              </a:ext>
            </a:extLst>
          </p:cNvPr>
          <p:cNvSpPr txBox="1"/>
          <p:nvPr/>
        </p:nvSpPr>
        <p:spPr>
          <a:xfrm>
            <a:off x="8853663" y="165930"/>
            <a:ext cx="2909712"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Đọc</a:t>
            </a:r>
            <a:r>
              <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mẫu</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Tree>
    <p:custDataLst>
      <p:tags r:id="rId1"/>
    </p:custDataLst>
    <p:extLst>
      <p:ext uri="{BB962C8B-B14F-4D97-AF65-F5344CB8AC3E}">
        <p14:creationId xmlns:p14="http://schemas.microsoft.com/office/powerpoint/2010/main" val="906512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900" decel="100000" fill="hold"/>
                                        <p:tgtEl>
                                          <p:spTgt spid="3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900" decel="100000" fill="hold"/>
                                        <p:tgtEl>
                                          <p:spTgt spid="1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0.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7.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8.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9.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0.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ags/tag8.xml><?xml version="1.0" encoding="utf-8"?>
<p:tagLst xmlns:a="http://schemas.openxmlformats.org/drawingml/2006/main" xmlns:r="http://schemas.openxmlformats.org/officeDocument/2006/relationships" xmlns:p="http://schemas.openxmlformats.org/presentationml/2006/main">
  <p:tag name="TIMING" val="|0.5|0.6|0.6|0.8|0.7|0.5|0.4"/>
</p:tagLst>
</file>

<file path=ppt/tags/tag9.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FFC51D"/>
      </a:accent1>
      <a:accent2>
        <a:srgbClr val="4A8EF2"/>
      </a:accent2>
      <a:accent3>
        <a:srgbClr val="36BF90"/>
      </a:accent3>
      <a:accent4>
        <a:srgbClr val="F95000"/>
      </a:accent4>
      <a:accent5>
        <a:srgbClr val="FFC41D"/>
      </a:accent5>
      <a:accent6>
        <a:srgbClr val="4B8EF1"/>
      </a:accent6>
      <a:hlink>
        <a:srgbClr val="0563C1"/>
      </a:hlink>
      <a:folHlink>
        <a:srgbClr val="954D72"/>
      </a:folHlink>
    </a:clrScheme>
    <a:fontScheme name="m0phbod5">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2030</Words>
  <Application>Microsoft Office PowerPoint</Application>
  <PresentationFormat>Widescreen</PresentationFormat>
  <Paragraphs>144</Paragraphs>
  <Slides>35</Slides>
  <Notes>5</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等线</vt:lpstr>
      <vt:lpstr>微软雅黑</vt:lpstr>
      <vt:lpstr>Arial</vt:lpstr>
      <vt:lpstr>Arial-Rounded</vt:lpstr>
      <vt:lpstr>Calibri</vt:lpstr>
      <vt:lpstr>Coiny</vt:lpstr>
      <vt:lpstr>UTM Avo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Phượng Phí</cp:lastModifiedBy>
  <cp:revision>42</cp:revision>
  <dcterms:created xsi:type="dcterms:W3CDTF">2022-04-03T07:41:57Z</dcterms:created>
  <dcterms:modified xsi:type="dcterms:W3CDTF">2025-05-26T02:33:06Z</dcterms:modified>
</cp:coreProperties>
</file>