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4.xml" ContentType="application/vnd.openxmlformats-officedocument.presentationml.tags+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6" r:id="rId1"/>
    <p:sldMasterId id="2147483751" r:id="rId2"/>
  </p:sldMasterIdLst>
  <p:notesMasterIdLst>
    <p:notesMasterId r:id="rId23"/>
  </p:notesMasterIdLst>
  <p:sldIdLst>
    <p:sldId id="259" r:id="rId3"/>
    <p:sldId id="260" r:id="rId4"/>
    <p:sldId id="375" r:id="rId5"/>
    <p:sldId id="2695" r:id="rId6"/>
    <p:sldId id="2696" r:id="rId7"/>
    <p:sldId id="359" r:id="rId8"/>
    <p:sldId id="417" r:id="rId9"/>
    <p:sldId id="2697" r:id="rId10"/>
    <p:sldId id="287" r:id="rId11"/>
    <p:sldId id="285" r:id="rId12"/>
    <p:sldId id="261" r:id="rId13"/>
    <p:sldId id="294" r:id="rId14"/>
    <p:sldId id="295" r:id="rId15"/>
    <p:sldId id="296" r:id="rId16"/>
    <p:sldId id="416" r:id="rId17"/>
    <p:sldId id="301" r:id="rId18"/>
    <p:sldId id="300" r:id="rId19"/>
    <p:sldId id="286" r:id="rId20"/>
    <p:sldId id="2698" r:id="rId21"/>
    <p:sldId id="419"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5FF"/>
    <a:srgbClr val="E6CDFF"/>
    <a:srgbClr val="FF66FF"/>
    <a:srgbClr val="FF99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817" autoAdjust="0"/>
    <p:restoredTop sz="94660"/>
  </p:normalViewPr>
  <p:slideViewPr>
    <p:cSldViewPr snapToGrid="0">
      <p:cViewPr varScale="1">
        <p:scale>
          <a:sx n="65" d="100"/>
          <a:sy n="65" d="100"/>
        </p:scale>
        <p:origin x="82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02C7F6D-BDE7-4A17-A6BD-FA805417538B}" type="datetimeFigureOut">
              <a:rPr lang="en-US" smtClean="0"/>
              <a:t>5/26/2025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FE3634-292B-4692-AE1A-1F71DC484212}" type="slidenum">
              <a:rPr lang="en-US" smtClean="0"/>
              <a:t>‹#›</a:t>
            </a:fld>
            <a:endParaRPr lang="en-US"/>
          </a:p>
        </p:txBody>
      </p:sp>
    </p:spTree>
    <p:extLst>
      <p:ext uri="{BB962C8B-B14F-4D97-AF65-F5344CB8AC3E}">
        <p14:creationId xmlns:p14="http://schemas.microsoft.com/office/powerpoint/2010/main" val="34139473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85BC1D-3AF1-87F5-D1A2-C12A7AA7000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41F264-EDBB-C9BD-758E-7ACB7C93DBB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4798269-ECD8-5451-12C9-E4031EB53D3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32983900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8">
          <a:extLst>
            <a:ext uri="{FF2B5EF4-FFF2-40B4-BE49-F238E27FC236}">
              <a16:creationId xmlns:a16="http://schemas.microsoft.com/office/drawing/2014/main" id="{46DE5F33-A643-412E-8A94-51505B4909F6}"/>
            </a:ext>
          </a:extLst>
        </p:cNvPr>
        <p:cNvGrpSpPr/>
        <p:nvPr/>
      </p:nvGrpSpPr>
      <p:grpSpPr>
        <a:xfrm>
          <a:off x="0" y="0"/>
          <a:ext cx="0" cy="0"/>
          <a:chOff x="0" y="0"/>
          <a:chExt cx="0" cy="0"/>
        </a:xfrm>
      </p:grpSpPr>
      <p:sp>
        <p:nvSpPr>
          <p:cNvPr id="2549" name="Google Shape;2549;g1facedb181a_0_1004:notes">
            <a:extLst>
              <a:ext uri="{FF2B5EF4-FFF2-40B4-BE49-F238E27FC236}">
                <a16:creationId xmlns:a16="http://schemas.microsoft.com/office/drawing/2014/main" id="{DCDD8A7E-0384-3E28-4C62-AA1CF9D2605E}"/>
              </a:ext>
            </a:extLst>
          </p:cNvPr>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0" name="Google Shape;2550;g1facedb181a_0_1004:notes">
            <a:extLst>
              <a:ext uri="{FF2B5EF4-FFF2-40B4-BE49-F238E27FC236}">
                <a16:creationId xmlns:a16="http://schemas.microsoft.com/office/drawing/2014/main" id="{97CB5C73-0D6B-485B-D89D-9E389AD641D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920891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8">
          <a:extLst>
            <a:ext uri="{FF2B5EF4-FFF2-40B4-BE49-F238E27FC236}">
              <a16:creationId xmlns:a16="http://schemas.microsoft.com/office/drawing/2014/main" id="{DA943364-8A9D-C47C-F0A4-97EAE7C638F3}"/>
            </a:ext>
          </a:extLst>
        </p:cNvPr>
        <p:cNvGrpSpPr/>
        <p:nvPr/>
      </p:nvGrpSpPr>
      <p:grpSpPr>
        <a:xfrm>
          <a:off x="0" y="0"/>
          <a:ext cx="0" cy="0"/>
          <a:chOff x="0" y="0"/>
          <a:chExt cx="0" cy="0"/>
        </a:xfrm>
      </p:grpSpPr>
      <p:sp>
        <p:nvSpPr>
          <p:cNvPr id="2549" name="Google Shape;2549;g1facedb181a_0_1004:notes">
            <a:extLst>
              <a:ext uri="{FF2B5EF4-FFF2-40B4-BE49-F238E27FC236}">
                <a16:creationId xmlns:a16="http://schemas.microsoft.com/office/drawing/2014/main" id="{AF280D96-FD5F-4DC2-8ACD-563AB4BB7388}"/>
              </a:ext>
            </a:extLst>
          </p:cNvPr>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0" name="Google Shape;2550;g1facedb181a_0_1004:notes">
            <a:extLst>
              <a:ext uri="{FF2B5EF4-FFF2-40B4-BE49-F238E27FC236}">
                <a16:creationId xmlns:a16="http://schemas.microsoft.com/office/drawing/2014/main" id="{A665AD52-CEA2-71E8-8A5B-611C2DAFB3A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725658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8">
          <a:extLst>
            <a:ext uri="{FF2B5EF4-FFF2-40B4-BE49-F238E27FC236}">
              <a16:creationId xmlns:a16="http://schemas.microsoft.com/office/drawing/2014/main" id="{C2AADF9C-A1E0-492D-7216-537E5335F8E0}"/>
            </a:ext>
          </a:extLst>
        </p:cNvPr>
        <p:cNvGrpSpPr/>
        <p:nvPr/>
      </p:nvGrpSpPr>
      <p:grpSpPr>
        <a:xfrm>
          <a:off x="0" y="0"/>
          <a:ext cx="0" cy="0"/>
          <a:chOff x="0" y="0"/>
          <a:chExt cx="0" cy="0"/>
        </a:xfrm>
      </p:grpSpPr>
      <p:sp>
        <p:nvSpPr>
          <p:cNvPr id="2549" name="Google Shape;2549;g1facedb181a_0_1004:notes">
            <a:extLst>
              <a:ext uri="{FF2B5EF4-FFF2-40B4-BE49-F238E27FC236}">
                <a16:creationId xmlns:a16="http://schemas.microsoft.com/office/drawing/2014/main" id="{23A23C22-7803-73A6-AF9F-CD6ADAEE2EB8}"/>
              </a:ext>
            </a:extLst>
          </p:cNvPr>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0" name="Google Shape;2550;g1facedb181a_0_1004:notes">
            <a:extLst>
              <a:ext uri="{FF2B5EF4-FFF2-40B4-BE49-F238E27FC236}">
                <a16:creationId xmlns:a16="http://schemas.microsoft.com/office/drawing/2014/main" id="{29087D2F-0FF7-06A7-3E24-73A7631C3BB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761421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8">
          <a:extLst>
            <a:ext uri="{FF2B5EF4-FFF2-40B4-BE49-F238E27FC236}">
              <a16:creationId xmlns:a16="http://schemas.microsoft.com/office/drawing/2014/main" id="{151BC0E8-65CF-C438-99EE-F118EAA32A1E}"/>
            </a:ext>
          </a:extLst>
        </p:cNvPr>
        <p:cNvGrpSpPr/>
        <p:nvPr/>
      </p:nvGrpSpPr>
      <p:grpSpPr>
        <a:xfrm>
          <a:off x="0" y="0"/>
          <a:ext cx="0" cy="0"/>
          <a:chOff x="0" y="0"/>
          <a:chExt cx="0" cy="0"/>
        </a:xfrm>
      </p:grpSpPr>
      <p:sp>
        <p:nvSpPr>
          <p:cNvPr id="2549" name="Google Shape;2549;g1facedb181a_0_1004:notes">
            <a:extLst>
              <a:ext uri="{FF2B5EF4-FFF2-40B4-BE49-F238E27FC236}">
                <a16:creationId xmlns:a16="http://schemas.microsoft.com/office/drawing/2014/main" id="{57511C85-3D71-A4FB-8F6C-A08061202ED2}"/>
              </a:ext>
            </a:extLst>
          </p:cNvPr>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0" name="Google Shape;2550;g1facedb181a_0_1004:notes">
            <a:extLst>
              <a:ext uri="{FF2B5EF4-FFF2-40B4-BE49-F238E27FC236}">
                <a16:creationId xmlns:a16="http://schemas.microsoft.com/office/drawing/2014/main" id="{B151175D-F87C-0619-A56F-3AAC7781D8A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958867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7BB6FA-1C66-A309-05DF-73D3ACA858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95852D-823B-784B-1D8F-54542C13D7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C28BF0-3ED0-94BF-9F9A-AF51780229C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4915D6C8-77FE-6F55-9CA3-F5670D400A89}"/>
              </a:ext>
            </a:extLst>
          </p:cNvPr>
          <p:cNvSpPr>
            <a:spLocks noGrp="1"/>
          </p:cNvSpPr>
          <p:nvPr>
            <p:ph type="sldNum" sz="quarter" idx="5"/>
          </p:nvPr>
        </p:nvSpPr>
        <p:spPr/>
        <p:txBody>
          <a:bodyPr/>
          <a:lstStyle/>
          <a:p>
            <a:fld id="{48FE3634-292B-4692-AE1A-1F71DC484212}" type="slidenum">
              <a:rPr lang="en-US" smtClean="0"/>
              <a:t>15</a:t>
            </a:fld>
            <a:endParaRPr lang="en-US"/>
          </a:p>
        </p:txBody>
      </p:sp>
    </p:spTree>
    <p:extLst>
      <p:ext uri="{BB962C8B-B14F-4D97-AF65-F5344CB8AC3E}">
        <p14:creationId xmlns:p14="http://schemas.microsoft.com/office/powerpoint/2010/main" val="31358132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7">
          <a:extLst>
            <a:ext uri="{FF2B5EF4-FFF2-40B4-BE49-F238E27FC236}">
              <a16:creationId xmlns:a16="http://schemas.microsoft.com/office/drawing/2014/main" id="{8E1F28A9-C554-82AB-8226-34B7EE89B55F}"/>
            </a:ext>
          </a:extLst>
        </p:cNvPr>
        <p:cNvGrpSpPr/>
        <p:nvPr/>
      </p:nvGrpSpPr>
      <p:grpSpPr>
        <a:xfrm>
          <a:off x="0" y="0"/>
          <a:ext cx="0" cy="0"/>
          <a:chOff x="0" y="0"/>
          <a:chExt cx="0" cy="0"/>
        </a:xfrm>
      </p:grpSpPr>
      <p:sp>
        <p:nvSpPr>
          <p:cNvPr id="3138" name="Google Shape;3138;g1fb3cfb681f_6_5323:notes">
            <a:extLst>
              <a:ext uri="{FF2B5EF4-FFF2-40B4-BE49-F238E27FC236}">
                <a16:creationId xmlns:a16="http://schemas.microsoft.com/office/drawing/2014/main" id="{DD9F24AA-AE74-9A08-2E39-194ADC72266A}"/>
              </a:ext>
            </a:extLst>
          </p:cNvPr>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9" name="Google Shape;3139;g1fb3cfb681f_6_5323:notes">
            <a:extLst>
              <a:ext uri="{FF2B5EF4-FFF2-40B4-BE49-F238E27FC236}">
                <a16:creationId xmlns:a16="http://schemas.microsoft.com/office/drawing/2014/main" id="{C2560EAB-A9F4-CD80-9784-1A7DAEED3AF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516864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7">
          <a:extLst>
            <a:ext uri="{FF2B5EF4-FFF2-40B4-BE49-F238E27FC236}">
              <a16:creationId xmlns:a16="http://schemas.microsoft.com/office/drawing/2014/main" id="{EF2E3A20-064F-7051-5D5A-3A86EE39BC5B}"/>
            </a:ext>
          </a:extLst>
        </p:cNvPr>
        <p:cNvGrpSpPr/>
        <p:nvPr/>
      </p:nvGrpSpPr>
      <p:grpSpPr>
        <a:xfrm>
          <a:off x="0" y="0"/>
          <a:ext cx="0" cy="0"/>
          <a:chOff x="0" y="0"/>
          <a:chExt cx="0" cy="0"/>
        </a:xfrm>
      </p:grpSpPr>
      <p:sp>
        <p:nvSpPr>
          <p:cNvPr id="3138" name="Google Shape;3138;g1fb3cfb681f_6_5323:notes">
            <a:extLst>
              <a:ext uri="{FF2B5EF4-FFF2-40B4-BE49-F238E27FC236}">
                <a16:creationId xmlns:a16="http://schemas.microsoft.com/office/drawing/2014/main" id="{787C3F87-03AA-AAB2-6F8A-3326085B5BB7}"/>
              </a:ext>
            </a:extLst>
          </p:cNvPr>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9" name="Google Shape;3139;g1fb3cfb681f_6_5323:notes">
            <a:extLst>
              <a:ext uri="{FF2B5EF4-FFF2-40B4-BE49-F238E27FC236}">
                <a16:creationId xmlns:a16="http://schemas.microsoft.com/office/drawing/2014/main" id="{DBBEE50B-EB87-7A93-DB1D-EEE999D9A75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959296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99832C-E655-4B03-98C8-4A2E763099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D3A420-9F20-347A-ABDC-8885D5B00B3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5CDF7E-EBBC-6486-8020-6A0AE60B9E8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B0995B7E-6FE3-7B82-9A90-4FBD6C8B670C}"/>
              </a:ext>
            </a:extLst>
          </p:cNvPr>
          <p:cNvSpPr>
            <a:spLocks noGrp="1"/>
          </p:cNvSpPr>
          <p:nvPr>
            <p:ph type="sldNum" sz="quarter" idx="5"/>
          </p:nvPr>
        </p:nvSpPr>
        <p:spPr/>
        <p:txBody>
          <a:bodyPr/>
          <a:lstStyle/>
          <a:p>
            <a:fld id="{48FE3634-292B-4692-AE1A-1F71DC484212}" type="slidenum">
              <a:rPr lang="en-US" smtClean="0"/>
              <a:t>20</a:t>
            </a:fld>
            <a:endParaRPr lang="en-US"/>
          </a:p>
        </p:txBody>
      </p:sp>
    </p:spTree>
    <p:extLst>
      <p:ext uri="{BB962C8B-B14F-4D97-AF65-F5344CB8AC3E}">
        <p14:creationId xmlns:p14="http://schemas.microsoft.com/office/powerpoint/2010/main" val="3238147284"/>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3.png"/><Relationship Id="rId7" Type="http://schemas.openxmlformats.org/officeDocument/2006/relationships/image" Target="../media/image20.png"/><Relationship Id="rId2" Type="http://schemas.openxmlformats.org/officeDocument/2006/relationships/image" Target="../media/image28.png"/><Relationship Id="rId1" Type="http://schemas.openxmlformats.org/officeDocument/2006/relationships/slideMaster" Target="../slideMasters/slideMaster1.xml"/><Relationship Id="rId6" Type="http://schemas.openxmlformats.org/officeDocument/2006/relationships/image" Target="../media/image1.png"/><Relationship Id="rId5" Type="http://schemas.microsoft.com/office/2007/relationships/hdphoto" Target="../media/hdphoto1.wdp"/><Relationship Id="rId4" Type="http://schemas.openxmlformats.org/officeDocument/2006/relationships/image" Target="../media/image4.png"/><Relationship Id="rId9" Type="http://schemas.microsoft.com/office/2007/relationships/hdphoto" Target="../media/hdphoto4.wdp"/></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3.png"/><Relationship Id="rId7" Type="http://schemas.openxmlformats.org/officeDocument/2006/relationships/image" Target="../media/image20.png"/><Relationship Id="rId2" Type="http://schemas.openxmlformats.org/officeDocument/2006/relationships/image" Target="../media/image29.png"/><Relationship Id="rId1" Type="http://schemas.openxmlformats.org/officeDocument/2006/relationships/slideMaster" Target="../slideMasters/slideMaster1.xml"/><Relationship Id="rId6" Type="http://schemas.openxmlformats.org/officeDocument/2006/relationships/image" Target="../media/image30.png"/><Relationship Id="rId5" Type="http://schemas.microsoft.com/office/2007/relationships/hdphoto" Target="../media/hdphoto1.wdp"/><Relationship Id="rId4" Type="http://schemas.openxmlformats.org/officeDocument/2006/relationships/image" Target="../media/image4.png"/><Relationship Id="rId9" Type="http://schemas.microsoft.com/office/2007/relationships/hdphoto" Target="../media/hdphoto4.wdp"/></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png"/><Relationship Id="rId2" Type="http://schemas.openxmlformats.org/officeDocument/2006/relationships/image" Target="../media/image28.png"/><Relationship Id="rId1" Type="http://schemas.openxmlformats.org/officeDocument/2006/relationships/slideMaster" Target="../slideMasters/slideMaster1.xml"/><Relationship Id="rId6" Type="http://schemas.openxmlformats.org/officeDocument/2006/relationships/image" Target="../media/image31.png"/><Relationship Id="rId5" Type="http://schemas.openxmlformats.org/officeDocument/2006/relationships/image" Target="../media/image3.png"/><Relationship Id="rId4" Type="http://schemas.microsoft.com/office/2007/relationships/hdphoto" Target="../media/hdphoto1.wdp"/></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3.png"/><Relationship Id="rId7" Type="http://schemas.microsoft.com/office/2007/relationships/hdphoto" Target="../media/hdphoto1.wdp"/><Relationship Id="rId2" Type="http://schemas.openxmlformats.org/officeDocument/2006/relationships/image" Target="../media/image32.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4.png"/><Relationship Id="rId4" Type="http://schemas.openxmlformats.org/officeDocument/2006/relationships/image" Target="../media/image3.png"/><Relationship Id="rId9" Type="http://schemas.microsoft.com/office/2007/relationships/hdphoto" Target="../media/hdphoto5.wdp"/></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36.png"/><Relationship Id="rId7" Type="http://schemas.openxmlformats.org/officeDocument/2006/relationships/image" Target="../media/image18.png"/><Relationship Id="rId2" Type="http://schemas.openxmlformats.org/officeDocument/2006/relationships/image" Target="../media/image16.png"/><Relationship Id="rId1" Type="http://schemas.openxmlformats.org/officeDocument/2006/relationships/slideMaster" Target="../slideMasters/slideMaster1.xml"/><Relationship Id="rId6" Type="http://schemas.microsoft.com/office/2007/relationships/hdphoto" Target="../media/hdphoto2.wdp"/><Relationship Id="rId5" Type="http://schemas.openxmlformats.org/officeDocument/2006/relationships/image" Target="../media/image17.png"/><Relationship Id="rId10" Type="http://schemas.openxmlformats.org/officeDocument/2006/relationships/image" Target="../media/image1.png"/><Relationship Id="rId4" Type="http://schemas.openxmlformats.org/officeDocument/2006/relationships/image" Target="../media/image37.png"/><Relationship Id="rId9" Type="http://schemas.microsoft.com/office/2007/relationships/hdphoto" Target="../media/hdphoto3.wdp"/></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image" Target="../media/image14.png"/><Relationship Id="rId1" Type="http://schemas.openxmlformats.org/officeDocument/2006/relationships/slideMaster" Target="../slideMasters/slideMaster1.xml"/><Relationship Id="rId6" Type="http://schemas.microsoft.com/office/2007/relationships/hdphoto" Target="../media/hdphoto2.wdp"/><Relationship Id="rId5" Type="http://schemas.openxmlformats.org/officeDocument/2006/relationships/image" Target="../media/image17.png"/><Relationship Id="rId10" Type="http://schemas.openxmlformats.org/officeDocument/2006/relationships/image" Target="../media/image38.png"/><Relationship Id="rId4" Type="http://schemas.openxmlformats.org/officeDocument/2006/relationships/image" Target="../media/image16.png"/><Relationship Id="rId9" Type="http://schemas.microsoft.com/office/2007/relationships/hdphoto" Target="../media/hdphoto3.wdp"/></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9.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33.png"/><Relationship Id="rId5" Type="http://schemas.openxmlformats.org/officeDocument/2006/relationships/image" Target="../media/image18.png"/><Relationship Id="rId4" Type="http://schemas.microsoft.com/office/2007/relationships/hdphoto" Target="../media/hdphoto1.wdp"/></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40.png"/><Relationship Id="rId7"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Master" Target="../slideMasters/slideMaster1.xml"/><Relationship Id="rId6" Type="http://schemas.microsoft.com/office/2007/relationships/hdphoto" Target="../media/hdphoto6.wdp"/><Relationship Id="rId5" Type="http://schemas.openxmlformats.org/officeDocument/2006/relationships/image" Target="../media/image41.png"/><Relationship Id="rId10" Type="http://schemas.microsoft.com/office/2007/relationships/hdphoto" Target="../media/hdphoto7.wdp"/><Relationship Id="rId4" Type="http://schemas.openxmlformats.org/officeDocument/2006/relationships/image" Target="../media/image2.png"/><Relationship Id="rId9" Type="http://schemas.openxmlformats.org/officeDocument/2006/relationships/image" Target="../media/image42.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Master" Target="../slideMasters/slideMaster1.xml"/><Relationship Id="rId4" Type="http://schemas.microsoft.com/office/2007/relationships/hdphoto" Target="../media/hdphoto8.wdp"/></Relationships>
</file>

<file path=ppt/slideLayouts/_rels/slideLayout19.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45.png"/><Relationship Id="rId7" Type="http://schemas.openxmlformats.org/officeDocument/2006/relationships/image" Target="../media/image42.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46.png"/><Relationship Id="rId5" Type="http://schemas.openxmlformats.org/officeDocument/2006/relationships/image" Target="../media/image34.png"/><Relationship Id="rId10" Type="http://schemas.openxmlformats.org/officeDocument/2006/relationships/image" Target="../media/image48.png"/><Relationship Id="rId4" Type="http://schemas.microsoft.com/office/2007/relationships/hdphoto" Target="../media/hdphoto9.wdp"/><Relationship Id="rId9" Type="http://schemas.openxmlformats.org/officeDocument/2006/relationships/image" Target="../media/image47.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1.png"/><Relationship Id="rId7" Type="http://schemas.microsoft.com/office/2007/relationships/hdphoto" Target="../media/hdphoto7.wdp"/><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42.png"/><Relationship Id="rId5" Type="http://schemas.openxmlformats.org/officeDocument/2006/relationships/image" Target="../media/image3.png"/><Relationship Id="rId4" Type="http://schemas.microsoft.com/office/2007/relationships/hdphoto" Target="../media/hdphoto6.wdp"/></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41.png"/><Relationship Id="rId7" Type="http://schemas.microsoft.com/office/2007/relationships/hdphoto" Target="../media/hdphoto7.wdp"/><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42.png"/><Relationship Id="rId5" Type="http://schemas.openxmlformats.org/officeDocument/2006/relationships/image" Target="../media/image3.png"/><Relationship Id="rId4" Type="http://schemas.microsoft.com/office/2007/relationships/hdphoto" Target="../media/hdphoto6.wdp"/></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50.png"/><Relationship Id="rId5" Type="http://schemas.openxmlformats.org/officeDocument/2006/relationships/image" Target="../media/image33.png"/><Relationship Id="rId4" Type="http://schemas.microsoft.com/office/2007/relationships/hdphoto" Target="../media/hdphoto6.wdp"/></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52.png"/><Relationship Id="rId7" Type="http://schemas.openxmlformats.org/officeDocument/2006/relationships/image" Target="../media/image3.png"/><Relationship Id="rId2" Type="http://schemas.openxmlformats.org/officeDocument/2006/relationships/image" Target="../media/image51.png"/><Relationship Id="rId1" Type="http://schemas.openxmlformats.org/officeDocument/2006/relationships/slideMaster" Target="../slideMasters/slideMaster1.xml"/><Relationship Id="rId6" Type="http://schemas.microsoft.com/office/2007/relationships/hdphoto" Target="../media/hdphoto6.wdp"/><Relationship Id="rId5" Type="http://schemas.openxmlformats.org/officeDocument/2006/relationships/image" Target="../media/image41.png"/><Relationship Id="rId4" Type="http://schemas.openxmlformats.org/officeDocument/2006/relationships/image" Target="../media/image2.png"/><Relationship Id="rId9" Type="http://schemas.microsoft.com/office/2007/relationships/hdphoto" Target="../media/hdphoto7.wdp"/></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12.png"/><Relationship Id="rId5" Type="http://schemas.openxmlformats.org/officeDocument/2006/relationships/image" Target="../media/image3.png"/><Relationship Id="rId4" Type="http://schemas.openxmlformats.org/officeDocument/2006/relationships/image" Target="../media/image11.png"/><Relationship Id="rId9" Type="http://schemas.openxmlformats.org/officeDocument/2006/relationships/image" Target="../media/image1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2.png"/><Relationship Id="rId3" Type="http://schemas.microsoft.com/office/2007/relationships/hdphoto" Target="../media/hdphoto1.wdp"/><Relationship Id="rId7"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2.png"/><Relationship Id="rId4" Type="http://schemas.openxmlformats.org/officeDocument/2006/relationships/image" Target="../media/image10.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7"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12.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image" Target="../media/image14.png"/><Relationship Id="rId1" Type="http://schemas.openxmlformats.org/officeDocument/2006/relationships/slideMaster" Target="../slideMasters/slideMaster1.xml"/><Relationship Id="rId6" Type="http://schemas.microsoft.com/office/2007/relationships/hdphoto" Target="../media/hdphoto2.wdp"/><Relationship Id="rId11" Type="http://schemas.openxmlformats.org/officeDocument/2006/relationships/image" Target="../media/image20.png"/><Relationship Id="rId5" Type="http://schemas.openxmlformats.org/officeDocument/2006/relationships/image" Target="../media/image17.png"/><Relationship Id="rId10" Type="http://schemas.openxmlformats.org/officeDocument/2006/relationships/image" Target="../media/image1.png"/><Relationship Id="rId4" Type="http://schemas.openxmlformats.org/officeDocument/2006/relationships/image" Target="../media/image16.png"/><Relationship Id="rId9" Type="http://schemas.microsoft.com/office/2007/relationships/hdphoto" Target="../media/hdphoto3.wdp"/></Relationships>
</file>

<file path=ppt/slideLayouts/_rels/slideLayout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21.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22.png"/><Relationship Id="rId4" Type="http://schemas.openxmlformats.org/officeDocument/2006/relationships/image" Target="../media/image3.png"/><Relationship Id="rId9" Type="http://schemas.openxmlformats.org/officeDocument/2006/relationships/image" Target="../media/image20.png"/></Relationships>
</file>

<file path=ppt/slideLayouts/_rels/slideLayout8.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3.png"/><Relationship Id="rId7"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20.png"/><Relationship Id="rId5" Type="http://schemas.microsoft.com/office/2007/relationships/hdphoto" Target="../media/hdphoto1.wdp"/><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4.png"/><Relationship Id="rId7" Type="http://schemas.openxmlformats.org/officeDocument/2006/relationships/image" Target="../media/image26.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25.png"/><Relationship Id="rId5" Type="http://schemas.openxmlformats.org/officeDocument/2006/relationships/image" Target="../media/image24.png"/><Relationship Id="rId4" Type="http://schemas.microsoft.com/office/2007/relationships/hdphoto" Target="../media/hdphoto1.wdp"/></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ภาพนิ่งชื่อเรื่อง">
    <p:spTree>
      <p:nvGrpSpPr>
        <p:cNvPr id="1" name=""/>
        <p:cNvGrpSpPr/>
        <p:nvPr/>
      </p:nvGrpSpPr>
      <p:grpSpPr>
        <a:xfrm>
          <a:off x="0" y="0"/>
          <a:ext cx="0" cy="0"/>
          <a:chOff x="0" y="0"/>
          <a:chExt cx="0" cy="0"/>
        </a:xfrm>
      </p:grpSpPr>
      <p:sp>
        <p:nvSpPr>
          <p:cNvPr id="7" name="สี่เหลี่ยมผืนผ้า 6"/>
          <p:cNvSpPr/>
          <p:nvPr userDrawn="1"/>
        </p:nvSpPr>
        <p:spPr>
          <a:xfrm>
            <a:off x="335360" y="356660"/>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335361" y="356660"/>
            <a:ext cx="11425271" cy="6124221"/>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4" name="ตัวแทนวันที่ 3"/>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26/05/68</a:t>
            </a:fld>
            <a:endParaRPr lang="th-TH">
              <a:solidFill>
                <a:prstClr val="black">
                  <a:tint val="75000"/>
                </a:prstClr>
              </a:solidFill>
            </a:endParaRPr>
          </a:p>
        </p:txBody>
      </p:sp>
      <p:sp>
        <p:nvSpPr>
          <p:cNvPr id="5" name="ตัวแทนท้ายกระดาษ 4"/>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6" name="ตัวแทนหมายเลขภาพนิ่ง 5"/>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44" name="กลุ่ม 43"/>
          <p:cNvGrpSpPr/>
          <p:nvPr userDrawn="1"/>
        </p:nvGrpSpPr>
        <p:grpSpPr>
          <a:xfrm>
            <a:off x="4588147" y="5253203"/>
            <a:ext cx="3015709" cy="600000"/>
            <a:chOff x="3289945" y="3405879"/>
            <a:chExt cx="2261782" cy="450000"/>
          </a:xfrm>
        </p:grpSpPr>
        <p:sp>
          <p:nvSpPr>
            <p:cNvPr id="45" name="วงรี 44"/>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วงรี 45"/>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วงรี 46"/>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วงรี 47"/>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49" name="กลุ่ม 48"/>
          <p:cNvGrpSpPr/>
          <p:nvPr userDrawn="1"/>
        </p:nvGrpSpPr>
        <p:grpSpPr>
          <a:xfrm>
            <a:off x="9859752" y="-1319217"/>
            <a:ext cx="4005304" cy="3066631"/>
            <a:chOff x="7394814" y="-989414"/>
            <a:chExt cx="3003978" cy="2299973"/>
          </a:xfrm>
        </p:grpSpPr>
        <p:sp>
          <p:nvSpPr>
            <p:cNvPr id="50" name="เมฆ 49"/>
            <p:cNvSpPr/>
            <p:nvPr/>
          </p:nvSpPr>
          <p:spPr>
            <a:xfrm rot="1140269" flipH="1">
              <a:off x="7394814" y="-989414"/>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51" name="รูปภาพ 5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814334" flipH="1">
              <a:off x="7753789" y="133389"/>
              <a:ext cx="1171456" cy="1177170"/>
            </a:xfrm>
            <a:prstGeom prst="rect">
              <a:avLst/>
            </a:prstGeom>
            <a:effectLst>
              <a:outerShdw blurRad="50800" dist="38100" algn="l" rotWithShape="0">
                <a:schemeClr val="accent4">
                  <a:alpha val="40000"/>
                </a:schemeClr>
              </a:outerShdw>
            </a:effectLst>
          </p:spPr>
        </p:pic>
        <p:pic>
          <p:nvPicPr>
            <p:cNvPr id="52" name="รูปภาพ 5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74933" y="84415"/>
              <a:ext cx="380089" cy="404611"/>
            </a:xfrm>
            <a:prstGeom prst="rect">
              <a:avLst/>
            </a:prstGeom>
          </p:spPr>
        </p:pic>
        <p:pic>
          <p:nvPicPr>
            <p:cNvPr id="53" name="รูปภาพ 5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14072" y="27653"/>
              <a:ext cx="250890" cy="269338"/>
            </a:xfrm>
            <a:prstGeom prst="rect">
              <a:avLst/>
            </a:prstGeom>
          </p:spPr>
        </p:pic>
      </p:grpSp>
      <p:grpSp>
        <p:nvGrpSpPr>
          <p:cNvPr id="54" name="กลุ่ม 53"/>
          <p:cNvGrpSpPr/>
          <p:nvPr userDrawn="1"/>
        </p:nvGrpSpPr>
        <p:grpSpPr>
          <a:xfrm>
            <a:off x="-1667292" y="-1319217"/>
            <a:ext cx="4324119" cy="3201304"/>
            <a:chOff x="-1250470" y="-989413"/>
            <a:chExt cx="3243089" cy="2400978"/>
          </a:xfrm>
        </p:grpSpPr>
        <p:sp>
          <p:nvSpPr>
            <p:cNvPr id="55" name="เมฆ 54"/>
            <p:cNvSpPr/>
            <p:nvPr/>
          </p:nvSpPr>
          <p:spPr>
            <a:xfrm rot="20459731">
              <a:off x="-1250470" y="-989413"/>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56" name="รูปภาพ 5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6075" y="640864"/>
              <a:ext cx="250890" cy="269338"/>
            </a:xfrm>
            <a:prstGeom prst="rect">
              <a:avLst/>
            </a:prstGeom>
          </p:spPr>
        </p:pic>
        <p:pic>
          <p:nvPicPr>
            <p:cNvPr id="57" name="รูปภาพ 5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8796" y="187489"/>
              <a:ext cx="250890" cy="269338"/>
            </a:xfrm>
            <a:prstGeom prst="rect">
              <a:avLst/>
            </a:prstGeom>
          </p:spPr>
        </p:pic>
        <p:pic>
          <p:nvPicPr>
            <p:cNvPr id="58" name="รูปภาพ 57"/>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61444" y="-18497"/>
              <a:ext cx="325391" cy="361638"/>
            </a:xfrm>
            <a:prstGeom prst="rect">
              <a:avLst/>
            </a:prstGeom>
          </p:spPr>
        </p:pic>
        <p:pic>
          <p:nvPicPr>
            <p:cNvPr id="59" name="รูปภาพ 5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553" y="536861"/>
              <a:ext cx="999662" cy="874704"/>
            </a:xfrm>
            <a:prstGeom prst="rect">
              <a:avLst/>
            </a:prstGeom>
            <a:effectLst>
              <a:outerShdw blurRad="50800" dist="38100" dir="2700000" algn="tl" rotWithShape="0">
                <a:schemeClr val="accent4">
                  <a:alpha val="40000"/>
                </a:schemeClr>
              </a:outerShdw>
            </a:effectLst>
          </p:spPr>
        </p:pic>
        <p:pic>
          <p:nvPicPr>
            <p:cNvPr id="60" name="รูปภาพ 5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09931" y="98380"/>
              <a:ext cx="1082688" cy="820747"/>
            </a:xfrm>
            <a:prstGeom prst="rect">
              <a:avLst/>
            </a:prstGeom>
            <a:effectLst>
              <a:outerShdw blurRad="50800" dist="38100" dir="2700000" algn="tl" rotWithShape="0">
                <a:schemeClr val="accent4">
                  <a:alpha val="40000"/>
                </a:schemeClr>
              </a:outerShdw>
            </a:effectLst>
          </p:spPr>
        </p:pic>
      </p:grpSp>
      <p:grpSp>
        <p:nvGrpSpPr>
          <p:cNvPr id="61" name="กลุ่ม 60"/>
          <p:cNvGrpSpPr/>
          <p:nvPr userDrawn="1"/>
        </p:nvGrpSpPr>
        <p:grpSpPr>
          <a:xfrm flipH="1">
            <a:off x="10200148" y="5712788"/>
            <a:ext cx="4005304" cy="2900781"/>
            <a:chOff x="-1567217" y="4100635"/>
            <a:chExt cx="3003978" cy="2175586"/>
          </a:xfrm>
        </p:grpSpPr>
        <p:grpSp>
          <p:nvGrpSpPr>
            <p:cNvPr id="62" name="กลุ่ม 61"/>
            <p:cNvGrpSpPr/>
            <p:nvPr/>
          </p:nvGrpSpPr>
          <p:grpSpPr>
            <a:xfrm rot="11186523" flipV="1">
              <a:off x="-1567217" y="4100635"/>
              <a:ext cx="3003978" cy="2175586"/>
              <a:chOff x="-1250470" y="-989413"/>
              <a:chExt cx="3003978" cy="2175586"/>
            </a:xfrm>
          </p:grpSpPr>
          <p:sp>
            <p:nvSpPr>
              <p:cNvPr id="64" name="เมฆ 63"/>
              <p:cNvSpPr/>
              <p:nvPr/>
            </p:nvSpPr>
            <p:spPr>
              <a:xfrm rot="20459731">
                <a:off x="-1250470" y="-989413"/>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5" name="รูปภาพ 64"/>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8709" y="-704637"/>
                <a:ext cx="325391" cy="361638"/>
              </a:xfrm>
              <a:prstGeom prst="rect">
                <a:avLst/>
              </a:prstGeom>
            </p:spPr>
          </p:pic>
        </p:grpSp>
        <p:pic>
          <p:nvPicPr>
            <p:cNvPr id="63" name="รูปภาพ 62"/>
            <p:cNvPicPr>
              <a:picLocks noChangeAspect="1"/>
            </p:cNvPicPr>
            <p:nvPr/>
          </p:nvPicPr>
          <p:blipFill>
            <a:blip r:embed="rId3"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369712" y="4767083"/>
              <a:ext cx="380089" cy="404611"/>
            </a:xfrm>
            <a:prstGeom prst="rect">
              <a:avLst/>
            </a:prstGeom>
          </p:spPr>
        </p:pic>
      </p:grpSp>
      <p:grpSp>
        <p:nvGrpSpPr>
          <p:cNvPr id="66" name="กลุ่ม 65"/>
          <p:cNvGrpSpPr/>
          <p:nvPr userDrawn="1"/>
        </p:nvGrpSpPr>
        <p:grpSpPr>
          <a:xfrm flipH="1">
            <a:off x="118861" y="3371797"/>
            <a:ext cx="3027911" cy="3512665"/>
            <a:chOff x="6841863" y="2422121"/>
            <a:chExt cx="2198329" cy="2735611"/>
          </a:xfrm>
          <a:effectLst>
            <a:outerShdw blurRad="50800" dist="38100" dir="2700000" algn="tl" rotWithShape="0">
              <a:schemeClr val="accent4">
                <a:alpha val="40000"/>
              </a:schemeClr>
            </a:outerShdw>
          </a:effectLst>
        </p:grpSpPr>
        <p:pic>
          <p:nvPicPr>
            <p:cNvPr id="67" name="รูปภาพ 6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35888" y="2422121"/>
              <a:ext cx="2055692" cy="2735611"/>
            </a:xfrm>
            <a:prstGeom prst="rect">
              <a:avLst/>
            </a:prstGeom>
          </p:spPr>
        </p:pic>
        <p:grpSp>
          <p:nvGrpSpPr>
            <p:cNvPr id="68" name="กลุ่ม 67"/>
            <p:cNvGrpSpPr/>
            <p:nvPr/>
          </p:nvGrpSpPr>
          <p:grpSpPr>
            <a:xfrm>
              <a:off x="8836702" y="4322954"/>
              <a:ext cx="203490" cy="277100"/>
              <a:chOff x="8836702" y="4322954"/>
              <a:chExt cx="203490" cy="277100"/>
            </a:xfrm>
          </p:grpSpPr>
          <p:sp>
            <p:nvSpPr>
              <p:cNvPr id="79" name="วงรี 78"/>
              <p:cNvSpPr/>
              <p:nvPr/>
            </p:nvSpPr>
            <p:spPr>
              <a:xfrm>
                <a:off x="8856480" y="4515966"/>
                <a:ext cx="36000" cy="36000"/>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0" name="วงรี 79"/>
              <p:cNvSpPr/>
              <p:nvPr/>
            </p:nvSpPr>
            <p:spPr>
              <a:xfrm>
                <a:off x="8915924" y="4322954"/>
                <a:ext cx="54000" cy="54000"/>
              </a:xfrm>
              <a:prstGeom prst="ellipse">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1" name="วงรี 80"/>
              <p:cNvSpPr/>
              <p:nvPr/>
            </p:nvSpPr>
            <p:spPr>
              <a:xfrm>
                <a:off x="8930380" y="4443958"/>
                <a:ext cx="61200" cy="62384"/>
              </a:xfrm>
              <a:prstGeom prst="ellipse">
                <a:avLst/>
              </a:prstGeom>
              <a:solidFill>
                <a:schemeClr val="accent2">
                  <a:lumMod val="20000"/>
                  <a:lumOff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2" name="กลุ่ม 81"/>
              <p:cNvGrpSpPr/>
              <p:nvPr/>
            </p:nvGrpSpPr>
            <p:grpSpPr>
              <a:xfrm>
                <a:off x="8836702" y="4393654"/>
                <a:ext cx="54000" cy="54000"/>
                <a:chOff x="8836702" y="4393654"/>
                <a:chExt cx="50304" cy="50304"/>
              </a:xfrm>
            </p:grpSpPr>
            <p:cxnSp>
              <p:nvCxnSpPr>
                <p:cNvPr id="86" name="ตัวเชื่อมต่อตรง 85"/>
                <p:cNvCxnSpPr/>
                <p:nvPr/>
              </p:nvCxnSpPr>
              <p:spPr>
                <a:xfrm>
                  <a:off x="8861854" y="4393654"/>
                  <a:ext cx="0" cy="50304"/>
                </a:xfrm>
                <a:prstGeom prst="line">
                  <a:avLst/>
                </a:prstGeom>
                <a:ln w="19050" cap="rnd">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7" name="ตัวเชื่อมต่อตรง 86"/>
                <p:cNvCxnSpPr/>
                <p:nvPr/>
              </p:nvCxnSpPr>
              <p:spPr>
                <a:xfrm rot="16200000">
                  <a:off x="8861854" y="4395241"/>
                  <a:ext cx="0" cy="50304"/>
                </a:xfrm>
                <a:prstGeom prst="line">
                  <a:avLst/>
                </a:prstGeom>
                <a:ln w="19050" cap="rnd">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83" name="กลุ่ม 82"/>
              <p:cNvGrpSpPr/>
              <p:nvPr/>
            </p:nvGrpSpPr>
            <p:grpSpPr>
              <a:xfrm>
                <a:off x="8986192" y="4546054"/>
                <a:ext cx="54000" cy="54000"/>
                <a:chOff x="8986192" y="4546054"/>
                <a:chExt cx="50304" cy="50304"/>
              </a:xfrm>
            </p:grpSpPr>
            <p:cxnSp>
              <p:nvCxnSpPr>
                <p:cNvPr id="84" name="ตัวเชื่อมต่อตรง 83"/>
                <p:cNvCxnSpPr/>
                <p:nvPr/>
              </p:nvCxnSpPr>
              <p:spPr>
                <a:xfrm>
                  <a:off x="9011344" y="4546054"/>
                  <a:ext cx="0" cy="50304"/>
                </a:xfrm>
                <a:prstGeom prst="line">
                  <a:avLst/>
                </a:prstGeom>
                <a:ln w="19050" cap="rnd">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5" name="ตัวเชื่อมต่อตรง 84"/>
                <p:cNvCxnSpPr/>
                <p:nvPr/>
              </p:nvCxnSpPr>
              <p:spPr>
                <a:xfrm rot="16200000">
                  <a:off x="9011344" y="4547641"/>
                  <a:ext cx="0" cy="50304"/>
                </a:xfrm>
                <a:prstGeom prst="line">
                  <a:avLst/>
                </a:prstGeom>
                <a:ln w="19050" cap="rnd">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grpSp>
          <p:nvGrpSpPr>
            <p:cNvPr id="69" name="กลุ่ม 68"/>
            <p:cNvGrpSpPr/>
            <p:nvPr/>
          </p:nvGrpSpPr>
          <p:grpSpPr>
            <a:xfrm>
              <a:off x="6841863" y="4218195"/>
              <a:ext cx="448433" cy="588259"/>
              <a:chOff x="6841863" y="4218195"/>
              <a:chExt cx="448433" cy="588259"/>
            </a:xfrm>
          </p:grpSpPr>
          <p:grpSp>
            <p:nvGrpSpPr>
              <p:cNvPr id="70" name="กลุ่ม 69"/>
              <p:cNvGrpSpPr/>
              <p:nvPr/>
            </p:nvGrpSpPr>
            <p:grpSpPr>
              <a:xfrm>
                <a:off x="6876256" y="4698454"/>
                <a:ext cx="54000" cy="54000"/>
                <a:chOff x="6876256" y="4698454"/>
                <a:chExt cx="50304" cy="50304"/>
              </a:xfrm>
            </p:grpSpPr>
            <p:cxnSp>
              <p:nvCxnSpPr>
                <p:cNvPr id="77" name="ตัวเชื่อมต่อตรง 76"/>
                <p:cNvCxnSpPr/>
                <p:nvPr/>
              </p:nvCxnSpPr>
              <p:spPr>
                <a:xfrm>
                  <a:off x="6901408" y="4698454"/>
                  <a:ext cx="0" cy="50304"/>
                </a:xfrm>
                <a:prstGeom prst="line">
                  <a:avLst/>
                </a:prstGeom>
                <a:ln w="22225" cap="rnd">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8" name="ตัวเชื่อมต่อตรง 77"/>
                <p:cNvCxnSpPr/>
                <p:nvPr/>
              </p:nvCxnSpPr>
              <p:spPr>
                <a:xfrm rot="16200000">
                  <a:off x="6901408" y="4700041"/>
                  <a:ext cx="0" cy="50304"/>
                </a:xfrm>
                <a:prstGeom prst="line">
                  <a:avLst/>
                </a:prstGeom>
                <a:ln w="22225" cap="rnd">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71" name="กลุ่ม 70"/>
              <p:cNvGrpSpPr/>
              <p:nvPr/>
            </p:nvGrpSpPr>
            <p:grpSpPr>
              <a:xfrm>
                <a:off x="7236296" y="4239039"/>
                <a:ext cx="54000" cy="54000"/>
                <a:chOff x="6876256" y="4698454"/>
                <a:chExt cx="50304" cy="50304"/>
              </a:xfrm>
            </p:grpSpPr>
            <p:cxnSp>
              <p:nvCxnSpPr>
                <p:cNvPr id="75" name="ตัวเชื่อมต่อตรง 74"/>
                <p:cNvCxnSpPr/>
                <p:nvPr/>
              </p:nvCxnSpPr>
              <p:spPr>
                <a:xfrm>
                  <a:off x="6901408" y="4698454"/>
                  <a:ext cx="0" cy="50304"/>
                </a:xfrm>
                <a:prstGeom prst="line">
                  <a:avLst/>
                </a:prstGeom>
                <a:ln w="22225" cap="rnd">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6" name="ตัวเชื่อมต่อตรง 75"/>
                <p:cNvCxnSpPr/>
                <p:nvPr/>
              </p:nvCxnSpPr>
              <p:spPr>
                <a:xfrm rot="16200000">
                  <a:off x="6901408" y="4700041"/>
                  <a:ext cx="0" cy="50304"/>
                </a:xfrm>
                <a:prstGeom prst="line">
                  <a:avLst/>
                </a:prstGeom>
                <a:ln w="22225" cap="rnd">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72" name="วงรี 71"/>
              <p:cNvSpPr/>
              <p:nvPr/>
            </p:nvSpPr>
            <p:spPr>
              <a:xfrm>
                <a:off x="7020272" y="4218195"/>
                <a:ext cx="54000" cy="54000"/>
              </a:xfrm>
              <a:prstGeom prst="ellipse">
                <a:avLst/>
              </a:prstGeom>
              <a:solidFill>
                <a:schemeClr val="accent5">
                  <a:lumMod val="20000"/>
                  <a:lumOff val="8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3" name="วงรี 72"/>
              <p:cNvSpPr/>
              <p:nvPr/>
            </p:nvSpPr>
            <p:spPr>
              <a:xfrm>
                <a:off x="7118672" y="4752454"/>
                <a:ext cx="54000" cy="54000"/>
              </a:xfrm>
              <a:prstGeom prst="ellipse">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4" name="วงรี 73"/>
              <p:cNvSpPr/>
              <p:nvPr/>
            </p:nvSpPr>
            <p:spPr>
              <a:xfrm>
                <a:off x="6841863" y="4479966"/>
                <a:ext cx="36000" cy="36000"/>
              </a:xfrm>
              <a:prstGeom prst="ellipse">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grpSp>
        <p:nvGrpSpPr>
          <p:cNvPr id="88" name="กลุ่ม 87"/>
          <p:cNvGrpSpPr/>
          <p:nvPr userDrawn="1"/>
        </p:nvGrpSpPr>
        <p:grpSpPr>
          <a:xfrm>
            <a:off x="1295468" y="860649"/>
            <a:ext cx="9957331" cy="4997409"/>
            <a:chOff x="971600" y="645485"/>
            <a:chExt cx="7467998" cy="3748057"/>
          </a:xfrm>
        </p:grpSpPr>
        <p:sp>
          <p:nvSpPr>
            <p:cNvPr id="89" name="บวก 88"/>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0" name="บวก 89"/>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1" name="บวก 90"/>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2" name="บวก 91"/>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3" name="วงรี 92"/>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4" name="วงรี 93"/>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5" name="วงรี 94"/>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6" name="สามเหลี่ยมหน้าจั่ว 95"/>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7" name="สามเหลี่ยมหน้าจั่ว 96"/>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8" name="สามเหลี่ยมหน้าจั่ว 97"/>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9" name="สามเหลี่ยมหน้าจั่ว 98"/>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0" name="วงรี 99"/>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2" name="ชื่อเรื่อง 1"/>
          <p:cNvSpPr>
            <a:spLocks noGrp="1"/>
          </p:cNvSpPr>
          <p:nvPr>
            <p:ph type="ctrTitle"/>
          </p:nvPr>
        </p:nvSpPr>
        <p:spPr>
          <a:xfrm>
            <a:off x="914400" y="2130428"/>
            <a:ext cx="10363200" cy="1470025"/>
          </a:xfrm>
          <a:prstGeom prst="rect">
            <a:avLst/>
          </a:prstGeom>
        </p:spPr>
        <p:txBody>
          <a:bodyPr/>
          <a:lstStyle>
            <a:lvl1pPr>
              <a:defRPr>
                <a:solidFill>
                  <a:schemeClr val="accent4"/>
                </a:solidFill>
              </a:defRPr>
            </a:lvl1pPr>
          </a:lstStyle>
          <a:p>
            <a:r>
              <a:rPr lang="th-TH" dirty="0"/>
              <a:t>คลิกเพื่อแก้ไขลักษณะชื่อเรื่องต้นแบบ</a:t>
            </a:r>
          </a:p>
        </p:txBody>
      </p:sp>
      <p:sp>
        <p:nvSpPr>
          <p:cNvPr id="3" name="ชื่อเรื่องรอง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th-TH" dirty="0"/>
              <a:t>คลิกเพื่อแก้ไขลักษณะชื่อเรื่องรองต้นแบบ</a:t>
            </a:r>
          </a:p>
        </p:txBody>
      </p:sp>
    </p:spTree>
    <p:extLst>
      <p:ext uri="{BB962C8B-B14F-4D97-AF65-F5344CB8AC3E}">
        <p14:creationId xmlns:p14="http://schemas.microsoft.com/office/powerpoint/2010/main" val="1822726348"/>
      </p:ext>
    </p:extLst>
  </p:cSld>
  <p:clrMapOvr>
    <a:masterClrMapping/>
  </p:clrMapOvr>
  <p:transition spd="slow">
    <p:cover dir="rd"/>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รูปภาพพร้อมคำอธิบายภาพ">
    <p:spTree>
      <p:nvGrpSpPr>
        <p:cNvPr id="1" name=""/>
        <p:cNvGrpSpPr/>
        <p:nvPr/>
      </p:nvGrpSpPr>
      <p:grpSpPr>
        <a:xfrm>
          <a:off x="0" y="0"/>
          <a:ext cx="0" cy="0"/>
          <a:chOff x="0" y="0"/>
          <a:chExt cx="0" cy="0"/>
        </a:xfrm>
      </p:grpSpPr>
      <p:grpSp>
        <p:nvGrpSpPr>
          <p:cNvPr id="48" name="กลุ่ม 47"/>
          <p:cNvGrpSpPr/>
          <p:nvPr userDrawn="1"/>
        </p:nvGrpSpPr>
        <p:grpSpPr>
          <a:xfrm>
            <a:off x="335361" y="356660"/>
            <a:ext cx="11425271" cy="6124221"/>
            <a:chOff x="251519" y="267494"/>
            <a:chExt cx="8568953" cy="4593166"/>
          </a:xfrm>
        </p:grpSpPr>
        <p:sp>
          <p:nvSpPr>
            <p:cNvPr id="49" name="สี่เหลี่ยมผืนผ้า 48"/>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50" name="กลุ่ม 49"/>
            <p:cNvGrpSpPr/>
            <p:nvPr userDrawn="1"/>
          </p:nvGrpSpPr>
          <p:grpSpPr>
            <a:xfrm>
              <a:off x="251519" y="267494"/>
              <a:ext cx="8568953" cy="4593166"/>
              <a:chOff x="-29030" y="17128"/>
              <a:chExt cx="9151241" cy="5109244"/>
            </a:xfrm>
          </p:grpSpPr>
          <p:grpSp>
            <p:nvGrpSpPr>
              <p:cNvPr id="51" name="กลุ่ม 50"/>
              <p:cNvGrpSpPr/>
              <p:nvPr/>
            </p:nvGrpSpPr>
            <p:grpSpPr>
              <a:xfrm>
                <a:off x="187436" y="17128"/>
                <a:ext cx="8652652" cy="5109244"/>
                <a:chOff x="187436" y="17128"/>
                <a:chExt cx="8652652" cy="5109244"/>
              </a:xfrm>
            </p:grpSpPr>
            <p:cxnSp>
              <p:nvCxnSpPr>
                <p:cNvPr id="65"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6"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7"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8"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9"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0"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1"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2"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3"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4"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5"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6"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7"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8"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9"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0"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1"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2"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3"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4"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5"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52" name="กลุ่ม 51"/>
              <p:cNvGrpSpPr/>
              <p:nvPr/>
            </p:nvGrpSpPr>
            <p:grpSpPr>
              <a:xfrm>
                <a:off x="-29030" y="263553"/>
                <a:ext cx="9151241" cy="4703748"/>
                <a:chOff x="-29030" y="263553"/>
                <a:chExt cx="9151241" cy="4703748"/>
              </a:xfrm>
            </p:grpSpPr>
            <p:cxnSp>
              <p:nvCxnSpPr>
                <p:cNvPr id="53"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1"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2920463" y="846037"/>
            <a:ext cx="7315200" cy="566739"/>
          </a:xfrm>
          <a:prstGeom prst="rect">
            <a:avLst/>
          </a:prstGeom>
        </p:spPr>
        <p:txBody>
          <a:bodyPr anchor="b"/>
          <a:lstStyle>
            <a:lvl1pPr algn="l">
              <a:defRPr sz="2667" b="1"/>
            </a:lvl1pPr>
          </a:lstStyle>
          <a:p>
            <a:r>
              <a:rPr lang="th-TH"/>
              <a:t>คลิกเพื่อแก้ไขลักษณะชื่อเรื่องต้นแบบ</a:t>
            </a:r>
          </a:p>
        </p:txBody>
      </p:sp>
      <p:sp>
        <p:nvSpPr>
          <p:cNvPr id="4" name="ตัวแทนข้อความ 3"/>
          <p:cNvSpPr>
            <a:spLocks noGrp="1"/>
          </p:cNvSpPr>
          <p:nvPr>
            <p:ph type="body" sz="half" idx="2"/>
          </p:nvPr>
        </p:nvSpPr>
        <p:spPr>
          <a:xfrm>
            <a:off x="6025473" y="1891083"/>
            <a:ext cx="5735159" cy="804863"/>
          </a:xfrm>
          <a:prstGeom prst="rect">
            <a:avLst/>
          </a:prstGeom>
        </p:spPr>
        <p:txBody>
          <a:bodyPr/>
          <a:lstStyle>
            <a:lvl1pPr marL="0" indent="0">
              <a:buNone/>
              <a:defRPr sz="3733">
                <a:solidFill>
                  <a:schemeClr val="accent2"/>
                </a:solidFill>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5" name="ตัวแทนวันที่ 4"/>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26/05/68</a:t>
            </a:fld>
            <a:endParaRPr lang="th-TH">
              <a:solidFill>
                <a:prstClr val="black">
                  <a:tint val="75000"/>
                </a:prstClr>
              </a:solidFill>
            </a:endParaRPr>
          </a:p>
        </p:txBody>
      </p:sp>
      <p:sp>
        <p:nvSpPr>
          <p:cNvPr id="6" name="ตัวแทนท้ายกระดาษ 5"/>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7" name="ตัวแทนหมายเลขภาพนิ่ง 6"/>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99" name="กลุ่ม 98"/>
          <p:cNvGrpSpPr/>
          <p:nvPr userDrawn="1"/>
        </p:nvGrpSpPr>
        <p:grpSpPr>
          <a:xfrm>
            <a:off x="8564440" y="61323"/>
            <a:ext cx="3015709" cy="600000"/>
            <a:chOff x="3289945" y="3405879"/>
            <a:chExt cx="2261782" cy="450000"/>
          </a:xfrm>
        </p:grpSpPr>
        <p:sp>
          <p:nvSpPr>
            <p:cNvPr id="100" name="วงรี 99"/>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1" name="วงรี 100"/>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2" name="วงรี 101"/>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3" name="วงรี 102"/>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104" name="สี่เหลี่ยมผืนผ้า 103"/>
          <p:cNvSpPr/>
          <p:nvPr userDrawn="1"/>
        </p:nvSpPr>
        <p:spPr>
          <a:xfrm>
            <a:off x="1172376" y="1891083"/>
            <a:ext cx="4321117" cy="3990239"/>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05" name="รูปภาพ 104"/>
          <p:cNvPicPr>
            <a:picLocks noChangeAspect="1"/>
          </p:cNvPicPr>
          <p:nvPr userDrawn="1"/>
        </p:nvPicPr>
        <p:blipFill rotWithShape="1">
          <a:blip r:embed="rId2" cstate="print">
            <a:extLst>
              <a:ext uri="{28A0092B-C50C-407E-A947-70E740481C1C}">
                <a14:useLocalDpi xmlns:a14="http://schemas.microsoft.com/office/drawing/2010/main" val="0"/>
              </a:ext>
            </a:extLst>
          </a:blip>
          <a:srcRect l="4032" t="85885" r="69939" b="8280"/>
          <a:stretch/>
        </p:blipFill>
        <p:spPr>
          <a:xfrm>
            <a:off x="1933113" y="1605719"/>
            <a:ext cx="2799643" cy="627605"/>
          </a:xfrm>
          <a:prstGeom prst="rect">
            <a:avLst/>
          </a:prstGeom>
        </p:spPr>
      </p:pic>
      <p:sp>
        <p:nvSpPr>
          <p:cNvPr id="106" name="สี่เหลี่ยมผืนผ้า 105"/>
          <p:cNvSpPr/>
          <p:nvPr userDrawn="1"/>
        </p:nvSpPr>
        <p:spPr>
          <a:xfrm>
            <a:off x="1418097" y="2160516"/>
            <a:ext cx="3840427" cy="34771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107" name="กลุ่ม 106"/>
          <p:cNvGrpSpPr/>
          <p:nvPr userDrawn="1"/>
        </p:nvGrpSpPr>
        <p:grpSpPr>
          <a:xfrm>
            <a:off x="-1447992" y="-1545719"/>
            <a:ext cx="4005304" cy="2900781"/>
            <a:chOff x="-1085994" y="-1159289"/>
            <a:chExt cx="3003978" cy="2175586"/>
          </a:xfrm>
        </p:grpSpPr>
        <p:sp>
          <p:nvSpPr>
            <p:cNvPr id="108" name="เมฆ 107"/>
            <p:cNvSpPr/>
            <p:nvPr/>
          </p:nvSpPr>
          <p:spPr>
            <a:xfrm rot="20459731">
              <a:off x="-1085994" y="-1159289"/>
              <a:ext cx="3003978" cy="2175586"/>
            </a:xfrm>
            <a:prstGeom prst="cloud">
              <a:avLst/>
            </a:prstGeom>
            <a:solidFill>
              <a:schemeClr val="accent4">
                <a:lumMod val="60000"/>
                <a:lumOff val="40000"/>
              </a:schemeClr>
            </a:solidFill>
            <a:ln>
              <a:noFill/>
            </a:ln>
            <a:effectLst>
              <a:outerShdw blurRad="50800" dist="38100" dir="5400000" algn="ctr" rotWithShape="0">
                <a:schemeClr val="accent4"/>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09" name="รูปภาพ 10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3871" y="147485"/>
              <a:ext cx="250890" cy="269338"/>
            </a:xfrm>
            <a:prstGeom prst="rect">
              <a:avLst/>
            </a:prstGeom>
          </p:spPr>
        </p:pic>
        <p:pic>
          <p:nvPicPr>
            <p:cNvPr id="110" name="รูปภาพ 109"/>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226922" y="334939"/>
              <a:ext cx="325391" cy="361638"/>
            </a:xfrm>
            <a:prstGeom prst="rect">
              <a:avLst/>
            </a:prstGeom>
          </p:spPr>
        </p:pic>
      </p:grpSp>
      <p:grpSp>
        <p:nvGrpSpPr>
          <p:cNvPr id="111" name="กลุ่ม 110"/>
          <p:cNvGrpSpPr/>
          <p:nvPr userDrawn="1"/>
        </p:nvGrpSpPr>
        <p:grpSpPr>
          <a:xfrm>
            <a:off x="10092160" y="5049702"/>
            <a:ext cx="4005304" cy="3603605"/>
            <a:chOff x="7569120" y="3787274"/>
            <a:chExt cx="3003978" cy="2702704"/>
          </a:xfrm>
        </p:grpSpPr>
        <p:sp>
          <p:nvSpPr>
            <p:cNvPr id="112" name="เมฆ 111"/>
            <p:cNvSpPr/>
            <p:nvPr/>
          </p:nvSpPr>
          <p:spPr>
            <a:xfrm rot="20281314">
              <a:off x="7569120" y="4314392"/>
              <a:ext cx="3003978" cy="2175586"/>
            </a:xfrm>
            <a:prstGeom prst="cloud">
              <a:avLst/>
            </a:prstGeom>
            <a:solidFill>
              <a:schemeClr val="accent4">
                <a:lumMod val="60000"/>
                <a:lumOff val="40000"/>
              </a:schemeClr>
            </a:solidFill>
            <a:ln>
              <a:noFill/>
            </a:ln>
            <a:effectLst>
              <a:outerShdw blurRad="50800" dist="38100" dir="16200000"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13" name="รูปภาพ 1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461021" flipH="1">
              <a:off x="7932313" y="3930467"/>
              <a:ext cx="1171456" cy="1177170"/>
            </a:xfrm>
            <a:prstGeom prst="rect">
              <a:avLst/>
            </a:prstGeom>
            <a:effectLst>
              <a:outerShdw blurRad="50800" dist="38100" dir="5400000" algn="ctr" rotWithShape="0">
                <a:schemeClr val="accent4"/>
              </a:outerShdw>
            </a:effectLst>
          </p:spPr>
        </p:pic>
        <p:grpSp>
          <p:nvGrpSpPr>
            <p:cNvPr id="114" name="กลุ่ม 113"/>
            <p:cNvGrpSpPr/>
            <p:nvPr/>
          </p:nvGrpSpPr>
          <p:grpSpPr>
            <a:xfrm rot="6017212">
              <a:off x="7848563" y="3780055"/>
              <a:ext cx="1336905" cy="1351343"/>
              <a:chOff x="7839440" y="208626"/>
              <a:chExt cx="1086240" cy="1161070"/>
            </a:xfrm>
          </p:grpSpPr>
          <p:grpSp>
            <p:nvGrpSpPr>
              <p:cNvPr id="115" name="กลุ่ม 114"/>
              <p:cNvGrpSpPr/>
              <p:nvPr/>
            </p:nvGrpSpPr>
            <p:grpSpPr>
              <a:xfrm rot="12247797">
                <a:off x="7839440" y="492807"/>
                <a:ext cx="1086240" cy="876889"/>
                <a:chOff x="1273574" y="1375834"/>
                <a:chExt cx="1086240" cy="876889"/>
              </a:xfrm>
            </p:grpSpPr>
            <p:sp>
              <p:nvSpPr>
                <p:cNvPr id="117" name="TextBox 116"/>
                <p:cNvSpPr txBox="1"/>
                <p:nvPr/>
              </p:nvSpPr>
              <p:spPr>
                <a:xfrm rot="1351072">
                  <a:off x="1388628" y="1375834"/>
                  <a:ext cx="258080" cy="429675"/>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endParaRPr>
                </a:p>
              </p:txBody>
            </p:sp>
            <p:sp>
              <p:nvSpPr>
                <p:cNvPr id="118" name="TextBox 117"/>
                <p:cNvSpPr txBox="1"/>
                <p:nvPr/>
              </p:nvSpPr>
              <p:spPr>
                <a:xfrm rot="21389866">
                  <a:off x="2073887" y="1461241"/>
                  <a:ext cx="258080" cy="429676"/>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4BACC6">
                          <a:lumMod val="20000"/>
                          <a:lumOff val="8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4BACC6">
                        <a:lumMod val="20000"/>
                        <a:lumOff val="80000"/>
                      </a:srgbClr>
                    </a:solidFill>
                    <a:effectLst/>
                    <a:uLnTx/>
                    <a:uFillTx/>
                    <a:latin typeface="Calibri" pitchFamily="34" charset="0"/>
                    <a:ea typeface="+mn-ea"/>
                    <a:cs typeface="FC Onigiri Outline"/>
                  </a:endParaRPr>
                </a:p>
              </p:txBody>
            </p:sp>
            <p:sp>
              <p:nvSpPr>
                <p:cNvPr id="119" name="สามเหลี่ยมหน้าจั่ว 118"/>
                <p:cNvSpPr/>
                <p:nvPr/>
              </p:nvSpPr>
              <p:spPr>
                <a:xfrm rot="20089558">
                  <a:off x="2203045" y="1810217"/>
                  <a:ext cx="98304" cy="74674"/>
                </a:xfrm>
                <a:prstGeom prst="triangle">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0" name="สามเหลี่ยมหน้าจั่ว 119"/>
                <p:cNvSpPr/>
                <p:nvPr/>
              </p:nvSpPr>
              <p:spPr>
                <a:xfrm rot="1772264">
                  <a:off x="1273574" y="1827175"/>
                  <a:ext cx="142726" cy="141628"/>
                </a:xfrm>
                <a:prstGeom prst="triangl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1" name="วงรี 120"/>
                <p:cNvSpPr/>
                <p:nvPr/>
              </p:nvSpPr>
              <p:spPr>
                <a:xfrm>
                  <a:off x="1449759" y="2198024"/>
                  <a:ext cx="54000" cy="54699"/>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2" name="วงรี 121"/>
                <p:cNvSpPr/>
                <p:nvPr/>
              </p:nvSpPr>
              <p:spPr>
                <a:xfrm>
                  <a:off x="1476213" y="1696393"/>
                  <a:ext cx="54000" cy="54699"/>
                </a:xfrm>
                <a:prstGeom prst="ellipse">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3" name="วงรี 122"/>
                <p:cNvSpPr/>
                <p:nvPr/>
              </p:nvSpPr>
              <p:spPr>
                <a:xfrm>
                  <a:off x="2305814" y="1965922"/>
                  <a:ext cx="54000" cy="54699"/>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116" name="TextBox 115"/>
              <p:cNvSpPr txBox="1"/>
              <p:nvPr/>
            </p:nvSpPr>
            <p:spPr>
              <a:xfrm rot="13598869">
                <a:off x="8014745" y="141920"/>
                <a:ext cx="272911" cy="406324"/>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prstClr val="white">
                        <a:lumMod val="95000"/>
                      </a:prst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prstClr val="white">
                      <a:lumMod val="95000"/>
                    </a:prstClr>
                  </a:solidFill>
                  <a:effectLst/>
                  <a:uLnTx/>
                  <a:uFillTx/>
                  <a:latin typeface="Calibri" pitchFamily="34" charset="0"/>
                  <a:ea typeface="+mn-ea"/>
                  <a:cs typeface="FC Onigiri Outline"/>
                </a:endParaRPr>
              </a:p>
            </p:txBody>
          </p:sp>
        </p:grpSp>
      </p:grpSp>
      <p:grpSp>
        <p:nvGrpSpPr>
          <p:cNvPr id="124" name="กลุ่ม 123"/>
          <p:cNvGrpSpPr/>
          <p:nvPr userDrawn="1"/>
        </p:nvGrpSpPr>
        <p:grpSpPr>
          <a:xfrm>
            <a:off x="26941" y="5439265"/>
            <a:ext cx="1718201" cy="1446121"/>
            <a:chOff x="20204" y="4079447"/>
            <a:chExt cx="1288651" cy="1084591"/>
          </a:xfrm>
        </p:grpSpPr>
        <p:pic>
          <p:nvPicPr>
            <p:cNvPr id="125" name="รูปภาพ 12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204" y="4366818"/>
              <a:ext cx="1288651" cy="797220"/>
            </a:xfrm>
            <a:prstGeom prst="rect">
              <a:avLst/>
            </a:prstGeom>
            <a:effectLst>
              <a:outerShdw blurRad="50800" dist="25400" dir="10800000" algn="r" rotWithShape="0">
                <a:schemeClr val="accent4">
                  <a:alpha val="40000"/>
                </a:schemeClr>
              </a:outerShdw>
            </a:effectLst>
          </p:spPr>
        </p:pic>
        <p:pic>
          <p:nvPicPr>
            <p:cNvPr id="126" name="รูปภาพ 125"/>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322589" y="4079447"/>
              <a:ext cx="263243" cy="292567"/>
            </a:xfrm>
            <a:prstGeom prst="rect">
              <a:avLst/>
            </a:prstGeom>
          </p:spPr>
        </p:pic>
      </p:grpSp>
      <p:sp>
        <p:nvSpPr>
          <p:cNvPr id="3" name="ตัวแทนรูปภาพ 2"/>
          <p:cNvSpPr>
            <a:spLocks noGrp="1"/>
          </p:cNvSpPr>
          <p:nvPr>
            <p:ph type="pic" idx="1"/>
          </p:nvPr>
        </p:nvSpPr>
        <p:spPr>
          <a:xfrm>
            <a:off x="1420381" y="2160517"/>
            <a:ext cx="3838145" cy="3473791"/>
          </a:xfrm>
          <a:prstGeom prst="rect">
            <a:avLst/>
          </a:prstGeom>
        </p:spPr>
        <p:txBody>
          <a:bodyPr/>
          <a:lstStyle>
            <a:lvl1pPr marL="0" indent="0">
              <a:buNone/>
              <a:defRPr sz="4267"/>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endParaRPr lang="th-TH"/>
          </a:p>
        </p:txBody>
      </p:sp>
      <p:sp>
        <p:nvSpPr>
          <p:cNvPr id="127" name="ตัวแทนข้อความ 3"/>
          <p:cNvSpPr>
            <a:spLocks noGrp="1"/>
          </p:cNvSpPr>
          <p:nvPr>
            <p:ph type="body" sz="half" idx="13"/>
          </p:nvPr>
        </p:nvSpPr>
        <p:spPr>
          <a:xfrm>
            <a:off x="6026157" y="3061629"/>
            <a:ext cx="3595144" cy="804863"/>
          </a:xfrm>
          <a:prstGeom prst="rect">
            <a:avLst/>
          </a:prstGeom>
        </p:spPr>
        <p:txBody>
          <a:bodyPr/>
          <a:lstStyle>
            <a:lvl1pPr marL="0" indent="0">
              <a:buNone/>
              <a:defRPr sz="2133">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128" name="ตัวแทนข้อความ 3"/>
          <p:cNvSpPr>
            <a:spLocks noGrp="1"/>
          </p:cNvSpPr>
          <p:nvPr>
            <p:ph type="body" sz="half" idx="14"/>
          </p:nvPr>
        </p:nvSpPr>
        <p:spPr>
          <a:xfrm>
            <a:off x="6018530" y="3900734"/>
            <a:ext cx="5735159" cy="804863"/>
          </a:xfrm>
          <a:prstGeom prst="rect">
            <a:avLst/>
          </a:prstGeom>
        </p:spPr>
        <p:txBody>
          <a:bodyPr/>
          <a:lstStyle>
            <a:lvl1pPr marL="0" indent="0">
              <a:buNone/>
              <a:defRPr sz="3733">
                <a:solidFill>
                  <a:schemeClr val="accent2"/>
                </a:solidFill>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129" name="ตัวแทนข้อความ 3"/>
          <p:cNvSpPr>
            <a:spLocks noGrp="1"/>
          </p:cNvSpPr>
          <p:nvPr>
            <p:ph type="body" sz="half" idx="15"/>
          </p:nvPr>
        </p:nvSpPr>
        <p:spPr>
          <a:xfrm>
            <a:off x="6044956" y="5001158"/>
            <a:ext cx="3595144" cy="804863"/>
          </a:xfrm>
          <a:prstGeom prst="rect">
            <a:avLst/>
          </a:prstGeom>
        </p:spPr>
        <p:txBody>
          <a:bodyPr/>
          <a:lstStyle>
            <a:lvl1pPr marL="0" indent="0">
              <a:buNone/>
              <a:defRPr sz="2133">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grpSp>
        <p:nvGrpSpPr>
          <p:cNvPr id="86" name="กลุ่ม 85"/>
          <p:cNvGrpSpPr/>
          <p:nvPr userDrawn="1"/>
        </p:nvGrpSpPr>
        <p:grpSpPr>
          <a:xfrm>
            <a:off x="527381" y="548680"/>
            <a:ext cx="10725416" cy="5760640"/>
            <a:chOff x="395536" y="411510"/>
            <a:chExt cx="8044062" cy="4320480"/>
          </a:xfrm>
        </p:grpSpPr>
        <p:sp>
          <p:nvSpPr>
            <p:cNvPr id="87" name="บวก 86"/>
            <p:cNvSpPr/>
            <p:nvPr userDrawn="1"/>
          </p:nvSpPr>
          <p:spPr>
            <a:xfrm rot="20706355">
              <a:off x="1782214" y="44435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8" name="บวก 87"/>
            <p:cNvSpPr/>
            <p:nvPr userDrawn="1"/>
          </p:nvSpPr>
          <p:spPr>
            <a:xfrm rot="17093645" flipH="1">
              <a:off x="487473" y="34700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9" name="บวก 88"/>
            <p:cNvSpPr/>
            <p:nvPr userDrawn="1"/>
          </p:nvSpPr>
          <p:spPr>
            <a:xfrm rot="4506355">
              <a:off x="5816065" y="447820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0" name="บวก 89"/>
            <p:cNvSpPr/>
            <p:nvPr userDrawn="1"/>
          </p:nvSpPr>
          <p:spPr>
            <a:xfrm rot="17093645" flipH="1">
              <a:off x="7919191" y="15801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2" name="วงรี 91"/>
            <p:cNvSpPr/>
            <p:nvPr userDrawn="1"/>
          </p:nvSpPr>
          <p:spPr>
            <a:xfrm>
              <a:off x="8078716" y="84355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3" name="วงรี 92"/>
            <p:cNvSpPr/>
            <p:nvPr userDrawn="1"/>
          </p:nvSpPr>
          <p:spPr>
            <a:xfrm>
              <a:off x="2267744" y="4638390"/>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4" name="สามเหลี่ยมหน้าจั่ว 93"/>
            <p:cNvSpPr/>
            <p:nvPr userDrawn="1"/>
          </p:nvSpPr>
          <p:spPr>
            <a:xfrm>
              <a:off x="4355976" y="41151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5" name="สามเหลี่ยมหน้าจั่ว 94"/>
            <p:cNvSpPr/>
            <p:nvPr userDrawn="1"/>
          </p:nvSpPr>
          <p:spPr>
            <a:xfrm rot="1783205">
              <a:off x="4300316" y="424428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6" name="สามเหลี่ยมหน้าจั่ว 95"/>
            <p:cNvSpPr/>
            <p:nvPr userDrawn="1"/>
          </p:nvSpPr>
          <p:spPr>
            <a:xfrm rot="19585674">
              <a:off x="632414" y="2370888"/>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7" name="สามเหลี่ยมหน้าจั่ว 96"/>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8" name="วงรี 97"/>
            <p:cNvSpPr/>
            <p:nvPr userDrawn="1"/>
          </p:nvSpPr>
          <p:spPr>
            <a:xfrm>
              <a:off x="395536" y="120359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Tree>
    <p:extLst>
      <p:ext uri="{BB962C8B-B14F-4D97-AF65-F5344CB8AC3E}">
        <p14:creationId xmlns:p14="http://schemas.microsoft.com/office/powerpoint/2010/main" val="413529936"/>
      </p:ext>
    </p:extLst>
  </p:cSld>
  <p:clrMapOvr>
    <a:masterClrMapping/>
  </p:clrMapOvr>
  <p:transition spd="slow">
    <p:cover dir="rd"/>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รูปภาพพร้อมคำอธิบายภาพ">
    <p:spTree>
      <p:nvGrpSpPr>
        <p:cNvPr id="1" name=""/>
        <p:cNvGrpSpPr/>
        <p:nvPr/>
      </p:nvGrpSpPr>
      <p:grpSpPr>
        <a:xfrm>
          <a:off x="0" y="0"/>
          <a:ext cx="0" cy="0"/>
          <a:chOff x="0" y="0"/>
          <a:chExt cx="0" cy="0"/>
        </a:xfrm>
      </p:grpSpPr>
      <p:grpSp>
        <p:nvGrpSpPr>
          <p:cNvPr id="48" name="กลุ่ม 47"/>
          <p:cNvGrpSpPr/>
          <p:nvPr userDrawn="1"/>
        </p:nvGrpSpPr>
        <p:grpSpPr>
          <a:xfrm>
            <a:off x="335361" y="356660"/>
            <a:ext cx="11425271" cy="6124221"/>
            <a:chOff x="251519" y="267494"/>
            <a:chExt cx="8568953" cy="4593166"/>
          </a:xfrm>
        </p:grpSpPr>
        <p:sp>
          <p:nvSpPr>
            <p:cNvPr id="49" name="สี่เหลี่ยมผืนผ้า 48"/>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50" name="กลุ่ม 49"/>
            <p:cNvGrpSpPr/>
            <p:nvPr userDrawn="1"/>
          </p:nvGrpSpPr>
          <p:grpSpPr>
            <a:xfrm>
              <a:off x="251519" y="267494"/>
              <a:ext cx="8568953" cy="4593166"/>
              <a:chOff x="-29030" y="17128"/>
              <a:chExt cx="9151241" cy="5109244"/>
            </a:xfrm>
          </p:grpSpPr>
          <p:grpSp>
            <p:nvGrpSpPr>
              <p:cNvPr id="51" name="กลุ่ม 50"/>
              <p:cNvGrpSpPr/>
              <p:nvPr/>
            </p:nvGrpSpPr>
            <p:grpSpPr>
              <a:xfrm>
                <a:off x="187436" y="17128"/>
                <a:ext cx="8652652" cy="5109244"/>
                <a:chOff x="187436" y="17128"/>
                <a:chExt cx="8652652" cy="5109244"/>
              </a:xfrm>
            </p:grpSpPr>
            <p:cxnSp>
              <p:nvCxnSpPr>
                <p:cNvPr id="65"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6"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7"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8"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9"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0"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1"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2"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3"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4"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5"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6"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7"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8"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9"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0"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1"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2"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3"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4"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5"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52" name="กลุ่ม 51"/>
              <p:cNvGrpSpPr/>
              <p:nvPr/>
            </p:nvGrpSpPr>
            <p:grpSpPr>
              <a:xfrm>
                <a:off x="-29030" y="263553"/>
                <a:ext cx="9151241" cy="4703748"/>
                <a:chOff x="-29030" y="263553"/>
                <a:chExt cx="9151241" cy="4703748"/>
              </a:xfrm>
            </p:grpSpPr>
            <p:cxnSp>
              <p:nvCxnSpPr>
                <p:cNvPr id="53"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1"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576799" y="-123393"/>
            <a:ext cx="11183832" cy="1856241"/>
          </a:xfrm>
          <a:prstGeom prst="rect">
            <a:avLst/>
          </a:prstGeom>
        </p:spPr>
        <p:txBody>
          <a:bodyPr anchor="b">
            <a:noAutofit/>
          </a:bodyPr>
          <a:lstStyle>
            <a:lvl1pPr algn="l">
              <a:defRPr sz="5867" b="1">
                <a:solidFill>
                  <a:srgbClr val="FFD757"/>
                </a:solidFill>
              </a:defRPr>
            </a:lvl1pPr>
          </a:lstStyle>
          <a:p>
            <a:r>
              <a:rPr lang="th-TH" dirty="0"/>
              <a:t>คลิกเพื่อแก้ไขลักษณะชื่อเรื่องต้นแบบ</a:t>
            </a:r>
          </a:p>
        </p:txBody>
      </p:sp>
      <p:sp>
        <p:nvSpPr>
          <p:cNvPr id="4" name="ตัวแทนข้อความ 3"/>
          <p:cNvSpPr>
            <a:spLocks noGrp="1"/>
          </p:cNvSpPr>
          <p:nvPr>
            <p:ph type="body" sz="half" idx="2"/>
          </p:nvPr>
        </p:nvSpPr>
        <p:spPr>
          <a:xfrm>
            <a:off x="2089036" y="1891083"/>
            <a:ext cx="3917979" cy="804863"/>
          </a:xfrm>
          <a:prstGeom prst="rect">
            <a:avLst/>
          </a:prstGeom>
        </p:spPr>
        <p:txBody>
          <a:bodyPr/>
          <a:lstStyle>
            <a:lvl1pPr marL="0" indent="0">
              <a:buNone/>
              <a:defRPr sz="3733">
                <a:solidFill>
                  <a:schemeClr val="accent5"/>
                </a:solidFill>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5" name="ตัวแทนวันที่ 4"/>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26/05/68</a:t>
            </a:fld>
            <a:endParaRPr lang="th-TH">
              <a:solidFill>
                <a:prstClr val="black">
                  <a:tint val="75000"/>
                </a:prstClr>
              </a:solidFill>
            </a:endParaRPr>
          </a:p>
        </p:txBody>
      </p:sp>
      <p:sp>
        <p:nvSpPr>
          <p:cNvPr id="6" name="ตัวแทนท้ายกระดาษ 5"/>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7" name="ตัวแทนหมายเลขภาพนิ่ง 6"/>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sp>
        <p:nvSpPr>
          <p:cNvPr id="127" name="ตัวแทนข้อความ 3"/>
          <p:cNvSpPr>
            <a:spLocks noGrp="1"/>
          </p:cNvSpPr>
          <p:nvPr>
            <p:ph type="body" sz="half" idx="13"/>
          </p:nvPr>
        </p:nvSpPr>
        <p:spPr>
          <a:xfrm>
            <a:off x="2089720" y="3061629"/>
            <a:ext cx="3595144" cy="804863"/>
          </a:xfrm>
          <a:prstGeom prst="rect">
            <a:avLst/>
          </a:prstGeom>
        </p:spPr>
        <p:txBody>
          <a:bodyPr/>
          <a:lstStyle>
            <a:lvl1pPr marL="0" indent="0">
              <a:buNone/>
              <a:defRPr sz="2133">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128" name="ตัวแทนข้อความ 3"/>
          <p:cNvSpPr>
            <a:spLocks noGrp="1"/>
          </p:cNvSpPr>
          <p:nvPr>
            <p:ph type="body" sz="half" idx="14"/>
          </p:nvPr>
        </p:nvSpPr>
        <p:spPr>
          <a:xfrm>
            <a:off x="2082093" y="3900734"/>
            <a:ext cx="3924921" cy="804863"/>
          </a:xfrm>
          <a:prstGeom prst="rect">
            <a:avLst/>
          </a:prstGeom>
        </p:spPr>
        <p:txBody>
          <a:bodyPr/>
          <a:lstStyle>
            <a:lvl1pPr marL="0" indent="0">
              <a:buNone/>
              <a:defRPr sz="3733">
                <a:solidFill>
                  <a:schemeClr val="accent2"/>
                </a:solidFill>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129" name="ตัวแทนข้อความ 3"/>
          <p:cNvSpPr>
            <a:spLocks noGrp="1"/>
          </p:cNvSpPr>
          <p:nvPr>
            <p:ph type="body" sz="half" idx="15"/>
          </p:nvPr>
        </p:nvSpPr>
        <p:spPr>
          <a:xfrm>
            <a:off x="2108519" y="5001158"/>
            <a:ext cx="3595144" cy="804863"/>
          </a:xfrm>
          <a:prstGeom prst="rect">
            <a:avLst/>
          </a:prstGeom>
        </p:spPr>
        <p:txBody>
          <a:bodyPr/>
          <a:lstStyle>
            <a:lvl1pPr marL="0" indent="0">
              <a:buNone/>
              <a:defRPr sz="2133">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grpSp>
        <p:nvGrpSpPr>
          <p:cNvPr id="86" name="กลุ่ม 85"/>
          <p:cNvGrpSpPr/>
          <p:nvPr userDrawn="1"/>
        </p:nvGrpSpPr>
        <p:grpSpPr>
          <a:xfrm>
            <a:off x="527381" y="548680"/>
            <a:ext cx="10725416" cy="5760640"/>
            <a:chOff x="395536" y="411510"/>
            <a:chExt cx="8044062" cy="4320480"/>
          </a:xfrm>
        </p:grpSpPr>
        <p:sp>
          <p:nvSpPr>
            <p:cNvPr id="87" name="บวก 86"/>
            <p:cNvSpPr/>
            <p:nvPr userDrawn="1"/>
          </p:nvSpPr>
          <p:spPr>
            <a:xfrm rot="20706355">
              <a:off x="1782214" y="44435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8" name="บวก 87"/>
            <p:cNvSpPr/>
            <p:nvPr userDrawn="1"/>
          </p:nvSpPr>
          <p:spPr>
            <a:xfrm rot="17093645" flipH="1">
              <a:off x="487473" y="34700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9" name="บวก 88"/>
            <p:cNvSpPr/>
            <p:nvPr userDrawn="1"/>
          </p:nvSpPr>
          <p:spPr>
            <a:xfrm rot="4506355">
              <a:off x="5816065" y="447820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0" name="บวก 89"/>
            <p:cNvSpPr/>
            <p:nvPr userDrawn="1"/>
          </p:nvSpPr>
          <p:spPr>
            <a:xfrm rot="17093645" flipH="1">
              <a:off x="7919191" y="15801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2" name="วงรี 91"/>
            <p:cNvSpPr/>
            <p:nvPr userDrawn="1"/>
          </p:nvSpPr>
          <p:spPr>
            <a:xfrm>
              <a:off x="8078716" y="84355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3" name="วงรี 92"/>
            <p:cNvSpPr/>
            <p:nvPr userDrawn="1"/>
          </p:nvSpPr>
          <p:spPr>
            <a:xfrm>
              <a:off x="2267744" y="4638390"/>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4" name="สามเหลี่ยมหน้าจั่ว 93"/>
            <p:cNvSpPr/>
            <p:nvPr userDrawn="1"/>
          </p:nvSpPr>
          <p:spPr>
            <a:xfrm>
              <a:off x="4355976" y="41151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5" name="สามเหลี่ยมหน้าจั่ว 94"/>
            <p:cNvSpPr/>
            <p:nvPr userDrawn="1"/>
          </p:nvSpPr>
          <p:spPr>
            <a:xfrm rot="1783205">
              <a:off x="4300316" y="424428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6" name="สามเหลี่ยมหน้าจั่ว 95"/>
            <p:cNvSpPr/>
            <p:nvPr userDrawn="1"/>
          </p:nvSpPr>
          <p:spPr>
            <a:xfrm rot="19585674">
              <a:off x="632414" y="2370888"/>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7" name="สามเหลี่ยมหน้าจั่ว 96"/>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8" name="วงรี 97"/>
            <p:cNvSpPr/>
            <p:nvPr userDrawn="1"/>
          </p:nvSpPr>
          <p:spPr>
            <a:xfrm>
              <a:off x="395536" y="120359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91" name="กลุ่ม 90"/>
          <p:cNvGrpSpPr/>
          <p:nvPr userDrawn="1"/>
        </p:nvGrpSpPr>
        <p:grpSpPr>
          <a:xfrm>
            <a:off x="432939" y="56659"/>
            <a:ext cx="3015709" cy="600000"/>
            <a:chOff x="3289945" y="3405879"/>
            <a:chExt cx="2261782" cy="450000"/>
          </a:xfrm>
        </p:grpSpPr>
        <p:sp>
          <p:nvSpPr>
            <p:cNvPr id="130" name="วงรี 129"/>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1" name="วงรี 130"/>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2" name="วงรี 131"/>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3" name="วงรี 132"/>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134" name="รูปภาพ 133"/>
          <p:cNvPicPr>
            <a:picLocks noChangeAspect="1"/>
          </p:cNvPicPr>
          <p:nvPr userDrawn="1"/>
        </p:nvPicPr>
        <p:blipFill rotWithShape="1">
          <a:blip r:embed="rId2" cstate="print">
            <a:extLst>
              <a:ext uri="{28A0092B-C50C-407E-A947-70E740481C1C}">
                <a14:useLocalDpi xmlns:a14="http://schemas.microsoft.com/office/drawing/2010/main" val="0"/>
              </a:ext>
            </a:extLst>
          </a:blip>
          <a:srcRect l="31804" t="55059" r="43243" b="21726"/>
          <a:stretch/>
        </p:blipFill>
        <p:spPr>
          <a:xfrm>
            <a:off x="6410153" y="1659170"/>
            <a:ext cx="4999263" cy="4096743"/>
          </a:xfrm>
          <a:prstGeom prst="rect">
            <a:avLst/>
          </a:prstGeom>
          <a:effectLst>
            <a:outerShdw blurRad="50800" dist="38100" dir="2700000" algn="tl" rotWithShape="0">
              <a:prstClr val="black">
                <a:alpha val="40000"/>
              </a:prstClr>
            </a:outerShdw>
          </a:effectLst>
        </p:spPr>
      </p:pic>
      <p:sp>
        <p:nvSpPr>
          <p:cNvPr id="135" name="เมฆ 134"/>
          <p:cNvSpPr/>
          <p:nvPr userDrawn="1"/>
        </p:nvSpPr>
        <p:spPr>
          <a:xfrm rot="3185773">
            <a:off x="-2048399" y="5261900"/>
            <a:ext cx="4005304" cy="2900781"/>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136" name="กลุ่ม 135"/>
          <p:cNvGrpSpPr/>
          <p:nvPr userDrawn="1"/>
        </p:nvGrpSpPr>
        <p:grpSpPr>
          <a:xfrm flipH="1">
            <a:off x="-304929" y="5268375"/>
            <a:ext cx="1808903" cy="1767719"/>
            <a:chOff x="6960757" y="2831265"/>
            <a:chExt cx="2086762" cy="2039252"/>
          </a:xfrm>
          <a:effectLst>
            <a:outerShdw blurRad="50800" dist="38100" dir="2700000" algn="tl" rotWithShape="0">
              <a:schemeClr val="accent4">
                <a:alpha val="40000"/>
              </a:schemeClr>
            </a:outerShdw>
          </a:effectLst>
        </p:grpSpPr>
        <p:grpSp>
          <p:nvGrpSpPr>
            <p:cNvPr id="137" name="กลุ่ม 136"/>
            <p:cNvGrpSpPr/>
            <p:nvPr/>
          </p:nvGrpSpPr>
          <p:grpSpPr>
            <a:xfrm flipH="1">
              <a:off x="6960757" y="2831265"/>
              <a:ext cx="2086762" cy="2039252"/>
              <a:chOff x="2411760" y="587700"/>
              <a:chExt cx="4506655" cy="4404051"/>
            </a:xfrm>
          </p:grpSpPr>
          <p:sp>
            <p:nvSpPr>
              <p:cNvPr id="142" name="สี่เหลี่ยมผืนผ้ามุมมน 141"/>
              <p:cNvSpPr/>
              <p:nvPr/>
            </p:nvSpPr>
            <p:spPr>
              <a:xfrm rot="2770978">
                <a:off x="4502190" y="1414905"/>
                <a:ext cx="288122" cy="1512167"/>
              </a:xfrm>
              <a:prstGeom prst="roundRect">
                <a:avLst>
                  <a:gd name="adj" fmla="val 50000"/>
                </a:avLst>
              </a:prstGeom>
              <a:solidFill>
                <a:schemeClr val="accent5">
                  <a:lumMod val="60000"/>
                  <a:lumOff val="40000"/>
                </a:schemeClr>
              </a:solidFill>
              <a:ln>
                <a:noFill/>
              </a:ln>
              <a:effectLst>
                <a:innerShdw blurRad="63500" dist="50800" dir="16200000">
                  <a:schemeClr val="accent5">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3" name="สี่เหลี่ยมผืนผ้ามุมมน 142"/>
              <p:cNvSpPr/>
              <p:nvPr/>
            </p:nvSpPr>
            <p:spPr>
              <a:xfrm>
                <a:off x="2411760" y="4713896"/>
                <a:ext cx="2808312" cy="277855"/>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4" name="คอร์ด 143"/>
              <p:cNvSpPr/>
              <p:nvPr/>
            </p:nvSpPr>
            <p:spPr>
              <a:xfrm>
                <a:off x="3024183" y="803325"/>
                <a:ext cx="3095632" cy="2979285"/>
              </a:xfrm>
              <a:prstGeom prst="chord">
                <a:avLst>
                  <a:gd name="adj1" fmla="val 2632217"/>
                  <a:gd name="adj2" fmla="val 13532141"/>
                </a:avLst>
              </a:prstGeom>
              <a:solidFill>
                <a:schemeClr val="accent4">
                  <a:lumMod val="75000"/>
                </a:schemeClr>
              </a:solidFill>
              <a:ln>
                <a:noFill/>
              </a:ln>
              <a:effectLst>
                <a:innerShdw blurRad="63500" dist="114300" dir="8100000">
                  <a:schemeClr val="accent4">
                    <a:lumMod val="5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5" name="บล็อกส่วนโค้ง 11"/>
              <p:cNvSpPr/>
              <p:nvPr/>
            </p:nvSpPr>
            <p:spPr>
              <a:xfrm>
                <a:off x="4861202" y="924291"/>
                <a:ext cx="1069901" cy="1078246"/>
              </a:xfrm>
              <a:custGeom>
                <a:avLst/>
                <a:gdLst>
                  <a:gd name="connsiteX0" fmla="*/ 738410 w 1703671"/>
                  <a:gd name="connsiteY0" fmla="*/ 7585 h 1703671"/>
                  <a:gd name="connsiteX1" fmla="*/ 1449562 w 1703671"/>
                  <a:gd name="connsiteY1" fmla="*/ 244919 h 1703671"/>
                  <a:gd name="connsiteX2" fmla="*/ 1697718 w 1703671"/>
                  <a:gd name="connsiteY2" fmla="*/ 952367 h 1703671"/>
                  <a:gd name="connsiteX3" fmla="*/ 1386382 w 1703671"/>
                  <a:gd name="connsiteY3" fmla="*/ 915366 h 1703671"/>
                  <a:gd name="connsiteX4" fmla="*/ 1229562 w 1703671"/>
                  <a:gd name="connsiteY4" fmla="*/ 468301 h 1703671"/>
                  <a:gd name="connsiteX5" fmla="*/ 780157 w 1703671"/>
                  <a:gd name="connsiteY5" fmla="*/ 318320 h 1703671"/>
                  <a:gd name="connsiteX6" fmla="*/ 738410 w 1703671"/>
                  <a:gd name="connsiteY6" fmla="*/ 7585 h 1703671"/>
                  <a:gd name="connsiteX0" fmla="*/ 72079 w 1037346"/>
                  <a:gd name="connsiteY0" fmla="*/ 7592 h 952374"/>
                  <a:gd name="connsiteX1" fmla="*/ 783231 w 1037346"/>
                  <a:gd name="connsiteY1" fmla="*/ 244926 h 952374"/>
                  <a:gd name="connsiteX2" fmla="*/ 1031387 w 1037346"/>
                  <a:gd name="connsiteY2" fmla="*/ 952374 h 952374"/>
                  <a:gd name="connsiteX3" fmla="*/ 720051 w 1037346"/>
                  <a:gd name="connsiteY3" fmla="*/ 915373 h 952374"/>
                  <a:gd name="connsiteX4" fmla="*/ 563231 w 1037346"/>
                  <a:gd name="connsiteY4" fmla="*/ 468308 h 952374"/>
                  <a:gd name="connsiteX5" fmla="*/ 113826 w 1037346"/>
                  <a:gd name="connsiteY5" fmla="*/ 318327 h 952374"/>
                  <a:gd name="connsiteX6" fmla="*/ 72079 w 1037346"/>
                  <a:gd name="connsiteY6" fmla="*/ 7592 h 952374"/>
                  <a:gd name="connsiteX0" fmla="*/ 101084 w 1066351"/>
                  <a:gd name="connsiteY0" fmla="*/ 7592 h 952374"/>
                  <a:gd name="connsiteX1" fmla="*/ 812236 w 1066351"/>
                  <a:gd name="connsiteY1" fmla="*/ 244926 h 952374"/>
                  <a:gd name="connsiteX2" fmla="*/ 1060392 w 1066351"/>
                  <a:gd name="connsiteY2" fmla="*/ 952374 h 952374"/>
                  <a:gd name="connsiteX3" fmla="*/ 749056 w 1066351"/>
                  <a:gd name="connsiteY3" fmla="*/ 915373 h 952374"/>
                  <a:gd name="connsiteX4" fmla="*/ 592236 w 1066351"/>
                  <a:gd name="connsiteY4" fmla="*/ 468308 h 952374"/>
                  <a:gd name="connsiteX5" fmla="*/ 142831 w 1066351"/>
                  <a:gd name="connsiteY5" fmla="*/ 318327 h 952374"/>
                  <a:gd name="connsiteX6" fmla="*/ 101084 w 1066351"/>
                  <a:gd name="connsiteY6" fmla="*/ 7592 h 952374"/>
                  <a:gd name="connsiteX0" fmla="*/ 57800 w 1023067"/>
                  <a:gd name="connsiteY0" fmla="*/ 7592 h 952374"/>
                  <a:gd name="connsiteX1" fmla="*/ 768952 w 1023067"/>
                  <a:gd name="connsiteY1" fmla="*/ 244926 h 952374"/>
                  <a:gd name="connsiteX2" fmla="*/ 1017108 w 1023067"/>
                  <a:gd name="connsiteY2" fmla="*/ 952374 h 952374"/>
                  <a:gd name="connsiteX3" fmla="*/ 705772 w 1023067"/>
                  <a:gd name="connsiteY3" fmla="*/ 915373 h 952374"/>
                  <a:gd name="connsiteX4" fmla="*/ 548952 w 1023067"/>
                  <a:gd name="connsiteY4" fmla="*/ 468308 h 952374"/>
                  <a:gd name="connsiteX5" fmla="*/ 99547 w 1023067"/>
                  <a:gd name="connsiteY5" fmla="*/ 318327 h 952374"/>
                  <a:gd name="connsiteX6" fmla="*/ 57800 w 1023067"/>
                  <a:gd name="connsiteY6" fmla="*/ 7592 h 952374"/>
                  <a:gd name="connsiteX0" fmla="*/ 91626 w 1056893"/>
                  <a:gd name="connsiteY0" fmla="*/ 7592 h 952374"/>
                  <a:gd name="connsiteX1" fmla="*/ 802778 w 1056893"/>
                  <a:gd name="connsiteY1" fmla="*/ 244926 h 952374"/>
                  <a:gd name="connsiteX2" fmla="*/ 1050934 w 1056893"/>
                  <a:gd name="connsiteY2" fmla="*/ 952374 h 952374"/>
                  <a:gd name="connsiteX3" fmla="*/ 739598 w 1056893"/>
                  <a:gd name="connsiteY3" fmla="*/ 915373 h 952374"/>
                  <a:gd name="connsiteX4" fmla="*/ 582778 w 1056893"/>
                  <a:gd name="connsiteY4" fmla="*/ 468308 h 952374"/>
                  <a:gd name="connsiteX5" fmla="*/ 133373 w 1056893"/>
                  <a:gd name="connsiteY5" fmla="*/ 318327 h 952374"/>
                  <a:gd name="connsiteX6" fmla="*/ 91626 w 1056893"/>
                  <a:gd name="connsiteY6" fmla="*/ 7592 h 952374"/>
                  <a:gd name="connsiteX0" fmla="*/ 104634 w 1069901"/>
                  <a:gd name="connsiteY0" fmla="*/ 7592 h 952374"/>
                  <a:gd name="connsiteX1" fmla="*/ 815786 w 1069901"/>
                  <a:gd name="connsiteY1" fmla="*/ 244926 h 952374"/>
                  <a:gd name="connsiteX2" fmla="*/ 1063942 w 1069901"/>
                  <a:gd name="connsiteY2" fmla="*/ 952374 h 952374"/>
                  <a:gd name="connsiteX3" fmla="*/ 752606 w 1069901"/>
                  <a:gd name="connsiteY3" fmla="*/ 915373 h 952374"/>
                  <a:gd name="connsiteX4" fmla="*/ 595786 w 1069901"/>
                  <a:gd name="connsiteY4" fmla="*/ 468308 h 952374"/>
                  <a:gd name="connsiteX5" fmla="*/ 146381 w 1069901"/>
                  <a:gd name="connsiteY5" fmla="*/ 318327 h 952374"/>
                  <a:gd name="connsiteX6" fmla="*/ 104634 w 1069901"/>
                  <a:gd name="connsiteY6" fmla="*/ 7592 h 952374"/>
                  <a:gd name="connsiteX0" fmla="*/ 104634 w 1069901"/>
                  <a:gd name="connsiteY0" fmla="*/ 7592 h 976107"/>
                  <a:gd name="connsiteX1" fmla="*/ 815786 w 1069901"/>
                  <a:gd name="connsiteY1" fmla="*/ 244926 h 976107"/>
                  <a:gd name="connsiteX2" fmla="*/ 1063942 w 1069901"/>
                  <a:gd name="connsiteY2" fmla="*/ 952374 h 976107"/>
                  <a:gd name="connsiteX3" fmla="*/ 752606 w 1069901"/>
                  <a:gd name="connsiteY3" fmla="*/ 915373 h 976107"/>
                  <a:gd name="connsiteX4" fmla="*/ 595786 w 1069901"/>
                  <a:gd name="connsiteY4" fmla="*/ 468308 h 976107"/>
                  <a:gd name="connsiteX5" fmla="*/ 146381 w 1069901"/>
                  <a:gd name="connsiteY5" fmla="*/ 318327 h 976107"/>
                  <a:gd name="connsiteX6" fmla="*/ 104634 w 1069901"/>
                  <a:gd name="connsiteY6" fmla="*/ 7592 h 976107"/>
                  <a:gd name="connsiteX0" fmla="*/ 104634 w 1069901"/>
                  <a:gd name="connsiteY0" fmla="*/ 7592 h 1062433"/>
                  <a:gd name="connsiteX1" fmla="*/ 815786 w 1069901"/>
                  <a:gd name="connsiteY1" fmla="*/ 244926 h 1062433"/>
                  <a:gd name="connsiteX2" fmla="*/ 1063942 w 1069901"/>
                  <a:gd name="connsiteY2" fmla="*/ 952374 h 1062433"/>
                  <a:gd name="connsiteX3" fmla="*/ 752606 w 1069901"/>
                  <a:gd name="connsiteY3" fmla="*/ 915373 h 1062433"/>
                  <a:gd name="connsiteX4" fmla="*/ 595786 w 1069901"/>
                  <a:gd name="connsiteY4" fmla="*/ 468308 h 1062433"/>
                  <a:gd name="connsiteX5" fmla="*/ 146381 w 1069901"/>
                  <a:gd name="connsiteY5" fmla="*/ 318327 h 1062433"/>
                  <a:gd name="connsiteX6" fmla="*/ 104634 w 1069901"/>
                  <a:gd name="connsiteY6" fmla="*/ 7592 h 1062433"/>
                  <a:gd name="connsiteX0" fmla="*/ 104634 w 1069901"/>
                  <a:gd name="connsiteY0" fmla="*/ 7592 h 1078245"/>
                  <a:gd name="connsiteX1" fmla="*/ 815786 w 1069901"/>
                  <a:gd name="connsiteY1" fmla="*/ 244926 h 1078245"/>
                  <a:gd name="connsiteX2" fmla="*/ 1063942 w 1069901"/>
                  <a:gd name="connsiteY2" fmla="*/ 952374 h 1078245"/>
                  <a:gd name="connsiteX3" fmla="*/ 752606 w 1069901"/>
                  <a:gd name="connsiteY3" fmla="*/ 915373 h 1078245"/>
                  <a:gd name="connsiteX4" fmla="*/ 595786 w 1069901"/>
                  <a:gd name="connsiteY4" fmla="*/ 468308 h 1078245"/>
                  <a:gd name="connsiteX5" fmla="*/ 146381 w 1069901"/>
                  <a:gd name="connsiteY5" fmla="*/ 318327 h 1078245"/>
                  <a:gd name="connsiteX6" fmla="*/ 104634 w 1069901"/>
                  <a:gd name="connsiteY6" fmla="*/ 7592 h 1078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9901" h="1078245">
                    <a:moveTo>
                      <a:pt x="104634" y="7592"/>
                    </a:moveTo>
                    <a:cubicBezTo>
                      <a:pt x="365626" y="-27472"/>
                      <a:pt x="628163" y="60145"/>
                      <a:pt x="815786" y="244926"/>
                    </a:cubicBezTo>
                    <a:cubicBezTo>
                      <a:pt x="1003409" y="429708"/>
                      <a:pt x="1095021" y="690877"/>
                      <a:pt x="1063942" y="952374"/>
                    </a:cubicBezTo>
                    <a:cubicBezTo>
                      <a:pt x="1037249" y="1158008"/>
                      <a:pt x="731452" y="1087196"/>
                      <a:pt x="752606" y="915373"/>
                    </a:cubicBezTo>
                    <a:cubicBezTo>
                      <a:pt x="772246" y="750123"/>
                      <a:pt x="714352" y="585079"/>
                      <a:pt x="595786" y="468308"/>
                    </a:cubicBezTo>
                    <a:cubicBezTo>
                      <a:pt x="477220" y="351537"/>
                      <a:pt x="311312" y="296168"/>
                      <a:pt x="146381" y="318327"/>
                    </a:cubicBezTo>
                    <a:cubicBezTo>
                      <a:pt x="-19049" y="342340"/>
                      <a:pt x="-59545" y="58007"/>
                      <a:pt x="104634" y="7592"/>
                    </a:cubicBezTo>
                    <a:close/>
                  </a:path>
                </a:pathLst>
              </a:custGeom>
              <a:solidFill>
                <a:srgbClr val="DAA2B6"/>
              </a:solidFill>
              <a:ln>
                <a:noFill/>
              </a:ln>
              <a:effectLst>
                <a:innerShdw blurRad="63500" dist="50800" dir="18900000">
                  <a:srgbClr val="CA7C98">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black"/>
                  </a:solidFill>
                  <a:effectLst/>
                  <a:uLnTx/>
                  <a:uFillTx/>
                  <a:latin typeface="FC Onigiri Outline"/>
                  <a:ea typeface="+mn-ea"/>
                  <a:cs typeface="FC Onigiri Outline"/>
                </a:endParaRPr>
              </a:p>
            </p:txBody>
          </p:sp>
          <p:sp>
            <p:nvSpPr>
              <p:cNvPr id="146" name="บล็อกส่วนโค้ง 12"/>
              <p:cNvSpPr/>
              <p:nvPr/>
            </p:nvSpPr>
            <p:spPr>
              <a:xfrm rot="2494087">
                <a:off x="4637267" y="587700"/>
                <a:ext cx="2281148" cy="896987"/>
              </a:xfrm>
              <a:custGeom>
                <a:avLst/>
                <a:gdLst>
                  <a:gd name="connsiteX0" fmla="*/ 86148 w 2378224"/>
                  <a:gd name="connsiteY0" fmla="*/ 572370 h 1827763"/>
                  <a:gd name="connsiteX1" fmla="*/ 1259853 w 2378224"/>
                  <a:gd name="connsiteY1" fmla="*/ 1618 h 1827763"/>
                  <a:gd name="connsiteX2" fmla="*/ 2357185 w 2378224"/>
                  <a:gd name="connsiteY2" fmla="*/ 742729 h 1827763"/>
                  <a:gd name="connsiteX3" fmla="*/ 2053687 w 2378224"/>
                  <a:gd name="connsiteY3" fmla="*/ 787199 h 1827763"/>
                  <a:gd name="connsiteX4" fmla="*/ 1236246 w 2378224"/>
                  <a:gd name="connsiteY4" fmla="*/ 306047 h 1827763"/>
                  <a:gd name="connsiteX5" fmla="*/ 382927 w 2378224"/>
                  <a:gd name="connsiteY5" fmla="*/ 664261 h 1827763"/>
                  <a:gd name="connsiteX6" fmla="*/ 86148 w 2378224"/>
                  <a:gd name="connsiteY6" fmla="*/ 572370 h 1827763"/>
                  <a:gd name="connsiteX0" fmla="*/ 14893 w 2285930"/>
                  <a:gd name="connsiteY0" fmla="*/ 572381 h 787210"/>
                  <a:gd name="connsiteX1" fmla="*/ 1188598 w 2285930"/>
                  <a:gd name="connsiteY1" fmla="*/ 1629 h 787210"/>
                  <a:gd name="connsiteX2" fmla="*/ 2285930 w 2285930"/>
                  <a:gd name="connsiteY2" fmla="*/ 742740 h 787210"/>
                  <a:gd name="connsiteX3" fmla="*/ 1982432 w 2285930"/>
                  <a:gd name="connsiteY3" fmla="*/ 787210 h 787210"/>
                  <a:gd name="connsiteX4" fmla="*/ 1164991 w 2285930"/>
                  <a:gd name="connsiteY4" fmla="*/ 306058 h 787210"/>
                  <a:gd name="connsiteX5" fmla="*/ 311672 w 2285930"/>
                  <a:gd name="connsiteY5" fmla="*/ 664272 h 787210"/>
                  <a:gd name="connsiteX6" fmla="*/ 14893 w 2285930"/>
                  <a:gd name="connsiteY6" fmla="*/ 572381 h 787210"/>
                  <a:gd name="connsiteX0" fmla="*/ 14839 w 2285876"/>
                  <a:gd name="connsiteY0" fmla="*/ 572381 h 787210"/>
                  <a:gd name="connsiteX1" fmla="*/ 1188544 w 2285876"/>
                  <a:gd name="connsiteY1" fmla="*/ 1629 h 787210"/>
                  <a:gd name="connsiteX2" fmla="*/ 2285876 w 2285876"/>
                  <a:gd name="connsiteY2" fmla="*/ 742740 h 787210"/>
                  <a:gd name="connsiteX3" fmla="*/ 1982378 w 2285876"/>
                  <a:gd name="connsiteY3" fmla="*/ 787210 h 787210"/>
                  <a:gd name="connsiteX4" fmla="*/ 1164937 w 2285876"/>
                  <a:gd name="connsiteY4" fmla="*/ 306058 h 787210"/>
                  <a:gd name="connsiteX5" fmla="*/ 311618 w 2285876"/>
                  <a:gd name="connsiteY5" fmla="*/ 664272 h 787210"/>
                  <a:gd name="connsiteX6" fmla="*/ 14839 w 2285876"/>
                  <a:gd name="connsiteY6" fmla="*/ 572381 h 787210"/>
                  <a:gd name="connsiteX0" fmla="*/ 11582 w 2282619"/>
                  <a:gd name="connsiteY0" fmla="*/ 572381 h 787210"/>
                  <a:gd name="connsiteX1" fmla="*/ 1185287 w 2282619"/>
                  <a:gd name="connsiteY1" fmla="*/ 1629 h 787210"/>
                  <a:gd name="connsiteX2" fmla="*/ 2282619 w 2282619"/>
                  <a:gd name="connsiteY2" fmla="*/ 742740 h 787210"/>
                  <a:gd name="connsiteX3" fmla="*/ 1979121 w 2282619"/>
                  <a:gd name="connsiteY3" fmla="*/ 787210 h 787210"/>
                  <a:gd name="connsiteX4" fmla="*/ 1161680 w 2282619"/>
                  <a:gd name="connsiteY4" fmla="*/ 306058 h 787210"/>
                  <a:gd name="connsiteX5" fmla="*/ 308361 w 2282619"/>
                  <a:gd name="connsiteY5" fmla="*/ 664272 h 787210"/>
                  <a:gd name="connsiteX6" fmla="*/ 11582 w 2282619"/>
                  <a:gd name="connsiteY6" fmla="*/ 572381 h 787210"/>
                  <a:gd name="connsiteX0" fmla="*/ 11582 w 2282619"/>
                  <a:gd name="connsiteY0" fmla="*/ 572381 h 848878"/>
                  <a:gd name="connsiteX1" fmla="*/ 1185287 w 2282619"/>
                  <a:gd name="connsiteY1" fmla="*/ 1629 h 848878"/>
                  <a:gd name="connsiteX2" fmla="*/ 2282619 w 2282619"/>
                  <a:gd name="connsiteY2" fmla="*/ 742740 h 848878"/>
                  <a:gd name="connsiteX3" fmla="*/ 1979121 w 2282619"/>
                  <a:gd name="connsiteY3" fmla="*/ 787210 h 848878"/>
                  <a:gd name="connsiteX4" fmla="*/ 1161680 w 2282619"/>
                  <a:gd name="connsiteY4" fmla="*/ 306058 h 848878"/>
                  <a:gd name="connsiteX5" fmla="*/ 308361 w 2282619"/>
                  <a:gd name="connsiteY5" fmla="*/ 664272 h 848878"/>
                  <a:gd name="connsiteX6" fmla="*/ 11582 w 2282619"/>
                  <a:gd name="connsiteY6" fmla="*/ 572381 h 848878"/>
                  <a:gd name="connsiteX0" fmla="*/ 11582 w 2284171"/>
                  <a:gd name="connsiteY0" fmla="*/ 572381 h 880907"/>
                  <a:gd name="connsiteX1" fmla="*/ 1185287 w 2284171"/>
                  <a:gd name="connsiteY1" fmla="*/ 1629 h 880907"/>
                  <a:gd name="connsiteX2" fmla="*/ 2282619 w 2284171"/>
                  <a:gd name="connsiteY2" fmla="*/ 742740 h 880907"/>
                  <a:gd name="connsiteX3" fmla="*/ 1979121 w 2284171"/>
                  <a:gd name="connsiteY3" fmla="*/ 787210 h 880907"/>
                  <a:gd name="connsiteX4" fmla="*/ 1161680 w 2284171"/>
                  <a:gd name="connsiteY4" fmla="*/ 306058 h 880907"/>
                  <a:gd name="connsiteX5" fmla="*/ 308361 w 2284171"/>
                  <a:gd name="connsiteY5" fmla="*/ 664272 h 880907"/>
                  <a:gd name="connsiteX6" fmla="*/ 11582 w 2284171"/>
                  <a:gd name="connsiteY6" fmla="*/ 572381 h 880907"/>
                  <a:gd name="connsiteX0" fmla="*/ 11582 w 2284241"/>
                  <a:gd name="connsiteY0" fmla="*/ 572381 h 896988"/>
                  <a:gd name="connsiteX1" fmla="*/ 1185287 w 2284241"/>
                  <a:gd name="connsiteY1" fmla="*/ 1629 h 896988"/>
                  <a:gd name="connsiteX2" fmla="*/ 2282619 w 2284241"/>
                  <a:gd name="connsiteY2" fmla="*/ 742740 h 896988"/>
                  <a:gd name="connsiteX3" fmla="*/ 1979121 w 2284241"/>
                  <a:gd name="connsiteY3" fmla="*/ 787210 h 896988"/>
                  <a:gd name="connsiteX4" fmla="*/ 1161680 w 2284241"/>
                  <a:gd name="connsiteY4" fmla="*/ 306058 h 896988"/>
                  <a:gd name="connsiteX5" fmla="*/ 308361 w 2284241"/>
                  <a:gd name="connsiteY5" fmla="*/ 664272 h 896988"/>
                  <a:gd name="connsiteX6" fmla="*/ 11582 w 2284241"/>
                  <a:gd name="connsiteY6" fmla="*/ 572381 h 896988"/>
                  <a:gd name="connsiteX0" fmla="*/ 12248 w 2284907"/>
                  <a:gd name="connsiteY0" fmla="*/ 572381 h 896988"/>
                  <a:gd name="connsiteX1" fmla="*/ 1185953 w 2284907"/>
                  <a:gd name="connsiteY1" fmla="*/ 1629 h 896988"/>
                  <a:gd name="connsiteX2" fmla="*/ 2283285 w 2284907"/>
                  <a:gd name="connsiteY2" fmla="*/ 742740 h 896988"/>
                  <a:gd name="connsiteX3" fmla="*/ 1979787 w 2284907"/>
                  <a:gd name="connsiteY3" fmla="*/ 787210 h 896988"/>
                  <a:gd name="connsiteX4" fmla="*/ 1162346 w 2284907"/>
                  <a:gd name="connsiteY4" fmla="*/ 306058 h 896988"/>
                  <a:gd name="connsiteX5" fmla="*/ 309027 w 2284907"/>
                  <a:gd name="connsiteY5" fmla="*/ 664272 h 896988"/>
                  <a:gd name="connsiteX6" fmla="*/ 12248 w 2284907"/>
                  <a:gd name="connsiteY6" fmla="*/ 572381 h 896988"/>
                  <a:gd name="connsiteX0" fmla="*/ 8489 w 2281148"/>
                  <a:gd name="connsiteY0" fmla="*/ 572381 h 896988"/>
                  <a:gd name="connsiteX1" fmla="*/ 1182194 w 2281148"/>
                  <a:gd name="connsiteY1" fmla="*/ 1629 h 896988"/>
                  <a:gd name="connsiteX2" fmla="*/ 2279526 w 2281148"/>
                  <a:gd name="connsiteY2" fmla="*/ 742740 h 896988"/>
                  <a:gd name="connsiteX3" fmla="*/ 1976028 w 2281148"/>
                  <a:gd name="connsiteY3" fmla="*/ 787210 h 896988"/>
                  <a:gd name="connsiteX4" fmla="*/ 1158587 w 2281148"/>
                  <a:gd name="connsiteY4" fmla="*/ 306058 h 896988"/>
                  <a:gd name="connsiteX5" fmla="*/ 305268 w 2281148"/>
                  <a:gd name="connsiteY5" fmla="*/ 664272 h 896988"/>
                  <a:gd name="connsiteX6" fmla="*/ 8489 w 2281148"/>
                  <a:gd name="connsiteY6" fmla="*/ 572381 h 896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81148" h="896988">
                    <a:moveTo>
                      <a:pt x="8489" y="572381"/>
                    </a:moveTo>
                    <a:cubicBezTo>
                      <a:pt x="199476" y="208050"/>
                      <a:pt x="672018" y="-21738"/>
                      <a:pt x="1182194" y="1629"/>
                    </a:cubicBezTo>
                    <a:cubicBezTo>
                      <a:pt x="1725572" y="26517"/>
                      <a:pt x="2177581" y="331793"/>
                      <a:pt x="2279526" y="742740"/>
                    </a:cubicBezTo>
                    <a:cubicBezTo>
                      <a:pt x="2304771" y="888899"/>
                      <a:pt x="2027876" y="980075"/>
                      <a:pt x="1976028" y="787210"/>
                    </a:cubicBezTo>
                    <a:cubicBezTo>
                      <a:pt x="1892847" y="518007"/>
                      <a:pt x="1557695" y="320734"/>
                      <a:pt x="1158587" y="306058"/>
                    </a:cubicBezTo>
                    <a:cubicBezTo>
                      <a:pt x="794016" y="292652"/>
                      <a:pt x="454986" y="434973"/>
                      <a:pt x="305268" y="664272"/>
                    </a:cubicBezTo>
                    <a:cubicBezTo>
                      <a:pt x="189086" y="877483"/>
                      <a:pt x="-47693" y="730630"/>
                      <a:pt x="8489" y="572381"/>
                    </a:cubicBezTo>
                    <a:close/>
                  </a:path>
                </a:pathLst>
              </a:custGeom>
              <a:solidFill>
                <a:srgbClr val="DAA2B6"/>
              </a:solidFill>
              <a:ln>
                <a:noFill/>
              </a:ln>
              <a:effectLst>
                <a:innerShdw blurRad="63500" dist="50800" dir="18900000">
                  <a:srgbClr val="CA7C98">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black"/>
                  </a:solidFill>
                  <a:effectLst/>
                  <a:uLnTx/>
                  <a:uFillTx/>
                  <a:latin typeface="FC Onigiri Outline"/>
                  <a:ea typeface="+mn-ea"/>
                  <a:cs typeface="FC Onigiri Outline"/>
                </a:endParaRPr>
              </a:p>
            </p:txBody>
          </p:sp>
          <p:grpSp>
            <p:nvGrpSpPr>
              <p:cNvPr id="147" name="กลุ่ม 146"/>
              <p:cNvGrpSpPr/>
              <p:nvPr/>
            </p:nvGrpSpPr>
            <p:grpSpPr>
              <a:xfrm>
                <a:off x="2522574" y="2859782"/>
                <a:ext cx="1977418" cy="1854153"/>
                <a:chOff x="2522574" y="2859782"/>
                <a:chExt cx="1977418" cy="1854153"/>
              </a:xfrm>
              <a:solidFill>
                <a:srgbClr val="DAA2B6"/>
              </a:solidFill>
            </p:grpSpPr>
            <p:sp>
              <p:nvSpPr>
                <p:cNvPr id="148" name="สี่เหลี่ยมผืนผ้ามุมมน 147"/>
                <p:cNvSpPr/>
                <p:nvPr/>
              </p:nvSpPr>
              <p:spPr>
                <a:xfrm>
                  <a:off x="3065437" y="2859782"/>
                  <a:ext cx="890982" cy="1782106"/>
                </a:xfrm>
                <a:prstGeom prst="roundRect">
                  <a:avLst>
                    <a:gd name="adj" fmla="val 50000"/>
                  </a:avLst>
                </a:prstGeom>
                <a:grpFill/>
                <a:ln>
                  <a:noFill/>
                </a:ln>
                <a:effectLst>
                  <a:innerShdw blurRad="63500" dist="50800">
                    <a:srgbClr val="CA7C98">
                      <a:alpha val="49804"/>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9" name="สามเหลี่ยมหน้าจั่ว 5"/>
                <p:cNvSpPr/>
                <p:nvPr/>
              </p:nvSpPr>
              <p:spPr>
                <a:xfrm>
                  <a:off x="2522574" y="4137833"/>
                  <a:ext cx="1085725" cy="576102"/>
                </a:xfrm>
                <a:custGeom>
                  <a:avLst/>
                  <a:gdLst>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17006 w 1102731"/>
                    <a:gd name="connsiteY0" fmla="*/ 579599 h 579599"/>
                    <a:gd name="connsiteX1" fmla="*/ 490393 w 1102731"/>
                    <a:gd name="connsiteY1" fmla="*/ 385664 h 579599"/>
                    <a:gd name="connsiteX2" fmla="*/ 559869 w 1102731"/>
                    <a:gd name="connsiteY2" fmla="*/ 3535 h 579599"/>
                    <a:gd name="connsiteX3" fmla="*/ 1102731 w 1102731"/>
                    <a:gd name="connsiteY3" fmla="*/ 579599 h 579599"/>
                    <a:gd name="connsiteX4" fmla="*/ 17006 w 1102731"/>
                    <a:gd name="connsiteY4" fmla="*/ 579599 h 579599"/>
                    <a:gd name="connsiteX0" fmla="*/ 17006 w 1102731"/>
                    <a:gd name="connsiteY0" fmla="*/ 576064 h 576064"/>
                    <a:gd name="connsiteX1" fmla="*/ 490393 w 1102731"/>
                    <a:gd name="connsiteY1" fmla="*/ 382129 h 576064"/>
                    <a:gd name="connsiteX2" fmla="*/ 559869 w 1102731"/>
                    <a:gd name="connsiteY2" fmla="*/ 0 h 576064"/>
                    <a:gd name="connsiteX3" fmla="*/ 1102731 w 1102731"/>
                    <a:gd name="connsiteY3" fmla="*/ 576064 h 576064"/>
                    <a:gd name="connsiteX4" fmla="*/ 17006 w 1102731"/>
                    <a:gd name="connsiteY4" fmla="*/ 576064 h 576064"/>
                    <a:gd name="connsiteX0" fmla="*/ 19781 w 1105506"/>
                    <a:gd name="connsiteY0" fmla="*/ 576064 h 576064"/>
                    <a:gd name="connsiteX1" fmla="*/ 411392 w 1105506"/>
                    <a:gd name="connsiteY1" fmla="*/ 341241 h 576064"/>
                    <a:gd name="connsiteX2" fmla="*/ 562644 w 1105506"/>
                    <a:gd name="connsiteY2" fmla="*/ 0 h 576064"/>
                    <a:gd name="connsiteX3" fmla="*/ 1105506 w 1105506"/>
                    <a:gd name="connsiteY3" fmla="*/ 576064 h 576064"/>
                    <a:gd name="connsiteX4" fmla="*/ 19781 w 1105506"/>
                    <a:gd name="connsiteY4" fmla="*/ 576064 h 576064"/>
                    <a:gd name="connsiteX0" fmla="*/ 19781 w 1105506"/>
                    <a:gd name="connsiteY0" fmla="*/ 576064 h 576064"/>
                    <a:gd name="connsiteX1" fmla="*/ 411392 w 1105506"/>
                    <a:gd name="connsiteY1" fmla="*/ 341241 h 576064"/>
                    <a:gd name="connsiteX2" fmla="*/ 562644 w 1105506"/>
                    <a:gd name="connsiteY2" fmla="*/ 0 h 576064"/>
                    <a:gd name="connsiteX3" fmla="*/ 1105506 w 1105506"/>
                    <a:gd name="connsiteY3" fmla="*/ 576064 h 576064"/>
                    <a:gd name="connsiteX4" fmla="*/ 19781 w 1105506"/>
                    <a:gd name="connsiteY4" fmla="*/ 576064 h 576064"/>
                    <a:gd name="connsiteX0" fmla="*/ 0 w 1085725"/>
                    <a:gd name="connsiteY0" fmla="*/ 576064 h 576084"/>
                    <a:gd name="connsiteX1" fmla="*/ 391611 w 1085725"/>
                    <a:gd name="connsiteY1" fmla="*/ 341241 h 576084"/>
                    <a:gd name="connsiteX2" fmla="*/ 542863 w 1085725"/>
                    <a:gd name="connsiteY2" fmla="*/ 0 h 576084"/>
                    <a:gd name="connsiteX3" fmla="*/ 1085725 w 1085725"/>
                    <a:gd name="connsiteY3" fmla="*/ 576064 h 576084"/>
                    <a:gd name="connsiteX4" fmla="*/ 0 w 1085725"/>
                    <a:gd name="connsiteY4" fmla="*/ 576064 h 576084"/>
                    <a:gd name="connsiteX0" fmla="*/ 0 w 1085725"/>
                    <a:gd name="connsiteY0" fmla="*/ 576064 h 576089"/>
                    <a:gd name="connsiteX1" fmla="*/ 391611 w 1085725"/>
                    <a:gd name="connsiteY1" fmla="*/ 341241 h 576089"/>
                    <a:gd name="connsiteX2" fmla="*/ 542863 w 1085725"/>
                    <a:gd name="connsiteY2" fmla="*/ 0 h 576089"/>
                    <a:gd name="connsiteX3" fmla="*/ 1085725 w 1085725"/>
                    <a:gd name="connsiteY3" fmla="*/ 576064 h 576089"/>
                    <a:gd name="connsiteX4" fmla="*/ 0 w 1085725"/>
                    <a:gd name="connsiteY4" fmla="*/ 576064 h 576089"/>
                    <a:gd name="connsiteX0" fmla="*/ 0 w 1085725"/>
                    <a:gd name="connsiteY0" fmla="*/ 576064 h 576102"/>
                    <a:gd name="connsiteX1" fmla="*/ 357858 w 1085725"/>
                    <a:gd name="connsiteY1" fmla="*/ 381131 h 576102"/>
                    <a:gd name="connsiteX2" fmla="*/ 542863 w 1085725"/>
                    <a:gd name="connsiteY2" fmla="*/ 0 h 576102"/>
                    <a:gd name="connsiteX3" fmla="*/ 1085725 w 1085725"/>
                    <a:gd name="connsiteY3" fmla="*/ 576064 h 576102"/>
                    <a:gd name="connsiteX4" fmla="*/ 0 w 1085725"/>
                    <a:gd name="connsiteY4" fmla="*/ 576064 h 576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5725" h="576102">
                      <a:moveTo>
                        <a:pt x="0" y="576064"/>
                      </a:moveTo>
                      <a:cubicBezTo>
                        <a:pt x="5224" y="578026"/>
                        <a:pt x="206012" y="504758"/>
                        <a:pt x="357858" y="381131"/>
                      </a:cubicBezTo>
                      <a:cubicBezTo>
                        <a:pt x="448335" y="285120"/>
                        <a:pt x="543646" y="-107"/>
                        <a:pt x="542863" y="0"/>
                      </a:cubicBezTo>
                      <a:lnTo>
                        <a:pt x="1085725" y="576064"/>
                      </a:lnTo>
                      <a:lnTo>
                        <a:pt x="0" y="57606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50" name="สามเหลี่ยมหน้าจั่ว 5"/>
                <p:cNvSpPr/>
                <p:nvPr/>
              </p:nvSpPr>
              <p:spPr>
                <a:xfrm flipH="1">
                  <a:off x="3414267" y="4137833"/>
                  <a:ext cx="1085725" cy="576102"/>
                </a:xfrm>
                <a:custGeom>
                  <a:avLst/>
                  <a:gdLst>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17006 w 1102731"/>
                    <a:gd name="connsiteY0" fmla="*/ 579599 h 579599"/>
                    <a:gd name="connsiteX1" fmla="*/ 490393 w 1102731"/>
                    <a:gd name="connsiteY1" fmla="*/ 385664 h 579599"/>
                    <a:gd name="connsiteX2" fmla="*/ 559869 w 1102731"/>
                    <a:gd name="connsiteY2" fmla="*/ 3535 h 579599"/>
                    <a:gd name="connsiteX3" fmla="*/ 1102731 w 1102731"/>
                    <a:gd name="connsiteY3" fmla="*/ 579599 h 579599"/>
                    <a:gd name="connsiteX4" fmla="*/ 17006 w 1102731"/>
                    <a:gd name="connsiteY4" fmla="*/ 579599 h 579599"/>
                    <a:gd name="connsiteX0" fmla="*/ 17006 w 1102731"/>
                    <a:gd name="connsiteY0" fmla="*/ 576064 h 576064"/>
                    <a:gd name="connsiteX1" fmla="*/ 490393 w 1102731"/>
                    <a:gd name="connsiteY1" fmla="*/ 382129 h 576064"/>
                    <a:gd name="connsiteX2" fmla="*/ 559869 w 1102731"/>
                    <a:gd name="connsiteY2" fmla="*/ 0 h 576064"/>
                    <a:gd name="connsiteX3" fmla="*/ 1102731 w 1102731"/>
                    <a:gd name="connsiteY3" fmla="*/ 576064 h 576064"/>
                    <a:gd name="connsiteX4" fmla="*/ 17006 w 1102731"/>
                    <a:gd name="connsiteY4" fmla="*/ 576064 h 576064"/>
                    <a:gd name="connsiteX0" fmla="*/ 19781 w 1105506"/>
                    <a:gd name="connsiteY0" fmla="*/ 576064 h 576064"/>
                    <a:gd name="connsiteX1" fmla="*/ 411392 w 1105506"/>
                    <a:gd name="connsiteY1" fmla="*/ 341241 h 576064"/>
                    <a:gd name="connsiteX2" fmla="*/ 562644 w 1105506"/>
                    <a:gd name="connsiteY2" fmla="*/ 0 h 576064"/>
                    <a:gd name="connsiteX3" fmla="*/ 1105506 w 1105506"/>
                    <a:gd name="connsiteY3" fmla="*/ 576064 h 576064"/>
                    <a:gd name="connsiteX4" fmla="*/ 19781 w 1105506"/>
                    <a:gd name="connsiteY4" fmla="*/ 576064 h 576064"/>
                    <a:gd name="connsiteX0" fmla="*/ 19781 w 1105506"/>
                    <a:gd name="connsiteY0" fmla="*/ 576064 h 576064"/>
                    <a:gd name="connsiteX1" fmla="*/ 411392 w 1105506"/>
                    <a:gd name="connsiteY1" fmla="*/ 341241 h 576064"/>
                    <a:gd name="connsiteX2" fmla="*/ 562644 w 1105506"/>
                    <a:gd name="connsiteY2" fmla="*/ 0 h 576064"/>
                    <a:gd name="connsiteX3" fmla="*/ 1105506 w 1105506"/>
                    <a:gd name="connsiteY3" fmla="*/ 576064 h 576064"/>
                    <a:gd name="connsiteX4" fmla="*/ 19781 w 1105506"/>
                    <a:gd name="connsiteY4" fmla="*/ 576064 h 576064"/>
                    <a:gd name="connsiteX0" fmla="*/ 0 w 1085725"/>
                    <a:gd name="connsiteY0" fmla="*/ 576064 h 576084"/>
                    <a:gd name="connsiteX1" fmla="*/ 391611 w 1085725"/>
                    <a:gd name="connsiteY1" fmla="*/ 341241 h 576084"/>
                    <a:gd name="connsiteX2" fmla="*/ 542863 w 1085725"/>
                    <a:gd name="connsiteY2" fmla="*/ 0 h 576084"/>
                    <a:gd name="connsiteX3" fmla="*/ 1085725 w 1085725"/>
                    <a:gd name="connsiteY3" fmla="*/ 576064 h 576084"/>
                    <a:gd name="connsiteX4" fmla="*/ 0 w 1085725"/>
                    <a:gd name="connsiteY4" fmla="*/ 576064 h 576084"/>
                    <a:gd name="connsiteX0" fmla="*/ 0 w 1085725"/>
                    <a:gd name="connsiteY0" fmla="*/ 576064 h 576089"/>
                    <a:gd name="connsiteX1" fmla="*/ 391611 w 1085725"/>
                    <a:gd name="connsiteY1" fmla="*/ 341241 h 576089"/>
                    <a:gd name="connsiteX2" fmla="*/ 542863 w 1085725"/>
                    <a:gd name="connsiteY2" fmla="*/ 0 h 576089"/>
                    <a:gd name="connsiteX3" fmla="*/ 1085725 w 1085725"/>
                    <a:gd name="connsiteY3" fmla="*/ 576064 h 576089"/>
                    <a:gd name="connsiteX4" fmla="*/ 0 w 1085725"/>
                    <a:gd name="connsiteY4" fmla="*/ 576064 h 576089"/>
                    <a:gd name="connsiteX0" fmla="*/ 0 w 1085725"/>
                    <a:gd name="connsiteY0" fmla="*/ 576064 h 576102"/>
                    <a:gd name="connsiteX1" fmla="*/ 357858 w 1085725"/>
                    <a:gd name="connsiteY1" fmla="*/ 381131 h 576102"/>
                    <a:gd name="connsiteX2" fmla="*/ 542863 w 1085725"/>
                    <a:gd name="connsiteY2" fmla="*/ 0 h 576102"/>
                    <a:gd name="connsiteX3" fmla="*/ 1085725 w 1085725"/>
                    <a:gd name="connsiteY3" fmla="*/ 576064 h 576102"/>
                    <a:gd name="connsiteX4" fmla="*/ 0 w 1085725"/>
                    <a:gd name="connsiteY4" fmla="*/ 576064 h 576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5725" h="576102">
                      <a:moveTo>
                        <a:pt x="0" y="576064"/>
                      </a:moveTo>
                      <a:cubicBezTo>
                        <a:pt x="5224" y="578026"/>
                        <a:pt x="206012" y="504758"/>
                        <a:pt x="357858" y="381131"/>
                      </a:cubicBezTo>
                      <a:cubicBezTo>
                        <a:pt x="448335" y="285120"/>
                        <a:pt x="543646" y="-107"/>
                        <a:pt x="542863" y="0"/>
                      </a:cubicBezTo>
                      <a:lnTo>
                        <a:pt x="1085725" y="576064"/>
                      </a:lnTo>
                      <a:lnTo>
                        <a:pt x="0" y="57606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cxnSp>
          <p:nvCxnSpPr>
            <p:cNvPr id="138" name="ตัวเชื่อมต่อตรง 137"/>
            <p:cNvCxnSpPr/>
            <p:nvPr/>
          </p:nvCxnSpPr>
          <p:spPr>
            <a:xfrm>
              <a:off x="8676456" y="4083918"/>
              <a:ext cx="0" cy="633739"/>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139" name="สี่เหลี่ยมผืนผ้ามุมมน 41"/>
            <p:cNvSpPr/>
            <p:nvPr/>
          </p:nvSpPr>
          <p:spPr>
            <a:xfrm rot="19803867">
              <a:off x="8517281" y="3257395"/>
              <a:ext cx="132075" cy="272560"/>
            </a:xfrm>
            <a:custGeom>
              <a:avLst/>
              <a:gdLst>
                <a:gd name="connsiteX0" fmla="*/ 0 w 120156"/>
                <a:gd name="connsiteY0" fmla="*/ 60078 h 272560"/>
                <a:gd name="connsiteX1" fmla="*/ 60078 w 120156"/>
                <a:gd name="connsiteY1" fmla="*/ 0 h 272560"/>
                <a:gd name="connsiteX2" fmla="*/ 60078 w 120156"/>
                <a:gd name="connsiteY2" fmla="*/ 0 h 272560"/>
                <a:gd name="connsiteX3" fmla="*/ 120156 w 120156"/>
                <a:gd name="connsiteY3" fmla="*/ 60078 h 272560"/>
                <a:gd name="connsiteX4" fmla="*/ 120156 w 120156"/>
                <a:gd name="connsiteY4" fmla="*/ 212482 h 272560"/>
                <a:gd name="connsiteX5" fmla="*/ 60078 w 120156"/>
                <a:gd name="connsiteY5" fmla="*/ 272560 h 272560"/>
                <a:gd name="connsiteX6" fmla="*/ 60078 w 120156"/>
                <a:gd name="connsiteY6" fmla="*/ 272560 h 272560"/>
                <a:gd name="connsiteX7" fmla="*/ 0 w 120156"/>
                <a:gd name="connsiteY7" fmla="*/ 212482 h 272560"/>
                <a:gd name="connsiteX8" fmla="*/ 0 w 120156"/>
                <a:gd name="connsiteY8" fmla="*/ 60078 h 272560"/>
                <a:gd name="connsiteX0" fmla="*/ 0 w 127896"/>
                <a:gd name="connsiteY0" fmla="*/ 60078 h 272560"/>
                <a:gd name="connsiteX1" fmla="*/ 60078 w 127896"/>
                <a:gd name="connsiteY1" fmla="*/ 0 h 272560"/>
                <a:gd name="connsiteX2" fmla="*/ 60078 w 127896"/>
                <a:gd name="connsiteY2" fmla="*/ 0 h 272560"/>
                <a:gd name="connsiteX3" fmla="*/ 120156 w 127896"/>
                <a:gd name="connsiteY3" fmla="*/ 60078 h 272560"/>
                <a:gd name="connsiteX4" fmla="*/ 120156 w 127896"/>
                <a:gd name="connsiteY4" fmla="*/ 212482 h 272560"/>
                <a:gd name="connsiteX5" fmla="*/ 60078 w 127896"/>
                <a:gd name="connsiteY5" fmla="*/ 272560 h 272560"/>
                <a:gd name="connsiteX6" fmla="*/ 60078 w 127896"/>
                <a:gd name="connsiteY6" fmla="*/ 272560 h 272560"/>
                <a:gd name="connsiteX7" fmla="*/ 0 w 127896"/>
                <a:gd name="connsiteY7" fmla="*/ 212482 h 272560"/>
                <a:gd name="connsiteX8" fmla="*/ 0 w 127896"/>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075" h="272560">
                  <a:moveTo>
                    <a:pt x="0" y="60078"/>
                  </a:moveTo>
                  <a:cubicBezTo>
                    <a:pt x="0" y="26898"/>
                    <a:pt x="26898" y="0"/>
                    <a:pt x="60078" y="0"/>
                  </a:cubicBezTo>
                  <a:lnTo>
                    <a:pt x="60078" y="0"/>
                  </a:lnTo>
                  <a:cubicBezTo>
                    <a:pt x="93258" y="0"/>
                    <a:pt x="103679" y="21509"/>
                    <a:pt x="120156" y="60078"/>
                  </a:cubicBezTo>
                  <a:cubicBezTo>
                    <a:pt x="137573" y="105460"/>
                    <a:pt x="134447" y="150711"/>
                    <a:pt x="120156" y="212482"/>
                  </a:cubicBezTo>
                  <a:cubicBezTo>
                    <a:pt x="107624" y="242940"/>
                    <a:pt x="93258" y="272560"/>
                    <a:pt x="60078" y="272560"/>
                  </a:cubicBezTo>
                  <a:lnTo>
                    <a:pt x="60078" y="272560"/>
                  </a:lnTo>
                  <a:cubicBezTo>
                    <a:pt x="26898" y="272560"/>
                    <a:pt x="0" y="245662"/>
                    <a:pt x="0" y="212482"/>
                  </a:cubicBezTo>
                  <a:cubicBezTo>
                    <a:pt x="23731" y="157094"/>
                    <a:pt x="19776" y="107056"/>
                    <a:pt x="0" y="60078"/>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0" name="วงรี 139"/>
            <p:cNvSpPr/>
            <p:nvPr/>
          </p:nvSpPr>
          <p:spPr>
            <a:xfrm>
              <a:off x="8604448" y="3579862"/>
              <a:ext cx="72008" cy="7200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1" name="ส่วนโค้ง 140"/>
            <p:cNvSpPr/>
            <p:nvPr/>
          </p:nvSpPr>
          <p:spPr>
            <a:xfrm>
              <a:off x="8460432" y="3963797"/>
              <a:ext cx="216024" cy="192129"/>
            </a:xfrm>
            <a:prstGeom prst="arc">
              <a:avLst>
                <a:gd name="adj1" fmla="val 13942884"/>
                <a:gd name="adj2" fmla="val 20727205"/>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black"/>
                </a:solidFill>
                <a:effectLst/>
                <a:uLnTx/>
                <a:uFillTx/>
                <a:latin typeface="FC Onigiri Outline"/>
                <a:ea typeface="+mn-ea"/>
                <a:cs typeface="FC Onigiri Outline"/>
              </a:endParaRPr>
            </a:p>
          </p:txBody>
        </p:sp>
      </p:grpSp>
      <p:grpSp>
        <p:nvGrpSpPr>
          <p:cNvPr id="151" name="กลุ่ม 150"/>
          <p:cNvGrpSpPr/>
          <p:nvPr userDrawn="1"/>
        </p:nvGrpSpPr>
        <p:grpSpPr>
          <a:xfrm>
            <a:off x="9969918" y="-1772704"/>
            <a:ext cx="3630801" cy="4005304"/>
            <a:chOff x="7477437" y="-1329528"/>
            <a:chExt cx="2723101" cy="3003978"/>
          </a:xfrm>
        </p:grpSpPr>
        <p:sp>
          <p:nvSpPr>
            <p:cNvPr id="152" name="เมฆ 151"/>
            <p:cNvSpPr/>
            <p:nvPr/>
          </p:nvSpPr>
          <p:spPr>
            <a:xfrm rot="3185773">
              <a:off x="7610756" y="-915332"/>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53" name="รูปภาพ 15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32331" y="103689"/>
              <a:ext cx="250890" cy="269338"/>
            </a:xfrm>
            <a:prstGeom prst="rect">
              <a:avLst/>
            </a:prstGeom>
          </p:spPr>
        </p:pic>
        <p:pic>
          <p:nvPicPr>
            <p:cNvPr id="154" name="รูปภาพ 153"/>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657776" y="586955"/>
              <a:ext cx="325391" cy="361638"/>
            </a:xfrm>
            <a:prstGeom prst="rect">
              <a:avLst/>
            </a:prstGeom>
          </p:spPr>
        </p:pic>
        <p:pic>
          <p:nvPicPr>
            <p:cNvPr id="155" name="รูปภาพ 15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200000">
              <a:off x="7480036" y="115027"/>
              <a:ext cx="1065647" cy="1070845"/>
            </a:xfrm>
            <a:prstGeom prst="rect">
              <a:avLst/>
            </a:prstGeom>
            <a:effectLst>
              <a:outerShdw blurRad="50800" dist="38100" algn="l" rotWithShape="0">
                <a:schemeClr val="accent4">
                  <a:alpha val="40000"/>
                </a:schemeClr>
              </a:outerShdw>
            </a:effectLst>
          </p:spPr>
        </p:pic>
      </p:grpSp>
      <p:grpSp>
        <p:nvGrpSpPr>
          <p:cNvPr id="156" name="กลุ่ม 155"/>
          <p:cNvGrpSpPr/>
          <p:nvPr userDrawn="1"/>
        </p:nvGrpSpPr>
        <p:grpSpPr>
          <a:xfrm>
            <a:off x="10432128" y="5391864"/>
            <a:ext cx="1718201" cy="1446121"/>
            <a:chOff x="20204" y="4079447"/>
            <a:chExt cx="1288651" cy="1084591"/>
          </a:xfrm>
        </p:grpSpPr>
        <p:pic>
          <p:nvPicPr>
            <p:cNvPr id="157" name="รูปภาพ 15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204" y="4366818"/>
              <a:ext cx="1288651" cy="797220"/>
            </a:xfrm>
            <a:prstGeom prst="rect">
              <a:avLst/>
            </a:prstGeom>
            <a:effectLst>
              <a:outerShdw blurRad="50800" dist="25400" dir="10800000" algn="r" rotWithShape="0">
                <a:schemeClr val="accent4">
                  <a:alpha val="40000"/>
                </a:schemeClr>
              </a:outerShdw>
            </a:effectLst>
          </p:spPr>
        </p:pic>
        <p:pic>
          <p:nvPicPr>
            <p:cNvPr id="158" name="รูปภาพ 157"/>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722097" y="4079447"/>
              <a:ext cx="263243" cy="292567"/>
            </a:xfrm>
            <a:prstGeom prst="rect">
              <a:avLst/>
            </a:prstGeom>
          </p:spPr>
        </p:pic>
      </p:grpSp>
      <p:sp>
        <p:nvSpPr>
          <p:cNvPr id="3" name="ตัวแทนรูปภาพ 2"/>
          <p:cNvSpPr>
            <a:spLocks noGrp="1"/>
          </p:cNvSpPr>
          <p:nvPr>
            <p:ph type="pic" idx="1"/>
          </p:nvPr>
        </p:nvSpPr>
        <p:spPr>
          <a:xfrm>
            <a:off x="6852256" y="1948527"/>
            <a:ext cx="3838145" cy="3473791"/>
          </a:xfrm>
          <a:prstGeom prst="rect">
            <a:avLst/>
          </a:prstGeom>
        </p:spPr>
        <p:txBody>
          <a:bodyPr/>
          <a:lstStyle>
            <a:lvl1pPr marL="0" indent="0">
              <a:buNone/>
              <a:defRPr sz="4267"/>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endParaRPr lang="th-TH" dirty="0"/>
          </a:p>
        </p:txBody>
      </p:sp>
    </p:spTree>
    <p:extLst>
      <p:ext uri="{BB962C8B-B14F-4D97-AF65-F5344CB8AC3E}">
        <p14:creationId xmlns:p14="http://schemas.microsoft.com/office/powerpoint/2010/main" val="50685583"/>
      </p:ext>
    </p:extLst>
  </p:cSld>
  <p:clrMapOvr>
    <a:masterClrMapping/>
  </p:clrMapOvr>
  <p:transition spd="slow">
    <p:cover dir="rd"/>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เนื้อหา 2 ส่วน">
    <p:spTree>
      <p:nvGrpSpPr>
        <p:cNvPr id="1" name=""/>
        <p:cNvGrpSpPr/>
        <p:nvPr/>
      </p:nvGrpSpPr>
      <p:grpSpPr>
        <a:xfrm>
          <a:off x="0" y="0"/>
          <a:ext cx="0" cy="0"/>
          <a:chOff x="0" y="0"/>
          <a:chExt cx="0" cy="0"/>
        </a:xfrm>
      </p:grpSpPr>
      <p:sp>
        <p:nvSpPr>
          <p:cNvPr id="8" name="สี่เหลี่ยมผืนผ้า 7"/>
          <p:cNvSpPr/>
          <p:nvPr userDrawn="1"/>
        </p:nvSpPr>
        <p:spPr>
          <a:xfrm>
            <a:off x="335360" y="356660"/>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9" name="กลุ่ม 8"/>
          <p:cNvGrpSpPr/>
          <p:nvPr userDrawn="1"/>
        </p:nvGrpSpPr>
        <p:grpSpPr>
          <a:xfrm>
            <a:off x="335361" y="356660"/>
            <a:ext cx="11425271" cy="6124221"/>
            <a:chOff x="-29030" y="17128"/>
            <a:chExt cx="9151241" cy="5109244"/>
          </a:xfrm>
        </p:grpSpPr>
        <p:grpSp>
          <p:nvGrpSpPr>
            <p:cNvPr id="10" name="กลุ่ม 9"/>
            <p:cNvGrpSpPr/>
            <p:nvPr/>
          </p:nvGrpSpPr>
          <p:grpSpPr>
            <a:xfrm>
              <a:off x="187436" y="17128"/>
              <a:ext cx="8652652" cy="5109244"/>
              <a:chOff x="187436" y="17128"/>
              <a:chExt cx="8652652" cy="5109244"/>
            </a:xfrm>
          </p:grpSpPr>
          <p:cxnSp>
            <p:nvCxnSpPr>
              <p:cNvPr id="24"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4"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1" name="กลุ่ม 10"/>
            <p:cNvGrpSpPr/>
            <p:nvPr/>
          </p:nvGrpSpPr>
          <p:grpSpPr>
            <a:xfrm>
              <a:off x="-29030" y="263553"/>
              <a:ext cx="9151241" cy="4703748"/>
              <a:chOff x="-29030" y="263553"/>
              <a:chExt cx="9151241" cy="4703748"/>
            </a:xfrm>
          </p:grpSpPr>
          <p:cxnSp>
            <p:nvCxnSpPr>
              <p:cNvPr id="12"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5" name="ตัวแทนวันที่ 4"/>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26/05/68</a:t>
            </a:fld>
            <a:endParaRPr lang="th-TH">
              <a:solidFill>
                <a:prstClr val="black">
                  <a:tint val="75000"/>
                </a:prstClr>
              </a:solidFill>
            </a:endParaRPr>
          </a:p>
        </p:txBody>
      </p:sp>
      <p:sp>
        <p:nvSpPr>
          <p:cNvPr id="6" name="ตัวแทนท้ายกระดาษ 5"/>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7" name="ตัวแทนหมายเลขภาพนิ่ง 6"/>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73" name="กลุ่ม 72"/>
          <p:cNvGrpSpPr/>
          <p:nvPr userDrawn="1"/>
        </p:nvGrpSpPr>
        <p:grpSpPr>
          <a:xfrm>
            <a:off x="8701375" y="6180880"/>
            <a:ext cx="3015709" cy="600000"/>
            <a:chOff x="3289945" y="3405879"/>
            <a:chExt cx="2261782" cy="450000"/>
          </a:xfrm>
        </p:grpSpPr>
        <p:sp>
          <p:nvSpPr>
            <p:cNvPr id="74" name="วงรี 73"/>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5" name="วงรี 74"/>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6" name="วงรี 75"/>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7" name="วงรี 76"/>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78" name="สี่เหลี่ยมผืนผ้า 77"/>
          <p:cNvSpPr/>
          <p:nvPr userDrawn="1"/>
        </p:nvSpPr>
        <p:spPr>
          <a:xfrm>
            <a:off x="6189903" y="631832"/>
            <a:ext cx="5408715" cy="5680421"/>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9" name="รูปภาพ 78"/>
          <p:cNvPicPr>
            <a:picLocks noChangeAspect="1"/>
          </p:cNvPicPr>
          <p:nvPr userDrawn="1"/>
        </p:nvPicPr>
        <p:blipFill rotWithShape="1">
          <a:blip r:embed="rId2" cstate="print">
            <a:extLst>
              <a:ext uri="{28A0092B-C50C-407E-A947-70E740481C1C}">
                <a14:useLocalDpi xmlns:a14="http://schemas.microsoft.com/office/drawing/2010/main" val="0"/>
              </a:ext>
            </a:extLst>
          </a:blip>
          <a:srcRect l="4032" t="85885" r="69939" b="8280"/>
          <a:stretch/>
        </p:blipFill>
        <p:spPr>
          <a:xfrm>
            <a:off x="7613193" y="367171"/>
            <a:ext cx="2799643" cy="627605"/>
          </a:xfrm>
          <a:prstGeom prst="rect">
            <a:avLst/>
          </a:prstGeom>
        </p:spPr>
      </p:pic>
      <p:sp>
        <p:nvSpPr>
          <p:cNvPr id="80" name="สี่เหลี่ยมผืนผ้า 79"/>
          <p:cNvSpPr/>
          <p:nvPr userDrawn="1"/>
        </p:nvSpPr>
        <p:spPr>
          <a:xfrm>
            <a:off x="512965" y="659384"/>
            <a:ext cx="5450505" cy="5680421"/>
          </a:xfrm>
          <a:prstGeom prst="rect">
            <a:avLst/>
          </a:prstGeom>
          <a:solidFill>
            <a:srgbClr val="E8C6D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81" name="รูปภาพ 80"/>
          <p:cNvPicPr>
            <a:picLocks noChangeAspect="1"/>
          </p:cNvPicPr>
          <p:nvPr userDrawn="1"/>
        </p:nvPicPr>
        <p:blipFill rotWithShape="1">
          <a:blip r:embed="rId2" cstate="print">
            <a:extLst>
              <a:ext uri="{28A0092B-C50C-407E-A947-70E740481C1C}">
                <a14:useLocalDpi xmlns:a14="http://schemas.microsoft.com/office/drawing/2010/main" val="0"/>
              </a:ext>
            </a:extLst>
          </a:blip>
          <a:srcRect l="4946" t="91819" r="69025" b="2346"/>
          <a:stretch/>
        </p:blipFill>
        <p:spPr>
          <a:xfrm>
            <a:off x="1926049" y="385416"/>
            <a:ext cx="2799643" cy="660979"/>
          </a:xfrm>
          <a:prstGeom prst="rect">
            <a:avLst/>
          </a:prstGeom>
        </p:spPr>
      </p:pic>
      <p:grpSp>
        <p:nvGrpSpPr>
          <p:cNvPr id="82" name="กลุ่ม 81"/>
          <p:cNvGrpSpPr/>
          <p:nvPr userDrawn="1"/>
        </p:nvGrpSpPr>
        <p:grpSpPr>
          <a:xfrm>
            <a:off x="-1308672" y="-1758005"/>
            <a:ext cx="2900781" cy="4005304"/>
            <a:chOff x="-981504" y="-1318504"/>
            <a:chExt cx="2175586" cy="3003978"/>
          </a:xfrm>
        </p:grpSpPr>
        <p:sp>
          <p:nvSpPr>
            <p:cNvPr id="83" name="เมฆ 82"/>
            <p:cNvSpPr/>
            <p:nvPr/>
          </p:nvSpPr>
          <p:spPr>
            <a:xfrm rot="18734514" flipH="1">
              <a:off x="-1395700" y="-904308"/>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84" name="รูปภาพ 83"/>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106289" y="517581"/>
              <a:ext cx="290462" cy="322818"/>
            </a:xfrm>
            <a:prstGeom prst="rect">
              <a:avLst/>
            </a:prstGeom>
          </p:spPr>
        </p:pic>
        <p:pic>
          <p:nvPicPr>
            <p:cNvPr id="85" name="รูปภาพ 8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9559" y="107225"/>
              <a:ext cx="439513" cy="471831"/>
            </a:xfrm>
            <a:prstGeom prst="rect">
              <a:avLst/>
            </a:prstGeom>
          </p:spPr>
        </p:pic>
      </p:grpSp>
      <p:pic>
        <p:nvPicPr>
          <p:cNvPr id="86" name="รูปภาพ 8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8683965">
            <a:off x="10901579" y="-163881"/>
            <a:ext cx="2414679" cy="2234960"/>
          </a:xfrm>
          <a:prstGeom prst="rect">
            <a:avLst/>
          </a:prstGeom>
        </p:spPr>
      </p:pic>
      <p:grpSp>
        <p:nvGrpSpPr>
          <p:cNvPr id="45" name="กลุ่ม 44"/>
          <p:cNvGrpSpPr/>
          <p:nvPr userDrawn="1"/>
        </p:nvGrpSpPr>
        <p:grpSpPr>
          <a:xfrm>
            <a:off x="623392" y="525252"/>
            <a:ext cx="10657184" cy="5688059"/>
            <a:chOff x="467544" y="393938"/>
            <a:chExt cx="7992888" cy="4266044"/>
          </a:xfrm>
        </p:grpSpPr>
        <p:sp>
          <p:nvSpPr>
            <p:cNvPr id="46" name="บวก 45"/>
            <p:cNvSpPr/>
            <p:nvPr userDrawn="1"/>
          </p:nvSpPr>
          <p:spPr>
            <a:xfrm rot="20706355">
              <a:off x="3308471" y="39393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17093645" flipH="1">
              <a:off x="766967" y="3196517"/>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บวก 48"/>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21778" y="4835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8366748"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วงรี 51"/>
            <p:cNvSpPr/>
            <p:nvPr userDrawn="1"/>
          </p:nvSpPr>
          <p:spPr>
            <a:xfrm>
              <a:off x="2267744" y="45663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a:off x="5076056" y="116760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783205">
              <a:off x="4537207" y="4355063"/>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85674">
              <a:off x="1179509" y="550137"/>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สามเหลี่ยมหน้าจั่ว 55"/>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7" name="วงรี 56"/>
            <p:cNvSpPr/>
            <p:nvPr userDrawn="1"/>
          </p:nvSpPr>
          <p:spPr>
            <a:xfrm>
              <a:off x="467544" y="156363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92" name="วงรี 91"/>
          <p:cNvSpPr/>
          <p:nvPr userDrawn="1"/>
        </p:nvSpPr>
        <p:spPr>
          <a:xfrm>
            <a:off x="512964" y="6588533"/>
            <a:ext cx="90283" cy="90283"/>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3" name="วงรี 92"/>
          <p:cNvSpPr/>
          <p:nvPr userDrawn="1"/>
        </p:nvSpPr>
        <p:spPr>
          <a:xfrm>
            <a:off x="662044" y="6104486"/>
            <a:ext cx="135425" cy="135425"/>
          </a:xfrm>
          <a:prstGeom prst="ellipse">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4" name="วงรี 93"/>
          <p:cNvSpPr/>
          <p:nvPr userDrawn="1"/>
        </p:nvSpPr>
        <p:spPr>
          <a:xfrm>
            <a:off x="698297" y="6407945"/>
            <a:ext cx="153481" cy="156451"/>
          </a:xfrm>
          <a:prstGeom prst="ellipse">
            <a:avLst/>
          </a:prstGeom>
          <a:solidFill>
            <a:schemeClr val="accent2">
              <a:lumMod val="20000"/>
              <a:lumOff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95" name="กลุ่ม 94"/>
          <p:cNvGrpSpPr/>
          <p:nvPr userDrawn="1"/>
        </p:nvGrpSpPr>
        <p:grpSpPr>
          <a:xfrm>
            <a:off x="463365" y="6281793"/>
            <a:ext cx="135425" cy="135425"/>
            <a:chOff x="8836702" y="4393654"/>
            <a:chExt cx="50304" cy="50304"/>
          </a:xfrm>
        </p:grpSpPr>
        <p:cxnSp>
          <p:nvCxnSpPr>
            <p:cNvPr id="96" name="ตัวเชื่อมต่อตรง 95"/>
            <p:cNvCxnSpPr/>
            <p:nvPr/>
          </p:nvCxnSpPr>
          <p:spPr>
            <a:xfrm>
              <a:off x="8861854" y="4393654"/>
              <a:ext cx="0" cy="50304"/>
            </a:xfrm>
            <a:prstGeom prst="line">
              <a:avLst/>
            </a:prstGeom>
            <a:ln w="19050" cap="rnd">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97" name="ตัวเชื่อมต่อตรง 96"/>
            <p:cNvCxnSpPr/>
            <p:nvPr/>
          </p:nvCxnSpPr>
          <p:spPr>
            <a:xfrm rot="16200000">
              <a:off x="8861854" y="4395241"/>
              <a:ext cx="0" cy="50304"/>
            </a:xfrm>
            <a:prstGeom prst="line">
              <a:avLst/>
            </a:prstGeom>
            <a:ln w="19050" cap="rnd">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98" name="กลุ่ม 97"/>
          <p:cNvGrpSpPr/>
          <p:nvPr userDrawn="1"/>
        </p:nvGrpSpPr>
        <p:grpSpPr>
          <a:xfrm>
            <a:off x="799402" y="5942546"/>
            <a:ext cx="67713" cy="67713"/>
            <a:chOff x="8986192" y="4546054"/>
            <a:chExt cx="50304" cy="50304"/>
          </a:xfrm>
        </p:grpSpPr>
        <p:cxnSp>
          <p:nvCxnSpPr>
            <p:cNvPr id="99" name="ตัวเชื่อมต่อตรง 98"/>
            <p:cNvCxnSpPr/>
            <p:nvPr/>
          </p:nvCxnSpPr>
          <p:spPr>
            <a:xfrm>
              <a:off x="9011344" y="4546054"/>
              <a:ext cx="0" cy="50304"/>
            </a:xfrm>
            <a:prstGeom prst="line">
              <a:avLst/>
            </a:prstGeom>
            <a:ln w="19050" cap="rnd">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00" name="ตัวเชื่อมต่อตรง 99"/>
            <p:cNvCxnSpPr/>
            <p:nvPr/>
          </p:nvCxnSpPr>
          <p:spPr>
            <a:xfrm rot="16200000">
              <a:off x="9011344" y="4547641"/>
              <a:ext cx="0" cy="50304"/>
            </a:xfrm>
            <a:prstGeom prst="line">
              <a:avLst/>
            </a:prstGeom>
            <a:ln w="19050" cap="rnd">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101" name="กลุ่ม 100"/>
          <p:cNvGrpSpPr/>
          <p:nvPr userDrawn="1"/>
        </p:nvGrpSpPr>
        <p:grpSpPr>
          <a:xfrm>
            <a:off x="-1625461" y="4628228"/>
            <a:ext cx="2900781" cy="4005304"/>
            <a:chOff x="-981504" y="3521205"/>
            <a:chExt cx="2175586" cy="3003978"/>
          </a:xfrm>
          <a:effectLst>
            <a:outerShdw blurRad="50800" dist="38100" dir="2700000" algn="tl" rotWithShape="0">
              <a:schemeClr val="accent4">
                <a:alpha val="40000"/>
              </a:schemeClr>
            </a:outerShdw>
          </a:effectLst>
        </p:grpSpPr>
        <p:sp>
          <p:nvSpPr>
            <p:cNvPr id="102" name="เมฆ 101"/>
            <p:cNvSpPr/>
            <p:nvPr/>
          </p:nvSpPr>
          <p:spPr>
            <a:xfrm rot="2865486">
              <a:off x="-1395700" y="3935401"/>
              <a:ext cx="3003978" cy="2175586"/>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4" name="เมฆ 103"/>
            <p:cNvSpPr/>
            <p:nvPr/>
          </p:nvSpPr>
          <p:spPr>
            <a:xfrm rot="2699824">
              <a:off x="-460706" y="4358235"/>
              <a:ext cx="1613285" cy="85382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105" name="รูปภาพ 10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46230" y="6261268"/>
            <a:ext cx="498647" cy="530817"/>
          </a:xfrm>
          <a:prstGeom prst="rect">
            <a:avLst/>
          </a:prstGeom>
        </p:spPr>
      </p:pic>
    </p:spTree>
    <p:extLst>
      <p:ext uri="{BB962C8B-B14F-4D97-AF65-F5344CB8AC3E}">
        <p14:creationId xmlns:p14="http://schemas.microsoft.com/office/powerpoint/2010/main" val="3802696684"/>
      </p:ext>
    </p:extLst>
  </p:cSld>
  <p:clrMapOvr>
    <a:masterClrMapping/>
  </p:clrMapOvr>
  <p:transition spd="slow">
    <p:cover dir="rd"/>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เค้าโครงแบบกำหนดเอง">
    <p:spTree>
      <p:nvGrpSpPr>
        <p:cNvPr id="1" name=""/>
        <p:cNvGrpSpPr/>
        <p:nvPr/>
      </p:nvGrpSpPr>
      <p:grpSpPr>
        <a:xfrm>
          <a:off x="0" y="0"/>
          <a:ext cx="0" cy="0"/>
          <a:chOff x="0" y="0"/>
          <a:chExt cx="0" cy="0"/>
        </a:xfrm>
      </p:grpSpPr>
      <p:grpSp>
        <p:nvGrpSpPr>
          <p:cNvPr id="27" name="กลุ่ม 26"/>
          <p:cNvGrpSpPr/>
          <p:nvPr userDrawn="1"/>
        </p:nvGrpSpPr>
        <p:grpSpPr>
          <a:xfrm>
            <a:off x="335361" y="356660"/>
            <a:ext cx="11425271" cy="6124221"/>
            <a:chOff x="251519" y="267494"/>
            <a:chExt cx="8568953" cy="4593166"/>
          </a:xfrm>
        </p:grpSpPr>
        <p:sp>
          <p:nvSpPr>
            <p:cNvPr id="28" name="สี่เหลี่ยมผืนผ้า 27"/>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29" name="กลุ่ม 28"/>
            <p:cNvGrpSpPr/>
            <p:nvPr userDrawn="1"/>
          </p:nvGrpSpPr>
          <p:grpSpPr>
            <a:xfrm>
              <a:off x="251519" y="267494"/>
              <a:ext cx="8568953" cy="4593166"/>
              <a:chOff x="-29030" y="17128"/>
              <a:chExt cx="9151241" cy="5109244"/>
            </a:xfrm>
          </p:grpSpPr>
          <p:grpSp>
            <p:nvGrpSpPr>
              <p:cNvPr id="30" name="กลุ่ม 29"/>
              <p:cNvGrpSpPr/>
              <p:nvPr/>
            </p:nvGrpSpPr>
            <p:grpSpPr>
              <a:xfrm>
                <a:off x="187436" y="17128"/>
                <a:ext cx="8652652" cy="5109244"/>
                <a:chOff x="187436" y="17128"/>
                <a:chExt cx="8652652" cy="5109244"/>
              </a:xfrm>
            </p:grpSpPr>
            <p:cxnSp>
              <p:nvCxnSpPr>
                <p:cNvPr id="44"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5"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6"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7"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8"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9"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0"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1"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2"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3"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4"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5"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6"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7"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8"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9"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0"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1"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31" name="กลุ่ม 30"/>
              <p:cNvGrpSpPr/>
              <p:nvPr/>
            </p:nvGrpSpPr>
            <p:grpSpPr>
              <a:xfrm>
                <a:off x="-29030" y="263553"/>
                <a:ext cx="9151241" cy="4703748"/>
                <a:chOff x="-29030" y="263553"/>
                <a:chExt cx="9151241" cy="4703748"/>
              </a:xfrm>
            </p:grpSpPr>
            <p:cxnSp>
              <p:nvCxnSpPr>
                <p:cNvPr id="32"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65" name="กลุ่ม 64"/>
          <p:cNvGrpSpPr/>
          <p:nvPr userDrawn="1"/>
        </p:nvGrpSpPr>
        <p:grpSpPr>
          <a:xfrm>
            <a:off x="1295468" y="860649"/>
            <a:ext cx="9957331" cy="4997409"/>
            <a:chOff x="971600" y="645485"/>
            <a:chExt cx="7467998" cy="3748057"/>
          </a:xfrm>
        </p:grpSpPr>
        <p:sp>
          <p:nvSpPr>
            <p:cNvPr id="66" name="บวก 65"/>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7" name="บวก 66"/>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8" name="บวก 67"/>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9" name="บวก 68"/>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0" name="วงรี 69"/>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1" name="วงรี 70"/>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2" name="วงรี 71"/>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3" name="สามเหลี่ยมหน้าจั่ว 72"/>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4" name="สามเหลี่ยมหน้าจั่ว 73"/>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5" name="สามเหลี่ยมหน้าจั่ว 74"/>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6" name="สามเหลี่ยมหน้าจั่ว 75"/>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7" name="วงรี 76"/>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78" name="ชื่อเรื่องรอง 2"/>
          <p:cNvSpPr>
            <a:spLocks noGrp="1"/>
          </p:cNvSpPr>
          <p:nvPr>
            <p:ph type="subTitle" idx="1"/>
          </p:nvPr>
        </p:nvSpPr>
        <p:spPr>
          <a:xfrm>
            <a:off x="1780795" y="3857025"/>
            <a:ext cx="8534400" cy="1752600"/>
          </a:xfrm>
          <a:prstGeom prst="rect">
            <a:avLst/>
          </a:prstGeom>
        </p:spPr>
        <p:txBody>
          <a:bodyPr/>
          <a:lstStyle>
            <a:lvl1pPr marL="0" indent="0" algn="ctr">
              <a:buNone/>
              <a:defRPr>
                <a:solidFill>
                  <a:schemeClr val="accent4"/>
                </a:solidFill>
                <a:latin typeface="can_NongAor" pitchFamily="2" charset="0"/>
                <a:cs typeface="can_NongAor" pitchFamily="2" charset="0"/>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th-TH" dirty="0"/>
              <a:t>คลิกเพื่อแก้ไขลักษณะชื่อเรื่องรองต้นแบบ</a:t>
            </a:r>
          </a:p>
        </p:txBody>
      </p:sp>
      <p:sp>
        <p:nvSpPr>
          <p:cNvPr id="2" name="ชื่อเรื่อง 1"/>
          <p:cNvSpPr>
            <a:spLocks noGrp="1"/>
          </p:cNvSpPr>
          <p:nvPr>
            <p:ph type="title"/>
          </p:nvPr>
        </p:nvSpPr>
        <p:spPr>
          <a:xfrm>
            <a:off x="672479" y="2169773"/>
            <a:ext cx="10972800" cy="1143000"/>
          </a:xfrm>
          <a:prstGeom prst="rect">
            <a:avLst/>
          </a:prstGeom>
        </p:spPr>
        <p:txBody>
          <a:bodyPr/>
          <a:lstStyle>
            <a:lvl1pPr>
              <a:defRPr>
                <a:solidFill>
                  <a:srgbClr val="FFD757"/>
                </a:solidFill>
              </a:defRPr>
            </a:lvl1pPr>
          </a:lstStyle>
          <a:p>
            <a:r>
              <a:rPr lang="th-TH" dirty="0"/>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26/05/68</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sp>
        <p:nvSpPr>
          <p:cNvPr id="6" name="เมฆ 5"/>
          <p:cNvSpPr/>
          <p:nvPr userDrawn="1"/>
        </p:nvSpPr>
        <p:spPr>
          <a:xfrm rot="12710092" flipH="1">
            <a:off x="9898236" y="-1301453"/>
            <a:ext cx="4005304" cy="2900781"/>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7" name="กลุ่ม 6"/>
          <p:cNvGrpSpPr/>
          <p:nvPr userDrawn="1"/>
        </p:nvGrpSpPr>
        <p:grpSpPr>
          <a:xfrm>
            <a:off x="554660" y="125888"/>
            <a:ext cx="3015709" cy="600000"/>
            <a:chOff x="3289945" y="3405879"/>
            <a:chExt cx="2261782" cy="450000"/>
          </a:xfrm>
        </p:grpSpPr>
        <p:sp>
          <p:nvSpPr>
            <p:cNvPr id="8" name="วงรี 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 name="วงรี 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 name="วงรี 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1" name="วงรี 1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12" name="รูปภาพ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01755" y="3793803"/>
            <a:ext cx="2154887" cy="3040456"/>
          </a:xfrm>
          <a:prstGeom prst="rect">
            <a:avLst/>
          </a:prstGeom>
        </p:spPr>
      </p:pic>
      <p:pic>
        <p:nvPicPr>
          <p:cNvPr id="13" name="รูปภาพ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6200000" flipH="1">
            <a:off x="10582447" y="-3537"/>
            <a:ext cx="1451773" cy="1458855"/>
          </a:xfrm>
          <a:prstGeom prst="rect">
            <a:avLst/>
          </a:prstGeom>
          <a:effectLst>
            <a:outerShdw blurRad="50800" dist="38100" dir="2700000" algn="tl" rotWithShape="0">
              <a:schemeClr val="accent4">
                <a:alpha val="40000"/>
              </a:schemeClr>
            </a:outerShdw>
          </a:effectLst>
        </p:spPr>
      </p:pic>
      <p:pic>
        <p:nvPicPr>
          <p:cNvPr id="14" name="รูปภาพ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7575977">
            <a:off x="11593368" y="1310623"/>
            <a:ext cx="334520" cy="359117"/>
          </a:xfrm>
          <a:prstGeom prst="rect">
            <a:avLst/>
          </a:prstGeom>
        </p:spPr>
      </p:pic>
      <p:sp>
        <p:nvSpPr>
          <p:cNvPr id="15" name="วงรี 14"/>
          <p:cNvSpPr/>
          <p:nvPr userDrawn="1"/>
        </p:nvSpPr>
        <p:spPr>
          <a:xfrm>
            <a:off x="605615" y="5049371"/>
            <a:ext cx="139200" cy="139911"/>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6" name="วงรี 15"/>
          <p:cNvSpPr/>
          <p:nvPr userDrawn="1"/>
        </p:nvSpPr>
        <p:spPr>
          <a:xfrm>
            <a:off x="701625" y="4835482"/>
            <a:ext cx="139200" cy="139911"/>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7" name="วงรี 16"/>
          <p:cNvSpPr/>
          <p:nvPr userDrawn="1"/>
        </p:nvSpPr>
        <p:spPr>
          <a:xfrm>
            <a:off x="547263" y="4612371"/>
            <a:ext cx="139200" cy="139911"/>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8" name="วงรี 17"/>
          <p:cNvSpPr/>
          <p:nvPr userDrawn="1"/>
        </p:nvSpPr>
        <p:spPr>
          <a:xfrm flipH="1">
            <a:off x="1031757" y="5502698"/>
            <a:ext cx="139200" cy="139911"/>
          </a:xfrm>
          <a:prstGeom prst="ellipse">
            <a:avLst/>
          </a:prstGeom>
          <a:solidFill>
            <a:srgbClr val="FFBD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9" name="วงรี 18"/>
          <p:cNvSpPr/>
          <p:nvPr userDrawn="1"/>
        </p:nvSpPr>
        <p:spPr>
          <a:xfrm flipH="1">
            <a:off x="935747" y="5288809"/>
            <a:ext cx="139200" cy="139911"/>
          </a:xfrm>
          <a:prstGeom prst="ellipse">
            <a:avLst/>
          </a:prstGeom>
          <a:solidFill>
            <a:srgbClr val="EFD9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20" name="วงรี 19"/>
          <p:cNvSpPr/>
          <p:nvPr userDrawn="1"/>
        </p:nvSpPr>
        <p:spPr>
          <a:xfrm flipH="1">
            <a:off x="1090109" y="5065698"/>
            <a:ext cx="139200" cy="139911"/>
          </a:xfrm>
          <a:prstGeom prst="ellipse">
            <a:avLst/>
          </a:prstGeom>
          <a:solidFill>
            <a:srgbClr val="D59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21" name="กลุ่ม 20"/>
          <p:cNvGrpSpPr/>
          <p:nvPr userDrawn="1"/>
        </p:nvGrpSpPr>
        <p:grpSpPr>
          <a:xfrm>
            <a:off x="-1447992" y="5253203"/>
            <a:ext cx="4005304" cy="3400101"/>
            <a:chOff x="-1085994" y="3939902"/>
            <a:chExt cx="3003978" cy="2550076"/>
          </a:xfrm>
        </p:grpSpPr>
        <p:sp>
          <p:nvSpPr>
            <p:cNvPr id="22" name="เมฆ 21"/>
            <p:cNvSpPr/>
            <p:nvPr/>
          </p:nvSpPr>
          <p:spPr>
            <a:xfrm rot="2016124" flipH="1">
              <a:off x="-1085994" y="4314392"/>
              <a:ext cx="3003978" cy="2175586"/>
            </a:xfrm>
            <a:prstGeom prst="cloud">
              <a:avLst/>
            </a:prstGeom>
            <a:solidFill>
              <a:schemeClr val="accent4">
                <a:lumMod val="60000"/>
                <a:lumOff val="40000"/>
              </a:schemeClr>
            </a:solidFill>
            <a:ln>
              <a:noFill/>
            </a:ln>
            <a:effectLst>
              <a:outerShdw blurRad="50800" dist="38100" algn="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23" name="รูปภาพ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837843">
              <a:off x="-8675" y="4035585"/>
              <a:ext cx="415932" cy="446516"/>
            </a:xfrm>
            <a:prstGeom prst="rect">
              <a:avLst/>
            </a:prstGeom>
          </p:spPr>
        </p:pic>
        <p:pic>
          <p:nvPicPr>
            <p:cNvPr id="24" name="รูปภาพ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8623" y="3939902"/>
              <a:ext cx="956993" cy="1030139"/>
            </a:xfrm>
            <a:prstGeom prst="rect">
              <a:avLst/>
            </a:prstGeom>
          </p:spPr>
        </p:pic>
        <p:pic>
          <p:nvPicPr>
            <p:cNvPr id="25" name="รูปภาพ 24"/>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rot="17575977">
              <a:off x="857876" y="4710868"/>
              <a:ext cx="290462" cy="322818"/>
            </a:xfrm>
            <a:prstGeom prst="rect">
              <a:avLst/>
            </a:prstGeom>
          </p:spPr>
        </p:pic>
      </p:grpSp>
      <p:pic>
        <p:nvPicPr>
          <p:cNvPr id="26" name="รูปภาพ 25"/>
          <p:cNvPicPr>
            <a:picLocks noChangeAspect="1"/>
          </p:cNvPicPr>
          <p:nvPr userDrawn="1"/>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rot="17575977">
            <a:off x="10660529" y="83707"/>
            <a:ext cx="272689" cy="303065"/>
          </a:xfrm>
          <a:prstGeom prst="rect">
            <a:avLst/>
          </a:prstGeom>
        </p:spPr>
      </p:pic>
    </p:spTree>
    <p:extLst>
      <p:ext uri="{BB962C8B-B14F-4D97-AF65-F5344CB8AC3E}">
        <p14:creationId xmlns:p14="http://schemas.microsoft.com/office/powerpoint/2010/main" val="2256718410"/>
      </p:ext>
    </p:extLst>
  </p:cSld>
  <p:clrMapOvr>
    <a:masterClrMapping/>
  </p:clrMapOvr>
  <p:transition spd="slow">
    <p:cover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repeatCount="indefinite" fill="hold" grpId="0" nodeType="withEffect">
                                  <p:stCondLst>
                                    <p:cond delay="0"/>
                                  </p:stCondLst>
                                  <p:endCondLst>
                                    <p:cond evt="onNext" delay="0">
                                      <p:tgtEl>
                                        <p:sldTgt/>
                                      </p:tgtEl>
                                    </p:cond>
                                  </p:endCondLst>
                                  <p:childTnLst>
                                    <p:set>
                                      <p:cBhvr>
                                        <p:cTn id="6" dur="1" fill="hold">
                                          <p:stCondLst>
                                            <p:cond delay="0"/>
                                          </p:stCondLst>
                                        </p:cTn>
                                        <p:tgtEl>
                                          <p:spTgt spid="15"/>
                                        </p:tgtEl>
                                        <p:attrNameLst>
                                          <p:attrName>style.visibility</p:attrName>
                                        </p:attrNameLst>
                                      </p:cBhvr>
                                      <p:to>
                                        <p:strVal val="visible"/>
                                      </p:to>
                                    </p:set>
                                    <p:animEffect transition="in" filter="fade">
                                      <p:cBhvr>
                                        <p:cTn id="7" dur="2000"/>
                                        <p:tgtEl>
                                          <p:spTgt spid="15"/>
                                        </p:tgtEl>
                                      </p:cBhvr>
                                    </p:animEffect>
                                    <p:anim calcmode="lin" valueType="num">
                                      <p:cBhvr>
                                        <p:cTn id="8" dur="2000" fill="hold"/>
                                        <p:tgtEl>
                                          <p:spTgt spid="15"/>
                                        </p:tgtEl>
                                        <p:attrNameLst>
                                          <p:attrName>ppt_x</p:attrName>
                                        </p:attrNameLst>
                                      </p:cBhvr>
                                      <p:tavLst>
                                        <p:tav tm="0">
                                          <p:val>
                                            <p:strVal val="#ppt_x"/>
                                          </p:val>
                                        </p:tav>
                                        <p:tav tm="100000">
                                          <p:val>
                                            <p:strVal val="#ppt_x"/>
                                          </p:val>
                                        </p:tav>
                                      </p:tavLst>
                                    </p:anim>
                                    <p:anim calcmode="lin" valueType="num">
                                      <p:cBhvr>
                                        <p:cTn id="9" dur="2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repeatCount="indefinite" fill="hold" grpId="0" nodeType="withEffect">
                                  <p:stCondLst>
                                    <p:cond delay="0"/>
                                  </p:stCondLst>
                                  <p:endCondLst>
                                    <p:cond evt="onNext" delay="0">
                                      <p:tgtEl>
                                        <p:sldTgt/>
                                      </p:tgtEl>
                                    </p:cond>
                                  </p:endCondLst>
                                  <p:childTnLst>
                                    <p:set>
                                      <p:cBhvr>
                                        <p:cTn id="11" dur="1" fill="hold">
                                          <p:stCondLst>
                                            <p:cond delay="0"/>
                                          </p:stCondLst>
                                        </p:cTn>
                                        <p:tgtEl>
                                          <p:spTgt spid="16"/>
                                        </p:tgtEl>
                                        <p:attrNameLst>
                                          <p:attrName>style.visibility</p:attrName>
                                        </p:attrNameLst>
                                      </p:cBhvr>
                                      <p:to>
                                        <p:strVal val="visible"/>
                                      </p:to>
                                    </p:set>
                                    <p:animEffect transition="in" filter="fade">
                                      <p:cBhvr>
                                        <p:cTn id="12" dur="2000"/>
                                        <p:tgtEl>
                                          <p:spTgt spid="16"/>
                                        </p:tgtEl>
                                      </p:cBhvr>
                                    </p:animEffect>
                                    <p:anim calcmode="lin" valueType="num">
                                      <p:cBhvr>
                                        <p:cTn id="13" dur="2000" fill="hold"/>
                                        <p:tgtEl>
                                          <p:spTgt spid="16"/>
                                        </p:tgtEl>
                                        <p:attrNameLst>
                                          <p:attrName>ppt_x</p:attrName>
                                        </p:attrNameLst>
                                      </p:cBhvr>
                                      <p:tavLst>
                                        <p:tav tm="0">
                                          <p:val>
                                            <p:strVal val="#ppt_x"/>
                                          </p:val>
                                        </p:tav>
                                        <p:tav tm="100000">
                                          <p:val>
                                            <p:strVal val="#ppt_x"/>
                                          </p:val>
                                        </p:tav>
                                      </p:tavLst>
                                    </p:anim>
                                    <p:anim calcmode="lin" valueType="num">
                                      <p:cBhvr>
                                        <p:cTn id="14" dur="20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repeatCount="indefinite" fill="hold" grpId="0" nodeType="withEffect">
                                  <p:stCondLst>
                                    <p:cond delay="0"/>
                                  </p:stCondLst>
                                  <p:endCondLst>
                                    <p:cond evt="onNext" delay="0">
                                      <p:tgtEl>
                                        <p:sldTgt/>
                                      </p:tgtEl>
                                    </p:cond>
                                  </p:endCondLst>
                                  <p:childTnLst>
                                    <p:set>
                                      <p:cBhvr>
                                        <p:cTn id="16" dur="1" fill="hold">
                                          <p:stCondLst>
                                            <p:cond delay="0"/>
                                          </p:stCondLst>
                                        </p:cTn>
                                        <p:tgtEl>
                                          <p:spTgt spid="17"/>
                                        </p:tgtEl>
                                        <p:attrNameLst>
                                          <p:attrName>style.visibility</p:attrName>
                                        </p:attrNameLst>
                                      </p:cBhvr>
                                      <p:to>
                                        <p:strVal val="visible"/>
                                      </p:to>
                                    </p:set>
                                    <p:animEffect transition="in" filter="fade">
                                      <p:cBhvr>
                                        <p:cTn id="17" dur="2000"/>
                                        <p:tgtEl>
                                          <p:spTgt spid="17"/>
                                        </p:tgtEl>
                                      </p:cBhvr>
                                    </p:animEffect>
                                    <p:anim calcmode="lin" valueType="num">
                                      <p:cBhvr>
                                        <p:cTn id="18" dur="2000" fill="hold"/>
                                        <p:tgtEl>
                                          <p:spTgt spid="17"/>
                                        </p:tgtEl>
                                        <p:attrNameLst>
                                          <p:attrName>ppt_x</p:attrName>
                                        </p:attrNameLst>
                                      </p:cBhvr>
                                      <p:tavLst>
                                        <p:tav tm="0">
                                          <p:val>
                                            <p:strVal val="#ppt_x"/>
                                          </p:val>
                                        </p:tav>
                                        <p:tav tm="100000">
                                          <p:val>
                                            <p:strVal val="#ppt_x"/>
                                          </p:val>
                                        </p:tav>
                                      </p:tavLst>
                                    </p:anim>
                                    <p:anim calcmode="lin" valueType="num">
                                      <p:cBhvr>
                                        <p:cTn id="19" dur="20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repeatCount="indefinite" fill="hold" grpId="0" nodeType="withEffect">
                                  <p:stCondLst>
                                    <p:cond delay="0"/>
                                  </p:stCondLst>
                                  <p:endCondLst>
                                    <p:cond evt="onNext" delay="0">
                                      <p:tgtEl>
                                        <p:sldTgt/>
                                      </p:tgtEl>
                                    </p:cond>
                                  </p:endCondLst>
                                  <p:childTnLst>
                                    <p:set>
                                      <p:cBhvr>
                                        <p:cTn id="21" dur="1" fill="hold">
                                          <p:stCondLst>
                                            <p:cond delay="0"/>
                                          </p:stCondLst>
                                        </p:cTn>
                                        <p:tgtEl>
                                          <p:spTgt spid="18"/>
                                        </p:tgtEl>
                                        <p:attrNameLst>
                                          <p:attrName>style.visibility</p:attrName>
                                        </p:attrNameLst>
                                      </p:cBhvr>
                                      <p:to>
                                        <p:strVal val="visible"/>
                                      </p:to>
                                    </p:set>
                                    <p:animEffect transition="in" filter="fade">
                                      <p:cBhvr>
                                        <p:cTn id="22" dur="2000"/>
                                        <p:tgtEl>
                                          <p:spTgt spid="18"/>
                                        </p:tgtEl>
                                      </p:cBhvr>
                                    </p:animEffect>
                                    <p:anim calcmode="lin" valueType="num">
                                      <p:cBhvr>
                                        <p:cTn id="23" dur="2000" fill="hold"/>
                                        <p:tgtEl>
                                          <p:spTgt spid="18"/>
                                        </p:tgtEl>
                                        <p:attrNameLst>
                                          <p:attrName>ppt_x</p:attrName>
                                        </p:attrNameLst>
                                      </p:cBhvr>
                                      <p:tavLst>
                                        <p:tav tm="0">
                                          <p:val>
                                            <p:strVal val="#ppt_x"/>
                                          </p:val>
                                        </p:tav>
                                        <p:tav tm="100000">
                                          <p:val>
                                            <p:strVal val="#ppt_x"/>
                                          </p:val>
                                        </p:tav>
                                      </p:tavLst>
                                    </p:anim>
                                    <p:anim calcmode="lin" valueType="num">
                                      <p:cBhvr>
                                        <p:cTn id="24" dur="2000" fill="hold"/>
                                        <p:tgtEl>
                                          <p:spTgt spid="18"/>
                                        </p:tgtEl>
                                        <p:attrNameLst>
                                          <p:attrName>ppt_y</p:attrName>
                                        </p:attrNameLst>
                                      </p:cBhvr>
                                      <p:tavLst>
                                        <p:tav tm="0">
                                          <p:val>
                                            <p:strVal val="#ppt_y+.1"/>
                                          </p:val>
                                        </p:tav>
                                        <p:tav tm="100000">
                                          <p:val>
                                            <p:strVal val="#ppt_y"/>
                                          </p:val>
                                        </p:tav>
                                      </p:tavLst>
                                    </p:anim>
                                  </p:childTnLst>
                                </p:cTn>
                              </p:par>
                              <p:par>
                                <p:cTn id="25" presetID="42" presetClass="entr" presetSubtype="0" repeatCount="indefinite" fill="hold" grpId="0" nodeType="withEffect">
                                  <p:stCondLst>
                                    <p:cond delay="0"/>
                                  </p:stCondLst>
                                  <p:endCondLst>
                                    <p:cond evt="onNext" delay="0">
                                      <p:tgtEl>
                                        <p:sldTgt/>
                                      </p:tgtEl>
                                    </p:cond>
                                  </p:endCondLst>
                                  <p:childTnLst>
                                    <p:set>
                                      <p:cBhvr>
                                        <p:cTn id="26" dur="1" fill="hold">
                                          <p:stCondLst>
                                            <p:cond delay="0"/>
                                          </p:stCondLst>
                                        </p:cTn>
                                        <p:tgtEl>
                                          <p:spTgt spid="19"/>
                                        </p:tgtEl>
                                        <p:attrNameLst>
                                          <p:attrName>style.visibility</p:attrName>
                                        </p:attrNameLst>
                                      </p:cBhvr>
                                      <p:to>
                                        <p:strVal val="visible"/>
                                      </p:to>
                                    </p:set>
                                    <p:animEffect transition="in" filter="fade">
                                      <p:cBhvr>
                                        <p:cTn id="27" dur="2000"/>
                                        <p:tgtEl>
                                          <p:spTgt spid="19"/>
                                        </p:tgtEl>
                                      </p:cBhvr>
                                    </p:animEffect>
                                    <p:anim calcmode="lin" valueType="num">
                                      <p:cBhvr>
                                        <p:cTn id="28" dur="2000" fill="hold"/>
                                        <p:tgtEl>
                                          <p:spTgt spid="19"/>
                                        </p:tgtEl>
                                        <p:attrNameLst>
                                          <p:attrName>ppt_x</p:attrName>
                                        </p:attrNameLst>
                                      </p:cBhvr>
                                      <p:tavLst>
                                        <p:tav tm="0">
                                          <p:val>
                                            <p:strVal val="#ppt_x"/>
                                          </p:val>
                                        </p:tav>
                                        <p:tav tm="100000">
                                          <p:val>
                                            <p:strVal val="#ppt_x"/>
                                          </p:val>
                                        </p:tav>
                                      </p:tavLst>
                                    </p:anim>
                                    <p:anim calcmode="lin" valueType="num">
                                      <p:cBhvr>
                                        <p:cTn id="29" dur="2000" fill="hold"/>
                                        <p:tgtEl>
                                          <p:spTgt spid="19"/>
                                        </p:tgtEl>
                                        <p:attrNameLst>
                                          <p:attrName>ppt_y</p:attrName>
                                        </p:attrNameLst>
                                      </p:cBhvr>
                                      <p:tavLst>
                                        <p:tav tm="0">
                                          <p:val>
                                            <p:strVal val="#ppt_y+.1"/>
                                          </p:val>
                                        </p:tav>
                                        <p:tav tm="100000">
                                          <p:val>
                                            <p:strVal val="#ppt_y"/>
                                          </p:val>
                                        </p:tav>
                                      </p:tavLst>
                                    </p:anim>
                                  </p:childTnLst>
                                </p:cTn>
                              </p:par>
                              <p:par>
                                <p:cTn id="30" presetID="42" presetClass="entr" presetSubtype="0" repeatCount="indefinite" fill="hold" grpId="0" nodeType="withEffect">
                                  <p:stCondLst>
                                    <p:cond delay="0"/>
                                  </p:stCondLst>
                                  <p:endCondLst>
                                    <p:cond evt="onNext" delay="0">
                                      <p:tgtEl>
                                        <p:sldTgt/>
                                      </p:tgtEl>
                                    </p:cond>
                                  </p:endCondLst>
                                  <p:childTnLst>
                                    <p:set>
                                      <p:cBhvr>
                                        <p:cTn id="31" dur="1" fill="hold">
                                          <p:stCondLst>
                                            <p:cond delay="0"/>
                                          </p:stCondLst>
                                        </p:cTn>
                                        <p:tgtEl>
                                          <p:spTgt spid="20"/>
                                        </p:tgtEl>
                                        <p:attrNameLst>
                                          <p:attrName>style.visibility</p:attrName>
                                        </p:attrNameLst>
                                      </p:cBhvr>
                                      <p:to>
                                        <p:strVal val="visible"/>
                                      </p:to>
                                    </p:set>
                                    <p:animEffect transition="in" filter="fade">
                                      <p:cBhvr>
                                        <p:cTn id="32" dur="2000"/>
                                        <p:tgtEl>
                                          <p:spTgt spid="20"/>
                                        </p:tgtEl>
                                      </p:cBhvr>
                                    </p:animEffect>
                                    <p:anim calcmode="lin" valueType="num">
                                      <p:cBhvr>
                                        <p:cTn id="33" dur="2000" fill="hold"/>
                                        <p:tgtEl>
                                          <p:spTgt spid="20"/>
                                        </p:tgtEl>
                                        <p:attrNameLst>
                                          <p:attrName>ppt_x</p:attrName>
                                        </p:attrNameLst>
                                      </p:cBhvr>
                                      <p:tavLst>
                                        <p:tav tm="0">
                                          <p:val>
                                            <p:strVal val="#ppt_x"/>
                                          </p:val>
                                        </p:tav>
                                        <p:tav tm="100000">
                                          <p:val>
                                            <p:strVal val="#ppt_x"/>
                                          </p:val>
                                        </p:tav>
                                      </p:tavLst>
                                    </p:anim>
                                    <p:anim calcmode="lin" valueType="num">
                                      <p:cBhvr>
                                        <p:cTn id="34" dur="2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animBg="1"/>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26/05/68</a:t>
            </a:fld>
            <a:endParaRPr lang="th-TH">
              <a:solidFill>
                <a:prstClr val="black">
                  <a:tint val="75000"/>
                </a:prstClr>
              </a:solidFill>
            </a:endParaRPr>
          </a:p>
        </p:txBody>
      </p:sp>
      <p:sp>
        <p:nvSpPr>
          <p:cNvPr id="2" name="ชื่อเรื่อง 1"/>
          <p:cNvSpPr>
            <a:spLocks noGrp="1"/>
          </p:cNvSpPr>
          <p:nvPr>
            <p:ph type="title"/>
          </p:nvPr>
        </p:nvSpPr>
        <p:spPr>
          <a:xfrm>
            <a:off x="612907" y="877413"/>
            <a:ext cx="10972800" cy="1143000"/>
          </a:xfrm>
          <a:prstGeom prst="rect">
            <a:avLst/>
          </a:prstGeom>
        </p:spPr>
        <p:txBody>
          <a:bodyPr/>
          <a:lstStyle/>
          <a:p>
            <a:r>
              <a:rPr lang="th-TH" dirty="0"/>
              <a:t>คลิกเพื่อแก้ไขลักษณะชื่อเรื่องต้นแบบ</a:t>
            </a: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58" name="กลุ่ม 57"/>
          <p:cNvGrpSpPr/>
          <p:nvPr userDrawn="1"/>
        </p:nvGrpSpPr>
        <p:grpSpPr>
          <a:xfrm>
            <a:off x="8587484" y="96259"/>
            <a:ext cx="3015709" cy="600000"/>
            <a:chOff x="3289945" y="3405879"/>
            <a:chExt cx="2261782" cy="450000"/>
          </a:xfrm>
        </p:grpSpPr>
        <p:sp>
          <p:nvSpPr>
            <p:cNvPr id="59" name="วงรี 58"/>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2" name="วงรี 61"/>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3" name="กลุ่ม 62"/>
          <p:cNvGrpSpPr/>
          <p:nvPr userDrawn="1"/>
        </p:nvGrpSpPr>
        <p:grpSpPr>
          <a:xfrm>
            <a:off x="-540219" y="5988729"/>
            <a:ext cx="13038619" cy="3208919"/>
            <a:chOff x="-405164" y="4491545"/>
            <a:chExt cx="9778964" cy="2406689"/>
          </a:xfrm>
          <a:effectLst>
            <a:outerShdw blurRad="63500" sx="101000" sy="101000" algn="ctr" rotWithShape="0">
              <a:schemeClr val="accent4">
                <a:alpha val="40000"/>
              </a:schemeClr>
            </a:outerShdw>
          </a:effectLst>
        </p:grpSpPr>
        <p:pic>
          <p:nvPicPr>
            <p:cNvPr id="64" name="รูปภาพ 6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892273">
              <a:off x="519787" y="4519318"/>
              <a:ext cx="327561" cy="381162"/>
            </a:xfrm>
            <a:prstGeom prst="rect">
              <a:avLst/>
            </a:prstGeom>
          </p:spPr>
        </p:pic>
        <p:pic>
          <p:nvPicPr>
            <p:cNvPr id="65" name="รูปภาพ 6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439475">
              <a:off x="4253625" y="4491545"/>
              <a:ext cx="353156" cy="568121"/>
            </a:xfrm>
            <a:prstGeom prst="rect">
              <a:avLst/>
            </a:prstGeom>
          </p:spPr>
        </p:pic>
        <p:sp>
          <p:nvSpPr>
            <p:cNvPr id="66" name="เมฆ 65"/>
            <p:cNvSpPr/>
            <p:nvPr/>
          </p:nvSpPr>
          <p:spPr>
            <a:xfrm rot="489113">
              <a:off x="-405164" y="4642632"/>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7" name="เมฆ 66"/>
            <p:cNvSpPr/>
            <p:nvPr/>
          </p:nvSpPr>
          <p:spPr>
            <a:xfrm>
              <a:off x="6369822" y="4638485"/>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8" name="รูปภาพ 6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793014">
              <a:off x="6644722" y="4629646"/>
              <a:ext cx="406691" cy="561621"/>
            </a:xfrm>
            <a:prstGeom prst="rect">
              <a:avLst/>
            </a:prstGeom>
          </p:spPr>
        </p:pic>
        <p:sp>
          <p:nvSpPr>
            <p:cNvPr id="69" name="เมฆ 68"/>
            <p:cNvSpPr/>
            <p:nvPr/>
          </p:nvSpPr>
          <p:spPr>
            <a:xfrm rot="251312">
              <a:off x="1749031" y="4676699"/>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0" name="เมฆ 69"/>
            <p:cNvSpPr/>
            <p:nvPr/>
          </p:nvSpPr>
          <p:spPr>
            <a:xfrm rot="621615">
              <a:off x="3986711" y="4676699"/>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1" name="รูปภาพ 70"/>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442195" y="4878980"/>
              <a:ext cx="186025" cy="206747"/>
            </a:xfrm>
            <a:prstGeom prst="rect">
              <a:avLst/>
            </a:prstGeom>
          </p:spPr>
        </p:pic>
        <p:pic>
          <p:nvPicPr>
            <p:cNvPr id="72" name="รูปภาพ 7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4793" y="4766416"/>
              <a:ext cx="207247" cy="222486"/>
            </a:xfrm>
            <a:prstGeom prst="rect">
              <a:avLst/>
            </a:prstGeom>
          </p:spPr>
        </p:pic>
        <p:pic>
          <p:nvPicPr>
            <p:cNvPr id="73" name="รูปภาพ 7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98768" y="4910457"/>
              <a:ext cx="207247" cy="222486"/>
            </a:xfrm>
            <a:prstGeom prst="rect">
              <a:avLst/>
            </a:prstGeom>
          </p:spPr>
        </p:pic>
        <p:pic>
          <p:nvPicPr>
            <p:cNvPr id="74" name="รูปภาพ 73"/>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2199845" y="4672233"/>
              <a:ext cx="279890" cy="311068"/>
            </a:xfrm>
            <a:prstGeom prst="rect">
              <a:avLst/>
            </a:prstGeom>
          </p:spPr>
        </p:pic>
        <p:pic>
          <p:nvPicPr>
            <p:cNvPr id="75" name="รูปภาพ 7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9511" y="4840371"/>
              <a:ext cx="207247" cy="222486"/>
            </a:xfrm>
            <a:prstGeom prst="rect">
              <a:avLst/>
            </a:prstGeom>
          </p:spPr>
        </p:pic>
      </p:grpSp>
      <p:grpSp>
        <p:nvGrpSpPr>
          <p:cNvPr id="76" name="กลุ่ม 75"/>
          <p:cNvGrpSpPr/>
          <p:nvPr userDrawn="1"/>
        </p:nvGrpSpPr>
        <p:grpSpPr>
          <a:xfrm>
            <a:off x="-1902113" y="-1598942"/>
            <a:ext cx="4005304" cy="3384020"/>
            <a:chOff x="-1426585" y="-1199208"/>
            <a:chExt cx="3003978" cy="2538015"/>
          </a:xfrm>
        </p:grpSpPr>
        <p:sp>
          <p:nvSpPr>
            <p:cNvPr id="77" name="เมฆ 76"/>
            <p:cNvSpPr/>
            <p:nvPr/>
          </p:nvSpPr>
          <p:spPr>
            <a:xfrm rot="9276667">
              <a:off x="-1426585" y="-1199208"/>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8" name="รูปภาพ 7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5562432">
              <a:off x="-117159" y="-161083"/>
              <a:ext cx="1171456" cy="1177170"/>
            </a:xfrm>
            <a:prstGeom prst="rect">
              <a:avLst/>
            </a:prstGeom>
            <a:effectLst>
              <a:outerShdw blurRad="50800" dist="38100" dir="2700000" algn="tl" rotWithShape="0">
                <a:schemeClr val="accent4">
                  <a:alpha val="40000"/>
                </a:schemeClr>
              </a:outerShdw>
            </a:effectLst>
          </p:spPr>
        </p:pic>
        <p:pic>
          <p:nvPicPr>
            <p:cNvPr id="79" name="รูปภาพ 78"/>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267458" y="1027739"/>
              <a:ext cx="279890" cy="311068"/>
            </a:xfrm>
            <a:prstGeom prst="rect">
              <a:avLst/>
            </a:prstGeom>
          </p:spPr>
        </p:pic>
        <p:pic>
          <p:nvPicPr>
            <p:cNvPr id="80" name="รูปภาพ 7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9578" y="12303"/>
              <a:ext cx="207247" cy="222486"/>
            </a:xfrm>
            <a:prstGeom prst="rect">
              <a:avLst/>
            </a:prstGeom>
          </p:spPr>
        </p:pic>
      </p:grpSp>
    </p:spTree>
    <p:extLst>
      <p:ext uri="{BB962C8B-B14F-4D97-AF65-F5344CB8AC3E}">
        <p14:creationId xmlns:p14="http://schemas.microsoft.com/office/powerpoint/2010/main" val="907919959"/>
      </p:ext>
    </p:extLst>
  </p:cSld>
  <p:clrMapOvr>
    <a:masterClrMapping/>
  </p:clrMapOvr>
  <p:transition spd="slow">
    <p:cover dir="rd"/>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605615" y="534159"/>
            <a:ext cx="10972800" cy="1143000"/>
          </a:xfrm>
          <a:prstGeom prst="rect">
            <a:avLst/>
          </a:prstGeom>
        </p:spPr>
        <p:txBody>
          <a:bodyPr>
            <a:normAutofit/>
          </a:bodyPr>
          <a:lstStyle>
            <a:lvl1pPr>
              <a:defRPr sz="4800">
                <a:solidFill>
                  <a:srgbClr val="FFD757"/>
                </a:solidFill>
              </a:defRPr>
            </a:lvl1pPr>
          </a:lstStyle>
          <a:p>
            <a:r>
              <a:rPr lang="th-TH" dirty="0"/>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26/05/68</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sp>
        <p:nvSpPr>
          <p:cNvPr id="57" name="เมฆ 56"/>
          <p:cNvSpPr/>
          <p:nvPr userDrawn="1"/>
        </p:nvSpPr>
        <p:spPr>
          <a:xfrm rot="14044977">
            <a:off x="10151288" y="-1629121"/>
            <a:ext cx="4005304" cy="2962047"/>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58" name="กลุ่ม 57"/>
          <p:cNvGrpSpPr/>
          <p:nvPr userDrawn="1"/>
        </p:nvGrpSpPr>
        <p:grpSpPr>
          <a:xfrm>
            <a:off x="431372" y="52036"/>
            <a:ext cx="3015709" cy="600000"/>
            <a:chOff x="3289945" y="3405879"/>
            <a:chExt cx="2261782" cy="450000"/>
          </a:xfrm>
        </p:grpSpPr>
        <p:sp>
          <p:nvSpPr>
            <p:cNvPr id="59" name="วงรี 58"/>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2" name="วงรี 61"/>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9" name="กลุ่ม 68"/>
          <p:cNvGrpSpPr/>
          <p:nvPr userDrawn="1"/>
        </p:nvGrpSpPr>
        <p:grpSpPr>
          <a:xfrm>
            <a:off x="-540219" y="6066424"/>
            <a:ext cx="13038619" cy="3131223"/>
            <a:chOff x="-405164" y="4549817"/>
            <a:chExt cx="9778964" cy="2348417"/>
          </a:xfrm>
          <a:effectLst>
            <a:outerShdw blurRad="50800" dist="12700" dir="16200000" rotWithShape="0">
              <a:schemeClr val="accent4">
                <a:alpha val="40000"/>
              </a:schemeClr>
            </a:outerShdw>
          </a:effectLst>
        </p:grpSpPr>
        <p:sp>
          <p:nvSpPr>
            <p:cNvPr id="70" name="เมฆ 69"/>
            <p:cNvSpPr/>
            <p:nvPr/>
          </p:nvSpPr>
          <p:spPr>
            <a:xfrm rot="489113">
              <a:off x="-405164" y="4642632"/>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1" name="รูปภาพ 7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302581">
              <a:off x="1690900" y="4549817"/>
              <a:ext cx="310808" cy="499996"/>
            </a:xfrm>
            <a:prstGeom prst="rect">
              <a:avLst/>
            </a:prstGeom>
          </p:spPr>
        </p:pic>
        <p:sp>
          <p:nvSpPr>
            <p:cNvPr id="72" name="เมฆ 71"/>
            <p:cNvSpPr/>
            <p:nvPr/>
          </p:nvSpPr>
          <p:spPr>
            <a:xfrm>
              <a:off x="6369822" y="4638485"/>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3" name="รูปภาพ 7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762472">
              <a:off x="6615960" y="4637797"/>
              <a:ext cx="379045" cy="523443"/>
            </a:xfrm>
            <a:prstGeom prst="rect">
              <a:avLst/>
            </a:prstGeom>
          </p:spPr>
        </p:pic>
        <p:sp>
          <p:nvSpPr>
            <p:cNvPr id="74" name="เมฆ 73"/>
            <p:cNvSpPr/>
            <p:nvPr/>
          </p:nvSpPr>
          <p:spPr>
            <a:xfrm rot="251312">
              <a:off x="1749031" y="4676699"/>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5" name="รูปภาพ 7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222405">
              <a:off x="4212852" y="4688399"/>
              <a:ext cx="327561" cy="381162"/>
            </a:xfrm>
            <a:prstGeom prst="rect">
              <a:avLst/>
            </a:prstGeom>
          </p:spPr>
        </p:pic>
        <p:sp>
          <p:nvSpPr>
            <p:cNvPr id="76" name="เมฆ 75"/>
            <p:cNvSpPr/>
            <p:nvPr/>
          </p:nvSpPr>
          <p:spPr>
            <a:xfrm rot="621615">
              <a:off x="3986711" y="4676699"/>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7" name="รูปภาพ 76"/>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442195" y="4878980"/>
              <a:ext cx="186025" cy="206747"/>
            </a:xfrm>
            <a:prstGeom prst="rect">
              <a:avLst/>
            </a:prstGeom>
          </p:spPr>
        </p:pic>
        <p:pic>
          <p:nvPicPr>
            <p:cNvPr id="78" name="รูปภาพ 7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4793" y="4766416"/>
              <a:ext cx="207247" cy="222486"/>
            </a:xfrm>
            <a:prstGeom prst="rect">
              <a:avLst/>
            </a:prstGeom>
          </p:spPr>
        </p:pic>
        <p:pic>
          <p:nvPicPr>
            <p:cNvPr id="79" name="รูปภาพ 7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98768" y="4910457"/>
              <a:ext cx="207247" cy="222486"/>
            </a:xfrm>
            <a:prstGeom prst="rect">
              <a:avLst/>
            </a:prstGeom>
          </p:spPr>
        </p:pic>
        <p:pic>
          <p:nvPicPr>
            <p:cNvPr id="80" name="รูปภาพ 79"/>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2584042" y="4644281"/>
              <a:ext cx="279890" cy="311068"/>
            </a:xfrm>
            <a:prstGeom prst="rect">
              <a:avLst/>
            </a:prstGeom>
          </p:spPr>
        </p:pic>
        <p:pic>
          <p:nvPicPr>
            <p:cNvPr id="81" name="รูปภาพ 8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9511" y="4840371"/>
              <a:ext cx="207247" cy="222486"/>
            </a:xfrm>
            <a:prstGeom prst="rect">
              <a:avLst/>
            </a:prstGeom>
          </p:spPr>
        </p:pic>
      </p:grpSp>
      <p:sp>
        <p:nvSpPr>
          <p:cNvPr id="83" name="ตัวแทนแผนภูมิ 82"/>
          <p:cNvSpPr>
            <a:spLocks noGrp="1"/>
          </p:cNvSpPr>
          <p:nvPr>
            <p:ph type="chart" sz="quarter" idx="13"/>
          </p:nvPr>
        </p:nvSpPr>
        <p:spPr>
          <a:xfrm>
            <a:off x="746678" y="1736872"/>
            <a:ext cx="5389033" cy="4049184"/>
          </a:xfrm>
          <a:prstGeom prst="rect">
            <a:avLst/>
          </a:prstGeom>
        </p:spPr>
        <p:txBody>
          <a:bodyPr/>
          <a:lstStyle/>
          <a:p>
            <a:endParaRPr lang="th-TH"/>
          </a:p>
        </p:txBody>
      </p:sp>
      <p:pic>
        <p:nvPicPr>
          <p:cNvPr id="84" name="รูปภาพ 83"/>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0397159" y="352038"/>
            <a:ext cx="1577872" cy="1196129"/>
          </a:xfrm>
          <a:prstGeom prst="rect">
            <a:avLst/>
          </a:prstGeom>
        </p:spPr>
      </p:pic>
      <p:sp>
        <p:nvSpPr>
          <p:cNvPr id="85" name="ตัวแทนข้อความ 3"/>
          <p:cNvSpPr>
            <a:spLocks noGrp="1"/>
          </p:cNvSpPr>
          <p:nvPr>
            <p:ph type="body" sz="half" idx="2"/>
          </p:nvPr>
        </p:nvSpPr>
        <p:spPr>
          <a:xfrm>
            <a:off x="6885744" y="1891083"/>
            <a:ext cx="4363901" cy="804863"/>
          </a:xfrm>
          <a:prstGeom prst="rect">
            <a:avLst/>
          </a:prstGeom>
        </p:spPr>
        <p:txBody>
          <a:bodyPr>
            <a:normAutofit/>
          </a:bodyPr>
          <a:lstStyle>
            <a:lvl1pPr marL="0" indent="0">
              <a:buNone/>
              <a:defRPr sz="2400">
                <a:solidFill>
                  <a:srgbClr val="DAA2B6"/>
                </a:solidFill>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86" name="ตัวแทนข้อความ 3"/>
          <p:cNvSpPr>
            <a:spLocks noGrp="1"/>
          </p:cNvSpPr>
          <p:nvPr>
            <p:ph type="body" sz="half" idx="14"/>
          </p:nvPr>
        </p:nvSpPr>
        <p:spPr>
          <a:xfrm>
            <a:off x="6885743" y="2660915"/>
            <a:ext cx="4300352" cy="553924"/>
          </a:xfrm>
          <a:prstGeom prst="rect">
            <a:avLst/>
          </a:prstGeom>
        </p:spPr>
        <p:txBody>
          <a:bodyPr>
            <a:noAutofit/>
          </a:bodyPr>
          <a:lstStyle>
            <a:lvl1pPr marL="0" indent="0">
              <a:buNone/>
              <a:defRPr sz="2400">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87" name="ตัวแทนข้อความ 3"/>
          <p:cNvSpPr>
            <a:spLocks noGrp="1"/>
          </p:cNvSpPr>
          <p:nvPr>
            <p:ph type="body" sz="half" idx="15"/>
          </p:nvPr>
        </p:nvSpPr>
        <p:spPr>
          <a:xfrm>
            <a:off x="6885744" y="3316842"/>
            <a:ext cx="4363901" cy="804863"/>
          </a:xfrm>
          <a:prstGeom prst="rect">
            <a:avLst/>
          </a:prstGeom>
        </p:spPr>
        <p:txBody>
          <a:bodyPr>
            <a:normAutofit/>
          </a:bodyPr>
          <a:lstStyle>
            <a:lvl1pPr marL="0" indent="0">
              <a:buNone/>
              <a:defRPr sz="2400">
                <a:solidFill>
                  <a:schemeClr val="accent4"/>
                </a:solidFill>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88" name="ตัวแทนข้อความ 3"/>
          <p:cNvSpPr>
            <a:spLocks noGrp="1"/>
          </p:cNvSpPr>
          <p:nvPr>
            <p:ph type="body" sz="half" idx="16"/>
          </p:nvPr>
        </p:nvSpPr>
        <p:spPr>
          <a:xfrm>
            <a:off x="6885744" y="4121705"/>
            <a:ext cx="4366872" cy="459425"/>
          </a:xfrm>
          <a:prstGeom prst="rect">
            <a:avLst/>
          </a:prstGeom>
        </p:spPr>
        <p:txBody>
          <a:bodyPr>
            <a:noAutofit/>
          </a:bodyPr>
          <a:lstStyle>
            <a:lvl1pPr marL="0" indent="0">
              <a:buNone/>
              <a:defRPr sz="2400">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p:txBody>
      </p:sp>
      <p:sp>
        <p:nvSpPr>
          <p:cNvPr id="89" name="ตัวแทนข้อความ 3"/>
          <p:cNvSpPr>
            <a:spLocks noGrp="1"/>
          </p:cNvSpPr>
          <p:nvPr>
            <p:ph type="body" sz="half" idx="17"/>
          </p:nvPr>
        </p:nvSpPr>
        <p:spPr>
          <a:xfrm>
            <a:off x="6890540" y="4677141"/>
            <a:ext cx="4363901" cy="804863"/>
          </a:xfrm>
          <a:prstGeom prst="rect">
            <a:avLst/>
          </a:prstGeom>
        </p:spPr>
        <p:txBody>
          <a:bodyPr>
            <a:normAutofit/>
          </a:bodyPr>
          <a:lstStyle>
            <a:lvl1pPr marL="0" indent="0">
              <a:buNone/>
              <a:defRPr sz="2400">
                <a:solidFill>
                  <a:schemeClr val="accent5"/>
                </a:solidFill>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90" name="ตัวแทนข้อความ 3"/>
          <p:cNvSpPr>
            <a:spLocks noGrp="1"/>
          </p:cNvSpPr>
          <p:nvPr>
            <p:ph type="body" sz="half" idx="18"/>
          </p:nvPr>
        </p:nvSpPr>
        <p:spPr>
          <a:xfrm>
            <a:off x="6890540" y="5482003"/>
            <a:ext cx="4366872" cy="446964"/>
          </a:xfrm>
          <a:prstGeom prst="rect">
            <a:avLst/>
          </a:prstGeom>
        </p:spPr>
        <p:txBody>
          <a:bodyPr>
            <a:noAutofit/>
          </a:bodyPr>
          <a:lstStyle>
            <a:lvl1pPr marL="0" indent="0">
              <a:buNone/>
              <a:defRPr sz="2400">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Tree>
    <p:extLst>
      <p:ext uri="{BB962C8B-B14F-4D97-AF65-F5344CB8AC3E}">
        <p14:creationId xmlns:p14="http://schemas.microsoft.com/office/powerpoint/2010/main" val="1807964008"/>
      </p:ext>
    </p:extLst>
  </p:cSld>
  <p:clrMapOvr>
    <a:masterClrMapping/>
  </p:clrMapOvr>
  <p:transition spd="slow">
    <p:cover dir="rd"/>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307776" y="645743"/>
            <a:ext cx="10972800" cy="1143000"/>
          </a:xfrm>
          <a:prstGeom prst="rect">
            <a:avLst/>
          </a:prstGeom>
        </p:spPr>
        <p:txBody>
          <a:bodyPr>
            <a:normAutofit/>
          </a:bodyPr>
          <a:lstStyle>
            <a:lvl1pPr>
              <a:defRPr sz="5333"/>
            </a:lvl1pPr>
          </a:lstStyle>
          <a:p>
            <a:r>
              <a:rPr lang="th-TH" dirty="0"/>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26/05/68</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57" name="กลุ่ม 56"/>
          <p:cNvGrpSpPr/>
          <p:nvPr userDrawn="1"/>
        </p:nvGrpSpPr>
        <p:grpSpPr>
          <a:xfrm>
            <a:off x="465240" y="6180880"/>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2" name="กลุ่ม 61"/>
          <p:cNvGrpSpPr/>
          <p:nvPr userDrawn="1"/>
        </p:nvGrpSpPr>
        <p:grpSpPr>
          <a:xfrm>
            <a:off x="-1472864" y="-2002655"/>
            <a:ext cx="2900781" cy="4005304"/>
            <a:chOff x="-1104648" y="-1501991"/>
            <a:chExt cx="2175586" cy="3003978"/>
          </a:xfrm>
        </p:grpSpPr>
        <p:sp>
          <p:nvSpPr>
            <p:cNvPr id="63" name="เมฆ 62"/>
            <p:cNvSpPr/>
            <p:nvPr/>
          </p:nvSpPr>
          <p:spPr>
            <a:xfrm rot="18571014" flipH="1">
              <a:off x="-1518844" y="-1087795"/>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64" name="กลุ่ม 63"/>
            <p:cNvGrpSpPr/>
            <p:nvPr/>
          </p:nvGrpSpPr>
          <p:grpSpPr>
            <a:xfrm>
              <a:off x="48876" y="38133"/>
              <a:ext cx="772571" cy="749629"/>
              <a:chOff x="48876" y="38133"/>
              <a:chExt cx="772571" cy="749629"/>
            </a:xfrm>
          </p:grpSpPr>
          <p:pic>
            <p:nvPicPr>
              <p:cNvPr id="65" name="รูปภาพ 6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9181959">
                <a:off x="48876" y="382501"/>
                <a:ext cx="380700" cy="405261"/>
              </a:xfrm>
              <a:prstGeom prst="rect">
                <a:avLst/>
              </a:prstGeom>
            </p:spPr>
          </p:pic>
          <p:pic>
            <p:nvPicPr>
              <p:cNvPr id="66" name="รูปภาพ 65"/>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530985" y="38133"/>
                <a:ext cx="290462" cy="322818"/>
              </a:xfrm>
              <a:prstGeom prst="rect">
                <a:avLst/>
              </a:prstGeom>
            </p:spPr>
          </p:pic>
        </p:grpSp>
      </p:grpSp>
      <p:grpSp>
        <p:nvGrpSpPr>
          <p:cNvPr id="67" name="กลุ่ม 66"/>
          <p:cNvGrpSpPr/>
          <p:nvPr userDrawn="1"/>
        </p:nvGrpSpPr>
        <p:grpSpPr>
          <a:xfrm>
            <a:off x="11184567" y="4765219"/>
            <a:ext cx="2900781" cy="4005304"/>
            <a:chOff x="8388424" y="3573914"/>
            <a:chExt cx="2175586" cy="3003978"/>
          </a:xfrm>
        </p:grpSpPr>
        <p:sp>
          <p:nvSpPr>
            <p:cNvPr id="68" name="เมฆ 67"/>
            <p:cNvSpPr/>
            <p:nvPr/>
          </p:nvSpPr>
          <p:spPr>
            <a:xfrm rot="18571014" flipH="1">
              <a:off x="7974228" y="3988110"/>
              <a:ext cx="3003978" cy="2175586"/>
            </a:xfrm>
            <a:prstGeom prst="cloud">
              <a:avLst/>
            </a:prstGeom>
            <a:solidFill>
              <a:schemeClr val="accent4">
                <a:lumMod val="60000"/>
                <a:lumOff val="40000"/>
              </a:schemeClr>
            </a:solidFill>
            <a:ln>
              <a:noFill/>
            </a:ln>
            <a:effectLst>
              <a:outerShdw blurRad="50800" dist="38100" dir="10800000" algn="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9" name="รูปภาพ 6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9272080">
              <a:off x="8802115" y="4521690"/>
              <a:ext cx="227780" cy="244529"/>
            </a:xfrm>
            <a:prstGeom prst="rect">
              <a:avLst/>
            </a:prstGeom>
          </p:spPr>
        </p:pic>
        <p:pic>
          <p:nvPicPr>
            <p:cNvPr id="70" name="รูปภาพ 69"/>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511653" y="4765304"/>
              <a:ext cx="290462" cy="322818"/>
            </a:xfrm>
            <a:prstGeom prst="rect">
              <a:avLst/>
            </a:prstGeom>
          </p:spPr>
        </p:pic>
      </p:grpSp>
      <p:grpSp>
        <p:nvGrpSpPr>
          <p:cNvPr id="71" name="กลุ่ม 70"/>
          <p:cNvGrpSpPr/>
          <p:nvPr userDrawn="1"/>
        </p:nvGrpSpPr>
        <p:grpSpPr>
          <a:xfrm>
            <a:off x="9908537" y="-1504431"/>
            <a:ext cx="4005304" cy="3007051"/>
            <a:chOff x="7431403" y="-1128323"/>
            <a:chExt cx="3003978" cy="2255288"/>
          </a:xfrm>
        </p:grpSpPr>
        <p:grpSp>
          <p:nvGrpSpPr>
            <p:cNvPr id="72" name="กลุ่ม 71"/>
            <p:cNvGrpSpPr/>
            <p:nvPr/>
          </p:nvGrpSpPr>
          <p:grpSpPr>
            <a:xfrm>
              <a:off x="7431403" y="-1128323"/>
              <a:ext cx="3003978" cy="2255288"/>
              <a:chOff x="7538590" y="-1209733"/>
              <a:chExt cx="3003978" cy="2255288"/>
            </a:xfrm>
          </p:grpSpPr>
          <p:sp>
            <p:nvSpPr>
              <p:cNvPr id="75" name="เมฆ 74"/>
              <p:cNvSpPr/>
              <p:nvPr/>
            </p:nvSpPr>
            <p:spPr>
              <a:xfrm rot="12718345" flipH="1">
                <a:off x="7538590" y="-1209733"/>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6" name="รูปภาพ 7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200000" flipH="1">
                <a:off x="8001280" y="-45931"/>
                <a:ext cx="1088830" cy="1094141"/>
              </a:xfrm>
              <a:prstGeom prst="rect">
                <a:avLst/>
              </a:prstGeom>
              <a:effectLst>
                <a:outerShdw blurRad="50800" dist="38100" dir="2700000" algn="tl" rotWithShape="0">
                  <a:schemeClr val="accent4">
                    <a:alpha val="40000"/>
                  </a:schemeClr>
                </a:outerShdw>
              </a:effectLst>
            </p:spPr>
          </p:pic>
        </p:grpSp>
        <p:pic>
          <p:nvPicPr>
            <p:cNvPr id="73" name="รูปภาพ 7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9272080">
              <a:off x="7969721" y="88700"/>
              <a:ext cx="227780" cy="244529"/>
            </a:xfrm>
            <a:prstGeom prst="rect">
              <a:avLst/>
            </a:prstGeom>
          </p:spPr>
        </p:pic>
        <p:pic>
          <p:nvPicPr>
            <p:cNvPr id="74" name="รูปภาพ 7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181959">
              <a:off x="8874659" y="847094"/>
              <a:ext cx="221840" cy="236152"/>
            </a:xfrm>
            <a:prstGeom prst="rect">
              <a:avLst/>
            </a:prstGeom>
          </p:spPr>
        </p:pic>
      </p:grpSp>
      <p:sp>
        <p:nvSpPr>
          <p:cNvPr id="77" name="ตัวแทนเนื้อหา 2"/>
          <p:cNvSpPr>
            <a:spLocks noGrp="1"/>
          </p:cNvSpPr>
          <p:nvPr>
            <p:ph sz="half" idx="1"/>
          </p:nvPr>
        </p:nvSpPr>
        <p:spPr>
          <a:xfrm>
            <a:off x="609600" y="2372884"/>
            <a:ext cx="5384800" cy="3394075"/>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th-TH" dirty="0"/>
              <a:t>คลิกเพื่อแก้ไขลักษณะของข้อความต้นแบบ</a:t>
            </a:r>
          </a:p>
          <a:p>
            <a:pPr lvl="1"/>
            <a:r>
              <a:rPr lang="th-TH" dirty="0"/>
              <a:t>ระดับที่สอง</a:t>
            </a:r>
          </a:p>
          <a:p>
            <a:pPr lvl="2"/>
            <a:r>
              <a:rPr lang="th-TH" dirty="0"/>
              <a:t>ระดับที่สาม</a:t>
            </a:r>
          </a:p>
          <a:p>
            <a:pPr lvl="3"/>
            <a:r>
              <a:rPr lang="th-TH" dirty="0"/>
              <a:t>ระดับที่สี่</a:t>
            </a:r>
          </a:p>
          <a:p>
            <a:pPr lvl="4"/>
            <a:r>
              <a:rPr lang="th-TH" dirty="0"/>
              <a:t>ระดับที่ห้า</a:t>
            </a:r>
          </a:p>
        </p:txBody>
      </p:sp>
      <p:sp>
        <p:nvSpPr>
          <p:cNvPr id="78" name="ตัวแทนเนื้อหา 3"/>
          <p:cNvSpPr>
            <a:spLocks noGrp="1"/>
          </p:cNvSpPr>
          <p:nvPr>
            <p:ph sz="half" idx="2"/>
          </p:nvPr>
        </p:nvSpPr>
        <p:spPr>
          <a:xfrm>
            <a:off x="6197600" y="2372884"/>
            <a:ext cx="5384800" cy="3394075"/>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th-TH"/>
              <a:t>คลิกเพื่อแก้ไขลักษณะของข้อความต้นแบบ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Tree>
    <p:extLst>
      <p:ext uri="{BB962C8B-B14F-4D97-AF65-F5344CB8AC3E}">
        <p14:creationId xmlns:p14="http://schemas.microsoft.com/office/powerpoint/2010/main" val="3797340544"/>
      </p:ext>
    </p:extLst>
  </p:cSld>
  <p:clrMapOvr>
    <a:masterClrMapping/>
  </p:clrMapOvr>
  <p:transition spd="slow">
    <p:cover dir="rd"/>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44" name="กลุ่ม 43"/>
          <p:cNvGrpSpPr/>
          <p:nvPr userDrawn="1"/>
        </p:nvGrpSpPr>
        <p:grpSpPr>
          <a:xfrm>
            <a:off x="1295468" y="860649"/>
            <a:ext cx="9957331" cy="4997409"/>
            <a:chOff x="971600" y="645485"/>
            <a:chExt cx="7467998" cy="3748057"/>
          </a:xfrm>
        </p:grpSpPr>
        <p:sp>
          <p:nvSpPr>
            <p:cNvPr id="45" name="บวก 44"/>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บวก 45"/>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วงรี 48"/>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สามเหลี่ยมหน้าจั่ว 51"/>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วงรี 55"/>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26/05/68</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57" name="กลุ่ม 56"/>
          <p:cNvGrpSpPr/>
          <p:nvPr userDrawn="1"/>
        </p:nvGrpSpPr>
        <p:grpSpPr>
          <a:xfrm>
            <a:off x="6071241" y="262388"/>
            <a:ext cx="5540073" cy="5515257"/>
            <a:chOff x="4553429" y="196789"/>
            <a:chExt cx="4155055" cy="4136443"/>
          </a:xfrm>
        </p:grpSpPr>
        <p:grpSp>
          <p:nvGrpSpPr>
            <p:cNvPr id="58" name="กลุ่ม 57"/>
            <p:cNvGrpSpPr/>
            <p:nvPr/>
          </p:nvGrpSpPr>
          <p:grpSpPr>
            <a:xfrm>
              <a:off x="4553429" y="1257869"/>
              <a:ext cx="4155055" cy="3075363"/>
              <a:chOff x="4100154" y="1257869"/>
              <a:chExt cx="4155055" cy="3186089"/>
            </a:xfrm>
          </p:grpSpPr>
          <p:sp>
            <p:nvSpPr>
              <p:cNvPr id="60" name="รูปแบบอิสระ 59"/>
              <p:cNvSpPr/>
              <p:nvPr/>
            </p:nvSpPr>
            <p:spPr>
              <a:xfrm>
                <a:off x="4303283" y="1357254"/>
                <a:ext cx="3951926" cy="3086704"/>
              </a:xfrm>
              <a:custGeom>
                <a:avLst/>
                <a:gdLst>
                  <a:gd name="connsiteX0" fmla="*/ 408795 w 1623177"/>
                  <a:gd name="connsiteY0" fmla="*/ 1456766 h 1482940"/>
                  <a:gd name="connsiteX1" fmla="*/ 20868 w 1623177"/>
                  <a:gd name="connsiteY1" fmla="*/ 1041130 h 1482940"/>
                  <a:gd name="connsiteX2" fmla="*/ 131704 w 1623177"/>
                  <a:gd name="connsiteY2" fmla="*/ 265275 h 1482940"/>
                  <a:gd name="connsiteX3" fmla="*/ 796722 w 1623177"/>
                  <a:gd name="connsiteY3" fmla="*/ 2039 h 1482940"/>
                  <a:gd name="connsiteX4" fmla="*/ 1558722 w 1623177"/>
                  <a:gd name="connsiteY4" fmla="*/ 376111 h 1482940"/>
                  <a:gd name="connsiteX5" fmla="*/ 1447886 w 1623177"/>
                  <a:gd name="connsiteY5" fmla="*/ 1318221 h 1482940"/>
                  <a:gd name="connsiteX6" fmla="*/ 408795 w 1623177"/>
                  <a:gd name="connsiteY6" fmla="*/ 1456766 h 1482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3177" h="1482940">
                    <a:moveTo>
                      <a:pt x="408795" y="1456766"/>
                    </a:moveTo>
                    <a:cubicBezTo>
                      <a:pt x="170959" y="1410584"/>
                      <a:pt x="67050" y="1239712"/>
                      <a:pt x="20868" y="1041130"/>
                    </a:cubicBezTo>
                    <a:cubicBezTo>
                      <a:pt x="-25314" y="842548"/>
                      <a:pt x="2395" y="438457"/>
                      <a:pt x="131704" y="265275"/>
                    </a:cubicBezTo>
                    <a:cubicBezTo>
                      <a:pt x="261013" y="92093"/>
                      <a:pt x="558886" y="-16434"/>
                      <a:pt x="796722" y="2039"/>
                    </a:cubicBezTo>
                    <a:cubicBezTo>
                      <a:pt x="1034558" y="20512"/>
                      <a:pt x="1450195" y="156747"/>
                      <a:pt x="1558722" y="376111"/>
                    </a:cubicBezTo>
                    <a:cubicBezTo>
                      <a:pt x="1667249" y="595475"/>
                      <a:pt x="1644159" y="1131185"/>
                      <a:pt x="1447886" y="1318221"/>
                    </a:cubicBezTo>
                    <a:cubicBezTo>
                      <a:pt x="1251613" y="1505257"/>
                      <a:pt x="646631" y="1502948"/>
                      <a:pt x="408795" y="1456766"/>
                    </a:cubicBezTo>
                    <a:close/>
                  </a:path>
                </a:pathLst>
              </a:cu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รูปแบบอิสระ 60"/>
              <p:cNvSpPr/>
              <p:nvPr/>
            </p:nvSpPr>
            <p:spPr>
              <a:xfrm>
                <a:off x="4100154" y="1257869"/>
                <a:ext cx="4051049" cy="3075362"/>
              </a:xfrm>
              <a:custGeom>
                <a:avLst/>
                <a:gdLst>
                  <a:gd name="connsiteX0" fmla="*/ 408795 w 1623177"/>
                  <a:gd name="connsiteY0" fmla="*/ 1456766 h 1482940"/>
                  <a:gd name="connsiteX1" fmla="*/ 20868 w 1623177"/>
                  <a:gd name="connsiteY1" fmla="*/ 1041130 h 1482940"/>
                  <a:gd name="connsiteX2" fmla="*/ 131704 w 1623177"/>
                  <a:gd name="connsiteY2" fmla="*/ 265275 h 1482940"/>
                  <a:gd name="connsiteX3" fmla="*/ 796722 w 1623177"/>
                  <a:gd name="connsiteY3" fmla="*/ 2039 h 1482940"/>
                  <a:gd name="connsiteX4" fmla="*/ 1558722 w 1623177"/>
                  <a:gd name="connsiteY4" fmla="*/ 376111 h 1482940"/>
                  <a:gd name="connsiteX5" fmla="*/ 1447886 w 1623177"/>
                  <a:gd name="connsiteY5" fmla="*/ 1318221 h 1482940"/>
                  <a:gd name="connsiteX6" fmla="*/ 408795 w 1623177"/>
                  <a:gd name="connsiteY6" fmla="*/ 1456766 h 1482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3177" h="1482940">
                    <a:moveTo>
                      <a:pt x="408795" y="1456766"/>
                    </a:moveTo>
                    <a:cubicBezTo>
                      <a:pt x="170959" y="1410584"/>
                      <a:pt x="67050" y="1239712"/>
                      <a:pt x="20868" y="1041130"/>
                    </a:cubicBezTo>
                    <a:cubicBezTo>
                      <a:pt x="-25314" y="842548"/>
                      <a:pt x="2395" y="438457"/>
                      <a:pt x="131704" y="265275"/>
                    </a:cubicBezTo>
                    <a:cubicBezTo>
                      <a:pt x="261013" y="92093"/>
                      <a:pt x="558886" y="-16434"/>
                      <a:pt x="796722" y="2039"/>
                    </a:cubicBezTo>
                    <a:cubicBezTo>
                      <a:pt x="1034558" y="20512"/>
                      <a:pt x="1450195" y="156747"/>
                      <a:pt x="1558722" y="376111"/>
                    </a:cubicBezTo>
                    <a:cubicBezTo>
                      <a:pt x="1667249" y="595475"/>
                      <a:pt x="1644159" y="1131185"/>
                      <a:pt x="1447886" y="1318221"/>
                    </a:cubicBezTo>
                    <a:cubicBezTo>
                      <a:pt x="1251613" y="1505257"/>
                      <a:pt x="646631" y="1502948"/>
                      <a:pt x="408795" y="1456766"/>
                    </a:cubicBezTo>
                    <a:close/>
                  </a:path>
                </a:pathLst>
              </a:custGeom>
              <a:solidFill>
                <a:srgbClr val="A794BE"/>
              </a:solidFill>
              <a:ln>
                <a:noFill/>
              </a:ln>
              <a:effectLst>
                <a:innerShdw blurRad="63500" dist="177800" dir="12840000">
                  <a:srgbClr val="977994">
                    <a:alpha val="16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59" name="รูปภาพ 5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454021">
              <a:off x="7471741" y="196789"/>
              <a:ext cx="1132861" cy="1598420"/>
            </a:xfrm>
            <a:prstGeom prst="rect">
              <a:avLst/>
            </a:prstGeom>
          </p:spPr>
        </p:pic>
      </p:grpSp>
      <p:grpSp>
        <p:nvGrpSpPr>
          <p:cNvPr id="62" name="กลุ่ม 61"/>
          <p:cNvGrpSpPr/>
          <p:nvPr userDrawn="1"/>
        </p:nvGrpSpPr>
        <p:grpSpPr>
          <a:xfrm>
            <a:off x="8701375" y="6180880"/>
            <a:ext cx="3015709" cy="600000"/>
            <a:chOff x="3289945" y="3405879"/>
            <a:chExt cx="2261782" cy="450000"/>
          </a:xfrm>
        </p:grpSpPr>
        <p:sp>
          <p:nvSpPr>
            <p:cNvPr id="63" name="วงรี 62"/>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4" name="วงรี 63"/>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5" name="วงรี 64"/>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6" name="วงรี 65"/>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7" name="กลุ่ม 66"/>
          <p:cNvGrpSpPr/>
          <p:nvPr userDrawn="1"/>
        </p:nvGrpSpPr>
        <p:grpSpPr>
          <a:xfrm>
            <a:off x="605616" y="1419631"/>
            <a:ext cx="5162501" cy="4985700"/>
            <a:chOff x="454211" y="1064723"/>
            <a:chExt cx="3871876" cy="3739275"/>
          </a:xfrm>
        </p:grpSpPr>
        <p:pic>
          <p:nvPicPr>
            <p:cNvPr id="68" name="รูปภาพ 6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4211" y="1064723"/>
              <a:ext cx="3871876" cy="3739275"/>
            </a:xfrm>
            <a:prstGeom prst="rect">
              <a:avLst/>
            </a:prstGeom>
          </p:spPr>
        </p:pic>
        <p:sp>
          <p:nvSpPr>
            <p:cNvPr id="69" name="วงรี 68"/>
            <p:cNvSpPr/>
            <p:nvPr/>
          </p:nvSpPr>
          <p:spPr>
            <a:xfrm>
              <a:off x="847896" y="1461210"/>
              <a:ext cx="3041368" cy="2902851"/>
            </a:xfrm>
            <a:prstGeom prst="ellipse">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70" name="กลุ่ม 69"/>
          <p:cNvGrpSpPr/>
          <p:nvPr userDrawn="1"/>
        </p:nvGrpSpPr>
        <p:grpSpPr>
          <a:xfrm>
            <a:off x="-1447992" y="5752524"/>
            <a:ext cx="4005304" cy="2900781"/>
            <a:chOff x="-1085994" y="4314392"/>
            <a:chExt cx="3003978" cy="2175586"/>
          </a:xfrm>
        </p:grpSpPr>
        <p:sp>
          <p:nvSpPr>
            <p:cNvPr id="71" name="เมฆ 70"/>
            <p:cNvSpPr/>
            <p:nvPr/>
          </p:nvSpPr>
          <p:spPr>
            <a:xfrm rot="1140269" flipH="1">
              <a:off x="-1085994" y="4314392"/>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2" name="รูปภาพ 7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26195">
              <a:off x="142099" y="4459669"/>
              <a:ext cx="373985" cy="398113"/>
            </a:xfrm>
            <a:prstGeom prst="rect">
              <a:avLst/>
            </a:prstGeom>
          </p:spPr>
        </p:pic>
        <p:pic>
          <p:nvPicPr>
            <p:cNvPr id="73" name="รูปภาพ 72"/>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766340" y="4856971"/>
              <a:ext cx="202448" cy="225000"/>
            </a:xfrm>
            <a:prstGeom prst="rect">
              <a:avLst/>
            </a:prstGeom>
          </p:spPr>
        </p:pic>
      </p:grpSp>
      <p:grpSp>
        <p:nvGrpSpPr>
          <p:cNvPr id="74" name="กลุ่ม 73"/>
          <p:cNvGrpSpPr/>
          <p:nvPr userDrawn="1"/>
        </p:nvGrpSpPr>
        <p:grpSpPr>
          <a:xfrm>
            <a:off x="-1404669" y="-1777268"/>
            <a:ext cx="3235280" cy="4005304"/>
            <a:chOff x="-1053502" y="-1332951"/>
            <a:chExt cx="2426460" cy="3003978"/>
          </a:xfrm>
        </p:grpSpPr>
        <p:sp>
          <p:nvSpPr>
            <p:cNvPr id="75" name="เมฆ 74"/>
            <p:cNvSpPr/>
            <p:nvPr/>
          </p:nvSpPr>
          <p:spPr>
            <a:xfrm rot="7546496" flipH="1">
              <a:off x="-1467698" y="-918755"/>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6" name="รูปภาพ 7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6200000" flipV="1">
              <a:off x="281473" y="166384"/>
              <a:ext cx="1088830" cy="1094141"/>
            </a:xfrm>
            <a:prstGeom prst="rect">
              <a:avLst/>
            </a:prstGeom>
            <a:effectLst>
              <a:outerShdw blurRad="50800" dist="38100" dir="2700000" algn="tl" rotWithShape="0">
                <a:schemeClr val="accent4">
                  <a:alpha val="40000"/>
                </a:schemeClr>
              </a:outerShdw>
            </a:effectLst>
          </p:spPr>
        </p:pic>
        <p:pic>
          <p:nvPicPr>
            <p:cNvPr id="77" name="รูปภาพ 7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9091" y="34719"/>
              <a:ext cx="344876" cy="370235"/>
            </a:xfrm>
            <a:prstGeom prst="rect">
              <a:avLst/>
            </a:prstGeom>
          </p:spPr>
        </p:pic>
        <p:pic>
          <p:nvPicPr>
            <p:cNvPr id="78" name="รูปภาพ 77"/>
            <p:cNvPicPr>
              <a:picLocks noChangeAspect="1"/>
            </p:cNvPicPr>
            <p:nvPr/>
          </p:nvPicPr>
          <p:blipFill rotWithShape="1">
            <a:blip r:embed="rId9" cstate="print">
              <a:extLst>
                <a:ext uri="{BEBA8EAE-BF5A-486C-A8C5-ECC9F3942E4B}">
                  <a14:imgProps xmlns:a14="http://schemas.microsoft.com/office/drawing/2010/main">
                    <a14:imgLayer r:embed="rId10">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99119" y="704071"/>
              <a:ext cx="152400" cy="169377"/>
            </a:xfrm>
            <a:prstGeom prst="rect">
              <a:avLst/>
            </a:prstGeom>
          </p:spPr>
        </p:pic>
      </p:grpSp>
      <p:sp>
        <p:nvSpPr>
          <p:cNvPr id="2" name="ชื่อเรื่อง 1"/>
          <p:cNvSpPr>
            <a:spLocks noGrp="1"/>
          </p:cNvSpPr>
          <p:nvPr>
            <p:ph type="title"/>
          </p:nvPr>
        </p:nvSpPr>
        <p:spPr>
          <a:xfrm>
            <a:off x="435600" y="399299"/>
            <a:ext cx="10972800" cy="1143000"/>
          </a:xfrm>
          <a:prstGeom prst="rect">
            <a:avLst/>
          </a:prstGeom>
        </p:spPr>
        <p:txBody>
          <a:bodyPr>
            <a:normAutofit/>
          </a:bodyPr>
          <a:lstStyle>
            <a:lvl1pPr>
              <a:defRPr sz="4800">
                <a:solidFill>
                  <a:srgbClr val="FFD757"/>
                </a:solidFill>
              </a:defRPr>
            </a:lvl1pPr>
          </a:lstStyle>
          <a:p>
            <a:r>
              <a:rPr lang="th-TH" dirty="0"/>
              <a:t>คลิกเพื่อแก้ไขลักษณะชื่อเรื่องต้นแบบ</a:t>
            </a:r>
          </a:p>
        </p:txBody>
      </p:sp>
      <p:sp>
        <p:nvSpPr>
          <p:cNvPr id="80" name="ตัวแทนรูปภาพ 79"/>
          <p:cNvSpPr>
            <a:spLocks noGrp="1"/>
          </p:cNvSpPr>
          <p:nvPr>
            <p:ph type="pic" sz="quarter" idx="13"/>
          </p:nvPr>
        </p:nvSpPr>
        <p:spPr>
          <a:xfrm>
            <a:off x="1101184" y="1947333"/>
            <a:ext cx="4084501" cy="3871384"/>
          </a:xfrm>
          <a:prstGeom prst="ellipse">
            <a:avLst/>
          </a:prstGeom>
        </p:spPr>
        <p:txBody>
          <a:bodyPr/>
          <a:lstStyle/>
          <a:p>
            <a:endParaRPr lang="th-TH"/>
          </a:p>
        </p:txBody>
      </p:sp>
      <p:sp>
        <p:nvSpPr>
          <p:cNvPr id="81" name="ตัวแทนข้อความ 3"/>
          <p:cNvSpPr>
            <a:spLocks noGrp="1"/>
          </p:cNvSpPr>
          <p:nvPr>
            <p:ph type="body" sz="half" idx="14"/>
          </p:nvPr>
        </p:nvSpPr>
        <p:spPr>
          <a:xfrm>
            <a:off x="6885743" y="2660915"/>
            <a:ext cx="4300352" cy="553924"/>
          </a:xfrm>
          <a:prstGeom prst="rect">
            <a:avLst/>
          </a:prstGeom>
        </p:spPr>
        <p:txBody>
          <a:bodyPr>
            <a:noAutofit/>
          </a:bodyPr>
          <a:lstStyle>
            <a:lvl1pPr marL="0" indent="0">
              <a:buNone/>
              <a:defRPr sz="2400">
                <a:solidFill>
                  <a:schemeClr val="bg1"/>
                </a:solidFill>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Tree>
    <p:extLst>
      <p:ext uri="{BB962C8B-B14F-4D97-AF65-F5344CB8AC3E}">
        <p14:creationId xmlns:p14="http://schemas.microsoft.com/office/powerpoint/2010/main" val="3700393416"/>
      </p:ext>
    </p:extLst>
  </p:cSld>
  <p:clrMapOvr>
    <a:masterClrMapping/>
  </p:clrMapOvr>
  <p:transition spd="slow">
    <p:cover dir="rd"/>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561595" y="775159"/>
            <a:ext cx="10972800" cy="1143000"/>
          </a:xfrm>
          <a:prstGeom prst="rect">
            <a:avLst/>
          </a:prstGeom>
        </p:spPr>
        <p:txBody>
          <a:bodyPr/>
          <a:lstStyle/>
          <a:p>
            <a:r>
              <a:rPr lang="th-TH"/>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26/05/68</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57" name="กลุ่ม 56"/>
          <p:cNvGrpSpPr/>
          <p:nvPr userDrawn="1"/>
        </p:nvGrpSpPr>
        <p:grpSpPr>
          <a:xfrm>
            <a:off x="8670247" y="157520"/>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2" name="กลุ่ม 61"/>
          <p:cNvGrpSpPr/>
          <p:nvPr userDrawn="1"/>
        </p:nvGrpSpPr>
        <p:grpSpPr>
          <a:xfrm>
            <a:off x="-2161644" y="-1331727"/>
            <a:ext cx="4005304" cy="2900781"/>
            <a:chOff x="-1621233" y="-998795"/>
            <a:chExt cx="3003978" cy="2175586"/>
          </a:xfrm>
        </p:grpSpPr>
        <p:sp>
          <p:nvSpPr>
            <p:cNvPr id="63" name="เมฆ 62"/>
            <p:cNvSpPr/>
            <p:nvPr/>
          </p:nvSpPr>
          <p:spPr>
            <a:xfrm rot="8811681">
              <a:off x="-1621233" y="-998795"/>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4" name="รูปภาพ 6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26195">
              <a:off x="429109" y="112817"/>
              <a:ext cx="340212" cy="362161"/>
            </a:xfrm>
            <a:prstGeom prst="rect">
              <a:avLst/>
            </a:prstGeom>
          </p:spPr>
        </p:pic>
        <p:pic>
          <p:nvPicPr>
            <p:cNvPr id="65" name="รูปภาพ 64"/>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99117" y="581369"/>
              <a:ext cx="224409" cy="249408"/>
            </a:xfrm>
            <a:prstGeom prst="rect">
              <a:avLst/>
            </a:prstGeom>
          </p:spPr>
        </p:pic>
      </p:grpSp>
    </p:spTree>
    <p:extLst>
      <p:ext uri="{BB962C8B-B14F-4D97-AF65-F5344CB8AC3E}">
        <p14:creationId xmlns:p14="http://schemas.microsoft.com/office/powerpoint/2010/main" val="1370904207"/>
      </p:ext>
    </p:extLst>
  </p:cSld>
  <p:clrMapOvr>
    <a:masterClrMapping/>
  </p:clrMapOvr>
  <p:transition spd="slow">
    <p:cover dir="rd"/>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6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44" name="กลุ่ม 43"/>
          <p:cNvGrpSpPr/>
          <p:nvPr userDrawn="1"/>
        </p:nvGrpSpPr>
        <p:grpSpPr>
          <a:xfrm>
            <a:off x="1295468" y="860649"/>
            <a:ext cx="9957331" cy="4997409"/>
            <a:chOff x="971600" y="645485"/>
            <a:chExt cx="7467998" cy="3748057"/>
          </a:xfrm>
        </p:grpSpPr>
        <p:sp>
          <p:nvSpPr>
            <p:cNvPr id="45" name="บวก 44"/>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บวก 45"/>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วงรี 48"/>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สามเหลี่ยมหน้าจั่ว 51"/>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วงรี 55"/>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2" name="ชื่อเรื่อง 1"/>
          <p:cNvSpPr>
            <a:spLocks noGrp="1"/>
          </p:cNvSpPr>
          <p:nvPr>
            <p:ph type="title"/>
          </p:nvPr>
        </p:nvSpPr>
        <p:spPr>
          <a:xfrm>
            <a:off x="520612" y="656659"/>
            <a:ext cx="10145824" cy="1143000"/>
          </a:xfrm>
          <a:prstGeom prst="rect">
            <a:avLst/>
          </a:prstGeom>
        </p:spPr>
        <p:txBody>
          <a:bodyPr/>
          <a:lstStyle>
            <a:lvl1pPr>
              <a:defRPr>
                <a:solidFill>
                  <a:srgbClr val="FFD757"/>
                </a:solidFill>
              </a:defRPr>
            </a:lvl1pPr>
          </a:lstStyle>
          <a:p>
            <a:r>
              <a:rPr lang="th-TH" dirty="0"/>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26/05/68</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57" name="กลุ่ม 56"/>
          <p:cNvGrpSpPr/>
          <p:nvPr userDrawn="1"/>
        </p:nvGrpSpPr>
        <p:grpSpPr>
          <a:xfrm>
            <a:off x="420328" y="56659"/>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2" name="กลุ่ม 61"/>
          <p:cNvGrpSpPr/>
          <p:nvPr userDrawn="1"/>
        </p:nvGrpSpPr>
        <p:grpSpPr>
          <a:xfrm>
            <a:off x="-1643599" y="5619260"/>
            <a:ext cx="4005304" cy="2900781"/>
            <a:chOff x="-1232699" y="4214445"/>
            <a:chExt cx="3003978" cy="2175586"/>
          </a:xfrm>
        </p:grpSpPr>
        <p:sp>
          <p:nvSpPr>
            <p:cNvPr id="63" name="เมฆ 62"/>
            <p:cNvSpPr/>
            <p:nvPr/>
          </p:nvSpPr>
          <p:spPr>
            <a:xfrm rot="1631747" flipH="1">
              <a:off x="-1232699" y="4214445"/>
              <a:ext cx="3003978" cy="2175586"/>
            </a:xfrm>
            <a:prstGeom prst="cloud">
              <a:avLst/>
            </a:prstGeom>
            <a:solidFill>
              <a:schemeClr val="accent4">
                <a:lumMod val="60000"/>
                <a:lumOff val="40000"/>
              </a:schemeClr>
            </a:solidFill>
            <a:ln>
              <a:noFill/>
            </a:ln>
            <a:effectLst>
              <a:outerShdw blurRad="50800" dist="38100" algn="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4" name="รูปภาพ 6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26195">
              <a:off x="267219" y="4426089"/>
              <a:ext cx="373985" cy="398113"/>
            </a:xfrm>
            <a:prstGeom prst="rect">
              <a:avLst/>
            </a:prstGeom>
          </p:spPr>
        </p:pic>
        <p:pic>
          <p:nvPicPr>
            <p:cNvPr id="65" name="รูปภาพ 64"/>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28818" y="4926409"/>
              <a:ext cx="139969" cy="155561"/>
            </a:xfrm>
            <a:prstGeom prst="rect">
              <a:avLst/>
            </a:prstGeom>
          </p:spPr>
        </p:pic>
      </p:grpSp>
      <p:sp>
        <p:nvSpPr>
          <p:cNvPr id="66" name="วงรี 65"/>
          <p:cNvSpPr/>
          <p:nvPr userDrawn="1"/>
        </p:nvSpPr>
        <p:spPr>
          <a:xfrm>
            <a:off x="11525419" y="5339062"/>
            <a:ext cx="139200" cy="139911"/>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7" name="วงรี 66"/>
          <p:cNvSpPr/>
          <p:nvPr userDrawn="1"/>
        </p:nvSpPr>
        <p:spPr>
          <a:xfrm>
            <a:off x="11621429" y="5125173"/>
            <a:ext cx="139200" cy="139911"/>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8" name="วงรี 67"/>
          <p:cNvSpPr/>
          <p:nvPr userDrawn="1"/>
        </p:nvSpPr>
        <p:spPr>
          <a:xfrm>
            <a:off x="11467067" y="4902062"/>
            <a:ext cx="139200" cy="139911"/>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9" name="วงรี 68"/>
          <p:cNvSpPr/>
          <p:nvPr userDrawn="1"/>
        </p:nvSpPr>
        <p:spPr>
          <a:xfrm flipH="1">
            <a:off x="11184565" y="5881379"/>
            <a:ext cx="139200" cy="139911"/>
          </a:xfrm>
          <a:prstGeom prst="ellipse">
            <a:avLst/>
          </a:prstGeom>
          <a:solidFill>
            <a:srgbClr val="FFBD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0" name="วงรี 69"/>
          <p:cNvSpPr/>
          <p:nvPr userDrawn="1"/>
        </p:nvSpPr>
        <p:spPr>
          <a:xfrm flipH="1">
            <a:off x="11088555" y="5667490"/>
            <a:ext cx="139200" cy="139911"/>
          </a:xfrm>
          <a:prstGeom prst="ellipse">
            <a:avLst/>
          </a:prstGeom>
          <a:solidFill>
            <a:srgbClr val="EFD9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1" name="วงรี 70"/>
          <p:cNvSpPr/>
          <p:nvPr userDrawn="1"/>
        </p:nvSpPr>
        <p:spPr>
          <a:xfrm flipH="1">
            <a:off x="11242917" y="5444379"/>
            <a:ext cx="139200" cy="139911"/>
          </a:xfrm>
          <a:prstGeom prst="ellipse">
            <a:avLst/>
          </a:prstGeom>
          <a:solidFill>
            <a:srgbClr val="D59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72" name="กลุ่ม 71"/>
          <p:cNvGrpSpPr/>
          <p:nvPr userDrawn="1"/>
        </p:nvGrpSpPr>
        <p:grpSpPr>
          <a:xfrm>
            <a:off x="10264921" y="5511865"/>
            <a:ext cx="4005304" cy="3101032"/>
            <a:chOff x="7698691" y="4133899"/>
            <a:chExt cx="3003978" cy="2325774"/>
          </a:xfrm>
        </p:grpSpPr>
        <p:sp>
          <p:nvSpPr>
            <p:cNvPr id="73" name="เมฆ 72"/>
            <p:cNvSpPr/>
            <p:nvPr/>
          </p:nvSpPr>
          <p:spPr>
            <a:xfrm rot="19399497" flipH="1">
              <a:off x="7698691" y="4284087"/>
              <a:ext cx="3003978" cy="2175586"/>
            </a:xfrm>
            <a:prstGeom prst="cloud">
              <a:avLst/>
            </a:prstGeom>
            <a:solidFill>
              <a:schemeClr val="accent4">
                <a:lumMod val="60000"/>
                <a:lumOff val="40000"/>
              </a:schemeClr>
            </a:solidFill>
            <a:ln>
              <a:noFill/>
            </a:ln>
            <a:effectLst>
              <a:outerShdw blurRad="50800" dist="38100" dir="10800000" algn="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4" name="รูปภาพ 7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8138774" y="4133899"/>
              <a:ext cx="956993" cy="1030139"/>
            </a:xfrm>
            <a:prstGeom prst="rect">
              <a:avLst/>
            </a:prstGeom>
          </p:spPr>
        </p:pic>
      </p:grpSp>
      <p:grpSp>
        <p:nvGrpSpPr>
          <p:cNvPr id="75" name="กลุ่ม 74"/>
          <p:cNvGrpSpPr/>
          <p:nvPr userDrawn="1"/>
        </p:nvGrpSpPr>
        <p:grpSpPr>
          <a:xfrm>
            <a:off x="10194989" y="-1564486"/>
            <a:ext cx="4005304" cy="3325172"/>
            <a:chOff x="7646242" y="-1173366"/>
            <a:chExt cx="3003978" cy="2493879"/>
          </a:xfrm>
        </p:grpSpPr>
        <p:grpSp>
          <p:nvGrpSpPr>
            <p:cNvPr id="76" name="กลุ่ม 75"/>
            <p:cNvGrpSpPr/>
            <p:nvPr/>
          </p:nvGrpSpPr>
          <p:grpSpPr>
            <a:xfrm>
              <a:off x="7646242" y="-1173366"/>
              <a:ext cx="3003978" cy="2175586"/>
              <a:chOff x="7646242" y="-1173366"/>
              <a:chExt cx="3003978" cy="2175586"/>
            </a:xfrm>
          </p:grpSpPr>
          <p:sp>
            <p:nvSpPr>
              <p:cNvPr id="79" name="เมฆ 78"/>
              <p:cNvSpPr/>
              <p:nvPr/>
            </p:nvSpPr>
            <p:spPr>
              <a:xfrm rot="12665460" flipH="1">
                <a:off x="7646242" y="-1173366"/>
                <a:ext cx="3003978" cy="2175586"/>
              </a:xfrm>
              <a:prstGeom prst="cloud">
                <a:avLst/>
              </a:prstGeom>
              <a:solidFill>
                <a:schemeClr val="accent4">
                  <a:lumMod val="60000"/>
                  <a:lumOff val="40000"/>
                </a:schemeClr>
              </a:solidFill>
              <a:ln>
                <a:noFill/>
              </a:ln>
              <a:effectLst>
                <a:outerShdw blurRad="50800" dist="38100" dir="10800000" algn="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80" name="รูปภาพ 7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9499349">
                <a:off x="8820472" y="66491"/>
                <a:ext cx="229657" cy="246544"/>
              </a:xfrm>
              <a:prstGeom prst="rect">
                <a:avLst/>
              </a:prstGeom>
            </p:spPr>
          </p:pic>
          <p:pic>
            <p:nvPicPr>
              <p:cNvPr id="81" name="รูปภาพ 80"/>
              <p:cNvPicPr>
                <a:picLocks noChangeAspect="1"/>
              </p:cNvPicPr>
              <p:nvPr/>
            </p:nvPicPr>
            <p:blipFill rotWithShape="1">
              <a:blip r:embed="rId7" cstate="print">
                <a:extLst>
                  <a:ext uri="{BEBA8EAE-BF5A-486C-A8C5-ECC9F3942E4B}">
                    <a14:imgProps xmlns:a14="http://schemas.microsoft.com/office/drawing/2010/main">
                      <a14:imgLayer r:embed="rId8">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7669898" y="404338"/>
                <a:ext cx="152400" cy="169377"/>
              </a:xfrm>
              <a:prstGeom prst="rect">
                <a:avLst/>
              </a:prstGeom>
            </p:spPr>
          </p:pic>
        </p:grpSp>
        <p:pic>
          <p:nvPicPr>
            <p:cNvPr id="77" name="รูปภาพ 7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884368" y="130425"/>
              <a:ext cx="1225696" cy="929157"/>
            </a:xfrm>
            <a:prstGeom prst="rect">
              <a:avLst/>
            </a:prstGeom>
            <a:effectLst>
              <a:outerShdw blurRad="50800" dist="25400" dir="8100000" algn="tr" rotWithShape="0">
                <a:schemeClr val="accent4">
                  <a:alpha val="40000"/>
                </a:schemeClr>
              </a:outerShdw>
            </a:effectLst>
          </p:spPr>
        </p:pic>
        <p:pic>
          <p:nvPicPr>
            <p:cNvPr id="78" name="รูปภาพ 7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0950593">
              <a:off x="8676195" y="1028818"/>
              <a:ext cx="274017" cy="291695"/>
            </a:xfrm>
            <a:prstGeom prst="rect">
              <a:avLst/>
            </a:prstGeom>
          </p:spPr>
        </p:pic>
      </p:grpSp>
    </p:spTree>
    <p:extLst>
      <p:ext uri="{BB962C8B-B14F-4D97-AF65-F5344CB8AC3E}">
        <p14:creationId xmlns:p14="http://schemas.microsoft.com/office/powerpoint/2010/main" val="1844915152"/>
      </p:ext>
    </p:extLst>
  </p:cSld>
  <p:clrMapOvr>
    <a:masterClrMapping/>
  </p:clrMapOvr>
  <p:transition spd="slow">
    <p:cover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repeatCount="indefinite" fill="hold" grpId="0" nodeType="withEffect">
                                  <p:stCondLst>
                                    <p:cond delay="0"/>
                                  </p:stCondLst>
                                  <p:endCondLst>
                                    <p:cond evt="onNext" delay="0">
                                      <p:tgtEl>
                                        <p:sldTgt/>
                                      </p:tgtEl>
                                    </p:cond>
                                  </p:endCondLst>
                                  <p:childTnLst>
                                    <p:set>
                                      <p:cBhvr>
                                        <p:cTn id="6" dur="1" fill="hold">
                                          <p:stCondLst>
                                            <p:cond delay="0"/>
                                          </p:stCondLst>
                                        </p:cTn>
                                        <p:tgtEl>
                                          <p:spTgt spid="66"/>
                                        </p:tgtEl>
                                        <p:attrNameLst>
                                          <p:attrName>style.visibility</p:attrName>
                                        </p:attrNameLst>
                                      </p:cBhvr>
                                      <p:to>
                                        <p:strVal val="visible"/>
                                      </p:to>
                                    </p:set>
                                    <p:animEffect transition="in" filter="fade">
                                      <p:cBhvr>
                                        <p:cTn id="7" dur="2000"/>
                                        <p:tgtEl>
                                          <p:spTgt spid="66"/>
                                        </p:tgtEl>
                                      </p:cBhvr>
                                    </p:animEffect>
                                    <p:anim calcmode="lin" valueType="num">
                                      <p:cBhvr>
                                        <p:cTn id="8" dur="2000" fill="hold"/>
                                        <p:tgtEl>
                                          <p:spTgt spid="66"/>
                                        </p:tgtEl>
                                        <p:attrNameLst>
                                          <p:attrName>ppt_x</p:attrName>
                                        </p:attrNameLst>
                                      </p:cBhvr>
                                      <p:tavLst>
                                        <p:tav tm="0">
                                          <p:val>
                                            <p:strVal val="#ppt_x"/>
                                          </p:val>
                                        </p:tav>
                                        <p:tav tm="100000">
                                          <p:val>
                                            <p:strVal val="#ppt_x"/>
                                          </p:val>
                                        </p:tav>
                                      </p:tavLst>
                                    </p:anim>
                                    <p:anim calcmode="lin" valueType="num">
                                      <p:cBhvr>
                                        <p:cTn id="9" dur="2000" fill="hold"/>
                                        <p:tgtEl>
                                          <p:spTgt spid="66"/>
                                        </p:tgtEl>
                                        <p:attrNameLst>
                                          <p:attrName>ppt_y</p:attrName>
                                        </p:attrNameLst>
                                      </p:cBhvr>
                                      <p:tavLst>
                                        <p:tav tm="0">
                                          <p:val>
                                            <p:strVal val="#ppt_y+.1"/>
                                          </p:val>
                                        </p:tav>
                                        <p:tav tm="100000">
                                          <p:val>
                                            <p:strVal val="#ppt_y"/>
                                          </p:val>
                                        </p:tav>
                                      </p:tavLst>
                                    </p:anim>
                                  </p:childTnLst>
                                </p:cTn>
                              </p:par>
                              <p:par>
                                <p:cTn id="10" presetID="42" presetClass="entr" presetSubtype="0" repeatCount="indefinite" fill="hold" grpId="0" nodeType="withEffect">
                                  <p:stCondLst>
                                    <p:cond delay="0"/>
                                  </p:stCondLst>
                                  <p:endCondLst>
                                    <p:cond evt="onNext" delay="0">
                                      <p:tgtEl>
                                        <p:sldTgt/>
                                      </p:tgtEl>
                                    </p:cond>
                                  </p:endCondLst>
                                  <p:childTnLst>
                                    <p:set>
                                      <p:cBhvr>
                                        <p:cTn id="11" dur="1" fill="hold">
                                          <p:stCondLst>
                                            <p:cond delay="0"/>
                                          </p:stCondLst>
                                        </p:cTn>
                                        <p:tgtEl>
                                          <p:spTgt spid="67"/>
                                        </p:tgtEl>
                                        <p:attrNameLst>
                                          <p:attrName>style.visibility</p:attrName>
                                        </p:attrNameLst>
                                      </p:cBhvr>
                                      <p:to>
                                        <p:strVal val="visible"/>
                                      </p:to>
                                    </p:set>
                                    <p:animEffect transition="in" filter="fade">
                                      <p:cBhvr>
                                        <p:cTn id="12" dur="2000"/>
                                        <p:tgtEl>
                                          <p:spTgt spid="67"/>
                                        </p:tgtEl>
                                      </p:cBhvr>
                                    </p:animEffect>
                                    <p:anim calcmode="lin" valueType="num">
                                      <p:cBhvr>
                                        <p:cTn id="13" dur="2000" fill="hold"/>
                                        <p:tgtEl>
                                          <p:spTgt spid="67"/>
                                        </p:tgtEl>
                                        <p:attrNameLst>
                                          <p:attrName>ppt_x</p:attrName>
                                        </p:attrNameLst>
                                      </p:cBhvr>
                                      <p:tavLst>
                                        <p:tav tm="0">
                                          <p:val>
                                            <p:strVal val="#ppt_x"/>
                                          </p:val>
                                        </p:tav>
                                        <p:tav tm="100000">
                                          <p:val>
                                            <p:strVal val="#ppt_x"/>
                                          </p:val>
                                        </p:tav>
                                      </p:tavLst>
                                    </p:anim>
                                    <p:anim calcmode="lin" valueType="num">
                                      <p:cBhvr>
                                        <p:cTn id="14" dur="2000" fill="hold"/>
                                        <p:tgtEl>
                                          <p:spTgt spid="67"/>
                                        </p:tgtEl>
                                        <p:attrNameLst>
                                          <p:attrName>ppt_y</p:attrName>
                                        </p:attrNameLst>
                                      </p:cBhvr>
                                      <p:tavLst>
                                        <p:tav tm="0">
                                          <p:val>
                                            <p:strVal val="#ppt_y+.1"/>
                                          </p:val>
                                        </p:tav>
                                        <p:tav tm="100000">
                                          <p:val>
                                            <p:strVal val="#ppt_y"/>
                                          </p:val>
                                        </p:tav>
                                      </p:tavLst>
                                    </p:anim>
                                  </p:childTnLst>
                                </p:cTn>
                              </p:par>
                              <p:par>
                                <p:cTn id="15" presetID="42" presetClass="entr" presetSubtype="0" repeatCount="indefinite" fill="hold" grpId="0" nodeType="withEffect">
                                  <p:stCondLst>
                                    <p:cond delay="0"/>
                                  </p:stCondLst>
                                  <p:endCondLst>
                                    <p:cond evt="onNext" delay="0">
                                      <p:tgtEl>
                                        <p:sldTgt/>
                                      </p:tgtEl>
                                    </p:cond>
                                  </p:endCondLst>
                                  <p:childTnLst>
                                    <p:set>
                                      <p:cBhvr>
                                        <p:cTn id="16" dur="1" fill="hold">
                                          <p:stCondLst>
                                            <p:cond delay="0"/>
                                          </p:stCondLst>
                                        </p:cTn>
                                        <p:tgtEl>
                                          <p:spTgt spid="68"/>
                                        </p:tgtEl>
                                        <p:attrNameLst>
                                          <p:attrName>style.visibility</p:attrName>
                                        </p:attrNameLst>
                                      </p:cBhvr>
                                      <p:to>
                                        <p:strVal val="visible"/>
                                      </p:to>
                                    </p:set>
                                    <p:animEffect transition="in" filter="fade">
                                      <p:cBhvr>
                                        <p:cTn id="17" dur="2000"/>
                                        <p:tgtEl>
                                          <p:spTgt spid="68"/>
                                        </p:tgtEl>
                                      </p:cBhvr>
                                    </p:animEffect>
                                    <p:anim calcmode="lin" valueType="num">
                                      <p:cBhvr>
                                        <p:cTn id="18" dur="2000" fill="hold"/>
                                        <p:tgtEl>
                                          <p:spTgt spid="68"/>
                                        </p:tgtEl>
                                        <p:attrNameLst>
                                          <p:attrName>ppt_x</p:attrName>
                                        </p:attrNameLst>
                                      </p:cBhvr>
                                      <p:tavLst>
                                        <p:tav tm="0">
                                          <p:val>
                                            <p:strVal val="#ppt_x"/>
                                          </p:val>
                                        </p:tav>
                                        <p:tav tm="100000">
                                          <p:val>
                                            <p:strVal val="#ppt_x"/>
                                          </p:val>
                                        </p:tav>
                                      </p:tavLst>
                                    </p:anim>
                                    <p:anim calcmode="lin" valueType="num">
                                      <p:cBhvr>
                                        <p:cTn id="19" dur="2000" fill="hold"/>
                                        <p:tgtEl>
                                          <p:spTgt spid="68"/>
                                        </p:tgtEl>
                                        <p:attrNameLst>
                                          <p:attrName>ppt_y</p:attrName>
                                        </p:attrNameLst>
                                      </p:cBhvr>
                                      <p:tavLst>
                                        <p:tav tm="0">
                                          <p:val>
                                            <p:strVal val="#ppt_y+.1"/>
                                          </p:val>
                                        </p:tav>
                                        <p:tav tm="100000">
                                          <p:val>
                                            <p:strVal val="#ppt_y"/>
                                          </p:val>
                                        </p:tav>
                                      </p:tavLst>
                                    </p:anim>
                                  </p:childTnLst>
                                </p:cTn>
                              </p:par>
                              <p:par>
                                <p:cTn id="20" presetID="42" presetClass="entr" presetSubtype="0" repeatCount="indefinite" fill="hold" grpId="0" nodeType="withEffect">
                                  <p:stCondLst>
                                    <p:cond delay="0"/>
                                  </p:stCondLst>
                                  <p:endCondLst>
                                    <p:cond evt="onNext" delay="0">
                                      <p:tgtEl>
                                        <p:sldTgt/>
                                      </p:tgtEl>
                                    </p:cond>
                                  </p:endCondLst>
                                  <p:childTnLst>
                                    <p:set>
                                      <p:cBhvr>
                                        <p:cTn id="21" dur="1" fill="hold">
                                          <p:stCondLst>
                                            <p:cond delay="0"/>
                                          </p:stCondLst>
                                        </p:cTn>
                                        <p:tgtEl>
                                          <p:spTgt spid="69"/>
                                        </p:tgtEl>
                                        <p:attrNameLst>
                                          <p:attrName>style.visibility</p:attrName>
                                        </p:attrNameLst>
                                      </p:cBhvr>
                                      <p:to>
                                        <p:strVal val="visible"/>
                                      </p:to>
                                    </p:set>
                                    <p:animEffect transition="in" filter="fade">
                                      <p:cBhvr>
                                        <p:cTn id="22" dur="2000"/>
                                        <p:tgtEl>
                                          <p:spTgt spid="69"/>
                                        </p:tgtEl>
                                      </p:cBhvr>
                                    </p:animEffect>
                                    <p:anim calcmode="lin" valueType="num">
                                      <p:cBhvr>
                                        <p:cTn id="23" dur="2000" fill="hold"/>
                                        <p:tgtEl>
                                          <p:spTgt spid="69"/>
                                        </p:tgtEl>
                                        <p:attrNameLst>
                                          <p:attrName>ppt_x</p:attrName>
                                        </p:attrNameLst>
                                      </p:cBhvr>
                                      <p:tavLst>
                                        <p:tav tm="0">
                                          <p:val>
                                            <p:strVal val="#ppt_x"/>
                                          </p:val>
                                        </p:tav>
                                        <p:tav tm="100000">
                                          <p:val>
                                            <p:strVal val="#ppt_x"/>
                                          </p:val>
                                        </p:tav>
                                      </p:tavLst>
                                    </p:anim>
                                    <p:anim calcmode="lin" valueType="num">
                                      <p:cBhvr>
                                        <p:cTn id="24" dur="2000" fill="hold"/>
                                        <p:tgtEl>
                                          <p:spTgt spid="69"/>
                                        </p:tgtEl>
                                        <p:attrNameLst>
                                          <p:attrName>ppt_y</p:attrName>
                                        </p:attrNameLst>
                                      </p:cBhvr>
                                      <p:tavLst>
                                        <p:tav tm="0">
                                          <p:val>
                                            <p:strVal val="#ppt_y+.1"/>
                                          </p:val>
                                        </p:tav>
                                        <p:tav tm="100000">
                                          <p:val>
                                            <p:strVal val="#ppt_y"/>
                                          </p:val>
                                        </p:tav>
                                      </p:tavLst>
                                    </p:anim>
                                  </p:childTnLst>
                                </p:cTn>
                              </p:par>
                              <p:par>
                                <p:cTn id="25" presetID="42" presetClass="entr" presetSubtype="0" repeatCount="indefinite" fill="hold" grpId="0" nodeType="withEffect">
                                  <p:stCondLst>
                                    <p:cond delay="0"/>
                                  </p:stCondLst>
                                  <p:endCondLst>
                                    <p:cond evt="onNext" delay="0">
                                      <p:tgtEl>
                                        <p:sldTgt/>
                                      </p:tgtEl>
                                    </p:cond>
                                  </p:endCondLst>
                                  <p:childTnLst>
                                    <p:set>
                                      <p:cBhvr>
                                        <p:cTn id="26" dur="1" fill="hold">
                                          <p:stCondLst>
                                            <p:cond delay="0"/>
                                          </p:stCondLst>
                                        </p:cTn>
                                        <p:tgtEl>
                                          <p:spTgt spid="70"/>
                                        </p:tgtEl>
                                        <p:attrNameLst>
                                          <p:attrName>style.visibility</p:attrName>
                                        </p:attrNameLst>
                                      </p:cBhvr>
                                      <p:to>
                                        <p:strVal val="visible"/>
                                      </p:to>
                                    </p:set>
                                    <p:animEffect transition="in" filter="fade">
                                      <p:cBhvr>
                                        <p:cTn id="27" dur="2000"/>
                                        <p:tgtEl>
                                          <p:spTgt spid="70"/>
                                        </p:tgtEl>
                                      </p:cBhvr>
                                    </p:animEffect>
                                    <p:anim calcmode="lin" valueType="num">
                                      <p:cBhvr>
                                        <p:cTn id="28" dur="2000" fill="hold"/>
                                        <p:tgtEl>
                                          <p:spTgt spid="70"/>
                                        </p:tgtEl>
                                        <p:attrNameLst>
                                          <p:attrName>ppt_x</p:attrName>
                                        </p:attrNameLst>
                                      </p:cBhvr>
                                      <p:tavLst>
                                        <p:tav tm="0">
                                          <p:val>
                                            <p:strVal val="#ppt_x"/>
                                          </p:val>
                                        </p:tav>
                                        <p:tav tm="100000">
                                          <p:val>
                                            <p:strVal val="#ppt_x"/>
                                          </p:val>
                                        </p:tav>
                                      </p:tavLst>
                                    </p:anim>
                                    <p:anim calcmode="lin" valueType="num">
                                      <p:cBhvr>
                                        <p:cTn id="29" dur="2000" fill="hold"/>
                                        <p:tgtEl>
                                          <p:spTgt spid="70"/>
                                        </p:tgtEl>
                                        <p:attrNameLst>
                                          <p:attrName>ppt_y</p:attrName>
                                        </p:attrNameLst>
                                      </p:cBhvr>
                                      <p:tavLst>
                                        <p:tav tm="0">
                                          <p:val>
                                            <p:strVal val="#ppt_y+.1"/>
                                          </p:val>
                                        </p:tav>
                                        <p:tav tm="100000">
                                          <p:val>
                                            <p:strVal val="#ppt_y"/>
                                          </p:val>
                                        </p:tav>
                                      </p:tavLst>
                                    </p:anim>
                                  </p:childTnLst>
                                </p:cTn>
                              </p:par>
                              <p:par>
                                <p:cTn id="30" presetID="42" presetClass="entr" presetSubtype="0" repeatCount="indefinite" fill="hold" grpId="0" nodeType="withEffect">
                                  <p:stCondLst>
                                    <p:cond delay="0"/>
                                  </p:stCondLst>
                                  <p:endCondLst>
                                    <p:cond evt="onNext" delay="0">
                                      <p:tgtEl>
                                        <p:sldTgt/>
                                      </p:tgtEl>
                                    </p:cond>
                                  </p:endCondLst>
                                  <p:childTnLst>
                                    <p:set>
                                      <p:cBhvr>
                                        <p:cTn id="31" dur="1" fill="hold">
                                          <p:stCondLst>
                                            <p:cond delay="0"/>
                                          </p:stCondLst>
                                        </p:cTn>
                                        <p:tgtEl>
                                          <p:spTgt spid="71"/>
                                        </p:tgtEl>
                                        <p:attrNameLst>
                                          <p:attrName>style.visibility</p:attrName>
                                        </p:attrNameLst>
                                      </p:cBhvr>
                                      <p:to>
                                        <p:strVal val="visible"/>
                                      </p:to>
                                    </p:set>
                                    <p:animEffect transition="in" filter="fade">
                                      <p:cBhvr>
                                        <p:cTn id="32" dur="2000"/>
                                        <p:tgtEl>
                                          <p:spTgt spid="71"/>
                                        </p:tgtEl>
                                      </p:cBhvr>
                                    </p:animEffect>
                                    <p:anim calcmode="lin" valueType="num">
                                      <p:cBhvr>
                                        <p:cTn id="33" dur="2000" fill="hold"/>
                                        <p:tgtEl>
                                          <p:spTgt spid="71"/>
                                        </p:tgtEl>
                                        <p:attrNameLst>
                                          <p:attrName>ppt_x</p:attrName>
                                        </p:attrNameLst>
                                      </p:cBhvr>
                                      <p:tavLst>
                                        <p:tav tm="0">
                                          <p:val>
                                            <p:strVal val="#ppt_x"/>
                                          </p:val>
                                        </p:tav>
                                        <p:tav tm="100000">
                                          <p:val>
                                            <p:strVal val="#ppt_x"/>
                                          </p:val>
                                        </p:tav>
                                      </p:tavLst>
                                    </p:anim>
                                    <p:anim calcmode="lin" valueType="num">
                                      <p:cBhvr>
                                        <p:cTn id="34" dur="2000" fill="hold"/>
                                        <p:tgtEl>
                                          <p:spTgt spid="7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67" grpId="0" animBg="1"/>
      <p:bldP spid="68" grpId="0" animBg="1"/>
      <p:bldP spid="69" grpId="0" animBg="1"/>
      <p:bldP spid="70" grpId="0" animBg="1"/>
      <p:bldP spid="71" grpId="0" animBg="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ชื่อเรื่องและเนื้อหา">
    <p:spTree>
      <p:nvGrpSpPr>
        <p:cNvPr id="1" name=""/>
        <p:cNvGrpSpPr/>
        <p:nvPr/>
      </p:nvGrpSpPr>
      <p:grpSpPr>
        <a:xfrm>
          <a:off x="0" y="0"/>
          <a:ext cx="0" cy="0"/>
          <a:chOff x="0" y="0"/>
          <a:chExt cx="0" cy="0"/>
        </a:xfrm>
      </p:grpSpPr>
      <p:grpSp>
        <p:nvGrpSpPr>
          <p:cNvPr id="44" name="กลุ่ม 43"/>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69" name="กลุ่ม 68"/>
          <p:cNvGrpSpPr/>
          <p:nvPr userDrawn="1"/>
        </p:nvGrpSpPr>
        <p:grpSpPr>
          <a:xfrm>
            <a:off x="1295468" y="860649"/>
            <a:ext cx="9957331" cy="4997409"/>
            <a:chOff x="971600" y="645485"/>
            <a:chExt cx="7467998" cy="3748057"/>
          </a:xfrm>
        </p:grpSpPr>
        <p:sp>
          <p:nvSpPr>
            <p:cNvPr id="70" name="บวก 69"/>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1" name="บวก 70"/>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2" name="บวก 71"/>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3" name="บวก 72"/>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4" name="วงรี 73"/>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5" name="วงรี 74"/>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6" name="วงรี 75"/>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7" name="สามเหลี่ยมหน้าจั่ว 76"/>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8" name="สามเหลี่ยมหน้าจั่ว 77"/>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9" name="สามเหลี่ยมหน้าจั่ว 78"/>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0" name="สามเหลี่ยมหน้าจั่ว 79"/>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1" name="วงรี 80"/>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4" name="ตัวแทนวันที่ 3"/>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26/05/68</a:t>
            </a:fld>
            <a:endParaRPr lang="th-TH">
              <a:solidFill>
                <a:prstClr val="black">
                  <a:tint val="75000"/>
                </a:prstClr>
              </a:solidFill>
            </a:endParaRPr>
          </a:p>
        </p:txBody>
      </p:sp>
      <p:sp>
        <p:nvSpPr>
          <p:cNvPr id="5" name="ตัวแทนท้ายกระดาษ 4"/>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6" name="ตัวแทนหมายเลขภาพนิ่ง 5"/>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sp>
        <p:nvSpPr>
          <p:cNvPr id="45" name="เมฆ 44"/>
          <p:cNvSpPr/>
          <p:nvPr userDrawn="1"/>
        </p:nvSpPr>
        <p:spPr>
          <a:xfrm rot="18751988" flipV="1">
            <a:off x="-1765219" y="-1450392"/>
            <a:ext cx="4005304" cy="2900781"/>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รูปแบบอิสระ 45"/>
          <p:cNvSpPr/>
          <p:nvPr userDrawn="1"/>
        </p:nvSpPr>
        <p:spPr>
          <a:xfrm>
            <a:off x="2858944" y="790535"/>
            <a:ext cx="8549459" cy="5127152"/>
          </a:xfrm>
          <a:custGeom>
            <a:avLst/>
            <a:gdLst>
              <a:gd name="connsiteX0" fmla="*/ 807590 w 5016959"/>
              <a:gd name="connsiteY0" fmla="*/ 21546 h 3837683"/>
              <a:gd name="connsiteX1" fmla="*/ 215919 w 5016959"/>
              <a:gd name="connsiteY1" fmla="*/ 473367 h 3837683"/>
              <a:gd name="connsiteX2" fmla="*/ 162131 w 5016959"/>
              <a:gd name="connsiteY2" fmla="*/ 1258675 h 3837683"/>
              <a:gd name="connsiteX3" fmla="*/ 766 w 5016959"/>
              <a:gd name="connsiteY3" fmla="*/ 1882619 h 3837683"/>
              <a:gd name="connsiteX4" fmla="*/ 108343 w 5016959"/>
              <a:gd name="connsiteY4" fmla="*/ 2560350 h 3837683"/>
              <a:gd name="connsiteX5" fmla="*/ 269707 w 5016959"/>
              <a:gd name="connsiteY5" fmla="*/ 3431720 h 3837683"/>
              <a:gd name="connsiteX6" fmla="*/ 764559 w 5016959"/>
              <a:gd name="connsiteY6" fmla="*/ 3765207 h 3837683"/>
              <a:gd name="connsiteX7" fmla="*/ 1141077 w 5016959"/>
              <a:gd name="connsiteY7" fmla="*/ 3689903 h 3837683"/>
              <a:gd name="connsiteX8" fmla="*/ 1388503 w 5016959"/>
              <a:gd name="connsiteY8" fmla="*/ 3829753 h 3837683"/>
              <a:gd name="connsiteX9" fmla="*/ 1711232 w 5016959"/>
              <a:gd name="connsiteY9" fmla="*/ 3818995 h 3837683"/>
              <a:gd name="connsiteX10" fmla="*/ 1894112 w 5016959"/>
              <a:gd name="connsiteY10" fmla="*/ 3808237 h 3837683"/>
              <a:gd name="connsiteX11" fmla="*/ 2001689 w 5016959"/>
              <a:gd name="connsiteY11" fmla="*/ 3743692 h 3837683"/>
              <a:gd name="connsiteX12" fmla="*/ 2808512 w 5016959"/>
              <a:gd name="connsiteY12" fmla="*/ 3808237 h 3837683"/>
              <a:gd name="connsiteX13" fmla="*/ 3400183 w 5016959"/>
              <a:gd name="connsiteY13" fmla="*/ 3668388 h 3837683"/>
              <a:gd name="connsiteX14" fmla="*/ 4260794 w 5016959"/>
              <a:gd name="connsiteY14" fmla="*/ 3689903 h 3837683"/>
              <a:gd name="connsiteX15" fmla="*/ 4852465 w 5016959"/>
              <a:gd name="connsiteY15" fmla="*/ 3281113 h 3837683"/>
              <a:gd name="connsiteX16" fmla="*/ 4927769 w 5016959"/>
              <a:gd name="connsiteY16" fmla="*/ 2194590 h 3837683"/>
              <a:gd name="connsiteX17" fmla="*/ 5013830 w 5016959"/>
              <a:gd name="connsiteY17" fmla="*/ 1140341 h 3837683"/>
              <a:gd name="connsiteX18" fmla="*/ 4809434 w 5016959"/>
              <a:gd name="connsiteY18" fmla="*/ 548670 h 3837683"/>
              <a:gd name="connsiteX19" fmla="*/ 4174733 w 5016959"/>
              <a:gd name="connsiteY19" fmla="*/ 118364 h 3837683"/>
              <a:gd name="connsiteX20" fmla="*/ 3948823 w 5016959"/>
              <a:gd name="connsiteY20" fmla="*/ 96849 h 3837683"/>
              <a:gd name="connsiteX21" fmla="*/ 3733670 w 5016959"/>
              <a:gd name="connsiteY21" fmla="*/ 30 h 3837683"/>
              <a:gd name="connsiteX22" fmla="*/ 3055938 w 5016959"/>
              <a:gd name="connsiteY22" fmla="*/ 107607 h 3837683"/>
              <a:gd name="connsiteX23" fmla="*/ 2507298 w 5016959"/>
              <a:gd name="connsiteY23" fmla="*/ 30 h 3837683"/>
              <a:gd name="connsiteX24" fmla="*/ 2507298 w 5016959"/>
              <a:gd name="connsiteY24" fmla="*/ 30 h 3837683"/>
              <a:gd name="connsiteX25" fmla="*/ 2087750 w 5016959"/>
              <a:gd name="connsiteY25" fmla="*/ 53819 h 3837683"/>
              <a:gd name="connsiteX26" fmla="*/ 807590 w 5016959"/>
              <a:gd name="connsiteY26" fmla="*/ 21546 h 3837683"/>
              <a:gd name="connsiteX0" fmla="*/ 807590 w 5016959"/>
              <a:gd name="connsiteY0" fmla="*/ 21546 h 3839713"/>
              <a:gd name="connsiteX1" fmla="*/ 215919 w 5016959"/>
              <a:gd name="connsiteY1" fmla="*/ 473367 h 3839713"/>
              <a:gd name="connsiteX2" fmla="*/ 162131 w 5016959"/>
              <a:gd name="connsiteY2" fmla="*/ 1258675 h 3839713"/>
              <a:gd name="connsiteX3" fmla="*/ 766 w 5016959"/>
              <a:gd name="connsiteY3" fmla="*/ 1882619 h 3839713"/>
              <a:gd name="connsiteX4" fmla="*/ 108343 w 5016959"/>
              <a:gd name="connsiteY4" fmla="*/ 2560350 h 3839713"/>
              <a:gd name="connsiteX5" fmla="*/ 269707 w 5016959"/>
              <a:gd name="connsiteY5" fmla="*/ 3431720 h 3839713"/>
              <a:gd name="connsiteX6" fmla="*/ 764559 w 5016959"/>
              <a:gd name="connsiteY6" fmla="*/ 3765207 h 3839713"/>
              <a:gd name="connsiteX7" fmla="*/ 1141077 w 5016959"/>
              <a:gd name="connsiteY7" fmla="*/ 3689903 h 3839713"/>
              <a:gd name="connsiteX8" fmla="*/ 1388503 w 5016959"/>
              <a:gd name="connsiteY8" fmla="*/ 3829753 h 3839713"/>
              <a:gd name="connsiteX9" fmla="*/ 1711232 w 5016959"/>
              <a:gd name="connsiteY9" fmla="*/ 3818995 h 3839713"/>
              <a:gd name="connsiteX10" fmla="*/ 2001689 w 5016959"/>
              <a:gd name="connsiteY10" fmla="*/ 3743692 h 3839713"/>
              <a:gd name="connsiteX11" fmla="*/ 2808512 w 5016959"/>
              <a:gd name="connsiteY11" fmla="*/ 3808237 h 3839713"/>
              <a:gd name="connsiteX12" fmla="*/ 3400183 w 5016959"/>
              <a:gd name="connsiteY12" fmla="*/ 3668388 h 3839713"/>
              <a:gd name="connsiteX13" fmla="*/ 4260794 w 5016959"/>
              <a:gd name="connsiteY13" fmla="*/ 3689903 h 3839713"/>
              <a:gd name="connsiteX14" fmla="*/ 4852465 w 5016959"/>
              <a:gd name="connsiteY14" fmla="*/ 3281113 h 3839713"/>
              <a:gd name="connsiteX15" fmla="*/ 4927769 w 5016959"/>
              <a:gd name="connsiteY15" fmla="*/ 2194590 h 3839713"/>
              <a:gd name="connsiteX16" fmla="*/ 5013830 w 5016959"/>
              <a:gd name="connsiteY16" fmla="*/ 1140341 h 3839713"/>
              <a:gd name="connsiteX17" fmla="*/ 4809434 w 5016959"/>
              <a:gd name="connsiteY17" fmla="*/ 548670 h 3839713"/>
              <a:gd name="connsiteX18" fmla="*/ 4174733 w 5016959"/>
              <a:gd name="connsiteY18" fmla="*/ 118364 h 3839713"/>
              <a:gd name="connsiteX19" fmla="*/ 3948823 w 5016959"/>
              <a:gd name="connsiteY19" fmla="*/ 96849 h 3839713"/>
              <a:gd name="connsiteX20" fmla="*/ 3733670 w 5016959"/>
              <a:gd name="connsiteY20" fmla="*/ 30 h 3839713"/>
              <a:gd name="connsiteX21" fmla="*/ 3055938 w 5016959"/>
              <a:gd name="connsiteY21" fmla="*/ 107607 h 3839713"/>
              <a:gd name="connsiteX22" fmla="*/ 2507298 w 5016959"/>
              <a:gd name="connsiteY22" fmla="*/ 30 h 3839713"/>
              <a:gd name="connsiteX23" fmla="*/ 2507298 w 5016959"/>
              <a:gd name="connsiteY23" fmla="*/ 30 h 3839713"/>
              <a:gd name="connsiteX24" fmla="*/ 2087750 w 5016959"/>
              <a:gd name="connsiteY24" fmla="*/ 53819 h 3839713"/>
              <a:gd name="connsiteX25" fmla="*/ 807590 w 5016959"/>
              <a:gd name="connsiteY25" fmla="*/ 21546 h 3839713"/>
              <a:gd name="connsiteX0" fmla="*/ 807590 w 5016959"/>
              <a:gd name="connsiteY0" fmla="*/ 21546 h 3830371"/>
              <a:gd name="connsiteX1" fmla="*/ 215919 w 5016959"/>
              <a:gd name="connsiteY1" fmla="*/ 473367 h 3830371"/>
              <a:gd name="connsiteX2" fmla="*/ 162131 w 5016959"/>
              <a:gd name="connsiteY2" fmla="*/ 1258675 h 3830371"/>
              <a:gd name="connsiteX3" fmla="*/ 766 w 5016959"/>
              <a:gd name="connsiteY3" fmla="*/ 1882619 h 3830371"/>
              <a:gd name="connsiteX4" fmla="*/ 108343 w 5016959"/>
              <a:gd name="connsiteY4" fmla="*/ 2560350 h 3830371"/>
              <a:gd name="connsiteX5" fmla="*/ 269707 w 5016959"/>
              <a:gd name="connsiteY5" fmla="*/ 3431720 h 3830371"/>
              <a:gd name="connsiteX6" fmla="*/ 764559 w 5016959"/>
              <a:gd name="connsiteY6" fmla="*/ 3765207 h 3830371"/>
              <a:gd name="connsiteX7" fmla="*/ 1141077 w 5016959"/>
              <a:gd name="connsiteY7" fmla="*/ 3689903 h 3830371"/>
              <a:gd name="connsiteX8" fmla="*/ 1388503 w 5016959"/>
              <a:gd name="connsiteY8" fmla="*/ 3829753 h 3830371"/>
              <a:gd name="connsiteX9" fmla="*/ 2001689 w 5016959"/>
              <a:gd name="connsiteY9" fmla="*/ 3743692 h 3830371"/>
              <a:gd name="connsiteX10" fmla="*/ 2808512 w 5016959"/>
              <a:gd name="connsiteY10" fmla="*/ 3808237 h 3830371"/>
              <a:gd name="connsiteX11" fmla="*/ 3400183 w 5016959"/>
              <a:gd name="connsiteY11" fmla="*/ 3668388 h 3830371"/>
              <a:gd name="connsiteX12" fmla="*/ 4260794 w 5016959"/>
              <a:gd name="connsiteY12" fmla="*/ 3689903 h 3830371"/>
              <a:gd name="connsiteX13" fmla="*/ 4852465 w 5016959"/>
              <a:gd name="connsiteY13" fmla="*/ 3281113 h 3830371"/>
              <a:gd name="connsiteX14" fmla="*/ 4927769 w 5016959"/>
              <a:gd name="connsiteY14" fmla="*/ 2194590 h 3830371"/>
              <a:gd name="connsiteX15" fmla="*/ 5013830 w 5016959"/>
              <a:gd name="connsiteY15" fmla="*/ 1140341 h 3830371"/>
              <a:gd name="connsiteX16" fmla="*/ 4809434 w 5016959"/>
              <a:gd name="connsiteY16" fmla="*/ 548670 h 3830371"/>
              <a:gd name="connsiteX17" fmla="*/ 4174733 w 5016959"/>
              <a:gd name="connsiteY17" fmla="*/ 118364 h 3830371"/>
              <a:gd name="connsiteX18" fmla="*/ 3948823 w 5016959"/>
              <a:gd name="connsiteY18" fmla="*/ 96849 h 3830371"/>
              <a:gd name="connsiteX19" fmla="*/ 3733670 w 5016959"/>
              <a:gd name="connsiteY19" fmla="*/ 30 h 3830371"/>
              <a:gd name="connsiteX20" fmla="*/ 3055938 w 5016959"/>
              <a:gd name="connsiteY20" fmla="*/ 107607 h 3830371"/>
              <a:gd name="connsiteX21" fmla="*/ 2507298 w 5016959"/>
              <a:gd name="connsiteY21" fmla="*/ 30 h 3830371"/>
              <a:gd name="connsiteX22" fmla="*/ 2507298 w 5016959"/>
              <a:gd name="connsiteY22" fmla="*/ 30 h 3830371"/>
              <a:gd name="connsiteX23" fmla="*/ 2087750 w 5016959"/>
              <a:gd name="connsiteY23" fmla="*/ 53819 h 3830371"/>
              <a:gd name="connsiteX24" fmla="*/ 807590 w 5016959"/>
              <a:gd name="connsiteY24" fmla="*/ 21546 h 3830371"/>
              <a:gd name="connsiteX0" fmla="*/ 807590 w 5016959"/>
              <a:gd name="connsiteY0" fmla="*/ 21546 h 3839292"/>
              <a:gd name="connsiteX1" fmla="*/ 215919 w 5016959"/>
              <a:gd name="connsiteY1" fmla="*/ 473367 h 3839292"/>
              <a:gd name="connsiteX2" fmla="*/ 162131 w 5016959"/>
              <a:gd name="connsiteY2" fmla="*/ 1258675 h 3839292"/>
              <a:gd name="connsiteX3" fmla="*/ 766 w 5016959"/>
              <a:gd name="connsiteY3" fmla="*/ 1882619 h 3839292"/>
              <a:gd name="connsiteX4" fmla="*/ 108343 w 5016959"/>
              <a:gd name="connsiteY4" fmla="*/ 2560350 h 3839292"/>
              <a:gd name="connsiteX5" fmla="*/ 269707 w 5016959"/>
              <a:gd name="connsiteY5" fmla="*/ 3431720 h 3839292"/>
              <a:gd name="connsiteX6" fmla="*/ 764559 w 5016959"/>
              <a:gd name="connsiteY6" fmla="*/ 3765207 h 3839292"/>
              <a:gd name="connsiteX7" fmla="*/ 1141077 w 5016959"/>
              <a:gd name="connsiteY7" fmla="*/ 3689903 h 3839292"/>
              <a:gd name="connsiteX8" fmla="*/ 1540903 w 5016959"/>
              <a:gd name="connsiteY8" fmla="*/ 3838718 h 3839292"/>
              <a:gd name="connsiteX9" fmla="*/ 2001689 w 5016959"/>
              <a:gd name="connsiteY9" fmla="*/ 3743692 h 3839292"/>
              <a:gd name="connsiteX10" fmla="*/ 2808512 w 5016959"/>
              <a:gd name="connsiteY10" fmla="*/ 3808237 h 3839292"/>
              <a:gd name="connsiteX11" fmla="*/ 3400183 w 5016959"/>
              <a:gd name="connsiteY11" fmla="*/ 3668388 h 3839292"/>
              <a:gd name="connsiteX12" fmla="*/ 4260794 w 5016959"/>
              <a:gd name="connsiteY12" fmla="*/ 3689903 h 3839292"/>
              <a:gd name="connsiteX13" fmla="*/ 4852465 w 5016959"/>
              <a:gd name="connsiteY13" fmla="*/ 3281113 h 3839292"/>
              <a:gd name="connsiteX14" fmla="*/ 4927769 w 5016959"/>
              <a:gd name="connsiteY14" fmla="*/ 2194590 h 3839292"/>
              <a:gd name="connsiteX15" fmla="*/ 5013830 w 5016959"/>
              <a:gd name="connsiteY15" fmla="*/ 1140341 h 3839292"/>
              <a:gd name="connsiteX16" fmla="*/ 4809434 w 5016959"/>
              <a:gd name="connsiteY16" fmla="*/ 548670 h 3839292"/>
              <a:gd name="connsiteX17" fmla="*/ 4174733 w 5016959"/>
              <a:gd name="connsiteY17" fmla="*/ 118364 h 3839292"/>
              <a:gd name="connsiteX18" fmla="*/ 3948823 w 5016959"/>
              <a:gd name="connsiteY18" fmla="*/ 96849 h 3839292"/>
              <a:gd name="connsiteX19" fmla="*/ 3733670 w 5016959"/>
              <a:gd name="connsiteY19" fmla="*/ 30 h 3839292"/>
              <a:gd name="connsiteX20" fmla="*/ 3055938 w 5016959"/>
              <a:gd name="connsiteY20" fmla="*/ 107607 h 3839292"/>
              <a:gd name="connsiteX21" fmla="*/ 2507298 w 5016959"/>
              <a:gd name="connsiteY21" fmla="*/ 30 h 3839292"/>
              <a:gd name="connsiteX22" fmla="*/ 2507298 w 5016959"/>
              <a:gd name="connsiteY22" fmla="*/ 30 h 3839292"/>
              <a:gd name="connsiteX23" fmla="*/ 2087750 w 5016959"/>
              <a:gd name="connsiteY23" fmla="*/ 53819 h 3839292"/>
              <a:gd name="connsiteX24" fmla="*/ 807590 w 5016959"/>
              <a:gd name="connsiteY24" fmla="*/ 21546 h 3839292"/>
              <a:gd name="connsiteX0" fmla="*/ 807590 w 5016959"/>
              <a:gd name="connsiteY0" fmla="*/ 21546 h 3839292"/>
              <a:gd name="connsiteX1" fmla="*/ 215919 w 5016959"/>
              <a:gd name="connsiteY1" fmla="*/ 473367 h 3839292"/>
              <a:gd name="connsiteX2" fmla="*/ 162131 w 5016959"/>
              <a:gd name="connsiteY2" fmla="*/ 1258675 h 3839292"/>
              <a:gd name="connsiteX3" fmla="*/ 766 w 5016959"/>
              <a:gd name="connsiteY3" fmla="*/ 1882619 h 3839292"/>
              <a:gd name="connsiteX4" fmla="*/ 108343 w 5016959"/>
              <a:gd name="connsiteY4" fmla="*/ 2560350 h 3839292"/>
              <a:gd name="connsiteX5" fmla="*/ 269707 w 5016959"/>
              <a:gd name="connsiteY5" fmla="*/ 3431720 h 3839292"/>
              <a:gd name="connsiteX6" fmla="*/ 585265 w 5016959"/>
              <a:gd name="connsiteY6" fmla="*/ 3729349 h 3839292"/>
              <a:gd name="connsiteX7" fmla="*/ 1141077 w 5016959"/>
              <a:gd name="connsiteY7" fmla="*/ 3689903 h 3839292"/>
              <a:gd name="connsiteX8" fmla="*/ 1540903 w 5016959"/>
              <a:gd name="connsiteY8" fmla="*/ 3838718 h 3839292"/>
              <a:gd name="connsiteX9" fmla="*/ 2001689 w 5016959"/>
              <a:gd name="connsiteY9" fmla="*/ 3743692 h 3839292"/>
              <a:gd name="connsiteX10" fmla="*/ 2808512 w 5016959"/>
              <a:gd name="connsiteY10" fmla="*/ 3808237 h 3839292"/>
              <a:gd name="connsiteX11" fmla="*/ 3400183 w 5016959"/>
              <a:gd name="connsiteY11" fmla="*/ 3668388 h 3839292"/>
              <a:gd name="connsiteX12" fmla="*/ 4260794 w 5016959"/>
              <a:gd name="connsiteY12" fmla="*/ 3689903 h 3839292"/>
              <a:gd name="connsiteX13" fmla="*/ 4852465 w 5016959"/>
              <a:gd name="connsiteY13" fmla="*/ 3281113 h 3839292"/>
              <a:gd name="connsiteX14" fmla="*/ 4927769 w 5016959"/>
              <a:gd name="connsiteY14" fmla="*/ 2194590 h 3839292"/>
              <a:gd name="connsiteX15" fmla="*/ 5013830 w 5016959"/>
              <a:gd name="connsiteY15" fmla="*/ 1140341 h 3839292"/>
              <a:gd name="connsiteX16" fmla="*/ 4809434 w 5016959"/>
              <a:gd name="connsiteY16" fmla="*/ 548670 h 3839292"/>
              <a:gd name="connsiteX17" fmla="*/ 4174733 w 5016959"/>
              <a:gd name="connsiteY17" fmla="*/ 118364 h 3839292"/>
              <a:gd name="connsiteX18" fmla="*/ 3948823 w 5016959"/>
              <a:gd name="connsiteY18" fmla="*/ 96849 h 3839292"/>
              <a:gd name="connsiteX19" fmla="*/ 3733670 w 5016959"/>
              <a:gd name="connsiteY19" fmla="*/ 30 h 3839292"/>
              <a:gd name="connsiteX20" fmla="*/ 3055938 w 5016959"/>
              <a:gd name="connsiteY20" fmla="*/ 107607 h 3839292"/>
              <a:gd name="connsiteX21" fmla="*/ 2507298 w 5016959"/>
              <a:gd name="connsiteY21" fmla="*/ 30 h 3839292"/>
              <a:gd name="connsiteX22" fmla="*/ 2507298 w 5016959"/>
              <a:gd name="connsiteY22" fmla="*/ 30 h 3839292"/>
              <a:gd name="connsiteX23" fmla="*/ 2087750 w 5016959"/>
              <a:gd name="connsiteY23" fmla="*/ 53819 h 3839292"/>
              <a:gd name="connsiteX24" fmla="*/ 807590 w 5016959"/>
              <a:gd name="connsiteY24" fmla="*/ 21546 h 3839292"/>
              <a:gd name="connsiteX0" fmla="*/ 807590 w 5016959"/>
              <a:gd name="connsiteY0" fmla="*/ 21546 h 3839292"/>
              <a:gd name="connsiteX1" fmla="*/ 215919 w 5016959"/>
              <a:gd name="connsiteY1" fmla="*/ 473367 h 3839292"/>
              <a:gd name="connsiteX2" fmla="*/ 162131 w 5016959"/>
              <a:gd name="connsiteY2" fmla="*/ 1258675 h 3839292"/>
              <a:gd name="connsiteX3" fmla="*/ 766 w 5016959"/>
              <a:gd name="connsiteY3" fmla="*/ 1882619 h 3839292"/>
              <a:gd name="connsiteX4" fmla="*/ 108343 w 5016959"/>
              <a:gd name="connsiteY4" fmla="*/ 2560350 h 3839292"/>
              <a:gd name="connsiteX5" fmla="*/ 269707 w 5016959"/>
              <a:gd name="connsiteY5" fmla="*/ 3431720 h 3839292"/>
              <a:gd name="connsiteX6" fmla="*/ 585265 w 5016959"/>
              <a:gd name="connsiteY6" fmla="*/ 3729349 h 3839292"/>
              <a:gd name="connsiteX7" fmla="*/ 1141077 w 5016959"/>
              <a:gd name="connsiteY7" fmla="*/ 3689903 h 3839292"/>
              <a:gd name="connsiteX8" fmla="*/ 1540903 w 5016959"/>
              <a:gd name="connsiteY8" fmla="*/ 3838718 h 3839292"/>
              <a:gd name="connsiteX9" fmla="*/ 2001689 w 5016959"/>
              <a:gd name="connsiteY9" fmla="*/ 3743692 h 3839292"/>
              <a:gd name="connsiteX10" fmla="*/ 2808512 w 5016959"/>
              <a:gd name="connsiteY10" fmla="*/ 3808237 h 3839292"/>
              <a:gd name="connsiteX11" fmla="*/ 3400183 w 5016959"/>
              <a:gd name="connsiteY11" fmla="*/ 3668388 h 3839292"/>
              <a:gd name="connsiteX12" fmla="*/ 4260794 w 5016959"/>
              <a:gd name="connsiteY12" fmla="*/ 3689903 h 3839292"/>
              <a:gd name="connsiteX13" fmla="*/ 4852465 w 5016959"/>
              <a:gd name="connsiteY13" fmla="*/ 3281113 h 3839292"/>
              <a:gd name="connsiteX14" fmla="*/ 4927769 w 5016959"/>
              <a:gd name="connsiteY14" fmla="*/ 2194590 h 3839292"/>
              <a:gd name="connsiteX15" fmla="*/ 5013830 w 5016959"/>
              <a:gd name="connsiteY15" fmla="*/ 1140341 h 3839292"/>
              <a:gd name="connsiteX16" fmla="*/ 4809434 w 5016959"/>
              <a:gd name="connsiteY16" fmla="*/ 548670 h 3839292"/>
              <a:gd name="connsiteX17" fmla="*/ 4174733 w 5016959"/>
              <a:gd name="connsiteY17" fmla="*/ 118364 h 3839292"/>
              <a:gd name="connsiteX18" fmla="*/ 3948823 w 5016959"/>
              <a:gd name="connsiteY18" fmla="*/ 96849 h 3839292"/>
              <a:gd name="connsiteX19" fmla="*/ 3733670 w 5016959"/>
              <a:gd name="connsiteY19" fmla="*/ 30 h 3839292"/>
              <a:gd name="connsiteX20" fmla="*/ 3055938 w 5016959"/>
              <a:gd name="connsiteY20" fmla="*/ 107607 h 3839292"/>
              <a:gd name="connsiteX21" fmla="*/ 2507298 w 5016959"/>
              <a:gd name="connsiteY21" fmla="*/ 30 h 3839292"/>
              <a:gd name="connsiteX22" fmla="*/ 2507298 w 5016959"/>
              <a:gd name="connsiteY22" fmla="*/ 30 h 3839292"/>
              <a:gd name="connsiteX23" fmla="*/ 2087750 w 5016959"/>
              <a:gd name="connsiteY23" fmla="*/ 53819 h 3839292"/>
              <a:gd name="connsiteX24" fmla="*/ 807590 w 5016959"/>
              <a:gd name="connsiteY24" fmla="*/ 21546 h 3839292"/>
              <a:gd name="connsiteX0" fmla="*/ 807590 w 5016959"/>
              <a:gd name="connsiteY0" fmla="*/ 21546 h 3839292"/>
              <a:gd name="connsiteX1" fmla="*/ 215919 w 5016959"/>
              <a:gd name="connsiteY1" fmla="*/ 473367 h 3839292"/>
              <a:gd name="connsiteX2" fmla="*/ 162131 w 5016959"/>
              <a:gd name="connsiteY2" fmla="*/ 1258675 h 3839292"/>
              <a:gd name="connsiteX3" fmla="*/ 766 w 5016959"/>
              <a:gd name="connsiteY3" fmla="*/ 1882619 h 3839292"/>
              <a:gd name="connsiteX4" fmla="*/ 108343 w 5016959"/>
              <a:gd name="connsiteY4" fmla="*/ 2560350 h 3839292"/>
              <a:gd name="connsiteX5" fmla="*/ 269707 w 5016959"/>
              <a:gd name="connsiteY5" fmla="*/ 3431720 h 3839292"/>
              <a:gd name="connsiteX6" fmla="*/ 495618 w 5016959"/>
              <a:gd name="connsiteY6" fmla="*/ 3693490 h 3839292"/>
              <a:gd name="connsiteX7" fmla="*/ 1141077 w 5016959"/>
              <a:gd name="connsiteY7" fmla="*/ 3689903 h 3839292"/>
              <a:gd name="connsiteX8" fmla="*/ 1540903 w 5016959"/>
              <a:gd name="connsiteY8" fmla="*/ 3838718 h 3839292"/>
              <a:gd name="connsiteX9" fmla="*/ 2001689 w 5016959"/>
              <a:gd name="connsiteY9" fmla="*/ 3743692 h 3839292"/>
              <a:gd name="connsiteX10" fmla="*/ 2808512 w 5016959"/>
              <a:gd name="connsiteY10" fmla="*/ 3808237 h 3839292"/>
              <a:gd name="connsiteX11" fmla="*/ 3400183 w 5016959"/>
              <a:gd name="connsiteY11" fmla="*/ 3668388 h 3839292"/>
              <a:gd name="connsiteX12" fmla="*/ 4260794 w 5016959"/>
              <a:gd name="connsiteY12" fmla="*/ 3689903 h 3839292"/>
              <a:gd name="connsiteX13" fmla="*/ 4852465 w 5016959"/>
              <a:gd name="connsiteY13" fmla="*/ 3281113 h 3839292"/>
              <a:gd name="connsiteX14" fmla="*/ 4927769 w 5016959"/>
              <a:gd name="connsiteY14" fmla="*/ 2194590 h 3839292"/>
              <a:gd name="connsiteX15" fmla="*/ 5013830 w 5016959"/>
              <a:gd name="connsiteY15" fmla="*/ 1140341 h 3839292"/>
              <a:gd name="connsiteX16" fmla="*/ 4809434 w 5016959"/>
              <a:gd name="connsiteY16" fmla="*/ 548670 h 3839292"/>
              <a:gd name="connsiteX17" fmla="*/ 4174733 w 5016959"/>
              <a:gd name="connsiteY17" fmla="*/ 118364 h 3839292"/>
              <a:gd name="connsiteX18" fmla="*/ 3948823 w 5016959"/>
              <a:gd name="connsiteY18" fmla="*/ 96849 h 3839292"/>
              <a:gd name="connsiteX19" fmla="*/ 3733670 w 5016959"/>
              <a:gd name="connsiteY19" fmla="*/ 30 h 3839292"/>
              <a:gd name="connsiteX20" fmla="*/ 3055938 w 5016959"/>
              <a:gd name="connsiteY20" fmla="*/ 107607 h 3839292"/>
              <a:gd name="connsiteX21" fmla="*/ 2507298 w 5016959"/>
              <a:gd name="connsiteY21" fmla="*/ 30 h 3839292"/>
              <a:gd name="connsiteX22" fmla="*/ 2507298 w 5016959"/>
              <a:gd name="connsiteY22" fmla="*/ 30 h 3839292"/>
              <a:gd name="connsiteX23" fmla="*/ 2087750 w 5016959"/>
              <a:gd name="connsiteY23" fmla="*/ 53819 h 3839292"/>
              <a:gd name="connsiteX24" fmla="*/ 807590 w 5016959"/>
              <a:gd name="connsiteY24" fmla="*/ 21546 h 3839292"/>
              <a:gd name="connsiteX0" fmla="*/ 807472 w 5016841"/>
              <a:gd name="connsiteY0" fmla="*/ 21546 h 3839292"/>
              <a:gd name="connsiteX1" fmla="*/ 215801 w 5016841"/>
              <a:gd name="connsiteY1" fmla="*/ 473367 h 3839292"/>
              <a:gd name="connsiteX2" fmla="*/ 162013 w 5016841"/>
              <a:gd name="connsiteY2" fmla="*/ 1258675 h 3839292"/>
              <a:gd name="connsiteX3" fmla="*/ 648 w 5016841"/>
              <a:gd name="connsiteY3" fmla="*/ 1882619 h 3839292"/>
              <a:gd name="connsiteX4" fmla="*/ 108225 w 5016841"/>
              <a:gd name="connsiteY4" fmla="*/ 2560350 h 3839292"/>
              <a:gd name="connsiteX5" fmla="*/ 179942 w 5016841"/>
              <a:gd name="connsiteY5" fmla="*/ 3135885 h 3839292"/>
              <a:gd name="connsiteX6" fmla="*/ 495500 w 5016841"/>
              <a:gd name="connsiteY6" fmla="*/ 3693490 h 3839292"/>
              <a:gd name="connsiteX7" fmla="*/ 1140959 w 5016841"/>
              <a:gd name="connsiteY7" fmla="*/ 3689903 h 3839292"/>
              <a:gd name="connsiteX8" fmla="*/ 1540785 w 5016841"/>
              <a:gd name="connsiteY8" fmla="*/ 3838718 h 3839292"/>
              <a:gd name="connsiteX9" fmla="*/ 2001571 w 5016841"/>
              <a:gd name="connsiteY9" fmla="*/ 3743692 h 3839292"/>
              <a:gd name="connsiteX10" fmla="*/ 2808394 w 5016841"/>
              <a:gd name="connsiteY10" fmla="*/ 3808237 h 3839292"/>
              <a:gd name="connsiteX11" fmla="*/ 3400065 w 5016841"/>
              <a:gd name="connsiteY11" fmla="*/ 3668388 h 3839292"/>
              <a:gd name="connsiteX12" fmla="*/ 4260676 w 5016841"/>
              <a:gd name="connsiteY12" fmla="*/ 3689903 h 3839292"/>
              <a:gd name="connsiteX13" fmla="*/ 4852347 w 5016841"/>
              <a:gd name="connsiteY13" fmla="*/ 3281113 h 3839292"/>
              <a:gd name="connsiteX14" fmla="*/ 4927651 w 5016841"/>
              <a:gd name="connsiteY14" fmla="*/ 2194590 h 3839292"/>
              <a:gd name="connsiteX15" fmla="*/ 5013712 w 5016841"/>
              <a:gd name="connsiteY15" fmla="*/ 1140341 h 3839292"/>
              <a:gd name="connsiteX16" fmla="*/ 4809316 w 5016841"/>
              <a:gd name="connsiteY16" fmla="*/ 548670 h 3839292"/>
              <a:gd name="connsiteX17" fmla="*/ 4174615 w 5016841"/>
              <a:gd name="connsiteY17" fmla="*/ 118364 h 3839292"/>
              <a:gd name="connsiteX18" fmla="*/ 3948705 w 5016841"/>
              <a:gd name="connsiteY18" fmla="*/ 96849 h 3839292"/>
              <a:gd name="connsiteX19" fmla="*/ 3733552 w 5016841"/>
              <a:gd name="connsiteY19" fmla="*/ 30 h 3839292"/>
              <a:gd name="connsiteX20" fmla="*/ 3055820 w 5016841"/>
              <a:gd name="connsiteY20" fmla="*/ 107607 h 3839292"/>
              <a:gd name="connsiteX21" fmla="*/ 2507180 w 5016841"/>
              <a:gd name="connsiteY21" fmla="*/ 30 h 3839292"/>
              <a:gd name="connsiteX22" fmla="*/ 2507180 w 5016841"/>
              <a:gd name="connsiteY22" fmla="*/ 30 h 3839292"/>
              <a:gd name="connsiteX23" fmla="*/ 2087632 w 5016841"/>
              <a:gd name="connsiteY23" fmla="*/ 53819 h 3839292"/>
              <a:gd name="connsiteX24" fmla="*/ 807472 w 5016841"/>
              <a:gd name="connsiteY24" fmla="*/ 21546 h 3839292"/>
              <a:gd name="connsiteX0" fmla="*/ 807472 w 5016841"/>
              <a:gd name="connsiteY0" fmla="*/ 21546 h 3839292"/>
              <a:gd name="connsiteX1" fmla="*/ 215801 w 5016841"/>
              <a:gd name="connsiteY1" fmla="*/ 473367 h 3839292"/>
              <a:gd name="connsiteX2" fmla="*/ 162013 w 5016841"/>
              <a:gd name="connsiteY2" fmla="*/ 1258675 h 3839292"/>
              <a:gd name="connsiteX3" fmla="*/ 648 w 5016841"/>
              <a:gd name="connsiteY3" fmla="*/ 1882619 h 3839292"/>
              <a:gd name="connsiteX4" fmla="*/ 108225 w 5016841"/>
              <a:gd name="connsiteY4" fmla="*/ 2560350 h 3839292"/>
              <a:gd name="connsiteX5" fmla="*/ 179942 w 5016841"/>
              <a:gd name="connsiteY5" fmla="*/ 3135885 h 3839292"/>
              <a:gd name="connsiteX6" fmla="*/ 405853 w 5016841"/>
              <a:gd name="connsiteY6" fmla="*/ 3693490 h 3839292"/>
              <a:gd name="connsiteX7" fmla="*/ 1140959 w 5016841"/>
              <a:gd name="connsiteY7" fmla="*/ 3689903 h 3839292"/>
              <a:gd name="connsiteX8" fmla="*/ 1540785 w 5016841"/>
              <a:gd name="connsiteY8" fmla="*/ 3838718 h 3839292"/>
              <a:gd name="connsiteX9" fmla="*/ 2001571 w 5016841"/>
              <a:gd name="connsiteY9" fmla="*/ 3743692 h 3839292"/>
              <a:gd name="connsiteX10" fmla="*/ 2808394 w 5016841"/>
              <a:gd name="connsiteY10" fmla="*/ 3808237 h 3839292"/>
              <a:gd name="connsiteX11" fmla="*/ 3400065 w 5016841"/>
              <a:gd name="connsiteY11" fmla="*/ 3668388 h 3839292"/>
              <a:gd name="connsiteX12" fmla="*/ 4260676 w 5016841"/>
              <a:gd name="connsiteY12" fmla="*/ 3689903 h 3839292"/>
              <a:gd name="connsiteX13" fmla="*/ 4852347 w 5016841"/>
              <a:gd name="connsiteY13" fmla="*/ 3281113 h 3839292"/>
              <a:gd name="connsiteX14" fmla="*/ 4927651 w 5016841"/>
              <a:gd name="connsiteY14" fmla="*/ 2194590 h 3839292"/>
              <a:gd name="connsiteX15" fmla="*/ 5013712 w 5016841"/>
              <a:gd name="connsiteY15" fmla="*/ 1140341 h 3839292"/>
              <a:gd name="connsiteX16" fmla="*/ 4809316 w 5016841"/>
              <a:gd name="connsiteY16" fmla="*/ 548670 h 3839292"/>
              <a:gd name="connsiteX17" fmla="*/ 4174615 w 5016841"/>
              <a:gd name="connsiteY17" fmla="*/ 118364 h 3839292"/>
              <a:gd name="connsiteX18" fmla="*/ 3948705 w 5016841"/>
              <a:gd name="connsiteY18" fmla="*/ 96849 h 3839292"/>
              <a:gd name="connsiteX19" fmla="*/ 3733552 w 5016841"/>
              <a:gd name="connsiteY19" fmla="*/ 30 h 3839292"/>
              <a:gd name="connsiteX20" fmla="*/ 3055820 w 5016841"/>
              <a:gd name="connsiteY20" fmla="*/ 107607 h 3839292"/>
              <a:gd name="connsiteX21" fmla="*/ 2507180 w 5016841"/>
              <a:gd name="connsiteY21" fmla="*/ 30 h 3839292"/>
              <a:gd name="connsiteX22" fmla="*/ 2507180 w 5016841"/>
              <a:gd name="connsiteY22" fmla="*/ 30 h 3839292"/>
              <a:gd name="connsiteX23" fmla="*/ 2087632 w 5016841"/>
              <a:gd name="connsiteY23" fmla="*/ 53819 h 3839292"/>
              <a:gd name="connsiteX24" fmla="*/ 807472 w 5016841"/>
              <a:gd name="connsiteY24" fmla="*/ 21546 h 3839292"/>
              <a:gd name="connsiteX0" fmla="*/ 807472 w 5016841"/>
              <a:gd name="connsiteY0" fmla="*/ 21546 h 3839292"/>
              <a:gd name="connsiteX1" fmla="*/ 215801 w 5016841"/>
              <a:gd name="connsiteY1" fmla="*/ 473367 h 3839292"/>
              <a:gd name="connsiteX2" fmla="*/ 162013 w 5016841"/>
              <a:gd name="connsiteY2" fmla="*/ 1258675 h 3839292"/>
              <a:gd name="connsiteX3" fmla="*/ 648 w 5016841"/>
              <a:gd name="connsiteY3" fmla="*/ 1882619 h 3839292"/>
              <a:gd name="connsiteX4" fmla="*/ 108225 w 5016841"/>
              <a:gd name="connsiteY4" fmla="*/ 2560350 h 3839292"/>
              <a:gd name="connsiteX5" fmla="*/ 179942 w 5016841"/>
              <a:gd name="connsiteY5" fmla="*/ 3135885 h 3839292"/>
              <a:gd name="connsiteX6" fmla="*/ 405853 w 5016841"/>
              <a:gd name="connsiteY6" fmla="*/ 3693490 h 3839292"/>
              <a:gd name="connsiteX7" fmla="*/ 1140959 w 5016841"/>
              <a:gd name="connsiteY7" fmla="*/ 3689903 h 3839292"/>
              <a:gd name="connsiteX8" fmla="*/ 1540785 w 5016841"/>
              <a:gd name="connsiteY8" fmla="*/ 3838718 h 3839292"/>
              <a:gd name="connsiteX9" fmla="*/ 2001571 w 5016841"/>
              <a:gd name="connsiteY9" fmla="*/ 3743692 h 3839292"/>
              <a:gd name="connsiteX10" fmla="*/ 2808394 w 5016841"/>
              <a:gd name="connsiteY10" fmla="*/ 3808237 h 3839292"/>
              <a:gd name="connsiteX11" fmla="*/ 3400065 w 5016841"/>
              <a:gd name="connsiteY11" fmla="*/ 3668388 h 3839292"/>
              <a:gd name="connsiteX12" fmla="*/ 4260676 w 5016841"/>
              <a:gd name="connsiteY12" fmla="*/ 3689903 h 3839292"/>
              <a:gd name="connsiteX13" fmla="*/ 4852347 w 5016841"/>
              <a:gd name="connsiteY13" fmla="*/ 3281113 h 3839292"/>
              <a:gd name="connsiteX14" fmla="*/ 4927651 w 5016841"/>
              <a:gd name="connsiteY14" fmla="*/ 2194590 h 3839292"/>
              <a:gd name="connsiteX15" fmla="*/ 5013712 w 5016841"/>
              <a:gd name="connsiteY15" fmla="*/ 1140341 h 3839292"/>
              <a:gd name="connsiteX16" fmla="*/ 4809316 w 5016841"/>
              <a:gd name="connsiteY16" fmla="*/ 548670 h 3839292"/>
              <a:gd name="connsiteX17" fmla="*/ 4174615 w 5016841"/>
              <a:gd name="connsiteY17" fmla="*/ 118364 h 3839292"/>
              <a:gd name="connsiteX18" fmla="*/ 3948705 w 5016841"/>
              <a:gd name="connsiteY18" fmla="*/ 96849 h 3839292"/>
              <a:gd name="connsiteX19" fmla="*/ 3733552 w 5016841"/>
              <a:gd name="connsiteY19" fmla="*/ 30 h 3839292"/>
              <a:gd name="connsiteX20" fmla="*/ 3055820 w 5016841"/>
              <a:gd name="connsiteY20" fmla="*/ 107607 h 3839292"/>
              <a:gd name="connsiteX21" fmla="*/ 2507180 w 5016841"/>
              <a:gd name="connsiteY21" fmla="*/ 30 h 3839292"/>
              <a:gd name="connsiteX22" fmla="*/ 2507180 w 5016841"/>
              <a:gd name="connsiteY22" fmla="*/ 30 h 3839292"/>
              <a:gd name="connsiteX23" fmla="*/ 2087632 w 5016841"/>
              <a:gd name="connsiteY23" fmla="*/ 53819 h 3839292"/>
              <a:gd name="connsiteX24" fmla="*/ 807472 w 5016841"/>
              <a:gd name="connsiteY24" fmla="*/ 21546 h 3839292"/>
              <a:gd name="connsiteX0" fmla="*/ 807768 w 5017137"/>
              <a:gd name="connsiteY0" fmla="*/ 21546 h 3839292"/>
              <a:gd name="connsiteX1" fmla="*/ 216097 w 5017137"/>
              <a:gd name="connsiteY1" fmla="*/ 473367 h 3839292"/>
              <a:gd name="connsiteX2" fmla="*/ 162309 w 5017137"/>
              <a:gd name="connsiteY2" fmla="*/ 1258675 h 3839292"/>
              <a:gd name="connsiteX3" fmla="*/ 944 w 5017137"/>
              <a:gd name="connsiteY3" fmla="*/ 1882619 h 3839292"/>
              <a:gd name="connsiteX4" fmla="*/ 99556 w 5017137"/>
              <a:gd name="connsiteY4" fmla="*/ 2506562 h 3839292"/>
              <a:gd name="connsiteX5" fmla="*/ 180238 w 5017137"/>
              <a:gd name="connsiteY5" fmla="*/ 3135885 h 3839292"/>
              <a:gd name="connsiteX6" fmla="*/ 406149 w 5017137"/>
              <a:gd name="connsiteY6" fmla="*/ 3693490 h 3839292"/>
              <a:gd name="connsiteX7" fmla="*/ 1141255 w 5017137"/>
              <a:gd name="connsiteY7" fmla="*/ 3689903 h 3839292"/>
              <a:gd name="connsiteX8" fmla="*/ 1541081 w 5017137"/>
              <a:gd name="connsiteY8" fmla="*/ 3838718 h 3839292"/>
              <a:gd name="connsiteX9" fmla="*/ 2001867 w 5017137"/>
              <a:gd name="connsiteY9" fmla="*/ 3743692 h 3839292"/>
              <a:gd name="connsiteX10" fmla="*/ 2808690 w 5017137"/>
              <a:gd name="connsiteY10" fmla="*/ 3808237 h 3839292"/>
              <a:gd name="connsiteX11" fmla="*/ 3400361 w 5017137"/>
              <a:gd name="connsiteY11" fmla="*/ 3668388 h 3839292"/>
              <a:gd name="connsiteX12" fmla="*/ 4260972 w 5017137"/>
              <a:gd name="connsiteY12" fmla="*/ 3689903 h 3839292"/>
              <a:gd name="connsiteX13" fmla="*/ 4852643 w 5017137"/>
              <a:gd name="connsiteY13" fmla="*/ 3281113 h 3839292"/>
              <a:gd name="connsiteX14" fmla="*/ 4927947 w 5017137"/>
              <a:gd name="connsiteY14" fmla="*/ 2194590 h 3839292"/>
              <a:gd name="connsiteX15" fmla="*/ 5014008 w 5017137"/>
              <a:gd name="connsiteY15" fmla="*/ 1140341 h 3839292"/>
              <a:gd name="connsiteX16" fmla="*/ 4809612 w 5017137"/>
              <a:gd name="connsiteY16" fmla="*/ 548670 h 3839292"/>
              <a:gd name="connsiteX17" fmla="*/ 4174911 w 5017137"/>
              <a:gd name="connsiteY17" fmla="*/ 118364 h 3839292"/>
              <a:gd name="connsiteX18" fmla="*/ 3949001 w 5017137"/>
              <a:gd name="connsiteY18" fmla="*/ 96849 h 3839292"/>
              <a:gd name="connsiteX19" fmla="*/ 3733848 w 5017137"/>
              <a:gd name="connsiteY19" fmla="*/ 30 h 3839292"/>
              <a:gd name="connsiteX20" fmla="*/ 3056116 w 5017137"/>
              <a:gd name="connsiteY20" fmla="*/ 107607 h 3839292"/>
              <a:gd name="connsiteX21" fmla="*/ 2507476 w 5017137"/>
              <a:gd name="connsiteY21" fmla="*/ 30 h 3839292"/>
              <a:gd name="connsiteX22" fmla="*/ 2507476 w 5017137"/>
              <a:gd name="connsiteY22" fmla="*/ 30 h 3839292"/>
              <a:gd name="connsiteX23" fmla="*/ 2087928 w 5017137"/>
              <a:gd name="connsiteY23" fmla="*/ 53819 h 3839292"/>
              <a:gd name="connsiteX24" fmla="*/ 807768 w 5017137"/>
              <a:gd name="connsiteY24" fmla="*/ 21546 h 3839292"/>
              <a:gd name="connsiteX0" fmla="*/ 807768 w 5017137"/>
              <a:gd name="connsiteY0" fmla="*/ 21546 h 3839292"/>
              <a:gd name="connsiteX1" fmla="*/ 216097 w 5017137"/>
              <a:gd name="connsiteY1" fmla="*/ 473367 h 3839292"/>
              <a:gd name="connsiteX2" fmla="*/ 162309 w 5017137"/>
              <a:gd name="connsiteY2" fmla="*/ 1258675 h 3839292"/>
              <a:gd name="connsiteX3" fmla="*/ 944 w 5017137"/>
              <a:gd name="connsiteY3" fmla="*/ 1882619 h 3839292"/>
              <a:gd name="connsiteX4" fmla="*/ 99556 w 5017137"/>
              <a:gd name="connsiteY4" fmla="*/ 2506562 h 3839292"/>
              <a:gd name="connsiteX5" fmla="*/ 180238 w 5017137"/>
              <a:gd name="connsiteY5" fmla="*/ 3135885 h 3839292"/>
              <a:gd name="connsiteX6" fmla="*/ 406149 w 5017137"/>
              <a:gd name="connsiteY6" fmla="*/ 3693490 h 3839292"/>
              <a:gd name="connsiteX7" fmla="*/ 1141255 w 5017137"/>
              <a:gd name="connsiteY7" fmla="*/ 3689903 h 3839292"/>
              <a:gd name="connsiteX8" fmla="*/ 1541081 w 5017137"/>
              <a:gd name="connsiteY8" fmla="*/ 3838718 h 3839292"/>
              <a:gd name="connsiteX9" fmla="*/ 2001867 w 5017137"/>
              <a:gd name="connsiteY9" fmla="*/ 3743692 h 3839292"/>
              <a:gd name="connsiteX10" fmla="*/ 2808690 w 5017137"/>
              <a:gd name="connsiteY10" fmla="*/ 3808237 h 3839292"/>
              <a:gd name="connsiteX11" fmla="*/ 3400361 w 5017137"/>
              <a:gd name="connsiteY11" fmla="*/ 3668388 h 3839292"/>
              <a:gd name="connsiteX12" fmla="*/ 4260972 w 5017137"/>
              <a:gd name="connsiteY12" fmla="*/ 3689903 h 3839292"/>
              <a:gd name="connsiteX13" fmla="*/ 4852643 w 5017137"/>
              <a:gd name="connsiteY13" fmla="*/ 3281113 h 3839292"/>
              <a:gd name="connsiteX14" fmla="*/ 4927947 w 5017137"/>
              <a:gd name="connsiteY14" fmla="*/ 2194590 h 3839292"/>
              <a:gd name="connsiteX15" fmla="*/ 5014008 w 5017137"/>
              <a:gd name="connsiteY15" fmla="*/ 1140341 h 3839292"/>
              <a:gd name="connsiteX16" fmla="*/ 4809612 w 5017137"/>
              <a:gd name="connsiteY16" fmla="*/ 548670 h 3839292"/>
              <a:gd name="connsiteX17" fmla="*/ 4174911 w 5017137"/>
              <a:gd name="connsiteY17" fmla="*/ 118364 h 3839292"/>
              <a:gd name="connsiteX18" fmla="*/ 3949001 w 5017137"/>
              <a:gd name="connsiteY18" fmla="*/ 96849 h 3839292"/>
              <a:gd name="connsiteX19" fmla="*/ 3733848 w 5017137"/>
              <a:gd name="connsiteY19" fmla="*/ 30 h 3839292"/>
              <a:gd name="connsiteX20" fmla="*/ 3056116 w 5017137"/>
              <a:gd name="connsiteY20" fmla="*/ 107607 h 3839292"/>
              <a:gd name="connsiteX21" fmla="*/ 2507476 w 5017137"/>
              <a:gd name="connsiteY21" fmla="*/ 30 h 3839292"/>
              <a:gd name="connsiteX22" fmla="*/ 2507476 w 5017137"/>
              <a:gd name="connsiteY22" fmla="*/ 30 h 3839292"/>
              <a:gd name="connsiteX23" fmla="*/ 2087928 w 5017137"/>
              <a:gd name="connsiteY23" fmla="*/ 53819 h 3839292"/>
              <a:gd name="connsiteX24" fmla="*/ 807768 w 5017137"/>
              <a:gd name="connsiteY24" fmla="*/ 21546 h 3839292"/>
              <a:gd name="connsiteX0" fmla="*/ 816659 w 5026028"/>
              <a:gd name="connsiteY0" fmla="*/ 21546 h 3839292"/>
              <a:gd name="connsiteX1" fmla="*/ 224988 w 5026028"/>
              <a:gd name="connsiteY1" fmla="*/ 473367 h 3839292"/>
              <a:gd name="connsiteX2" fmla="*/ 171200 w 5026028"/>
              <a:gd name="connsiteY2" fmla="*/ 1258675 h 3839292"/>
              <a:gd name="connsiteX3" fmla="*/ 870 w 5026028"/>
              <a:gd name="connsiteY3" fmla="*/ 1900549 h 3839292"/>
              <a:gd name="connsiteX4" fmla="*/ 108447 w 5026028"/>
              <a:gd name="connsiteY4" fmla="*/ 2506562 h 3839292"/>
              <a:gd name="connsiteX5" fmla="*/ 189129 w 5026028"/>
              <a:gd name="connsiteY5" fmla="*/ 3135885 h 3839292"/>
              <a:gd name="connsiteX6" fmla="*/ 415040 w 5026028"/>
              <a:gd name="connsiteY6" fmla="*/ 3693490 h 3839292"/>
              <a:gd name="connsiteX7" fmla="*/ 1150146 w 5026028"/>
              <a:gd name="connsiteY7" fmla="*/ 3689903 h 3839292"/>
              <a:gd name="connsiteX8" fmla="*/ 1549972 w 5026028"/>
              <a:gd name="connsiteY8" fmla="*/ 3838718 h 3839292"/>
              <a:gd name="connsiteX9" fmla="*/ 2010758 w 5026028"/>
              <a:gd name="connsiteY9" fmla="*/ 3743692 h 3839292"/>
              <a:gd name="connsiteX10" fmla="*/ 2817581 w 5026028"/>
              <a:gd name="connsiteY10" fmla="*/ 3808237 h 3839292"/>
              <a:gd name="connsiteX11" fmla="*/ 3409252 w 5026028"/>
              <a:gd name="connsiteY11" fmla="*/ 3668388 h 3839292"/>
              <a:gd name="connsiteX12" fmla="*/ 4269863 w 5026028"/>
              <a:gd name="connsiteY12" fmla="*/ 3689903 h 3839292"/>
              <a:gd name="connsiteX13" fmla="*/ 4861534 w 5026028"/>
              <a:gd name="connsiteY13" fmla="*/ 3281113 h 3839292"/>
              <a:gd name="connsiteX14" fmla="*/ 4936838 w 5026028"/>
              <a:gd name="connsiteY14" fmla="*/ 2194590 h 3839292"/>
              <a:gd name="connsiteX15" fmla="*/ 5022899 w 5026028"/>
              <a:gd name="connsiteY15" fmla="*/ 1140341 h 3839292"/>
              <a:gd name="connsiteX16" fmla="*/ 4818503 w 5026028"/>
              <a:gd name="connsiteY16" fmla="*/ 548670 h 3839292"/>
              <a:gd name="connsiteX17" fmla="*/ 4183802 w 5026028"/>
              <a:gd name="connsiteY17" fmla="*/ 118364 h 3839292"/>
              <a:gd name="connsiteX18" fmla="*/ 3957892 w 5026028"/>
              <a:gd name="connsiteY18" fmla="*/ 96849 h 3839292"/>
              <a:gd name="connsiteX19" fmla="*/ 3742739 w 5026028"/>
              <a:gd name="connsiteY19" fmla="*/ 30 h 3839292"/>
              <a:gd name="connsiteX20" fmla="*/ 3065007 w 5026028"/>
              <a:gd name="connsiteY20" fmla="*/ 107607 h 3839292"/>
              <a:gd name="connsiteX21" fmla="*/ 2516367 w 5026028"/>
              <a:gd name="connsiteY21" fmla="*/ 30 h 3839292"/>
              <a:gd name="connsiteX22" fmla="*/ 2516367 w 5026028"/>
              <a:gd name="connsiteY22" fmla="*/ 30 h 3839292"/>
              <a:gd name="connsiteX23" fmla="*/ 2096819 w 5026028"/>
              <a:gd name="connsiteY23" fmla="*/ 53819 h 3839292"/>
              <a:gd name="connsiteX24" fmla="*/ 816659 w 5026028"/>
              <a:gd name="connsiteY24" fmla="*/ 21546 h 3839292"/>
              <a:gd name="connsiteX0" fmla="*/ 816659 w 5026028"/>
              <a:gd name="connsiteY0" fmla="*/ 21546 h 3839292"/>
              <a:gd name="connsiteX1" fmla="*/ 224988 w 5026028"/>
              <a:gd name="connsiteY1" fmla="*/ 473367 h 3839292"/>
              <a:gd name="connsiteX2" fmla="*/ 171200 w 5026028"/>
              <a:gd name="connsiteY2" fmla="*/ 1258675 h 3839292"/>
              <a:gd name="connsiteX3" fmla="*/ 870 w 5026028"/>
              <a:gd name="connsiteY3" fmla="*/ 1900549 h 3839292"/>
              <a:gd name="connsiteX4" fmla="*/ 108447 w 5026028"/>
              <a:gd name="connsiteY4" fmla="*/ 2506562 h 3839292"/>
              <a:gd name="connsiteX5" fmla="*/ 189129 w 5026028"/>
              <a:gd name="connsiteY5" fmla="*/ 3135885 h 3839292"/>
              <a:gd name="connsiteX6" fmla="*/ 415040 w 5026028"/>
              <a:gd name="connsiteY6" fmla="*/ 3693490 h 3839292"/>
              <a:gd name="connsiteX7" fmla="*/ 1150146 w 5026028"/>
              <a:gd name="connsiteY7" fmla="*/ 3689903 h 3839292"/>
              <a:gd name="connsiteX8" fmla="*/ 1549972 w 5026028"/>
              <a:gd name="connsiteY8" fmla="*/ 3838718 h 3839292"/>
              <a:gd name="connsiteX9" fmla="*/ 2010758 w 5026028"/>
              <a:gd name="connsiteY9" fmla="*/ 3743692 h 3839292"/>
              <a:gd name="connsiteX10" fmla="*/ 2817581 w 5026028"/>
              <a:gd name="connsiteY10" fmla="*/ 3808237 h 3839292"/>
              <a:gd name="connsiteX11" fmla="*/ 3409252 w 5026028"/>
              <a:gd name="connsiteY11" fmla="*/ 3668388 h 3839292"/>
              <a:gd name="connsiteX12" fmla="*/ 4269863 w 5026028"/>
              <a:gd name="connsiteY12" fmla="*/ 3689903 h 3839292"/>
              <a:gd name="connsiteX13" fmla="*/ 4861534 w 5026028"/>
              <a:gd name="connsiteY13" fmla="*/ 3281113 h 3839292"/>
              <a:gd name="connsiteX14" fmla="*/ 4936838 w 5026028"/>
              <a:gd name="connsiteY14" fmla="*/ 2194590 h 3839292"/>
              <a:gd name="connsiteX15" fmla="*/ 5022899 w 5026028"/>
              <a:gd name="connsiteY15" fmla="*/ 1140341 h 3839292"/>
              <a:gd name="connsiteX16" fmla="*/ 4818503 w 5026028"/>
              <a:gd name="connsiteY16" fmla="*/ 548670 h 3839292"/>
              <a:gd name="connsiteX17" fmla="*/ 4183802 w 5026028"/>
              <a:gd name="connsiteY17" fmla="*/ 118364 h 3839292"/>
              <a:gd name="connsiteX18" fmla="*/ 3957892 w 5026028"/>
              <a:gd name="connsiteY18" fmla="*/ 96849 h 3839292"/>
              <a:gd name="connsiteX19" fmla="*/ 3742739 w 5026028"/>
              <a:gd name="connsiteY19" fmla="*/ 30 h 3839292"/>
              <a:gd name="connsiteX20" fmla="*/ 3065007 w 5026028"/>
              <a:gd name="connsiteY20" fmla="*/ 107607 h 3839292"/>
              <a:gd name="connsiteX21" fmla="*/ 2516367 w 5026028"/>
              <a:gd name="connsiteY21" fmla="*/ 30 h 3839292"/>
              <a:gd name="connsiteX22" fmla="*/ 2516367 w 5026028"/>
              <a:gd name="connsiteY22" fmla="*/ 30 h 3839292"/>
              <a:gd name="connsiteX23" fmla="*/ 2096819 w 5026028"/>
              <a:gd name="connsiteY23" fmla="*/ 53819 h 3839292"/>
              <a:gd name="connsiteX24" fmla="*/ 816659 w 5026028"/>
              <a:gd name="connsiteY24" fmla="*/ 21546 h 3839292"/>
              <a:gd name="connsiteX0" fmla="*/ 816659 w 5026028"/>
              <a:gd name="connsiteY0" fmla="*/ 21546 h 3810013"/>
              <a:gd name="connsiteX1" fmla="*/ 224988 w 5026028"/>
              <a:gd name="connsiteY1" fmla="*/ 473367 h 3810013"/>
              <a:gd name="connsiteX2" fmla="*/ 171200 w 5026028"/>
              <a:gd name="connsiteY2" fmla="*/ 1258675 h 3810013"/>
              <a:gd name="connsiteX3" fmla="*/ 870 w 5026028"/>
              <a:gd name="connsiteY3" fmla="*/ 1900549 h 3810013"/>
              <a:gd name="connsiteX4" fmla="*/ 108447 w 5026028"/>
              <a:gd name="connsiteY4" fmla="*/ 2506562 h 3810013"/>
              <a:gd name="connsiteX5" fmla="*/ 189129 w 5026028"/>
              <a:gd name="connsiteY5" fmla="*/ 3135885 h 3810013"/>
              <a:gd name="connsiteX6" fmla="*/ 415040 w 5026028"/>
              <a:gd name="connsiteY6" fmla="*/ 3693490 h 3810013"/>
              <a:gd name="connsiteX7" fmla="*/ 1150146 w 5026028"/>
              <a:gd name="connsiteY7" fmla="*/ 3689903 h 3810013"/>
              <a:gd name="connsiteX8" fmla="*/ 2010758 w 5026028"/>
              <a:gd name="connsiteY8" fmla="*/ 3743692 h 3810013"/>
              <a:gd name="connsiteX9" fmla="*/ 2817581 w 5026028"/>
              <a:gd name="connsiteY9" fmla="*/ 3808237 h 3810013"/>
              <a:gd name="connsiteX10" fmla="*/ 3409252 w 5026028"/>
              <a:gd name="connsiteY10" fmla="*/ 3668388 h 3810013"/>
              <a:gd name="connsiteX11" fmla="*/ 4269863 w 5026028"/>
              <a:gd name="connsiteY11" fmla="*/ 3689903 h 3810013"/>
              <a:gd name="connsiteX12" fmla="*/ 4861534 w 5026028"/>
              <a:gd name="connsiteY12" fmla="*/ 3281113 h 3810013"/>
              <a:gd name="connsiteX13" fmla="*/ 4936838 w 5026028"/>
              <a:gd name="connsiteY13" fmla="*/ 2194590 h 3810013"/>
              <a:gd name="connsiteX14" fmla="*/ 5022899 w 5026028"/>
              <a:gd name="connsiteY14" fmla="*/ 1140341 h 3810013"/>
              <a:gd name="connsiteX15" fmla="*/ 4818503 w 5026028"/>
              <a:gd name="connsiteY15" fmla="*/ 548670 h 3810013"/>
              <a:gd name="connsiteX16" fmla="*/ 4183802 w 5026028"/>
              <a:gd name="connsiteY16" fmla="*/ 118364 h 3810013"/>
              <a:gd name="connsiteX17" fmla="*/ 3957892 w 5026028"/>
              <a:gd name="connsiteY17" fmla="*/ 96849 h 3810013"/>
              <a:gd name="connsiteX18" fmla="*/ 3742739 w 5026028"/>
              <a:gd name="connsiteY18" fmla="*/ 30 h 3810013"/>
              <a:gd name="connsiteX19" fmla="*/ 3065007 w 5026028"/>
              <a:gd name="connsiteY19" fmla="*/ 107607 h 3810013"/>
              <a:gd name="connsiteX20" fmla="*/ 2516367 w 5026028"/>
              <a:gd name="connsiteY20" fmla="*/ 30 h 3810013"/>
              <a:gd name="connsiteX21" fmla="*/ 2516367 w 5026028"/>
              <a:gd name="connsiteY21" fmla="*/ 30 h 3810013"/>
              <a:gd name="connsiteX22" fmla="*/ 2096819 w 5026028"/>
              <a:gd name="connsiteY22" fmla="*/ 53819 h 3810013"/>
              <a:gd name="connsiteX23" fmla="*/ 816659 w 5026028"/>
              <a:gd name="connsiteY23" fmla="*/ 21546 h 3810013"/>
              <a:gd name="connsiteX0" fmla="*/ 816659 w 5026028"/>
              <a:gd name="connsiteY0" fmla="*/ 21546 h 3810013"/>
              <a:gd name="connsiteX1" fmla="*/ 224988 w 5026028"/>
              <a:gd name="connsiteY1" fmla="*/ 473367 h 3810013"/>
              <a:gd name="connsiteX2" fmla="*/ 171200 w 5026028"/>
              <a:gd name="connsiteY2" fmla="*/ 1258675 h 3810013"/>
              <a:gd name="connsiteX3" fmla="*/ 870 w 5026028"/>
              <a:gd name="connsiteY3" fmla="*/ 1900549 h 3810013"/>
              <a:gd name="connsiteX4" fmla="*/ 108447 w 5026028"/>
              <a:gd name="connsiteY4" fmla="*/ 2506562 h 3810013"/>
              <a:gd name="connsiteX5" fmla="*/ 189129 w 5026028"/>
              <a:gd name="connsiteY5" fmla="*/ 3135885 h 3810013"/>
              <a:gd name="connsiteX6" fmla="*/ 415040 w 5026028"/>
              <a:gd name="connsiteY6" fmla="*/ 3693490 h 3810013"/>
              <a:gd name="connsiteX7" fmla="*/ 1490805 w 5026028"/>
              <a:gd name="connsiteY7" fmla="*/ 3689903 h 3810013"/>
              <a:gd name="connsiteX8" fmla="*/ 2010758 w 5026028"/>
              <a:gd name="connsiteY8" fmla="*/ 3743692 h 3810013"/>
              <a:gd name="connsiteX9" fmla="*/ 2817581 w 5026028"/>
              <a:gd name="connsiteY9" fmla="*/ 3808237 h 3810013"/>
              <a:gd name="connsiteX10" fmla="*/ 3409252 w 5026028"/>
              <a:gd name="connsiteY10" fmla="*/ 3668388 h 3810013"/>
              <a:gd name="connsiteX11" fmla="*/ 4269863 w 5026028"/>
              <a:gd name="connsiteY11" fmla="*/ 3689903 h 3810013"/>
              <a:gd name="connsiteX12" fmla="*/ 4861534 w 5026028"/>
              <a:gd name="connsiteY12" fmla="*/ 3281113 h 3810013"/>
              <a:gd name="connsiteX13" fmla="*/ 4936838 w 5026028"/>
              <a:gd name="connsiteY13" fmla="*/ 2194590 h 3810013"/>
              <a:gd name="connsiteX14" fmla="*/ 5022899 w 5026028"/>
              <a:gd name="connsiteY14" fmla="*/ 1140341 h 3810013"/>
              <a:gd name="connsiteX15" fmla="*/ 4818503 w 5026028"/>
              <a:gd name="connsiteY15" fmla="*/ 548670 h 3810013"/>
              <a:gd name="connsiteX16" fmla="*/ 4183802 w 5026028"/>
              <a:gd name="connsiteY16" fmla="*/ 118364 h 3810013"/>
              <a:gd name="connsiteX17" fmla="*/ 3957892 w 5026028"/>
              <a:gd name="connsiteY17" fmla="*/ 96849 h 3810013"/>
              <a:gd name="connsiteX18" fmla="*/ 3742739 w 5026028"/>
              <a:gd name="connsiteY18" fmla="*/ 30 h 3810013"/>
              <a:gd name="connsiteX19" fmla="*/ 3065007 w 5026028"/>
              <a:gd name="connsiteY19" fmla="*/ 107607 h 3810013"/>
              <a:gd name="connsiteX20" fmla="*/ 2516367 w 5026028"/>
              <a:gd name="connsiteY20" fmla="*/ 30 h 3810013"/>
              <a:gd name="connsiteX21" fmla="*/ 2516367 w 5026028"/>
              <a:gd name="connsiteY21" fmla="*/ 30 h 3810013"/>
              <a:gd name="connsiteX22" fmla="*/ 2096819 w 5026028"/>
              <a:gd name="connsiteY22" fmla="*/ 53819 h 3810013"/>
              <a:gd name="connsiteX23" fmla="*/ 816659 w 5026028"/>
              <a:gd name="connsiteY23" fmla="*/ 21546 h 3810013"/>
              <a:gd name="connsiteX0" fmla="*/ 816659 w 5026028"/>
              <a:gd name="connsiteY0" fmla="*/ 21546 h 3854200"/>
              <a:gd name="connsiteX1" fmla="*/ 224988 w 5026028"/>
              <a:gd name="connsiteY1" fmla="*/ 473367 h 3854200"/>
              <a:gd name="connsiteX2" fmla="*/ 171200 w 5026028"/>
              <a:gd name="connsiteY2" fmla="*/ 1258675 h 3854200"/>
              <a:gd name="connsiteX3" fmla="*/ 870 w 5026028"/>
              <a:gd name="connsiteY3" fmla="*/ 1900549 h 3854200"/>
              <a:gd name="connsiteX4" fmla="*/ 108447 w 5026028"/>
              <a:gd name="connsiteY4" fmla="*/ 2506562 h 3854200"/>
              <a:gd name="connsiteX5" fmla="*/ 189129 w 5026028"/>
              <a:gd name="connsiteY5" fmla="*/ 3135885 h 3854200"/>
              <a:gd name="connsiteX6" fmla="*/ 415040 w 5026028"/>
              <a:gd name="connsiteY6" fmla="*/ 3693490 h 3854200"/>
              <a:gd name="connsiteX7" fmla="*/ 1490805 w 5026028"/>
              <a:gd name="connsiteY7" fmla="*/ 3689903 h 3854200"/>
              <a:gd name="connsiteX8" fmla="*/ 2010758 w 5026028"/>
              <a:gd name="connsiteY8" fmla="*/ 3743692 h 3854200"/>
              <a:gd name="connsiteX9" fmla="*/ 2611393 w 5026028"/>
              <a:gd name="connsiteY9" fmla="*/ 3853061 h 3854200"/>
              <a:gd name="connsiteX10" fmla="*/ 3409252 w 5026028"/>
              <a:gd name="connsiteY10" fmla="*/ 3668388 h 3854200"/>
              <a:gd name="connsiteX11" fmla="*/ 4269863 w 5026028"/>
              <a:gd name="connsiteY11" fmla="*/ 3689903 h 3854200"/>
              <a:gd name="connsiteX12" fmla="*/ 4861534 w 5026028"/>
              <a:gd name="connsiteY12" fmla="*/ 3281113 h 3854200"/>
              <a:gd name="connsiteX13" fmla="*/ 4936838 w 5026028"/>
              <a:gd name="connsiteY13" fmla="*/ 2194590 h 3854200"/>
              <a:gd name="connsiteX14" fmla="*/ 5022899 w 5026028"/>
              <a:gd name="connsiteY14" fmla="*/ 1140341 h 3854200"/>
              <a:gd name="connsiteX15" fmla="*/ 4818503 w 5026028"/>
              <a:gd name="connsiteY15" fmla="*/ 548670 h 3854200"/>
              <a:gd name="connsiteX16" fmla="*/ 4183802 w 5026028"/>
              <a:gd name="connsiteY16" fmla="*/ 118364 h 3854200"/>
              <a:gd name="connsiteX17" fmla="*/ 3957892 w 5026028"/>
              <a:gd name="connsiteY17" fmla="*/ 96849 h 3854200"/>
              <a:gd name="connsiteX18" fmla="*/ 3742739 w 5026028"/>
              <a:gd name="connsiteY18" fmla="*/ 30 h 3854200"/>
              <a:gd name="connsiteX19" fmla="*/ 3065007 w 5026028"/>
              <a:gd name="connsiteY19" fmla="*/ 107607 h 3854200"/>
              <a:gd name="connsiteX20" fmla="*/ 2516367 w 5026028"/>
              <a:gd name="connsiteY20" fmla="*/ 30 h 3854200"/>
              <a:gd name="connsiteX21" fmla="*/ 2516367 w 5026028"/>
              <a:gd name="connsiteY21" fmla="*/ 30 h 3854200"/>
              <a:gd name="connsiteX22" fmla="*/ 2096819 w 5026028"/>
              <a:gd name="connsiteY22" fmla="*/ 53819 h 3854200"/>
              <a:gd name="connsiteX23" fmla="*/ 816659 w 5026028"/>
              <a:gd name="connsiteY23" fmla="*/ 21546 h 3854200"/>
              <a:gd name="connsiteX0" fmla="*/ 816659 w 5026028"/>
              <a:gd name="connsiteY0" fmla="*/ 21546 h 3854200"/>
              <a:gd name="connsiteX1" fmla="*/ 224988 w 5026028"/>
              <a:gd name="connsiteY1" fmla="*/ 473367 h 3854200"/>
              <a:gd name="connsiteX2" fmla="*/ 171200 w 5026028"/>
              <a:gd name="connsiteY2" fmla="*/ 1258675 h 3854200"/>
              <a:gd name="connsiteX3" fmla="*/ 870 w 5026028"/>
              <a:gd name="connsiteY3" fmla="*/ 1900549 h 3854200"/>
              <a:gd name="connsiteX4" fmla="*/ 108447 w 5026028"/>
              <a:gd name="connsiteY4" fmla="*/ 2506562 h 3854200"/>
              <a:gd name="connsiteX5" fmla="*/ 189129 w 5026028"/>
              <a:gd name="connsiteY5" fmla="*/ 3135885 h 3854200"/>
              <a:gd name="connsiteX6" fmla="*/ 415040 w 5026028"/>
              <a:gd name="connsiteY6" fmla="*/ 3693490 h 3854200"/>
              <a:gd name="connsiteX7" fmla="*/ 1490805 w 5026028"/>
              <a:gd name="connsiteY7" fmla="*/ 3689903 h 3854200"/>
              <a:gd name="connsiteX8" fmla="*/ 2010758 w 5026028"/>
              <a:gd name="connsiteY8" fmla="*/ 3743692 h 3854200"/>
              <a:gd name="connsiteX9" fmla="*/ 2575534 w 5026028"/>
              <a:gd name="connsiteY9" fmla="*/ 3853061 h 3854200"/>
              <a:gd name="connsiteX10" fmla="*/ 3409252 w 5026028"/>
              <a:gd name="connsiteY10" fmla="*/ 3668388 h 3854200"/>
              <a:gd name="connsiteX11" fmla="*/ 4269863 w 5026028"/>
              <a:gd name="connsiteY11" fmla="*/ 3689903 h 3854200"/>
              <a:gd name="connsiteX12" fmla="*/ 4861534 w 5026028"/>
              <a:gd name="connsiteY12" fmla="*/ 3281113 h 3854200"/>
              <a:gd name="connsiteX13" fmla="*/ 4936838 w 5026028"/>
              <a:gd name="connsiteY13" fmla="*/ 2194590 h 3854200"/>
              <a:gd name="connsiteX14" fmla="*/ 5022899 w 5026028"/>
              <a:gd name="connsiteY14" fmla="*/ 1140341 h 3854200"/>
              <a:gd name="connsiteX15" fmla="*/ 4818503 w 5026028"/>
              <a:gd name="connsiteY15" fmla="*/ 548670 h 3854200"/>
              <a:gd name="connsiteX16" fmla="*/ 4183802 w 5026028"/>
              <a:gd name="connsiteY16" fmla="*/ 118364 h 3854200"/>
              <a:gd name="connsiteX17" fmla="*/ 3957892 w 5026028"/>
              <a:gd name="connsiteY17" fmla="*/ 96849 h 3854200"/>
              <a:gd name="connsiteX18" fmla="*/ 3742739 w 5026028"/>
              <a:gd name="connsiteY18" fmla="*/ 30 h 3854200"/>
              <a:gd name="connsiteX19" fmla="*/ 3065007 w 5026028"/>
              <a:gd name="connsiteY19" fmla="*/ 107607 h 3854200"/>
              <a:gd name="connsiteX20" fmla="*/ 2516367 w 5026028"/>
              <a:gd name="connsiteY20" fmla="*/ 30 h 3854200"/>
              <a:gd name="connsiteX21" fmla="*/ 2516367 w 5026028"/>
              <a:gd name="connsiteY21" fmla="*/ 30 h 3854200"/>
              <a:gd name="connsiteX22" fmla="*/ 2096819 w 5026028"/>
              <a:gd name="connsiteY22" fmla="*/ 53819 h 3854200"/>
              <a:gd name="connsiteX23" fmla="*/ 816659 w 5026028"/>
              <a:gd name="connsiteY23" fmla="*/ 21546 h 3854200"/>
              <a:gd name="connsiteX0" fmla="*/ 816659 w 5026028"/>
              <a:gd name="connsiteY0" fmla="*/ 21546 h 3854232"/>
              <a:gd name="connsiteX1" fmla="*/ 224988 w 5026028"/>
              <a:gd name="connsiteY1" fmla="*/ 473367 h 3854232"/>
              <a:gd name="connsiteX2" fmla="*/ 171200 w 5026028"/>
              <a:gd name="connsiteY2" fmla="*/ 1258675 h 3854232"/>
              <a:gd name="connsiteX3" fmla="*/ 870 w 5026028"/>
              <a:gd name="connsiteY3" fmla="*/ 1900549 h 3854232"/>
              <a:gd name="connsiteX4" fmla="*/ 108447 w 5026028"/>
              <a:gd name="connsiteY4" fmla="*/ 2506562 h 3854232"/>
              <a:gd name="connsiteX5" fmla="*/ 189129 w 5026028"/>
              <a:gd name="connsiteY5" fmla="*/ 3135885 h 3854232"/>
              <a:gd name="connsiteX6" fmla="*/ 415040 w 5026028"/>
              <a:gd name="connsiteY6" fmla="*/ 3693490 h 3854232"/>
              <a:gd name="connsiteX7" fmla="*/ 1437017 w 5026028"/>
              <a:gd name="connsiteY7" fmla="*/ 3671974 h 3854232"/>
              <a:gd name="connsiteX8" fmla="*/ 2010758 w 5026028"/>
              <a:gd name="connsiteY8" fmla="*/ 3743692 h 3854232"/>
              <a:gd name="connsiteX9" fmla="*/ 2575534 w 5026028"/>
              <a:gd name="connsiteY9" fmla="*/ 3853061 h 3854232"/>
              <a:gd name="connsiteX10" fmla="*/ 3409252 w 5026028"/>
              <a:gd name="connsiteY10" fmla="*/ 3668388 h 3854232"/>
              <a:gd name="connsiteX11" fmla="*/ 4269863 w 5026028"/>
              <a:gd name="connsiteY11" fmla="*/ 3689903 h 3854232"/>
              <a:gd name="connsiteX12" fmla="*/ 4861534 w 5026028"/>
              <a:gd name="connsiteY12" fmla="*/ 3281113 h 3854232"/>
              <a:gd name="connsiteX13" fmla="*/ 4936838 w 5026028"/>
              <a:gd name="connsiteY13" fmla="*/ 2194590 h 3854232"/>
              <a:gd name="connsiteX14" fmla="*/ 5022899 w 5026028"/>
              <a:gd name="connsiteY14" fmla="*/ 1140341 h 3854232"/>
              <a:gd name="connsiteX15" fmla="*/ 4818503 w 5026028"/>
              <a:gd name="connsiteY15" fmla="*/ 548670 h 3854232"/>
              <a:gd name="connsiteX16" fmla="*/ 4183802 w 5026028"/>
              <a:gd name="connsiteY16" fmla="*/ 118364 h 3854232"/>
              <a:gd name="connsiteX17" fmla="*/ 3957892 w 5026028"/>
              <a:gd name="connsiteY17" fmla="*/ 96849 h 3854232"/>
              <a:gd name="connsiteX18" fmla="*/ 3742739 w 5026028"/>
              <a:gd name="connsiteY18" fmla="*/ 30 h 3854232"/>
              <a:gd name="connsiteX19" fmla="*/ 3065007 w 5026028"/>
              <a:gd name="connsiteY19" fmla="*/ 107607 h 3854232"/>
              <a:gd name="connsiteX20" fmla="*/ 2516367 w 5026028"/>
              <a:gd name="connsiteY20" fmla="*/ 30 h 3854232"/>
              <a:gd name="connsiteX21" fmla="*/ 2516367 w 5026028"/>
              <a:gd name="connsiteY21" fmla="*/ 30 h 3854232"/>
              <a:gd name="connsiteX22" fmla="*/ 2096819 w 5026028"/>
              <a:gd name="connsiteY22" fmla="*/ 53819 h 3854232"/>
              <a:gd name="connsiteX23" fmla="*/ 816659 w 5026028"/>
              <a:gd name="connsiteY23" fmla="*/ 21546 h 3854232"/>
              <a:gd name="connsiteX0" fmla="*/ 816659 w 5026028"/>
              <a:gd name="connsiteY0" fmla="*/ 21546 h 3854232"/>
              <a:gd name="connsiteX1" fmla="*/ 224988 w 5026028"/>
              <a:gd name="connsiteY1" fmla="*/ 473367 h 3854232"/>
              <a:gd name="connsiteX2" fmla="*/ 171200 w 5026028"/>
              <a:gd name="connsiteY2" fmla="*/ 1258675 h 3854232"/>
              <a:gd name="connsiteX3" fmla="*/ 870 w 5026028"/>
              <a:gd name="connsiteY3" fmla="*/ 1900549 h 3854232"/>
              <a:gd name="connsiteX4" fmla="*/ 108447 w 5026028"/>
              <a:gd name="connsiteY4" fmla="*/ 2506562 h 3854232"/>
              <a:gd name="connsiteX5" fmla="*/ 189129 w 5026028"/>
              <a:gd name="connsiteY5" fmla="*/ 3135885 h 3854232"/>
              <a:gd name="connsiteX6" fmla="*/ 415040 w 5026028"/>
              <a:gd name="connsiteY6" fmla="*/ 3693490 h 3854232"/>
              <a:gd name="connsiteX7" fmla="*/ 1437017 w 5026028"/>
              <a:gd name="connsiteY7" fmla="*/ 3671974 h 3854232"/>
              <a:gd name="connsiteX8" fmla="*/ 2010758 w 5026028"/>
              <a:gd name="connsiteY8" fmla="*/ 3743692 h 3854232"/>
              <a:gd name="connsiteX9" fmla="*/ 2575534 w 5026028"/>
              <a:gd name="connsiteY9" fmla="*/ 3853061 h 3854232"/>
              <a:gd name="connsiteX10" fmla="*/ 3409252 w 5026028"/>
              <a:gd name="connsiteY10" fmla="*/ 3668388 h 3854232"/>
              <a:gd name="connsiteX11" fmla="*/ 4269863 w 5026028"/>
              <a:gd name="connsiteY11" fmla="*/ 3689903 h 3854232"/>
              <a:gd name="connsiteX12" fmla="*/ 4861534 w 5026028"/>
              <a:gd name="connsiteY12" fmla="*/ 3281113 h 3854232"/>
              <a:gd name="connsiteX13" fmla="*/ 4936838 w 5026028"/>
              <a:gd name="connsiteY13" fmla="*/ 2194590 h 3854232"/>
              <a:gd name="connsiteX14" fmla="*/ 5022899 w 5026028"/>
              <a:gd name="connsiteY14" fmla="*/ 1140341 h 3854232"/>
              <a:gd name="connsiteX15" fmla="*/ 4818503 w 5026028"/>
              <a:gd name="connsiteY15" fmla="*/ 548670 h 3854232"/>
              <a:gd name="connsiteX16" fmla="*/ 4183802 w 5026028"/>
              <a:gd name="connsiteY16" fmla="*/ 118364 h 3854232"/>
              <a:gd name="connsiteX17" fmla="*/ 3957892 w 5026028"/>
              <a:gd name="connsiteY17" fmla="*/ 96849 h 3854232"/>
              <a:gd name="connsiteX18" fmla="*/ 3742739 w 5026028"/>
              <a:gd name="connsiteY18" fmla="*/ 30 h 3854232"/>
              <a:gd name="connsiteX19" fmla="*/ 3065007 w 5026028"/>
              <a:gd name="connsiteY19" fmla="*/ 107607 h 3854232"/>
              <a:gd name="connsiteX20" fmla="*/ 2516367 w 5026028"/>
              <a:gd name="connsiteY20" fmla="*/ 30 h 3854232"/>
              <a:gd name="connsiteX21" fmla="*/ 2516367 w 5026028"/>
              <a:gd name="connsiteY21" fmla="*/ 30 h 3854232"/>
              <a:gd name="connsiteX22" fmla="*/ 2096819 w 5026028"/>
              <a:gd name="connsiteY22" fmla="*/ 53819 h 3854232"/>
              <a:gd name="connsiteX23" fmla="*/ 816659 w 5026028"/>
              <a:gd name="connsiteY23" fmla="*/ 21546 h 3854232"/>
              <a:gd name="connsiteX0" fmla="*/ 816659 w 5026028"/>
              <a:gd name="connsiteY0" fmla="*/ 21546 h 3854232"/>
              <a:gd name="connsiteX1" fmla="*/ 224988 w 5026028"/>
              <a:gd name="connsiteY1" fmla="*/ 473367 h 3854232"/>
              <a:gd name="connsiteX2" fmla="*/ 171200 w 5026028"/>
              <a:gd name="connsiteY2" fmla="*/ 1258675 h 3854232"/>
              <a:gd name="connsiteX3" fmla="*/ 870 w 5026028"/>
              <a:gd name="connsiteY3" fmla="*/ 1900549 h 3854232"/>
              <a:gd name="connsiteX4" fmla="*/ 108447 w 5026028"/>
              <a:gd name="connsiteY4" fmla="*/ 2506562 h 3854232"/>
              <a:gd name="connsiteX5" fmla="*/ 189129 w 5026028"/>
              <a:gd name="connsiteY5" fmla="*/ 3135885 h 3854232"/>
              <a:gd name="connsiteX6" fmla="*/ 397111 w 5026028"/>
              <a:gd name="connsiteY6" fmla="*/ 3693490 h 3854232"/>
              <a:gd name="connsiteX7" fmla="*/ 1437017 w 5026028"/>
              <a:gd name="connsiteY7" fmla="*/ 3671974 h 3854232"/>
              <a:gd name="connsiteX8" fmla="*/ 2010758 w 5026028"/>
              <a:gd name="connsiteY8" fmla="*/ 3743692 h 3854232"/>
              <a:gd name="connsiteX9" fmla="*/ 2575534 w 5026028"/>
              <a:gd name="connsiteY9" fmla="*/ 3853061 h 3854232"/>
              <a:gd name="connsiteX10" fmla="*/ 3409252 w 5026028"/>
              <a:gd name="connsiteY10" fmla="*/ 3668388 h 3854232"/>
              <a:gd name="connsiteX11" fmla="*/ 4269863 w 5026028"/>
              <a:gd name="connsiteY11" fmla="*/ 3689903 h 3854232"/>
              <a:gd name="connsiteX12" fmla="*/ 4861534 w 5026028"/>
              <a:gd name="connsiteY12" fmla="*/ 3281113 h 3854232"/>
              <a:gd name="connsiteX13" fmla="*/ 4936838 w 5026028"/>
              <a:gd name="connsiteY13" fmla="*/ 2194590 h 3854232"/>
              <a:gd name="connsiteX14" fmla="*/ 5022899 w 5026028"/>
              <a:gd name="connsiteY14" fmla="*/ 1140341 h 3854232"/>
              <a:gd name="connsiteX15" fmla="*/ 4818503 w 5026028"/>
              <a:gd name="connsiteY15" fmla="*/ 548670 h 3854232"/>
              <a:gd name="connsiteX16" fmla="*/ 4183802 w 5026028"/>
              <a:gd name="connsiteY16" fmla="*/ 118364 h 3854232"/>
              <a:gd name="connsiteX17" fmla="*/ 3957892 w 5026028"/>
              <a:gd name="connsiteY17" fmla="*/ 96849 h 3854232"/>
              <a:gd name="connsiteX18" fmla="*/ 3742739 w 5026028"/>
              <a:gd name="connsiteY18" fmla="*/ 30 h 3854232"/>
              <a:gd name="connsiteX19" fmla="*/ 3065007 w 5026028"/>
              <a:gd name="connsiteY19" fmla="*/ 107607 h 3854232"/>
              <a:gd name="connsiteX20" fmla="*/ 2516367 w 5026028"/>
              <a:gd name="connsiteY20" fmla="*/ 30 h 3854232"/>
              <a:gd name="connsiteX21" fmla="*/ 2516367 w 5026028"/>
              <a:gd name="connsiteY21" fmla="*/ 30 h 3854232"/>
              <a:gd name="connsiteX22" fmla="*/ 2096819 w 5026028"/>
              <a:gd name="connsiteY22" fmla="*/ 53819 h 3854232"/>
              <a:gd name="connsiteX23" fmla="*/ 816659 w 5026028"/>
              <a:gd name="connsiteY23" fmla="*/ 21546 h 3854232"/>
              <a:gd name="connsiteX0" fmla="*/ 816659 w 5026028"/>
              <a:gd name="connsiteY0" fmla="*/ 21546 h 3854232"/>
              <a:gd name="connsiteX1" fmla="*/ 224988 w 5026028"/>
              <a:gd name="connsiteY1" fmla="*/ 473367 h 3854232"/>
              <a:gd name="connsiteX2" fmla="*/ 171200 w 5026028"/>
              <a:gd name="connsiteY2" fmla="*/ 1258675 h 3854232"/>
              <a:gd name="connsiteX3" fmla="*/ 870 w 5026028"/>
              <a:gd name="connsiteY3" fmla="*/ 1900549 h 3854232"/>
              <a:gd name="connsiteX4" fmla="*/ 108447 w 5026028"/>
              <a:gd name="connsiteY4" fmla="*/ 2506562 h 3854232"/>
              <a:gd name="connsiteX5" fmla="*/ 189129 w 5026028"/>
              <a:gd name="connsiteY5" fmla="*/ 3135885 h 3854232"/>
              <a:gd name="connsiteX6" fmla="*/ 397111 w 5026028"/>
              <a:gd name="connsiteY6" fmla="*/ 3693490 h 3854232"/>
              <a:gd name="connsiteX7" fmla="*/ 1437017 w 5026028"/>
              <a:gd name="connsiteY7" fmla="*/ 3671974 h 3854232"/>
              <a:gd name="connsiteX8" fmla="*/ 2010758 w 5026028"/>
              <a:gd name="connsiteY8" fmla="*/ 3743692 h 3854232"/>
              <a:gd name="connsiteX9" fmla="*/ 2575534 w 5026028"/>
              <a:gd name="connsiteY9" fmla="*/ 3853061 h 3854232"/>
              <a:gd name="connsiteX10" fmla="*/ 3409252 w 5026028"/>
              <a:gd name="connsiteY10" fmla="*/ 3668388 h 3854232"/>
              <a:gd name="connsiteX11" fmla="*/ 4269863 w 5026028"/>
              <a:gd name="connsiteY11" fmla="*/ 3689903 h 3854232"/>
              <a:gd name="connsiteX12" fmla="*/ 4861534 w 5026028"/>
              <a:gd name="connsiteY12" fmla="*/ 3281113 h 3854232"/>
              <a:gd name="connsiteX13" fmla="*/ 4936838 w 5026028"/>
              <a:gd name="connsiteY13" fmla="*/ 2194590 h 3854232"/>
              <a:gd name="connsiteX14" fmla="*/ 5022899 w 5026028"/>
              <a:gd name="connsiteY14" fmla="*/ 1140341 h 3854232"/>
              <a:gd name="connsiteX15" fmla="*/ 4818503 w 5026028"/>
              <a:gd name="connsiteY15" fmla="*/ 548670 h 3854232"/>
              <a:gd name="connsiteX16" fmla="*/ 4183802 w 5026028"/>
              <a:gd name="connsiteY16" fmla="*/ 118364 h 3854232"/>
              <a:gd name="connsiteX17" fmla="*/ 3957892 w 5026028"/>
              <a:gd name="connsiteY17" fmla="*/ 96849 h 3854232"/>
              <a:gd name="connsiteX18" fmla="*/ 3742739 w 5026028"/>
              <a:gd name="connsiteY18" fmla="*/ 30 h 3854232"/>
              <a:gd name="connsiteX19" fmla="*/ 3065007 w 5026028"/>
              <a:gd name="connsiteY19" fmla="*/ 107607 h 3854232"/>
              <a:gd name="connsiteX20" fmla="*/ 2516367 w 5026028"/>
              <a:gd name="connsiteY20" fmla="*/ 30 h 3854232"/>
              <a:gd name="connsiteX21" fmla="*/ 2516367 w 5026028"/>
              <a:gd name="connsiteY21" fmla="*/ 30 h 3854232"/>
              <a:gd name="connsiteX22" fmla="*/ 2096819 w 5026028"/>
              <a:gd name="connsiteY22" fmla="*/ 53819 h 3854232"/>
              <a:gd name="connsiteX23" fmla="*/ 816659 w 5026028"/>
              <a:gd name="connsiteY23" fmla="*/ 21546 h 3854232"/>
              <a:gd name="connsiteX0" fmla="*/ 816553 w 5025922"/>
              <a:gd name="connsiteY0" fmla="*/ 21546 h 3854232"/>
              <a:gd name="connsiteX1" fmla="*/ 224882 w 5025922"/>
              <a:gd name="connsiteY1" fmla="*/ 473367 h 3854232"/>
              <a:gd name="connsiteX2" fmla="*/ 171094 w 5025922"/>
              <a:gd name="connsiteY2" fmla="*/ 1258675 h 3854232"/>
              <a:gd name="connsiteX3" fmla="*/ 764 w 5025922"/>
              <a:gd name="connsiteY3" fmla="*/ 1900549 h 3854232"/>
              <a:gd name="connsiteX4" fmla="*/ 108341 w 5025922"/>
              <a:gd name="connsiteY4" fmla="*/ 2506562 h 3854232"/>
              <a:gd name="connsiteX5" fmla="*/ 108341 w 5025922"/>
              <a:gd name="connsiteY5" fmla="*/ 3144849 h 3854232"/>
              <a:gd name="connsiteX6" fmla="*/ 397005 w 5025922"/>
              <a:gd name="connsiteY6" fmla="*/ 3693490 h 3854232"/>
              <a:gd name="connsiteX7" fmla="*/ 1436911 w 5025922"/>
              <a:gd name="connsiteY7" fmla="*/ 3671974 h 3854232"/>
              <a:gd name="connsiteX8" fmla="*/ 2010652 w 5025922"/>
              <a:gd name="connsiteY8" fmla="*/ 3743692 h 3854232"/>
              <a:gd name="connsiteX9" fmla="*/ 2575428 w 5025922"/>
              <a:gd name="connsiteY9" fmla="*/ 3853061 h 3854232"/>
              <a:gd name="connsiteX10" fmla="*/ 3409146 w 5025922"/>
              <a:gd name="connsiteY10" fmla="*/ 3668388 h 3854232"/>
              <a:gd name="connsiteX11" fmla="*/ 4269757 w 5025922"/>
              <a:gd name="connsiteY11" fmla="*/ 3689903 h 3854232"/>
              <a:gd name="connsiteX12" fmla="*/ 4861428 w 5025922"/>
              <a:gd name="connsiteY12" fmla="*/ 3281113 h 3854232"/>
              <a:gd name="connsiteX13" fmla="*/ 4936732 w 5025922"/>
              <a:gd name="connsiteY13" fmla="*/ 2194590 h 3854232"/>
              <a:gd name="connsiteX14" fmla="*/ 5022793 w 5025922"/>
              <a:gd name="connsiteY14" fmla="*/ 1140341 h 3854232"/>
              <a:gd name="connsiteX15" fmla="*/ 4818397 w 5025922"/>
              <a:gd name="connsiteY15" fmla="*/ 548670 h 3854232"/>
              <a:gd name="connsiteX16" fmla="*/ 4183696 w 5025922"/>
              <a:gd name="connsiteY16" fmla="*/ 118364 h 3854232"/>
              <a:gd name="connsiteX17" fmla="*/ 3957786 w 5025922"/>
              <a:gd name="connsiteY17" fmla="*/ 96849 h 3854232"/>
              <a:gd name="connsiteX18" fmla="*/ 3742633 w 5025922"/>
              <a:gd name="connsiteY18" fmla="*/ 30 h 3854232"/>
              <a:gd name="connsiteX19" fmla="*/ 3064901 w 5025922"/>
              <a:gd name="connsiteY19" fmla="*/ 107607 h 3854232"/>
              <a:gd name="connsiteX20" fmla="*/ 2516261 w 5025922"/>
              <a:gd name="connsiteY20" fmla="*/ 30 h 3854232"/>
              <a:gd name="connsiteX21" fmla="*/ 2516261 w 5025922"/>
              <a:gd name="connsiteY21" fmla="*/ 30 h 3854232"/>
              <a:gd name="connsiteX22" fmla="*/ 2096713 w 5025922"/>
              <a:gd name="connsiteY22" fmla="*/ 53819 h 3854232"/>
              <a:gd name="connsiteX23" fmla="*/ 816553 w 5025922"/>
              <a:gd name="connsiteY23" fmla="*/ 21546 h 3854232"/>
              <a:gd name="connsiteX0" fmla="*/ 816553 w 5025922"/>
              <a:gd name="connsiteY0" fmla="*/ 21546 h 3854232"/>
              <a:gd name="connsiteX1" fmla="*/ 224882 w 5025922"/>
              <a:gd name="connsiteY1" fmla="*/ 473367 h 3854232"/>
              <a:gd name="connsiteX2" fmla="*/ 171094 w 5025922"/>
              <a:gd name="connsiteY2" fmla="*/ 1258675 h 3854232"/>
              <a:gd name="connsiteX3" fmla="*/ 764 w 5025922"/>
              <a:gd name="connsiteY3" fmla="*/ 1900549 h 3854232"/>
              <a:gd name="connsiteX4" fmla="*/ 108341 w 5025922"/>
              <a:gd name="connsiteY4" fmla="*/ 2506562 h 3854232"/>
              <a:gd name="connsiteX5" fmla="*/ 108341 w 5025922"/>
              <a:gd name="connsiteY5" fmla="*/ 3144849 h 3854232"/>
              <a:gd name="connsiteX6" fmla="*/ 397005 w 5025922"/>
              <a:gd name="connsiteY6" fmla="*/ 3693490 h 3854232"/>
              <a:gd name="connsiteX7" fmla="*/ 1436911 w 5025922"/>
              <a:gd name="connsiteY7" fmla="*/ 3671974 h 3854232"/>
              <a:gd name="connsiteX8" fmla="*/ 2010652 w 5025922"/>
              <a:gd name="connsiteY8" fmla="*/ 3743692 h 3854232"/>
              <a:gd name="connsiteX9" fmla="*/ 2575428 w 5025922"/>
              <a:gd name="connsiteY9" fmla="*/ 3853061 h 3854232"/>
              <a:gd name="connsiteX10" fmla="*/ 3409146 w 5025922"/>
              <a:gd name="connsiteY10" fmla="*/ 3668388 h 3854232"/>
              <a:gd name="connsiteX11" fmla="*/ 4269757 w 5025922"/>
              <a:gd name="connsiteY11" fmla="*/ 3689903 h 3854232"/>
              <a:gd name="connsiteX12" fmla="*/ 4861428 w 5025922"/>
              <a:gd name="connsiteY12" fmla="*/ 3281113 h 3854232"/>
              <a:gd name="connsiteX13" fmla="*/ 4936732 w 5025922"/>
              <a:gd name="connsiteY13" fmla="*/ 2194590 h 3854232"/>
              <a:gd name="connsiteX14" fmla="*/ 5022793 w 5025922"/>
              <a:gd name="connsiteY14" fmla="*/ 1140341 h 3854232"/>
              <a:gd name="connsiteX15" fmla="*/ 4818397 w 5025922"/>
              <a:gd name="connsiteY15" fmla="*/ 548670 h 3854232"/>
              <a:gd name="connsiteX16" fmla="*/ 4183696 w 5025922"/>
              <a:gd name="connsiteY16" fmla="*/ 118364 h 3854232"/>
              <a:gd name="connsiteX17" fmla="*/ 3957786 w 5025922"/>
              <a:gd name="connsiteY17" fmla="*/ 96849 h 3854232"/>
              <a:gd name="connsiteX18" fmla="*/ 3742633 w 5025922"/>
              <a:gd name="connsiteY18" fmla="*/ 30 h 3854232"/>
              <a:gd name="connsiteX19" fmla="*/ 3064901 w 5025922"/>
              <a:gd name="connsiteY19" fmla="*/ 107607 h 3854232"/>
              <a:gd name="connsiteX20" fmla="*/ 2516261 w 5025922"/>
              <a:gd name="connsiteY20" fmla="*/ 30 h 3854232"/>
              <a:gd name="connsiteX21" fmla="*/ 2516261 w 5025922"/>
              <a:gd name="connsiteY21" fmla="*/ 30 h 3854232"/>
              <a:gd name="connsiteX22" fmla="*/ 2096713 w 5025922"/>
              <a:gd name="connsiteY22" fmla="*/ 53819 h 3854232"/>
              <a:gd name="connsiteX23" fmla="*/ 816553 w 5025922"/>
              <a:gd name="connsiteY23" fmla="*/ 21546 h 3854232"/>
              <a:gd name="connsiteX0" fmla="*/ 816553 w 5025922"/>
              <a:gd name="connsiteY0" fmla="*/ 21546 h 3854232"/>
              <a:gd name="connsiteX1" fmla="*/ 224882 w 5025922"/>
              <a:gd name="connsiteY1" fmla="*/ 473367 h 3854232"/>
              <a:gd name="connsiteX2" fmla="*/ 171094 w 5025922"/>
              <a:gd name="connsiteY2" fmla="*/ 1258675 h 3854232"/>
              <a:gd name="connsiteX3" fmla="*/ 764 w 5025922"/>
              <a:gd name="connsiteY3" fmla="*/ 1900549 h 3854232"/>
              <a:gd name="connsiteX4" fmla="*/ 108341 w 5025922"/>
              <a:gd name="connsiteY4" fmla="*/ 2506562 h 3854232"/>
              <a:gd name="connsiteX5" fmla="*/ 108341 w 5025922"/>
              <a:gd name="connsiteY5" fmla="*/ 3144849 h 3854232"/>
              <a:gd name="connsiteX6" fmla="*/ 397005 w 5025922"/>
              <a:gd name="connsiteY6" fmla="*/ 3693490 h 3854232"/>
              <a:gd name="connsiteX7" fmla="*/ 1436911 w 5025922"/>
              <a:gd name="connsiteY7" fmla="*/ 3671974 h 3854232"/>
              <a:gd name="connsiteX8" fmla="*/ 2010652 w 5025922"/>
              <a:gd name="connsiteY8" fmla="*/ 3743692 h 3854232"/>
              <a:gd name="connsiteX9" fmla="*/ 2575428 w 5025922"/>
              <a:gd name="connsiteY9" fmla="*/ 3853061 h 3854232"/>
              <a:gd name="connsiteX10" fmla="*/ 3409146 w 5025922"/>
              <a:gd name="connsiteY10" fmla="*/ 3668388 h 3854232"/>
              <a:gd name="connsiteX11" fmla="*/ 4269757 w 5025922"/>
              <a:gd name="connsiteY11" fmla="*/ 3689903 h 3854232"/>
              <a:gd name="connsiteX12" fmla="*/ 4861428 w 5025922"/>
              <a:gd name="connsiteY12" fmla="*/ 3281113 h 3854232"/>
              <a:gd name="connsiteX13" fmla="*/ 4936732 w 5025922"/>
              <a:gd name="connsiteY13" fmla="*/ 2194590 h 3854232"/>
              <a:gd name="connsiteX14" fmla="*/ 5022793 w 5025922"/>
              <a:gd name="connsiteY14" fmla="*/ 1140341 h 3854232"/>
              <a:gd name="connsiteX15" fmla="*/ 4818397 w 5025922"/>
              <a:gd name="connsiteY15" fmla="*/ 548670 h 3854232"/>
              <a:gd name="connsiteX16" fmla="*/ 4183696 w 5025922"/>
              <a:gd name="connsiteY16" fmla="*/ 118364 h 3854232"/>
              <a:gd name="connsiteX17" fmla="*/ 3957786 w 5025922"/>
              <a:gd name="connsiteY17" fmla="*/ 96849 h 3854232"/>
              <a:gd name="connsiteX18" fmla="*/ 3742633 w 5025922"/>
              <a:gd name="connsiteY18" fmla="*/ 30 h 3854232"/>
              <a:gd name="connsiteX19" fmla="*/ 3064901 w 5025922"/>
              <a:gd name="connsiteY19" fmla="*/ 107607 h 3854232"/>
              <a:gd name="connsiteX20" fmla="*/ 2516261 w 5025922"/>
              <a:gd name="connsiteY20" fmla="*/ 30 h 3854232"/>
              <a:gd name="connsiteX21" fmla="*/ 2516261 w 5025922"/>
              <a:gd name="connsiteY21" fmla="*/ 30 h 3854232"/>
              <a:gd name="connsiteX22" fmla="*/ 2096713 w 5025922"/>
              <a:gd name="connsiteY22" fmla="*/ 53819 h 3854232"/>
              <a:gd name="connsiteX23" fmla="*/ 816553 w 5025922"/>
              <a:gd name="connsiteY23" fmla="*/ 21546 h 3854232"/>
              <a:gd name="connsiteX0" fmla="*/ 816553 w 5025922"/>
              <a:gd name="connsiteY0" fmla="*/ 21546 h 3854232"/>
              <a:gd name="connsiteX1" fmla="*/ 224882 w 5025922"/>
              <a:gd name="connsiteY1" fmla="*/ 473367 h 3854232"/>
              <a:gd name="connsiteX2" fmla="*/ 171094 w 5025922"/>
              <a:gd name="connsiteY2" fmla="*/ 1258675 h 3854232"/>
              <a:gd name="connsiteX3" fmla="*/ 764 w 5025922"/>
              <a:gd name="connsiteY3" fmla="*/ 1900549 h 3854232"/>
              <a:gd name="connsiteX4" fmla="*/ 108341 w 5025922"/>
              <a:gd name="connsiteY4" fmla="*/ 2506562 h 3854232"/>
              <a:gd name="connsiteX5" fmla="*/ 108341 w 5025922"/>
              <a:gd name="connsiteY5" fmla="*/ 3144849 h 3854232"/>
              <a:gd name="connsiteX6" fmla="*/ 414934 w 5025922"/>
              <a:gd name="connsiteY6" fmla="*/ 3684526 h 3854232"/>
              <a:gd name="connsiteX7" fmla="*/ 1436911 w 5025922"/>
              <a:gd name="connsiteY7" fmla="*/ 3671974 h 3854232"/>
              <a:gd name="connsiteX8" fmla="*/ 2010652 w 5025922"/>
              <a:gd name="connsiteY8" fmla="*/ 3743692 h 3854232"/>
              <a:gd name="connsiteX9" fmla="*/ 2575428 w 5025922"/>
              <a:gd name="connsiteY9" fmla="*/ 3853061 h 3854232"/>
              <a:gd name="connsiteX10" fmla="*/ 3409146 w 5025922"/>
              <a:gd name="connsiteY10" fmla="*/ 3668388 h 3854232"/>
              <a:gd name="connsiteX11" fmla="*/ 4269757 w 5025922"/>
              <a:gd name="connsiteY11" fmla="*/ 3689903 h 3854232"/>
              <a:gd name="connsiteX12" fmla="*/ 4861428 w 5025922"/>
              <a:gd name="connsiteY12" fmla="*/ 3281113 h 3854232"/>
              <a:gd name="connsiteX13" fmla="*/ 4936732 w 5025922"/>
              <a:gd name="connsiteY13" fmla="*/ 2194590 h 3854232"/>
              <a:gd name="connsiteX14" fmla="*/ 5022793 w 5025922"/>
              <a:gd name="connsiteY14" fmla="*/ 1140341 h 3854232"/>
              <a:gd name="connsiteX15" fmla="*/ 4818397 w 5025922"/>
              <a:gd name="connsiteY15" fmla="*/ 548670 h 3854232"/>
              <a:gd name="connsiteX16" fmla="*/ 4183696 w 5025922"/>
              <a:gd name="connsiteY16" fmla="*/ 118364 h 3854232"/>
              <a:gd name="connsiteX17" fmla="*/ 3957786 w 5025922"/>
              <a:gd name="connsiteY17" fmla="*/ 96849 h 3854232"/>
              <a:gd name="connsiteX18" fmla="*/ 3742633 w 5025922"/>
              <a:gd name="connsiteY18" fmla="*/ 30 h 3854232"/>
              <a:gd name="connsiteX19" fmla="*/ 3064901 w 5025922"/>
              <a:gd name="connsiteY19" fmla="*/ 107607 h 3854232"/>
              <a:gd name="connsiteX20" fmla="*/ 2516261 w 5025922"/>
              <a:gd name="connsiteY20" fmla="*/ 30 h 3854232"/>
              <a:gd name="connsiteX21" fmla="*/ 2516261 w 5025922"/>
              <a:gd name="connsiteY21" fmla="*/ 30 h 3854232"/>
              <a:gd name="connsiteX22" fmla="*/ 2096713 w 5025922"/>
              <a:gd name="connsiteY22" fmla="*/ 53819 h 3854232"/>
              <a:gd name="connsiteX23" fmla="*/ 816553 w 5025922"/>
              <a:gd name="connsiteY23" fmla="*/ 21546 h 3854232"/>
              <a:gd name="connsiteX0" fmla="*/ 816553 w 5025922"/>
              <a:gd name="connsiteY0" fmla="*/ 21546 h 3845361"/>
              <a:gd name="connsiteX1" fmla="*/ 224882 w 5025922"/>
              <a:gd name="connsiteY1" fmla="*/ 473367 h 3845361"/>
              <a:gd name="connsiteX2" fmla="*/ 171094 w 5025922"/>
              <a:gd name="connsiteY2" fmla="*/ 1258675 h 3845361"/>
              <a:gd name="connsiteX3" fmla="*/ 764 w 5025922"/>
              <a:gd name="connsiteY3" fmla="*/ 1900549 h 3845361"/>
              <a:gd name="connsiteX4" fmla="*/ 108341 w 5025922"/>
              <a:gd name="connsiteY4" fmla="*/ 2506562 h 3845361"/>
              <a:gd name="connsiteX5" fmla="*/ 108341 w 5025922"/>
              <a:gd name="connsiteY5" fmla="*/ 3144849 h 3845361"/>
              <a:gd name="connsiteX6" fmla="*/ 414934 w 5025922"/>
              <a:gd name="connsiteY6" fmla="*/ 3684526 h 3845361"/>
              <a:gd name="connsiteX7" fmla="*/ 1436911 w 5025922"/>
              <a:gd name="connsiteY7" fmla="*/ 3671974 h 3845361"/>
              <a:gd name="connsiteX8" fmla="*/ 2010652 w 5025922"/>
              <a:gd name="connsiteY8" fmla="*/ 3743692 h 3845361"/>
              <a:gd name="connsiteX9" fmla="*/ 2584392 w 5025922"/>
              <a:gd name="connsiteY9" fmla="*/ 3844096 h 3845361"/>
              <a:gd name="connsiteX10" fmla="*/ 3409146 w 5025922"/>
              <a:gd name="connsiteY10" fmla="*/ 3668388 h 3845361"/>
              <a:gd name="connsiteX11" fmla="*/ 4269757 w 5025922"/>
              <a:gd name="connsiteY11" fmla="*/ 3689903 h 3845361"/>
              <a:gd name="connsiteX12" fmla="*/ 4861428 w 5025922"/>
              <a:gd name="connsiteY12" fmla="*/ 3281113 h 3845361"/>
              <a:gd name="connsiteX13" fmla="*/ 4936732 w 5025922"/>
              <a:gd name="connsiteY13" fmla="*/ 2194590 h 3845361"/>
              <a:gd name="connsiteX14" fmla="*/ 5022793 w 5025922"/>
              <a:gd name="connsiteY14" fmla="*/ 1140341 h 3845361"/>
              <a:gd name="connsiteX15" fmla="*/ 4818397 w 5025922"/>
              <a:gd name="connsiteY15" fmla="*/ 548670 h 3845361"/>
              <a:gd name="connsiteX16" fmla="*/ 4183696 w 5025922"/>
              <a:gd name="connsiteY16" fmla="*/ 118364 h 3845361"/>
              <a:gd name="connsiteX17" fmla="*/ 3957786 w 5025922"/>
              <a:gd name="connsiteY17" fmla="*/ 96849 h 3845361"/>
              <a:gd name="connsiteX18" fmla="*/ 3742633 w 5025922"/>
              <a:gd name="connsiteY18" fmla="*/ 30 h 3845361"/>
              <a:gd name="connsiteX19" fmla="*/ 3064901 w 5025922"/>
              <a:gd name="connsiteY19" fmla="*/ 107607 h 3845361"/>
              <a:gd name="connsiteX20" fmla="*/ 2516261 w 5025922"/>
              <a:gd name="connsiteY20" fmla="*/ 30 h 3845361"/>
              <a:gd name="connsiteX21" fmla="*/ 2516261 w 5025922"/>
              <a:gd name="connsiteY21" fmla="*/ 30 h 3845361"/>
              <a:gd name="connsiteX22" fmla="*/ 2096713 w 5025922"/>
              <a:gd name="connsiteY22" fmla="*/ 53819 h 3845361"/>
              <a:gd name="connsiteX23" fmla="*/ 816553 w 5025922"/>
              <a:gd name="connsiteY23" fmla="*/ 21546 h 3845361"/>
              <a:gd name="connsiteX0" fmla="*/ 816138 w 5025507"/>
              <a:gd name="connsiteY0" fmla="*/ 21546 h 3845361"/>
              <a:gd name="connsiteX1" fmla="*/ 224467 w 5025507"/>
              <a:gd name="connsiteY1" fmla="*/ 473367 h 3845361"/>
              <a:gd name="connsiteX2" fmla="*/ 170679 w 5025507"/>
              <a:gd name="connsiteY2" fmla="*/ 1258675 h 3845361"/>
              <a:gd name="connsiteX3" fmla="*/ 349 w 5025507"/>
              <a:gd name="connsiteY3" fmla="*/ 1900549 h 3845361"/>
              <a:gd name="connsiteX4" fmla="*/ 125855 w 5025507"/>
              <a:gd name="connsiteY4" fmla="*/ 2273480 h 3845361"/>
              <a:gd name="connsiteX5" fmla="*/ 107926 w 5025507"/>
              <a:gd name="connsiteY5" fmla="*/ 3144849 h 3845361"/>
              <a:gd name="connsiteX6" fmla="*/ 414519 w 5025507"/>
              <a:gd name="connsiteY6" fmla="*/ 3684526 h 3845361"/>
              <a:gd name="connsiteX7" fmla="*/ 1436496 w 5025507"/>
              <a:gd name="connsiteY7" fmla="*/ 3671974 h 3845361"/>
              <a:gd name="connsiteX8" fmla="*/ 2010237 w 5025507"/>
              <a:gd name="connsiteY8" fmla="*/ 3743692 h 3845361"/>
              <a:gd name="connsiteX9" fmla="*/ 2583977 w 5025507"/>
              <a:gd name="connsiteY9" fmla="*/ 3844096 h 3845361"/>
              <a:gd name="connsiteX10" fmla="*/ 3408731 w 5025507"/>
              <a:gd name="connsiteY10" fmla="*/ 3668388 h 3845361"/>
              <a:gd name="connsiteX11" fmla="*/ 4269342 w 5025507"/>
              <a:gd name="connsiteY11" fmla="*/ 3689903 h 3845361"/>
              <a:gd name="connsiteX12" fmla="*/ 4861013 w 5025507"/>
              <a:gd name="connsiteY12" fmla="*/ 3281113 h 3845361"/>
              <a:gd name="connsiteX13" fmla="*/ 4936317 w 5025507"/>
              <a:gd name="connsiteY13" fmla="*/ 2194590 h 3845361"/>
              <a:gd name="connsiteX14" fmla="*/ 5022378 w 5025507"/>
              <a:gd name="connsiteY14" fmla="*/ 1140341 h 3845361"/>
              <a:gd name="connsiteX15" fmla="*/ 4817982 w 5025507"/>
              <a:gd name="connsiteY15" fmla="*/ 548670 h 3845361"/>
              <a:gd name="connsiteX16" fmla="*/ 4183281 w 5025507"/>
              <a:gd name="connsiteY16" fmla="*/ 118364 h 3845361"/>
              <a:gd name="connsiteX17" fmla="*/ 3957371 w 5025507"/>
              <a:gd name="connsiteY17" fmla="*/ 96849 h 3845361"/>
              <a:gd name="connsiteX18" fmla="*/ 3742218 w 5025507"/>
              <a:gd name="connsiteY18" fmla="*/ 30 h 3845361"/>
              <a:gd name="connsiteX19" fmla="*/ 3064486 w 5025507"/>
              <a:gd name="connsiteY19" fmla="*/ 107607 h 3845361"/>
              <a:gd name="connsiteX20" fmla="*/ 2515846 w 5025507"/>
              <a:gd name="connsiteY20" fmla="*/ 30 h 3845361"/>
              <a:gd name="connsiteX21" fmla="*/ 2515846 w 5025507"/>
              <a:gd name="connsiteY21" fmla="*/ 30 h 3845361"/>
              <a:gd name="connsiteX22" fmla="*/ 2096298 w 5025507"/>
              <a:gd name="connsiteY22" fmla="*/ 53819 h 3845361"/>
              <a:gd name="connsiteX23" fmla="*/ 816138 w 5025507"/>
              <a:gd name="connsiteY23" fmla="*/ 21546 h 3845361"/>
              <a:gd name="connsiteX0" fmla="*/ 727540 w 4936909"/>
              <a:gd name="connsiteY0" fmla="*/ 21546 h 3845361"/>
              <a:gd name="connsiteX1" fmla="*/ 135869 w 4936909"/>
              <a:gd name="connsiteY1" fmla="*/ 473367 h 3845361"/>
              <a:gd name="connsiteX2" fmla="*/ 82081 w 4936909"/>
              <a:gd name="connsiteY2" fmla="*/ 1258675 h 3845361"/>
              <a:gd name="connsiteX3" fmla="*/ 37257 w 4936909"/>
              <a:gd name="connsiteY3" fmla="*/ 2273480 h 3845361"/>
              <a:gd name="connsiteX4" fmla="*/ 19328 w 4936909"/>
              <a:gd name="connsiteY4" fmla="*/ 3144849 h 3845361"/>
              <a:gd name="connsiteX5" fmla="*/ 325921 w 4936909"/>
              <a:gd name="connsiteY5" fmla="*/ 3684526 h 3845361"/>
              <a:gd name="connsiteX6" fmla="*/ 1347898 w 4936909"/>
              <a:gd name="connsiteY6" fmla="*/ 3671974 h 3845361"/>
              <a:gd name="connsiteX7" fmla="*/ 1921639 w 4936909"/>
              <a:gd name="connsiteY7" fmla="*/ 3743692 h 3845361"/>
              <a:gd name="connsiteX8" fmla="*/ 2495379 w 4936909"/>
              <a:gd name="connsiteY8" fmla="*/ 3844096 h 3845361"/>
              <a:gd name="connsiteX9" fmla="*/ 3320133 w 4936909"/>
              <a:gd name="connsiteY9" fmla="*/ 3668388 h 3845361"/>
              <a:gd name="connsiteX10" fmla="*/ 4180744 w 4936909"/>
              <a:gd name="connsiteY10" fmla="*/ 3689903 h 3845361"/>
              <a:gd name="connsiteX11" fmla="*/ 4772415 w 4936909"/>
              <a:gd name="connsiteY11" fmla="*/ 3281113 h 3845361"/>
              <a:gd name="connsiteX12" fmla="*/ 4847719 w 4936909"/>
              <a:gd name="connsiteY12" fmla="*/ 2194590 h 3845361"/>
              <a:gd name="connsiteX13" fmla="*/ 4933780 w 4936909"/>
              <a:gd name="connsiteY13" fmla="*/ 1140341 h 3845361"/>
              <a:gd name="connsiteX14" fmla="*/ 4729384 w 4936909"/>
              <a:gd name="connsiteY14" fmla="*/ 548670 h 3845361"/>
              <a:gd name="connsiteX15" fmla="*/ 4094683 w 4936909"/>
              <a:gd name="connsiteY15" fmla="*/ 118364 h 3845361"/>
              <a:gd name="connsiteX16" fmla="*/ 3868773 w 4936909"/>
              <a:gd name="connsiteY16" fmla="*/ 96849 h 3845361"/>
              <a:gd name="connsiteX17" fmla="*/ 3653620 w 4936909"/>
              <a:gd name="connsiteY17" fmla="*/ 30 h 3845361"/>
              <a:gd name="connsiteX18" fmla="*/ 2975888 w 4936909"/>
              <a:gd name="connsiteY18" fmla="*/ 107607 h 3845361"/>
              <a:gd name="connsiteX19" fmla="*/ 2427248 w 4936909"/>
              <a:gd name="connsiteY19" fmla="*/ 30 h 3845361"/>
              <a:gd name="connsiteX20" fmla="*/ 2427248 w 4936909"/>
              <a:gd name="connsiteY20" fmla="*/ 30 h 3845361"/>
              <a:gd name="connsiteX21" fmla="*/ 2007700 w 4936909"/>
              <a:gd name="connsiteY21" fmla="*/ 53819 h 3845361"/>
              <a:gd name="connsiteX22" fmla="*/ 727540 w 4936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273480 h 3845361"/>
              <a:gd name="connsiteX4" fmla="*/ 91328 w 5008909"/>
              <a:gd name="connsiteY4" fmla="*/ 3144849 h 3845361"/>
              <a:gd name="connsiteX5" fmla="*/ 397921 w 5008909"/>
              <a:gd name="connsiteY5" fmla="*/ 3684526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84526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84526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84526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1891441 w 5008909"/>
              <a:gd name="connsiteY21" fmla="*/ 170361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1891441 w 5008909"/>
              <a:gd name="connsiteY21" fmla="*/ 170361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1748005 w 5008909"/>
              <a:gd name="connsiteY21" fmla="*/ 152432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1748005 w 5008909"/>
              <a:gd name="connsiteY20" fmla="*/ 152432 h 3845361"/>
              <a:gd name="connsiteX21" fmla="*/ 781611 w 5008909"/>
              <a:gd name="connsiteY21"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1748005 w 5008909"/>
              <a:gd name="connsiteY20" fmla="*/ 152432 h 3845361"/>
              <a:gd name="connsiteX21" fmla="*/ 781611 w 5008909"/>
              <a:gd name="connsiteY21"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553037 w 5008909"/>
              <a:gd name="connsiteY19" fmla="*/ 215182 h 3845361"/>
              <a:gd name="connsiteX20" fmla="*/ 1748005 w 5008909"/>
              <a:gd name="connsiteY20" fmla="*/ 152432 h 3845361"/>
              <a:gd name="connsiteX21" fmla="*/ 781611 w 5008909"/>
              <a:gd name="connsiteY21" fmla="*/ 66369 h 3845361"/>
              <a:gd name="connsiteX0" fmla="*/ 781611 w 5008909"/>
              <a:gd name="connsiteY0" fmla="*/ 71261 h 3850253"/>
              <a:gd name="connsiteX1" fmla="*/ 207869 w 5008909"/>
              <a:gd name="connsiteY1" fmla="*/ 478259 h 3850253"/>
              <a:gd name="connsiteX2" fmla="*/ 1681 w 5008909"/>
              <a:gd name="connsiteY2" fmla="*/ 1263567 h 3850253"/>
              <a:gd name="connsiteX3" fmla="*/ 109257 w 5008909"/>
              <a:gd name="connsiteY3" fmla="*/ 2197690 h 3850253"/>
              <a:gd name="connsiteX4" fmla="*/ 91328 w 5008909"/>
              <a:gd name="connsiteY4" fmla="*/ 3149741 h 3850253"/>
              <a:gd name="connsiteX5" fmla="*/ 397921 w 5008909"/>
              <a:gd name="connsiteY5" fmla="*/ 3635630 h 3850253"/>
              <a:gd name="connsiteX6" fmla="*/ 1419898 w 5008909"/>
              <a:gd name="connsiteY6" fmla="*/ 3676866 h 3850253"/>
              <a:gd name="connsiteX7" fmla="*/ 1993639 w 5008909"/>
              <a:gd name="connsiteY7" fmla="*/ 3748584 h 3850253"/>
              <a:gd name="connsiteX8" fmla="*/ 2567379 w 5008909"/>
              <a:gd name="connsiteY8" fmla="*/ 3848988 h 3850253"/>
              <a:gd name="connsiteX9" fmla="*/ 3392133 w 5008909"/>
              <a:gd name="connsiteY9" fmla="*/ 3673280 h 3850253"/>
              <a:gd name="connsiteX10" fmla="*/ 4252744 w 5008909"/>
              <a:gd name="connsiteY10" fmla="*/ 3694795 h 3850253"/>
              <a:gd name="connsiteX11" fmla="*/ 4844415 w 5008909"/>
              <a:gd name="connsiteY11" fmla="*/ 3286005 h 3850253"/>
              <a:gd name="connsiteX12" fmla="*/ 4919719 w 5008909"/>
              <a:gd name="connsiteY12" fmla="*/ 2199482 h 3850253"/>
              <a:gd name="connsiteX13" fmla="*/ 5005780 w 5008909"/>
              <a:gd name="connsiteY13" fmla="*/ 1145233 h 3850253"/>
              <a:gd name="connsiteX14" fmla="*/ 4801384 w 5008909"/>
              <a:gd name="connsiteY14" fmla="*/ 553562 h 3850253"/>
              <a:gd name="connsiteX15" fmla="*/ 4166683 w 5008909"/>
              <a:gd name="connsiteY15" fmla="*/ 123256 h 3850253"/>
              <a:gd name="connsiteX16" fmla="*/ 3940773 w 5008909"/>
              <a:gd name="connsiteY16" fmla="*/ 101741 h 3850253"/>
              <a:gd name="connsiteX17" fmla="*/ 3725620 w 5008909"/>
              <a:gd name="connsiteY17" fmla="*/ 4922 h 3850253"/>
              <a:gd name="connsiteX18" fmla="*/ 3047888 w 5008909"/>
              <a:gd name="connsiteY18" fmla="*/ 112499 h 3850253"/>
              <a:gd name="connsiteX19" fmla="*/ 2553037 w 5008909"/>
              <a:gd name="connsiteY19" fmla="*/ 220074 h 3850253"/>
              <a:gd name="connsiteX20" fmla="*/ 1748005 w 5008909"/>
              <a:gd name="connsiteY20" fmla="*/ 157324 h 3850253"/>
              <a:gd name="connsiteX21" fmla="*/ 781611 w 5008909"/>
              <a:gd name="connsiteY21" fmla="*/ 71261 h 3850253"/>
              <a:gd name="connsiteX0" fmla="*/ 781611 w 5008909"/>
              <a:gd name="connsiteY0" fmla="*/ 66370 h 3845362"/>
              <a:gd name="connsiteX1" fmla="*/ 207869 w 5008909"/>
              <a:gd name="connsiteY1" fmla="*/ 473368 h 3845362"/>
              <a:gd name="connsiteX2" fmla="*/ 1681 w 5008909"/>
              <a:gd name="connsiteY2" fmla="*/ 1258676 h 3845362"/>
              <a:gd name="connsiteX3" fmla="*/ 109257 w 5008909"/>
              <a:gd name="connsiteY3" fmla="*/ 2192799 h 3845362"/>
              <a:gd name="connsiteX4" fmla="*/ 91328 w 5008909"/>
              <a:gd name="connsiteY4" fmla="*/ 3144850 h 3845362"/>
              <a:gd name="connsiteX5" fmla="*/ 397921 w 5008909"/>
              <a:gd name="connsiteY5" fmla="*/ 3630739 h 3845362"/>
              <a:gd name="connsiteX6" fmla="*/ 1419898 w 5008909"/>
              <a:gd name="connsiteY6" fmla="*/ 3671975 h 3845362"/>
              <a:gd name="connsiteX7" fmla="*/ 1993639 w 5008909"/>
              <a:gd name="connsiteY7" fmla="*/ 3743693 h 3845362"/>
              <a:gd name="connsiteX8" fmla="*/ 2567379 w 5008909"/>
              <a:gd name="connsiteY8" fmla="*/ 3844097 h 3845362"/>
              <a:gd name="connsiteX9" fmla="*/ 3392133 w 5008909"/>
              <a:gd name="connsiteY9" fmla="*/ 3668389 h 3845362"/>
              <a:gd name="connsiteX10" fmla="*/ 4252744 w 5008909"/>
              <a:gd name="connsiteY10" fmla="*/ 3689904 h 3845362"/>
              <a:gd name="connsiteX11" fmla="*/ 4844415 w 5008909"/>
              <a:gd name="connsiteY11" fmla="*/ 3281114 h 3845362"/>
              <a:gd name="connsiteX12" fmla="*/ 4919719 w 5008909"/>
              <a:gd name="connsiteY12" fmla="*/ 2194591 h 3845362"/>
              <a:gd name="connsiteX13" fmla="*/ 5005780 w 5008909"/>
              <a:gd name="connsiteY13" fmla="*/ 1140342 h 3845362"/>
              <a:gd name="connsiteX14" fmla="*/ 4801384 w 5008909"/>
              <a:gd name="connsiteY14" fmla="*/ 548671 h 3845362"/>
              <a:gd name="connsiteX15" fmla="*/ 4166683 w 5008909"/>
              <a:gd name="connsiteY15" fmla="*/ 118365 h 3845362"/>
              <a:gd name="connsiteX16" fmla="*/ 3940773 w 5008909"/>
              <a:gd name="connsiteY16" fmla="*/ 96850 h 3845362"/>
              <a:gd name="connsiteX17" fmla="*/ 3725620 w 5008909"/>
              <a:gd name="connsiteY17" fmla="*/ 31 h 3845362"/>
              <a:gd name="connsiteX18" fmla="*/ 3047888 w 5008909"/>
              <a:gd name="connsiteY18" fmla="*/ 107608 h 3845362"/>
              <a:gd name="connsiteX19" fmla="*/ 1748005 w 5008909"/>
              <a:gd name="connsiteY19" fmla="*/ 152433 h 3845362"/>
              <a:gd name="connsiteX20" fmla="*/ 781611 w 5008909"/>
              <a:gd name="connsiteY20" fmla="*/ 66370 h 3845362"/>
              <a:gd name="connsiteX0" fmla="*/ 781611 w 5008909"/>
              <a:gd name="connsiteY0" fmla="*/ 66370 h 3845362"/>
              <a:gd name="connsiteX1" fmla="*/ 207869 w 5008909"/>
              <a:gd name="connsiteY1" fmla="*/ 473368 h 3845362"/>
              <a:gd name="connsiteX2" fmla="*/ 1681 w 5008909"/>
              <a:gd name="connsiteY2" fmla="*/ 1258676 h 3845362"/>
              <a:gd name="connsiteX3" fmla="*/ 109257 w 5008909"/>
              <a:gd name="connsiteY3" fmla="*/ 2192799 h 3845362"/>
              <a:gd name="connsiteX4" fmla="*/ 91328 w 5008909"/>
              <a:gd name="connsiteY4" fmla="*/ 3144850 h 3845362"/>
              <a:gd name="connsiteX5" fmla="*/ 397921 w 5008909"/>
              <a:gd name="connsiteY5" fmla="*/ 3630739 h 3845362"/>
              <a:gd name="connsiteX6" fmla="*/ 1419898 w 5008909"/>
              <a:gd name="connsiteY6" fmla="*/ 3671975 h 3845362"/>
              <a:gd name="connsiteX7" fmla="*/ 1993639 w 5008909"/>
              <a:gd name="connsiteY7" fmla="*/ 3743693 h 3845362"/>
              <a:gd name="connsiteX8" fmla="*/ 2567379 w 5008909"/>
              <a:gd name="connsiteY8" fmla="*/ 3844097 h 3845362"/>
              <a:gd name="connsiteX9" fmla="*/ 3392133 w 5008909"/>
              <a:gd name="connsiteY9" fmla="*/ 3668389 h 3845362"/>
              <a:gd name="connsiteX10" fmla="*/ 4252744 w 5008909"/>
              <a:gd name="connsiteY10" fmla="*/ 3689904 h 3845362"/>
              <a:gd name="connsiteX11" fmla="*/ 4844415 w 5008909"/>
              <a:gd name="connsiteY11" fmla="*/ 3281114 h 3845362"/>
              <a:gd name="connsiteX12" fmla="*/ 4919719 w 5008909"/>
              <a:gd name="connsiteY12" fmla="*/ 2194591 h 3845362"/>
              <a:gd name="connsiteX13" fmla="*/ 5005780 w 5008909"/>
              <a:gd name="connsiteY13" fmla="*/ 1140342 h 3845362"/>
              <a:gd name="connsiteX14" fmla="*/ 4801384 w 5008909"/>
              <a:gd name="connsiteY14" fmla="*/ 548671 h 3845362"/>
              <a:gd name="connsiteX15" fmla="*/ 4166683 w 5008909"/>
              <a:gd name="connsiteY15" fmla="*/ 118365 h 3845362"/>
              <a:gd name="connsiteX16" fmla="*/ 3940773 w 5008909"/>
              <a:gd name="connsiteY16" fmla="*/ 96850 h 3845362"/>
              <a:gd name="connsiteX17" fmla="*/ 3725620 w 5008909"/>
              <a:gd name="connsiteY17" fmla="*/ 31 h 3845362"/>
              <a:gd name="connsiteX18" fmla="*/ 3047888 w 5008909"/>
              <a:gd name="connsiteY18" fmla="*/ 107608 h 3845362"/>
              <a:gd name="connsiteX19" fmla="*/ 1748005 w 5008909"/>
              <a:gd name="connsiteY19" fmla="*/ 152433 h 3845362"/>
              <a:gd name="connsiteX20" fmla="*/ 781611 w 5008909"/>
              <a:gd name="connsiteY20" fmla="*/ 66370 h 3845362"/>
              <a:gd name="connsiteX0" fmla="*/ 781611 w 5008909"/>
              <a:gd name="connsiteY0" fmla="*/ 82103 h 3861095"/>
              <a:gd name="connsiteX1" fmla="*/ 207869 w 5008909"/>
              <a:gd name="connsiteY1" fmla="*/ 489101 h 3861095"/>
              <a:gd name="connsiteX2" fmla="*/ 1681 w 5008909"/>
              <a:gd name="connsiteY2" fmla="*/ 1274409 h 3861095"/>
              <a:gd name="connsiteX3" fmla="*/ 109257 w 5008909"/>
              <a:gd name="connsiteY3" fmla="*/ 2208532 h 3861095"/>
              <a:gd name="connsiteX4" fmla="*/ 91328 w 5008909"/>
              <a:gd name="connsiteY4" fmla="*/ 3160583 h 3861095"/>
              <a:gd name="connsiteX5" fmla="*/ 397921 w 5008909"/>
              <a:gd name="connsiteY5" fmla="*/ 3646472 h 3861095"/>
              <a:gd name="connsiteX6" fmla="*/ 1419898 w 5008909"/>
              <a:gd name="connsiteY6" fmla="*/ 3687708 h 3861095"/>
              <a:gd name="connsiteX7" fmla="*/ 1993639 w 5008909"/>
              <a:gd name="connsiteY7" fmla="*/ 3759426 h 3861095"/>
              <a:gd name="connsiteX8" fmla="*/ 2567379 w 5008909"/>
              <a:gd name="connsiteY8" fmla="*/ 3859830 h 3861095"/>
              <a:gd name="connsiteX9" fmla="*/ 3392133 w 5008909"/>
              <a:gd name="connsiteY9" fmla="*/ 3684122 h 3861095"/>
              <a:gd name="connsiteX10" fmla="*/ 4252744 w 5008909"/>
              <a:gd name="connsiteY10" fmla="*/ 3705637 h 3861095"/>
              <a:gd name="connsiteX11" fmla="*/ 4844415 w 5008909"/>
              <a:gd name="connsiteY11" fmla="*/ 3296847 h 3861095"/>
              <a:gd name="connsiteX12" fmla="*/ 4919719 w 5008909"/>
              <a:gd name="connsiteY12" fmla="*/ 2210324 h 3861095"/>
              <a:gd name="connsiteX13" fmla="*/ 5005780 w 5008909"/>
              <a:gd name="connsiteY13" fmla="*/ 1156075 h 3861095"/>
              <a:gd name="connsiteX14" fmla="*/ 4801384 w 5008909"/>
              <a:gd name="connsiteY14" fmla="*/ 564404 h 3861095"/>
              <a:gd name="connsiteX15" fmla="*/ 4166683 w 5008909"/>
              <a:gd name="connsiteY15" fmla="*/ 134098 h 3861095"/>
              <a:gd name="connsiteX16" fmla="*/ 3940773 w 5008909"/>
              <a:gd name="connsiteY16" fmla="*/ 112583 h 3861095"/>
              <a:gd name="connsiteX17" fmla="*/ 3725620 w 5008909"/>
              <a:gd name="connsiteY17" fmla="*/ 15764 h 3861095"/>
              <a:gd name="connsiteX18" fmla="*/ 2832735 w 5008909"/>
              <a:gd name="connsiteY18" fmla="*/ 15765 h 3861095"/>
              <a:gd name="connsiteX19" fmla="*/ 1748005 w 5008909"/>
              <a:gd name="connsiteY19" fmla="*/ 168166 h 3861095"/>
              <a:gd name="connsiteX20" fmla="*/ 781611 w 5008909"/>
              <a:gd name="connsiteY20" fmla="*/ 82103 h 3861095"/>
              <a:gd name="connsiteX0" fmla="*/ 781611 w 5008909"/>
              <a:gd name="connsiteY0" fmla="*/ 82103 h 3861095"/>
              <a:gd name="connsiteX1" fmla="*/ 207869 w 5008909"/>
              <a:gd name="connsiteY1" fmla="*/ 489101 h 3861095"/>
              <a:gd name="connsiteX2" fmla="*/ 1681 w 5008909"/>
              <a:gd name="connsiteY2" fmla="*/ 1274409 h 3861095"/>
              <a:gd name="connsiteX3" fmla="*/ 109257 w 5008909"/>
              <a:gd name="connsiteY3" fmla="*/ 2208532 h 3861095"/>
              <a:gd name="connsiteX4" fmla="*/ 91328 w 5008909"/>
              <a:gd name="connsiteY4" fmla="*/ 3160583 h 3861095"/>
              <a:gd name="connsiteX5" fmla="*/ 397921 w 5008909"/>
              <a:gd name="connsiteY5" fmla="*/ 3646472 h 3861095"/>
              <a:gd name="connsiteX6" fmla="*/ 1419898 w 5008909"/>
              <a:gd name="connsiteY6" fmla="*/ 3687708 h 3861095"/>
              <a:gd name="connsiteX7" fmla="*/ 1993639 w 5008909"/>
              <a:gd name="connsiteY7" fmla="*/ 3759426 h 3861095"/>
              <a:gd name="connsiteX8" fmla="*/ 2567379 w 5008909"/>
              <a:gd name="connsiteY8" fmla="*/ 3859830 h 3861095"/>
              <a:gd name="connsiteX9" fmla="*/ 3392133 w 5008909"/>
              <a:gd name="connsiteY9" fmla="*/ 3684122 h 3861095"/>
              <a:gd name="connsiteX10" fmla="*/ 4252744 w 5008909"/>
              <a:gd name="connsiteY10" fmla="*/ 3705637 h 3861095"/>
              <a:gd name="connsiteX11" fmla="*/ 4844415 w 5008909"/>
              <a:gd name="connsiteY11" fmla="*/ 3296847 h 3861095"/>
              <a:gd name="connsiteX12" fmla="*/ 4919719 w 5008909"/>
              <a:gd name="connsiteY12" fmla="*/ 2210324 h 3861095"/>
              <a:gd name="connsiteX13" fmla="*/ 5005780 w 5008909"/>
              <a:gd name="connsiteY13" fmla="*/ 1156075 h 3861095"/>
              <a:gd name="connsiteX14" fmla="*/ 4801384 w 5008909"/>
              <a:gd name="connsiteY14" fmla="*/ 564404 h 3861095"/>
              <a:gd name="connsiteX15" fmla="*/ 4166683 w 5008909"/>
              <a:gd name="connsiteY15" fmla="*/ 134098 h 3861095"/>
              <a:gd name="connsiteX16" fmla="*/ 3940773 w 5008909"/>
              <a:gd name="connsiteY16" fmla="*/ 112583 h 3861095"/>
              <a:gd name="connsiteX17" fmla="*/ 3725620 w 5008909"/>
              <a:gd name="connsiteY17" fmla="*/ 15764 h 3861095"/>
              <a:gd name="connsiteX18" fmla="*/ 2778946 w 5008909"/>
              <a:gd name="connsiteY18" fmla="*/ 15765 h 3861095"/>
              <a:gd name="connsiteX19" fmla="*/ 1748005 w 5008909"/>
              <a:gd name="connsiteY19" fmla="*/ 168166 h 3861095"/>
              <a:gd name="connsiteX20" fmla="*/ 781611 w 5008909"/>
              <a:gd name="connsiteY20" fmla="*/ 82103 h 3861095"/>
              <a:gd name="connsiteX0" fmla="*/ 781611 w 5008909"/>
              <a:gd name="connsiteY0" fmla="*/ 66372 h 3845364"/>
              <a:gd name="connsiteX1" fmla="*/ 207869 w 5008909"/>
              <a:gd name="connsiteY1" fmla="*/ 473370 h 3845364"/>
              <a:gd name="connsiteX2" fmla="*/ 1681 w 5008909"/>
              <a:gd name="connsiteY2" fmla="*/ 1258678 h 3845364"/>
              <a:gd name="connsiteX3" fmla="*/ 109257 w 5008909"/>
              <a:gd name="connsiteY3" fmla="*/ 2192801 h 3845364"/>
              <a:gd name="connsiteX4" fmla="*/ 91328 w 5008909"/>
              <a:gd name="connsiteY4" fmla="*/ 3144852 h 3845364"/>
              <a:gd name="connsiteX5" fmla="*/ 397921 w 5008909"/>
              <a:gd name="connsiteY5" fmla="*/ 3630741 h 3845364"/>
              <a:gd name="connsiteX6" fmla="*/ 1419898 w 5008909"/>
              <a:gd name="connsiteY6" fmla="*/ 3671977 h 3845364"/>
              <a:gd name="connsiteX7" fmla="*/ 1993639 w 5008909"/>
              <a:gd name="connsiteY7" fmla="*/ 3743695 h 3845364"/>
              <a:gd name="connsiteX8" fmla="*/ 2567379 w 5008909"/>
              <a:gd name="connsiteY8" fmla="*/ 3844099 h 3845364"/>
              <a:gd name="connsiteX9" fmla="*/ 3392133 w 5008909"/>
              <a:gd name="connsiteY9" fmla="*/ 3668391 h 3845364"/>
              <a:gd name="connsiteX10" fmla="*/ 4252744 w 5008909"/>
              <a:gd name="connsiteY10" fmla="*/ 3689906 h 3845364"/>
              <a:gd name="connsiteX11" fmla="*/ 4844415 w 5008909"/>
              <a:gd name="connsiteY11" fmla="*/ 3281116 h 3845364"/>
              <a:gd name="connsiteX12" fmla="*/ 4919719 w 5008909"/>
              <a:gd name="connsiteY12" fmla="*/ 2194593 h 3845364"/>
              <a:gd name="connsiteX13" fmla="*/ 5005780 w 5008909"/>
              <a:gd name="connsiteY13" fmla="*/ 1140344 h 3845364"/>
              <a:gd name="connsiteX14" fmla="*/ 4801384 w 5008909"/>
              <a:gd name="connsiteY14" fmla="*/ 548673 h 3845364"/>
              <a:gd name="connsiteX15" fmla="*/ 4166683 w 5008909"/>
              <a:gd name="connsiteY15" fmla="*/ 118367 h 3845364"/>
              <a:gd name="connsiteX16" fmla="*/ 3940773 w 5008909"/>
              <a:gd name="connsiteY16" fmla="*/ 96852 h 3845364"/>
              <a:gd name="connsiteX17" fmla="*/ 3743550 w 5008909"/>
              <a:gd name="connsiteY17" fmla="*/ 170362 h 3845364"/>
              <a:gd name="connsiteX18" fmla="*/ 2778946 w 5008909"/>
              <a:gd name="connsiteY18" fmla="*/ 34 h 3845364"/>
              <a:gd name="connsiteX19" fmla="*/ 1748005 w 5008909"/>
              <a:gd name="connsiteY19" fmla="*/ 152435 h 3845364"/>
              <a:gd name="connsiteX20" fmla="*/ 781611 w 5008909"/>
              <a:gd name="connsiteY20" fmla="*/ 66372 h 3845364"/>
              <a:gd name="connsiteX0" fmla="*/ 781611 w 5008909"/>
              <a:gd name="connsiteY0" fmla="*/ 66372 h 3845364"/>
              <a:gd name="connsiteX1" fmla="*/ 207869 w 5008909"/>
              <a:gd name="connsiteY1" fmla="*/ 473370 h 3845364"/>
              <a:gd name="connsiteX2" fmla="*/ 1681 w 5008909"/>
              <a:gd name="connsiteY2" fmla="*/ 1258678 h 3845364"/>
              <a:gd name="connsiteX3" fmla="*/ 109257 w 5008909"/>
              <a:gd name="connsiteY3" fmla="*/ 2192801 h 3845364"/>
              <a:gd name="connsiteX4" fmla="*/ 91328 w 5008909"/>
              <a:gd name="connsiteY4" fmla="*/ 3144852 h 3845364"/>
              <a:gd name="connsiteX5" fmla="*/ 397921 w 5008909"/>
              <a:gd name="connsiteY5" fmla="*/ 3630741 h 3845364"/>
              <a:gd name="connsiteX6" fmla="*/ 1419898 w 5008909"/>
              <a:gd name="connsiteY6" fmla="*/ 3671977 h 3845364"/>
              <a:gd name="connsiteX7" fmla="*/ 1993639 w 5008909"/>
              <a:gd name="connsiteY7" fmla="*/ 3743695 h 3845364"/>
              <a:gd name="connsiteX8" fmla="*/ 2567379 w 5008909"/>
              <a:gd name="connsiteY8" fmla="*/ 3844099 h 3845364"/>
              <a:gd name="connsiteX9" fmla="*/ 3392133 w 5008909"/>
              <a:gd name="connsiteY9" fmla="*/ 3668391 h 3845364"/>
              <a:gd name="connsiteX10" fmla="*/ 4252744 w 5008909"/>
              <a:gd name="connsiteY10" fmla="*/ 3689906 h 3845364"/>
              <a:gd name="connsiteX11" fmla="*/ 4844415 w 5008909"/>
              <a:gd name="connsiteY11" fmla="*/ 3281116 h 3845364"/>
              <a:gd name="connsiteX12" fmla="*/ 4919719 w 5008909"/>
              <a:gd name="connsiteY12" fmla="*/ 2194593 h 3845364"/>
              <a:gd name="connsiteX13" fmla="*/ 5005780 w 5008909"/>
              <a:gd name="connsiteY13" fmla="*/ 1140344 h 3845364"/>
              <a:gd name="connsiteX14" fmla="*/ 4801384 w 5008909"/>
              <a:gd name="connsiteY14" fmla="*/ 548673 h 3845364"/>
              <a:gd name="connsiteX15" fmla="*/ 4166683 w 5008909"/>
              <a:gd name="connsiteY15" fmla="*/ 118367 h 3845364"/>
              <a:gd name="connsiteX16" fmla="*/ 3743550 w 5008909"/>
              <a:gd name="connsiteY16" fmla="*/ 170362 h 3845364"/>
              <a:gd name="connsiteX17" fmla="*/ 2778946 w 5008909"/>
              <a:gd name="connsiteY17" fmla="*/ 34 h 3845364"/>
              <a:gd name="connsiteX18" fmla="*/ 1748005 w 5008909"/>
              <a:gd name="connsiteY18" fmla="*/ 152435 h 3845364"/>
              <a:gd name="connsiteX19" fmla="*/ 781611 w 5008909"/>
              <a:gd name="connsiteY19" fmla="*/ 66372 h 3845364"/>
              <a:gd name="connsiteX0" fmla="*/ 781611 w 5008909"/>
              <a:gd name="connsiteY0" fmla="*/ 66372 h 3845364"/>
              <a:gd name="connsiteX1" fmla="*/ 207869 w 5008909"/>
              <a:gd name="connsiteY1" fmla="*/ 473370 h 3845364"/>
              <a:gd name="connsiteX2" fmla="*/ 1681 w 5008909"/>
              <a:gd name="connsiteY2" fmla="*/ 1258678 h 3845364"/>
              <a:gd name="connsiteX3" fmla="*/ 109257 w 5008909"/>
              <a:gd name="connsiteY3" fmla="*/ 2192801 h 3845364"/>
              <a:gd name="connsiteX4" fmla="*/ 91328 w 5008909"/>
              <a:gd name="connsiteY4" fmla="*/ 3144852 h 3845364"/>
              <a:gd name="connsiteX5" fmla="*/ 397921 w 5008909"/>
              <a:gd name="connsiteY5" fmla="*/ 3630741 h 3845364"/>
              <a:gd name="connsiteX6" fmla="*/ 1419898 w 5008909"/>
              <a:gd name="connsiteY6" fmla="*/ 3671977 h 3845364"/>
              <a:gd name="connsiteX7" fmla="*/ 1993639 w 5008909"/>
              <a:gd name="connsiteY7" fmla="*/ 3743695 h 3845364"/>
              <a:gd name="connsiteX8" fmla="*/ 2567379 w 5008909"/>
              <a:gd name="connsiteY8" fmla="*/ 3844099 h 3845364"/>
              <a:gd name="connsiteX9" fmla="*/ 3392133 w 5008909"/>
              <a:gd name="connsiteY9" fmla="*/ 3668391 h 3845364"/>
              <a:gd name="connsiteX10" fmla="*/ 4252744 w 5008909"/>
              <a:gd name="connsiteY10" fmla="*/ 3689906 h 3845364"/>
              <a:gd name="connsiteX11" fmla="*/ 4844415 w 5008909"/>
              <a:gd name="connsiteY11" fmla="*/ 3281116 h 3845364"/>
              <a:gd name="connsiteX12" fmla="*/ 4919719 w 5008909"/>
              <a:gd name="connsiteY12" fmla="*/ 2194593 h 3845364"/>
              <a:gd name="connsiteX13" fmla="*/ 5005780 w 5008909"/>
              <a:gd name="connsiteY13" fmla="*/ 1140344 h 3845364"/>
              <a:gd name="connsiteX14" fmla="*/ 4801384 w 5008909"/>
              <a:gd name="connsiteY14" fmla="*/ 548673 h 3845364"/>
              <a:gd name="connsiteX15" fmla="*/ 4166683 w 5008909"/>
              <a:gd name="connsiteY15" fmla="*/ 118367 h 3845364"/>
              <a:gd name="connsiteX16" fmla="*/ 3483574 w 5008909"/>
              <a:gd name="connsiteY16" fmla="*/ 170362 h 3845364"/>
              <a:gd name="connsiteX17" fmla="*/ 2778946 w 5008909"/>
              <a:gd name="connsiteY17" fmla="*/ 34 h 3845364"/>
              <a:gd name="connsiteX18" fmla="*/ 1748005 w 5008909"/>
              <a:gd name="connsiteY18" fmla="*/ 152435 h 3845364"/>
              <a:gd name="connsiteX19" fmla="*/ 781611 w 5008909"/>
              <a:gd name="connsiteY19" fmla="*/ 66372 h 3845364"/>
              <a:gd name="connsiteX0" fmla="*/ 781611 w 5008909"/>
              <a:gd name="connsiteY0" fmla="*/ 66372 h 3845364"/>
              <a:gd name="connsiteX1" fmla="*/ 207869 w 5008909"/>
              <a:gd name="connsiteY1" fmla="*/ 473370 h 3845364"/>
              <a:gd name="connsiteX2" fmla="*/ 1681 w 5008909"/>
              <a:gd name="connsiteY2" fmla="*/ 1258678 h 3845364"/>
              <a:gd name="connsiteX3" fmla="*/ 109257 w 5008909"/>
              <a:gd name="connsiteY3" fmla="*/ 2192801 h 3845364"/>
              <a:gd name="connsiteX4" fmla="*/ 91328 w 5008909"/>
              <a:gd name="connsiteY4" fmla="*/ 3144852 h 3845364"/>
              <a:gd name="connsiteX5" fmla="*/ 397921 w 5008909"/>
              <a:gd name="connsiteY5" fmla="*/ 3630741 h 3845364"/>
              <a:gd name="connsiteX6" fmla="*/ 1419898 w 5008909"/>
              <a:gd name="connsiteY6" fmla="*/ 3671977 h 3845364"/>
              <a:gd name="connsiteX7" fmla="*/ 1993639 w 5008909"/>
              <a:gd name="connsiteY7" fmla="*/ 3743695 h 3845364"/>
              <a:gd name="connsiteX8" fmla="*/ 2567379 w 5008909"/>
              <a:gd name="connsiteY8" fmla="*/ 3844099 h 3845364"/>
              <a:gd name="connsiteX9" fmla="*/ 3392133 w 5008909"/>
              <a:gd name="connsiteY9" fmla="*/ 3668391 h 3845364"/>
              <a:gd name="connsiteX10" fmla="*/ 4252744 w 5008909"/>
              <a:gd name="connsiteY10" fmla="*/ 3689906 h 3845364"/>
              <a:gd name="connsiteX11" fmla="*/ 4844415 w 5008909"/>
              <a:gd name="connsiteY11" fmla="*/ 3281116 h 3845364"/>
              <a:gd name="connsiteX12" fmla="*/ 4919719 w 5008909"/>
              <a:gd name="connsiteY12" fmla="*/ 2194593 h 3845364"/>
              <a:gd name="connsiteX13" fmla="*/ 5005780 w 5008909"/>
              <a:gd name="connsiteY13" fmla="*/ 1140344 h 3845364"/>
              <a:gd name="connsiteX14" fmla="*/ 4801384 w 5008909"/>
              <a:gd name="connsiteY14" fmla="*/ 548673 h 3845364"/>
              <a:gd name="connsiteX15" fmla="*/ 4256330 w 5008909"/>
              <a:gd name="connsiteY15" fmla="*/ 136297 h 3845364"/>
              <a:gd name="connsiteX16" fmla="*/ 3483574 w 5008909"/>
              <a:gd name="connsiteY16" fmla="*/ 170362 h 3845364"/>
              <a:gd name="connsiteX17" fmla="*/ 2778946 w 5008909"/>
              <a:gd name="connsiteY17" fmla="*/ 34 h 3845364"/>
              <a:gd name="connsiteX18" fmla="*/ 1748005 w 5008909"/>
              <a:gd name="connsiteY18" fmla="*/ 152435 h 3845364"/>
              <a:gd name="connsiteX19" fmla="*/ 781611 w 5008909"/>
              <a:gd name="connsiteY19" fmla="*/ 66372 h 3845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08909" h="3845364">
                <a:moveTo>
                  <a:pt x="781611" y="66372"/>
                </a:moveTo>
                <a:cubicBezTo>
                  <a:pt x="467846" y="90576"/>
                  <a:pt x="337857" y="274652"/>
                  <a:pt x="207869" y="473370"/>
                </a:cubicBezTo>
                <a:cubicBezTo>
                  <a:pt x="77881" y="672088"/>
                  <a:pt x="18116" y="972106"/>
                  <a:pt x="1681" y="1258678"/>
                </a:cubicBezTo>
                <a:cubicBezTo>
                  <a:pt x="-14754" y="1545250"/>
                  <a:pt x="94316" y="1878439"/>
                  <a:pt x="109257" y="2192801"/>
                </a:cubicBezTo>
                <a:cubicBezTo>
                  <a:pt x="124198" y="2507163"/>
                  <a:pt x="43217" y="2905195"/>
                  <a:pt x="91328" y="3144852"/>
                </a:cubicBezTo>
                <a:cubicBezTo>
                  <a:pt x="139439" y="3384509"/>
                  <a:pt x="122705" y="3417382"/>
                  <a:pt x="397921" y="3630741"/>
                </a:cubicBezTo>
                <a:cubicBezTo>
                  <a:pt x="673137" y="3844100"/>
                  <a:pt x="1153945" y="3653151"/>
                  <a:pt x="1419898" y="3671977"/>
                </a:cubicBezTo>
                <a:cubicBezTo>
                  <a:pt x="1685851" y="3690803"/>
                  <a:pt x="1802392" y="3715008"/>
                  <a:pt x="1993639" y="3743695"/>
                </a:cubicBezTo>
                <a:cubicBezTo>
                  <a:pt x="2184886" y="3772382"/>
                  <a:pt x="2334297" y="3856650"/>
                  <a:pt x="2567379" y="3844099"/>
                </a:cubicBezTo>
                <a:cubicBezTo>
                  <a:pt x="2800461" y="3831548"/>
                  <a:pt x="3111239" y="3694090"/>
                  <a:pt x="3392133" y="3668391"/>
                </a:cubicBezTo>
                <a:cubicBezTo>
                  <a:pt x="3673027" y="3642692"/>
                  <a:pt x="4010697" y="3754452"/>
                  <a:pt x="4252744" y="3689906"/>
                </a:cubicBezTo>
                <a:cubicBezTo>
                  <a:pt x="4494791" y="3625360"/>
                  <a:pt x="4733253" y="3530335"/>
                  <a:pt x="4844415" y="3281116"/>
                </a:cubicBezTo>
                <a:cubicBezTo>
                  <a:pt x="4955577" y="3031897"/>
                  <a:pt x="4892825" y="2551388"/>
                  <a:pt x="4919719" y="2194593"/>
                </a:cubicBezTo>
                <a:cubicBezTo>
                  <a:pt x="4946613" y="1837798"/>
                  <a:pt x="5025502" y="1414664"/>
                  <a:pt x="5005780" y="1140344"/>
                </a:cubicBezTo>
                <a:cubicBezTo>
                  <a:pt x="4986058" y="866024"/>
                  <a:pt x="4926292" y="716014"/>
                  <a:pt x="4801384" y="548673"/>
                </a:cubicBezTo>
                <a:cubicBezTo>
                  <a:pt x="4676476" y="381332"/>
                  <a:pt x="4475965" y="199349"/>
                  <a:pt x="4256330" y="136297"/>
                </a:cubicBezTo>
                <a:cubicBezTo>
                  <a:pt x="4036695" y="73245"/>
                  <a:pt x="3729805" y="193073"/>
                  <a:pt x="3483574" y="170362"/>
                </a:cubicBezTo>
                <a:cubicBezTo>
                  <a:pt x="3237343" y="147652"/>
                  <a:pt x="3068207" y="3022"/>
                  <a:pt x="2778946" y="34"/>
                </a:cubicBezTo>
                <a:cubicBezTo>
                  <a:pt x="2489685" y="-2954"/>
                  <a:pt x="2107789" y="195167"/>
                  <a:pt x="1748005" y="152435"/>
                </a:cubicBezTo>
                <a:lnTo>
                  <a:pt x="781611" y="66372"/>
                </a:lnTo>
                <a:close/>
              </a:path>
            </a:pathLst>
          </a:custGeom>
          <a:solidFill>
            <a:srgbClr val="F7A3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47" name="กลุ่ม 46"/>
          <p:cNvGrpSpPr/>
          <p:nvPr userDrawn="1"/>
        </p:nvGrpSpPr>
        <p:grpSpPr>
          <a:xfrm>
            <a:off x="5622206" y="5584281"/>
            <a:ext cx="3015709" cy="600000"/>
            <a:chOff x="3289945" y="3405879"/>
            <a:chExt cx="2261782" cy="450000"/>
          </a:xfrm>
        </p:grpSpPr>
        <p:sp>
          <p:nvSpPr>
            <p:cNvPr id="48" name="วงรี 4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วงรี 4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52" name="กลุ่ม 51"/>
          <p:cNvGrpSpPr/>
          <p:nvPr userDrawn="1"/>
        </p:nvGrpSpPr>
        <p:grpSpPr>
          <a:xfrm>
            <a:off x="10334358" y="222487"/>
            <a:ext cx="1630662" cy="1606723"/>
            <a:chOff x="7750769" y="166865"/>
            <a:chExt cx="1222996" cy="1205042"/>
          </a:xfrm>
        </p:grpSpPr>
        <p:pic>
          <p:nvPicPr>
            <p:cNvPr id="53" name="รูปภาพ 5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67008" y="166865"/>
              <a:ext cx="1006757" cy="1011668"/>
            </a:xfrm>
            <a:prstGeom prst="rect">
              <a:avLst/>
            </a:prstGeom>
            <a:effectLst>
              <a:outerShdw blurRad="50800" dist="38100" dir="2700000" algn="tl" rotWithShape="0">
                <a:schemeClr val="accent4">
                  <a:alpha val="40000"/>
                </a:schemeClr>
              </a:outerShdw>
            </a:effectLst>
          </p:spPr>
        </p:pic>
        <p:grpSp>
          <p:nvGrpSpPr>
            <p:cNvPr id="54" name="กลุ่ม 53"/>
            <p:cNvGrpSpPr/>
            <p:nvPr/>
          </p:nvGrpSpPr>
          <p:grpSpPr>
            <a:xfrm>
              <a:off x="7750769" y="186264"/>
              <a:ext cx="1118266" cy="1185643"/>
              <a:chOff x="7750769" y="186264"/>
              <a:chExt cx="1118266" cy="1185643"/>
            </a:xfrm>
          </p:grpSpPr>
          <p:grpSp>
            <p:nvGrpSpPr>
              <p:cNvPr id="55" name="กลุ่ม 54"/>
              <p:cNvGrpSpPr/>
              <p:nvPr/>
            </p:nvGrpSpPr>
            <p:grpSpPr>
              <a:xfrm rot="12247797">
                <a:off x="7750769" y="415320"/>
                <a:ext cx="1118266" cy="956587"/>
                <a:chOff x="1339259" y="1340629"/>
                <a:chExt cx="1118266" cy="956587"/>
              </a:xfrm>
            </p:grpSpPr>
            <p:sp>
              <p:nvSpPr>
                <p:cNvPr id="57" name="TextBox 56"/>
                <p:cNvSpPr txBox="1"/>
                <p:nvPr/>
              </p:nvSpPr>
              <p:spPr>
                <a:xfrm rot="1351072">
                  <a:off x="1358851" y="1340629"/>
                  <a:ext cx="317635" cy="500090"/>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endParaRPr>
                </a:p>
              </p:txBody>
            </p:sp>
            <p:sp>
              <p:nvSpPr>
                <p:cNvPr id="58" name="TextBox 57"/>
                <p:cNvSpPr txBox="1"/>
                <p:nvPr/>
              </p:nvSpPr>
              <p:spPr>
                <a:xfrm rot="21389866">
                  <a:off x="2139890" y="1652030"/>
                  <a:ext cx="317635" cy="500089"/>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prstClr val="white"/>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prstClr val="white"/>
                    </a:solidFill>
                    <a:effectLst/>
                    <a:uLnTx/>
                    <a:uFillTx/>
                    <a:latin typeface="Calibri" pitchFamily="34" charset="0"/>
                    <a:ea typeface="+mn-ea"/>
                    <a:cs typeface="FC Onigiri Outline"/>
                  </a:endParaRPr>
                </a:p>
              </p:txBody>
            </p:sp>
            <p:sp>
              <p:nvSpPr>
                <p:cNvPr id="59" name="สามเหลี่ยมหน้าจั่ว 58"/>
                <p:cNvSpPr/>
                <p:nvPr/>
              </p:nvSpPr>
              <p:spPr>
                <a:xfrm rot="20089558">
                  <a:off x="2203045" y="1810217"/>
                  <a:ext cx="98304" cy="74674"/>
                </a:xfrm>
                <a:prstGeom prst="triangle">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สามเหลี่ยมหน้าจั่ว 59"/>
                <p:cNvSpPr/>
                <p:nvPr/>
              </p:nvSpPr>
              <p:spPr>
                <a:xfrm rot="1772264">
                  <a:off x="1339259" y="1908143"/>
                  <a:ext cx="142726" cy="141628"/>
                </a:xfrm>
                <a:prstGeom prst="triangl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1360912" y="1707257"/>
                  <a:ext cx="54000" cy="54699"/>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2" name="วงรี 61"/>
                <p:cNvSpPr/>
                <p:nvPr/>
              </p:nvSpPr>
              <p:spPr>
                <a:xfrm>
                  <a:off x="1405096" y="2242517"/>
                  <a:ext cx="54000" cy="54699"/>
                </a:xfrm>
                <a:prstGeom prst="ellipse">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3" name="วงรี 62"/>
                <p:cNvSpPr/>
                <p:nvPr/>
              </p:nvSpPr>
              <p:spPr>
                <a:xfrm>
                  <a:off x="2305814" y="1965922"/>
                  <a:ext cx="54000" cy="54699"/>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56" name="TextBox 55"/>
              <p:cNvSpPr txBox="1"/>
              <p:nvPr/>
            </p:nvSpPr>
            <p:spPr>
              <a:xfrm rot="13598869">
                <a:off x="7992384" y="95037"/>
                <a:ext cx="317635" cy="500089"/>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8064A2">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8064A2">
                      <a:lumMod val="60000"/>
                      <a:lumOff val="40000"/>
                    </a:srgbClr>
                  </a:solidFill>
                  <a:effectLst/>
                  <a:uLnTx/>
                  <a:uFillTx/>
                  <a:latin typeface="Calibri" pitchFamily="34" charset="0"/>
                  <a:ea typeface="+mn-ea"/>
                  <a:cs typeface="FC Onigiri Outline"/>
                </a:endParaRPr>
              </a:p>
            </p:txBody>
          </p:sp>
        </p:grpSp>
      </p:grpSp>
      <p:pic>
        <p:nvPicPr>
          <p:cNvPr id="64" name="รูปภาพ 6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61962">
            <a:off x="-18891" y="189078"/>
            <a:ext cx="1509456" cy="1214273"/>
          </a:xfrm>
          <a:prstGeom prst="rect">
            <a:avLst/>
          </a:prstGeom>
          <a:effectLst>
            <a:outerShdw blurRad="50800" dist="38100" dir="2700000" algn="tl" rotWithShape="0">
              <a:schemeClr val="accent4">
                <a:alpha val="40000"/>
              </a:schemeClr>
            </a:outerShdw>
          </a:effectLst>
        </p:spPr>
      </p:pic>
      <p:grpSp>
        <p:nvGrpSpPr>
          <p:cNvPr id="65" name="กลุ่ม 64"/>
          <p:cNvGrpSpPr/>
          <p:nvPr userDrawn="1"/>
        </p:nvGrpSpPr>
        <p:grpSpPr>
          <a:xfrm rot="20670472">
            <a:off x="9938179" y="5443865"/>
            <a:ext cx="4005304" cy="2900781"/>
            <a:chOff x="7300650" y="4141461"/>
            <a:chExt cx="3003978" cy="2175586"/>
          </a:xfrm>
        </p:grpSpPr>
        <p:sp>
          <p:nvSpPr>
            <p:cNvPr id="66" name="เมฆ 65"/>
            <p:cNvSpPr/>
            <p:nvPr/>
          </p:nvSpPr>
          <p:spPr>
            <a:xfrm rot="20459731">
              <a:off x="7300650" y="4141461"/>
              <a:ext cx="3003978" cy="2175586"/>
            </a:xfrm>
            <a:prstGeom prst="cloud">
              <a:avLst/>
            </a:prstGeom>
            <a:solidFill>
              <a:schemeClr val="accent4">
                <a:lumMod val="60000"/>
                <a:lumOff val="40000"/>
              </a:schemeClr>
            </a:solidFill>
            <a:ln>
              <a:noFill/>
            </a:ln>
            <a:effectLst>
              <a:outerShdw blurRad="50800" dist="38100" dir="18900000" algn="b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7" name="รูปภาพ 6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52209" y="4340549"/>
              <a:ext cx="380089" cy="404611"/>
            </a:xfrm>
            <a:prstGeom prst="rect">
              <a:avLst/>
            </a:prstGeom>
          </p:spPr>
        </p:pic>
        <p:pic>
          <p:nvPicPr>
            <p:cNvPr id="68" name="รูปภาพ 6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73492" y="4734419"/>
              <a:ext cx="250890" cy="269338"/>
            </a:xfrm>
            <a:prstGeom prst="rect">
              <a:avLst/>
            </a:prstGeom>
          </p:spPr>
        </p:pic>
      </p:grpSp>
      <p:sp>
        <p:nvSpPr>
          <p:cNvPr id="2" name="ชื่อเรื่อง 1"/>
          <p:cNvSpPr>
            <a:spLocks noGrp="1"/>
          </p:cNvSpPr>
          <p:nvPr>
            <p:ph type="title"/>
          </p:nvPr>
        </p:nvSpPr>
        <p:spPr>
          <a:xfrm>
            <a:off x="609602" y="1620332"/>
            <a:ext cx="4460535" cy="1143000"/>
          </a:xfrm>
          <a:prstGeom prst="rect">
            <a:avLst/>
          </a:prstGeom>
        </p:spPr>
        <p:txBody>
          <a:bodyPr/>
          <a:lstStyle/>
          <a:p>
            <a:r>
              <a:rPr lang="th-TH" dirty="0"/>
              <a:t>คลิกเพื่อแก้ไขลักษณะชื่อเรื่องต้นแบบ</a:t>
            </a:r>
          </a:p>
        </p:txBody>
      </p:sp>
      <p:sp>
        <p:nvSpPr>
          <p:cNvPr id="3" name="ตัวแทนเนื้อหา 2"/>
          <p:cNvSpPr>
            <a:spLocks noGrp="1"/>
          </p:cNvSpPr>
          <p:nvPr>
            <p:ph idx="1"/>
          </p:nvPr>
        </p:nvSpPr>
        <p:spPr>
          <a:xfrm>
            <a:off x="4883852" y="491235"/>
            <a:ext cx="6254485" cy="4525963"/>
          </a:xfrm>
          <a:prstGeom prst="rect">
            <a:avLst/>
          </a:prstGeom>
        </p:spPr>
        <p:txBody>
          <a:bodyPr/>
          <a:lstStyle>
            <a:lvl1pPr>
              <a:defRPr>
                <a:solidFill>
                  <a:schemeClr val="bg1"/>
                </a:solidFill>
              </a:defRPr>
            </a:lvl1pPr>
          </a:lstStyle>
          <a:p>
            <a:pPr lvl="0"/>
            <a:r>
              <a:rPr lang="th-TH" dirty="0"/>
              <a:t>คลิกเพื่อแก้ไขลักษณะของข้อความต้นแบบ</a:t>
            </a:r>
          </a:p>
          <a:p>
            <a:pPr lvl="1"/>
            <a:endParaRPr lang="th-TH" dirty="0"/>
          </a:p>
        </p:txBody>
      </p:sp>
    </p:spTree>
    <p:extLst>
      <p:ext uri="{BB962C8B-B14F-4D97-AF65-F5344CB8AC3E}">
        <p14:creationId xmlns:p14="http://schemas.microsoft.com/office/powerpoint/2010/main" val="459310938"/>
      </p:ext>
    </p:extLst>
  </p:cSld>
  <p:clrMapOvr>
    <a:masterClrMapping/>
  </p:clrMapOvr>
  <p:transition spd="slow">
    <p:cover dir="rd"/>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609600" y="274639"/>
            <a:ext cx="10972800" cy="1143000"/>
          </a:xfrm>
          <a:prstGeom prst="rect">
            <a:avLst/>
          </a:prstGeom>
        </p:spPr>
        <p:txBody>
          <a:bodyPr>
            <a:normAutofit/>
          </a:bodyPr>
          <a:lstStyle>
            <a:lvl1pPr>
              <a:defRPr sz="4800"/>
            </a:lvl1pPr>
          </a:lstStyle>
          <a:p>
            <a:r>
              <a:rPr lang="th-TH"/>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26/05/68</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57" name="กลุ่ม 56"/>
          <p:cNvGrpSpPr/>
          <p:nvPr userDrawn="1"/>
        </p:nvGrpSpPr>
        <p:grpSpPr>
          <a:xfrm>
            <a:off x="465968" y="6157387"/>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62" name="รูปแบบอิสระ 61"/>
          <p:cNvSpPr/>
          <p:nvPr userDrawn="1"/>
        </p:nvSpPr>
        <p:spPr>
          <a:xfrm>
            <a:off x="6370466" y="1776965"/>
            <a:ext cx="4801687" cy="3557176"/>
          </a:xfrm>
          <a:custGeom>
            <a:avLst/>
            <a:gdLst>
              <a:gd name="connsiteX0" fmla="*/ 408795 w 1623177"/>
              <a:gd name="connsiteY0" fmla="*/ 1456766 h 1482940"/>
              <a:gd name="connsiteX1" fmla="*/ 20868 w 1623177"/>
              <a:gd name="connsiteY1" fmla="*/ 1041130 h 1482940"/>
              <a:gd name="connsiteX2" fmla="*/ 131704 w 1623177"/>
              <a:gd name="connsiteY2" fmla="*/ 265275 h 1482940"/>
              <a:gd name="connsiteX3" fmla="*/ 796722 w 1623177"/>
              <a:gd name="connsiteY3" fmla="*/ 2039 h 1482940"/>
              <a:gd name="connsiteX4" fmla="*/ 1558722 w 1623177"/>
              <a:gd name="connsiteY4" fmla="*/ 376111 h 1482940"/>
              <a:gd name="connsiteX5" fmla="*/ 1447886 w 1623177"/>
              <a:gd name="connsiteY5" fmla="*/ 1318221 h 1482940"/>
              <a:gd name="connsiteX6" fmla="*/ 408795 w 1623177"/>
              <a:gd name="connsiteY6" fmla="*/ 1456766 h 1482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3177" h="1482940">
                <a:moveTo>
                  <a:pt x="408795" y="1456766"/>
                </a:moveTo>
                <a:cubicBezTo>
                  <a:pt x="170959" y="1410584"/>
                  <a:pt x="67050" y="1239712"/>
                  <a:pt x="20868" y="1041130"/>
                </a:cubicBezTo>
                <a:cubicBezTo>
                  <a:pt x="-25314" y="842548"/>
                  <a:pt x="2395" y="438457"/>
                  <a:pt x="131704" y="265275"/>
                </a:cubicBezTo>
                <a:cubicBezTo>
                  <a:pt x="261013" y="92093"/>
                  <a:pt x="558886" y="-16434"/>
                  <a:pt x="796722" y="2039"/>
                </a:cubicBezTo>
                <a:cubicBezTo>
                  <a:pt x="1034558" y="20512"/>
                  <a:pt x="1450195" y="156747"/>
                  <a:pt x="1558722" y="376111"/>
                </a:cubicBezTo>
                <a:cubicBezTo>
                  <a:pt x="1667249" y="595475"/>
                  <a:pt x="1644159" y="1131185"/>
                  <a:pt x="1447886" y="1318221"/>
                </a:cubicBezTo>
                <a:cubicBezTo>
                  <a:pt x="1251613" y="1505257"/>
                  <a:pt x="646631" y="1502948"/>
                  <a:pt x="408795" y="1456766"/>
                </a:cubicBezTo>
                <a:close/>
              </a:path>
            </a:pathLst>
          </a:custGeom>
          <a:solidFill>
            <a:srgbClr val="FFDD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63" name="Google Shape;4631;p79"/>
          <p:cNvGrpSpPr/>
          <p:nvPr userDrawn="1"/>
        </p:nvGrpSpPr>
        <p:grpSpPr>
          <a:xfrm>
            <a:off x="1099114" y="1908603"/>
            <a:ext cx="4358524" cy="3458721"/>
            <a:chOff x="4147875" y="986011"/>
            <a:chExt cx="3842140" cy="3019074"/>
          </a:xfrm>
          <a:effectLst>
            <a:outerShdw blurRad="50800" dist="38100" dir="2700000" algn="tl" rotWithShape="0">
              <a:schemeClr val="accent4">
                <a:lumMod val="60000"/>
                <a:lumOff val="40000"/>
                <a:alpha val="40000"/>
              </a:schemeClr>
            </a:outerShdw>
          </a:effectLst>
        </p:grpSpPr>
        <p:sp>
          <p:nvSpPr>
            <p:cNvPr id="64" name="Google Shape;4633;p79"/>
            <p:cNvSpPr/>
            <p:nvPr/>
          </p:nvSpPr>
          <p:spPr>
            <a:xfrm>
              <a:off x="5602961" y="3553821"/>
              <a:ext cx="928770" cy="386339"/>
            </a:xfrm>
            <a:custGeom>
              <a:avLst/>
              <a:gdLst>
                <a:gd name="connsiteX0" fmla="*/ 1507 w 10193"/>
                <a:gd name="connsiteY0" fmla="*/ 0 h 11364"/>
                <a:gd name="connsiteX1" fmla="*/ 0 w 10193"/>
                <a:gd name="connsiteY1" fmla="*/ 11364 h 11364"/>
                <a:gd name="connsiteX2" fmla="*/ 10193 w 10193"/>
                <a:gd name="connsiteY2" fmla="*/ 5622 h 11364"/>
                <a:gd name="connsiteX3" fmla="*/ 9460 w 10193"/>
                <a:gd name="connsiteY3" fmla="*/ 0 h 11364"/>
                <a:gd name="connsiteX4" fmla="*/ 1507 w 10193"/>
                <a:gd name="connsiteY4" fmla="*/ 0 h 11364"/>
                <a:gd name="connsiteX0" fmla="*/ 1507 w 10930"/>
                <a:gd name="connsiteY0" fmla="*/ 0 h 11857"/>
                <a:gd name="connsiteX1" fmla="*/ 0 w 10930"/>
                <a:gd name="connsiteY1" fmla="*/ 11364 h 11857"/>
                <a:gd name="connsiteX2" fmla="*/ 10930 w 10930"/>
                <a:gd name="connsiteY2" fmla="*/ 11466 h 11857"/>
                <a:gd name="connsiteX3" fmla="*/ 9460 w 10930"/>
                <a:gd name="connsiteY3" fmla="*/ 0 h 11857"/>
                <a:gd name="connsiteX4" fmla="*/ 1507 w 10930"/>
                <a:gd name="connsiteY4" fmla="*/ 0 h 11857"/>
                <a:gd name="connsiteX0" fmla="*/ 1507 w 10930"/>
                <a:gd name="connsiteY0" fmla="*/ 0 h 11474"/>
                <a:gd name="connsiteX1" fmla="*/ 0 w 10930"/>
                <a:gd name="connsiteY1" fmla="*/ 11364 h 11474"/>
                <a:gd name="connsiteX2" fmla="*/ 10930 w 10930"/>
                <a:gd name="connsiteY2" fmla="*/ 11466 h 11474"/>
                <a:gd name="connsiteX3" fmla="*/ 9460 w 10930"/>
                <a:gd name="connsiteY3" fmla="*/ 0 h 11474"/>
                <a:gd name="connsiteX4" fmla="*/ 1507 w 10930"/>
                <a:gd name="connsiteY4" fmla="*/ 0 h 11474"/>
                <a:gd name="connsiteX0" fmla="*/ 1507 w 10930"/>
                <a:gd name="connsiteY0" fmla="*/ 0 h 11527"/>
                <a:gd name="connsiteX1" fmla="*/ 0 w 10930"/>
                <a:gd name="connsiteY1" fmla="*/ 11364 h 11527"/>
                <a:gd name="connsiteX2" fmla="*/ 10930 w 10930"/>
                <a:gd name="connsiteY2" fmla="*/ 11466 h 11527"/>
                <a:gd name="connsiteX3" fmla="*/ 9460 w 10930"/>
                <a:gd name="connsiteY3" fmla="*/ 0 h 11527"/>
                <a:gd name="connsiteX4" fmla="*/ 1507 w 10930"/>
                <a:gd name="connsiteY4" fmla="*/ 0 h 11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30" h="11527" extrusionOk="0">
                  <a:moveTo>
                    <a:pt x="1507" y="0"/>
                  </a:moveTo>
                  <a:lnTo>
                    <a:pt x="0" y="11364"/>
                  </a:lnTo>
                  <a:cubicBezTo>
                    <a:pt x="3411" y="11469"/>
                    <a:pt x="7558" y="11611"/>
                    <a:pt x="10930" y="11466"/>
                  </a:cubicBezTo>
                  <a:cubicBezTo>
                    <a:pt x="10686" y="9592"/>
                    <a:pt x="9704" y="1874"/>
                    <a:pt x="9460" y="0"/>
                  </a:cubicBezTo>
                  <a:lnTo>
                    <a:pt x="1507" y="0"/>
                  </a:lnTo>
                  <a:close/>
                </a:path>
              </a:pathLst>
            </a:custGeom>
            <a:solidFill>
              <a:srgbClr val="FFE89F"/>
            </a:solidFill>
            <a:ln w="28575">
              <a:solidFill>
                <a:schemeClr val="tx1"/>
              </a:solid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FC Onigiri Outline"/>
                <a:ea typeface="+mn-ea"/>
                <a:cs typeface="FC Onigiri Outline"/>
              </a:endParaRPr>
            </a:p>
          </p:txBody>
        </p:sp>
        <p:sp>
          <p:nvSpPr>
            <p:cNvPr id="65" name="Google Shape;4634;p79"/>
            <p:cNvSpPr/>
            <p:nvPr/>
          </p:nvSpPr>
          <p:spPr>
            <a:xfrm>
              <a:off x="5520135" y="3939716"/>
              <a:ext cx="1097573" cy="65369"/>
            </a:xfrm>
            <a:custGeom>
              <a:avLst/>
              <a:gdLst/>
              <a:ahLst/>
              <a:cxnLst/>
              <a:rect l="l" t="t" r="r" b="b"/>
              <a:pathLst>
                <a:path w="23375" h="1541" extrusionOk="0">
                  <a:moveTo>
                    <a:pt x="492" y="0"/>
                  </a:moveTo>
                  <a:cubicBezTo>
                    <a:pt x="214" y="0"/>
                    <a:pt x="1" y="230"/>
                    <a:pt x="1" y="492"/>
                  </a:cubicBezTo>
                  <a:lnTo>
                    <a:pt x="1" y="1541"/>
                  </a:lnTo>
                  <a:lnTo>
                    <a:pt x="23375" y="1541"/>
                  </a:lnTo>
                  <a:lnTo>
                    <a:pt x="23375" y="492"/>
                  </a:lnTo>
                  <a:cubicBezTo>
                    <a:pt x="23375" y="213"/>
                    <a:pt x="23145" y="0"/>
                    <a:pt x="22883" y="0"/>
                  </a:cubicBezTo>
                  <a:close/>
                </a:path>
              </a:pathLst>
            </a:custGeom>
            <a:solidFill>
              <a:srgbClr val="B6A0B4"/>
            </a:solidFill>
            <a:ln w="28575">
              <a:solidFill>
                <a:schemeClr val="tx1"/>
              </a:solid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FC Onigiri Outline"/>
                <a:ea typeface="+mn-ea"/>
                <a:cs typeface="FC Onigiri Outline"/>
              </a:endParaRPr>
            </a:p>
          </p:txBody>
        </p:sp>
        <p:sp>
          <p:nvSpPr>
            <p:cNvPr id="66" name="Google Shape;4635;p79"/>
            <p:cNvSpPr/>
            <p:nvPr/>
          </p:nvSpPr>
          <p:spPr>
            <a:xfrm>
              <a:off x="4147875" y="1157727"/>
              <a:ext cx="3842140" cy="2479534"/>
            </a:xfrm>
            <a:custGeom>
              <a:avLst/>
              <a:gdLst/>
              <a:ahLst/>
              <a:cxnLst/>
              <a:rect l="l" t="t" r="r" b="b"/>
              <a:pathLst>
                <a:path w="81826" h="58452" extrusionOk="0">
                  <a:moveTo>
                    <a:pt x="1574" y="1"/>
                  </a:moveTo>
                  <a:cubicBezTo>
                    <a:pt x="705" y="1"/>
                    <a:pt x="0" y="689"/>
                    <a:pt x="0" y="1558"/>
                  </a:cubicBezTo>
                  <a:lnTo>
                    <a:pt x="0" y="56895"/>
                  </a:lnTo>
                  <a:cubicBezTo>
                    <a:pt x="0" y="57764"/>
                    <a:pt x="705" y="58452"/>
                    <a:pt x="1574" y="58452"/>
                  </a:cubicBezTo>
                  <a:lnTo>
                    <a:pt x="80252" y="58452"/>
                  </a:lnTo>
                  <a:cubicBezTo>
                    <a:pt x="81121" y="58452"/>
                    <a:pt x="81826" y="57764"/>
                    <a:pt x="81826" y="56895"/>
                  </a:cubicBezTo>
                  <a:lnTo>
                    <a:pt x="81826" y="1558"/>
                  </a:lnTo>
                  <a:cubicBezTo>
                    <a:pt x="81826" y="689"/>
                    <a:pt x="81121" y="1"/>
                    <a:pt x="80252" y="1"/>
                  </a:cubicBezTo>
                  <a:close/>
                </a:path>
              </a:pathLst>
            </a:custGeom>
            <a:solidFill>
              <a:srgbClr val="B6A0B4"/>
            </a:solidFill>
            <a:ln w="28575">
              <a:solidFill>
                <a:schemeClr val="tx1"/>
              </a:solid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FC Onigiri Outline"/>
                <a:ea typeface="+mn-ea"/>
                <a:cs typeface="FC Onigiri Outline"/>
              </a:endParaRPr>
            </a:p>
          </p:txBody>
        </p:sp>
        <p:sp>
          <p:nvSpPr>
            <p:cNvPr id="67" name="Google Shape;4636;p79"/>
            <p:cNvSpPr/>
            <p:nvPr/>
          </p:nvSpPr>
          <p:spPr>
            <a:xfrm>
              <a:off x="4147875" y="986011"/>
              <a:ext cx="3842140" cy="2359231"/>
            </a:xfrm>
            <a:custGeom>
              <a:avLst/>
              <a:gdLst/>
              <a:ahLst/>
              <a:cxnLst/>
              <a:rect l="l" t="t" r="r" b="b"/>
              <a:pathLst>
                <a:path w="81826" h="55616" extrusionOk="0">
                  <a:moveTo>
                    <a:pt x="2836" y="0"/>
                  </a:moveTo>
                  <a:cubicBezTo>
                    <a:pt x="1279" y="0"/>
                    <a:pt x="0" y="1279"/>
                    <a:pt x="0" y="2836"/>
                  </a:cubicBezTo>
                  <a:lnTo>
                    <a:pt x="0" y="55616"/>
                  </a:lnTo>
                  <a:lnTo>
                    <a:pt x="81826" y="55616"/>
                  </a:lnTo>
                  <a:lnTo>
                    <a:pt x="81826" y="2836"/>
                  </a:lnTo>
                  <a:cubicBezTo>
                    <a:pt x="81826" y="1279"/>
                    <a:pt x="80547" y="0"/>
                    <a:pt x="78973" y="0"/>
                  </a:cubicBezTo>
                  <a:close/>
                </a:path>
              </a:pathLst>
            </a:custGeom>
            <a:solidFill>
              <a:srgbClr val="FFE89F"/>
            </a:solidFill>
            <a:ln w="28575">
              <a:solidFill>
                <a:schemeClr val="tx1"/>
              </a:solid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FC Onigiri Outline"/>
                <a:ea typeface="+mn-ea"/>
                <a:cs typeface="FC Onigiri Outline"/>
              </a:endParaRPr>
            </a:p>
          </p:txBody>
        </p:sp>
        <p:sp>
          <p:nvSpPr>
            <p:cNvPr id="68" name="Google Shape;4637;p79"/>
            <p:cNvSpPr/>
            <p:nvPr/>
          </p:nvSpPr>
          <p:spPr>
            <a:xfrm>
              <a:off x="4351050" y="1150770"/>
              <a:ext cx="3435791" cy="1934437"/>
            </a:xfrm>
            <a:custGeom>
              <a:avLst/>
              <a:gdLst/>
              <a:ahLst/>
              <a:cxnLst/>
              <a:rect l="l" t="t" r="r" b="b"/>
              <a:pathLst>
                <a:path w="73172" h="45602" extrusionOk="0">
                  <a:moveTo>
                    <a:pt x="426" y="1"/>
                  </a:moveTo>
                  <a:cubicBezTo>
                    <a:pt x="197" y="1"/>
                    <a:pt x="0" y="181"/>
                    <a:pt x="0" y="411"/>
                  </a:cubicBezTo>
                  <a:lnTo>
                    <a:pt x="0" y="45175"/>
                  </a:lnTo>
                  <a:cubicBezTo>
                    <a:pt x="0" y="45405"/>
                    <a:pt x="197" y="45601"/>
                    <a:pt x="426" y="45601"/>
                  </a:cubicBezTo>
                  <a:lnTo>
                    <a:pt x="72745" y="45601"/>
                  </a:lnTo>
                  <a:cubicBezTo>
                    <a:pt x="72975" y="45601"/>
                    <a:pt x="73171" y="45405"/>
                    <a:pt x="73171" y="45175"/>
                  </a:cubicBezTo>
                  <a:lnTo>
                    <a:pt x="73171" y="411"/>
                  </a:lnTo>
                  <a:cubicBezTo>
                    <a:pt x="73171" y="181"/>
                    <a:pt x="72975" y="1"/>
                    <a:pt x="72745" y="1"/>
                  </a:cubicBezTo>
                  <a:close/>
                </a:path>
              </a:pathLst>
            </a:custGeom>
            <a:solidFill>
              <a:schemeClr val="bg1"/>
            </a:solidFill>
            <a:ln w="28575">
              <a:solidFill>
                <a:schemeClr val="tx1"/>
              </a:solid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FC Onigiri Outline"/>
                <a:ea typeface="+mn-ea"/>
                <a:cs typeface="FC Onigiri Outline"/>
              </a:endParaRPr>
            </a:p>
          </p:txBody>
        </p:sp>
        <p:sp>
          <p:nvSpPr>
            <p:cNvPr id="69" name="Google Shape;4638;p79"/>
            <p:cNvSpPr/>
            <p:nvPr/>
          </p:nvSpPr>
          <p:spPr>
            <a:xfrm>
              <a:off x="6008800" y="3421088"/>
              <a:ext cx="120300" cy="120300"/>
            </a:xfrm>
            <a:prstGeom prst="ellipse">
              <a:avLst/>
            </a:prstGeom>
            <a:no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FC Onigiri Outline"/>
                <a:ea typeface="+mn-ea"/>
                <a:cs typeface="FC Onigiri Outline"/>
              </a:endParaRPr>
            </a:p>
          </p:txBody>
        </p:sp>
      </p:grpSp>
      <p:grpSp>
        <p:nvGrpSpPr>
          <p:cNvPr id="84" name="กลุ่ม 83"/>
          <p:cNvGrpSpPr/>
          <p:nvPr userDrawn="1"/>
        </p:nvGrpSpPr>
        <p:grpSpPr>
          <a:xfrm>
            <a:off x="10246641" y="5581368"/>
            <a:ext cx="4005304" cy="2900781"/>
            <a:chOff x="7684981" y="4186025"/>
            <a:chExt cx="3003978" cy="2175586"/>
          </a:xfrm>
        </p:grpSpPr>
        <p:sp>
          <p:nvSpPr>
            <p:cNvPr id="85" name="เมฆ 84"/>
            <p:cNvSpPr/>
            <p:nvPr/>
          </p:nvSpPr>
          <p:spPr>
            <a:xfrm rot="19775399">
              <a:off x="7684981" y="4186025"/>
              <a:ext cx="3003978" cy="2175586"/>
            </a:xfrm>
            <a:prstGeom prst="cloud">
              <a:avLst/>
            </a:prstGeom>
            <a:solidFill>
              <a:schemeClr val="accent4">
                <a:lumMod val="60000"/>
                <a:lumOff val="40000"/>
              </a:schemeClr>
            </a:solidFill>
            <a:ln>
              <a:noFill/>
            </a:ln>
            <a:effectLst>
              <a:outerShdw blurRad="50800" dist="38100" dir="10800000" algn="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86" name="รูปภาพ 8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26195">
              <a:off x="8330722" y="4719203"/>
              <a:ext cx="373985" cy="398113"/>
            </a:xfrm>
            <a:prstGeom prst="rect">
              <a:avLst/>
            </a:prstGeom>
          </p:spPr>
        </p:pic>
        <p:pic>
          <p:nvPicPr>
            <p:cNvPr id="87" name="รูปภาพ 86"/>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824103" y="4523160"/>
              <a:ext cx="202448" cy="225000"/>
            </a:xfrm>
            <a:prstGeom prst="rect">
              <a:avLst/>
            </a:prstGeom>
          </p:spPr>
        </p:pic>
      </p:grpSp>
      <p:grpSp>
        <p:nvGrpSpPr>
          <p:cNvPr id="88" name="กลุ่ม 87"/>
          <p:cNvGrpSpPr/>
          <p:nvPr userDrawn="1"/>
        </p:nvGrpSpPr>
        <p:grpSpPr>
          <a:xfrm>
            <a:off x="-2002652" y="-1361655"/>
            <a:ext cx="4005304" cy="2900781"/>
            <a:chOff x="-1501989" y="-1021241"/>
            <a:chExt cx="3003978" cy="2175586"/>
          </a:xfrm>
        </p:grpSpPr>
        <p:sp>
          <p:nvSpPr>
            <p:cNvPr id="89" name="เมฆ 88"/>
            <p:cNvSpPr/>
            <p:nvPr/>
          </p:nvSpPr>
          <p:spPr>
            <a:xfrm rot="9058605">
              <a:off x="-1501989" y="-1021241"/>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90" name="รูปภาพ 8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7740" y="50482"/>
              <a:ext cx="344876" cy="370235"/>
            </a:xfrm>
            <a:prstGeom prst="rect">
              <a:avLst/>
            </a:prstGeom>
          </p:spPr>
        </p:pic>
        <p:pic>
          <p:nvPicPr>
            <p:cNvPr id="91" name="รูปภาพ 90"/>
            <p:cNvPicPr>
              <a:picLocks noChangeAspect="1"/>
            </p:cNvPicPr>
            <p:nvPr/>
          </p:nvPicPr>
          <p:blipFill rotWithShape="1">
            <a:blip r:embed="rId6" cstate="print">
              <a:extLst>
                <a:ext uri="{BEBA8EAE-BF5A-486C-A8C5-ECC9F3942E4B}">
                  <a14:imgProps xmlns:a14="http://schemas.microsoft.com/office/drawing/2010/main">
                    <a14:imgLayer r:embed="rId7">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175319" y="704071"/>
              <a:ext cx="152400" cy="169377"/>
            </a:xfrm>
            <a:prstGeom prst="rect">
              <a:avLst/>
            </a:prstGeom>
          </p:spPr>
        </p:pic>
      </p:grpSp>
      <p:grpSp>
        <p:nvGrpSpPr>
          <p:cNvPr id="92" name="กลุ่ม 91"/>
          <p:cNvGrpSpPr/>
          <p:nvPr userDrawn="1"/>
        </p:nvGrpSpPr>
        <p:grpSpPr>
          <a:xfrm>
            <a:off x="9700041" y="-1466565"/>
            <a:ext cx="4005304" cy="3238069"/>
            <a:chOff x="7275031" y="-1099924"/>
            <a:chExt cx="3003978" cy="2428552"/>
          </a:xfrm>
        </p:grpSpPr>
        <p:pic>
          <p:nvPicPr>
            <p:cNvPr id="93" name="รูปภาพ 92"/>
            <p:cNvPicPr>
              <a:picLocks noChangeAspect="1"/>
            </p:cNvPicPr>
            <p:nvPr/>
          </p:nvPicPr>
          <p:blipFill rotWithShape="1">
            <a:blip r:embed="rId6" cstate="print">
              <a:extLst>
                <a:ext uri="{BEBA8EAE-BF5A-486C-A8C5-ECC9F3942E4B}">
                  <a14:imgProps xmlns:a14="http://schemas.microsoft.com/office/drawing/2010/main">
                    <a14:imgLayer r:embed="rId7">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flipH="1">
              <a:off x="8952339" y="625388"/>
              <a:ext cx="152400" cy="169377"/>
            </a:xfrm>
            <a:prstGeom prst="rect">
              <a:avLst/>
            </a:prstGeom>
          </p:spPr>
        </p:pic>
        <p:sp>
          <p:nvSpPr>
            <p:cNvPr id="94" name="เมฆ 93"/>
            <p:cNvSpPr/>
            <p:nvPr/>
          </p:nvSpPr>
          <p:spPr>
            <a:xfrm rot="12541395" flipH="1">
              <a:off x="7275031" y="-1099924"/>
              <a:ext cx="3003978" cy="2175586"/>
            </a:xfrm>
            <a:prstGeom prst="cloud">
              <a:avLst/>
            </a:prstGeom>
            <a:solidFill>
              <a:schemeClr val="accent4">
                <a:lumMod val="60000"/>
                <a:lumOff val="40000"/>
              </a:schemeClr>
            </a:solidFill>
            <a:ln>
              <a:noFill/>
            </a:ln>
            <a:effectLst>
              <a:outerShdw blurRad="50800" dist="38100" dir="10800000" algn="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95" name="รูปภาพ 9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605979" y="131271"/>
              <a:ext cx="253784" cy="272445"/>
            </a:xfrm>
            <a:prstGeom prst="rect">
              <a:avLst/>
            </a:prstGeom>
          </p:spPr>
        </p:pic>
        <p:pic>
          <p:nvPicPr>
            <p:cNvPr id="96" name="รูปภาพ 9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69508" y="403716"/>
              <a:ext cx="1057043" cy="924912"/>
            </a:xfrm>
            <a:prstGeom prst="rect">
              <a:avLst/>
            </a:prstGeom>
            <a:effectLst>
              <a:outerShdw blurRad="50800" dist="38100" dir="2700000" algn="tl" rotWithShape="0">
                <a:schemeClr val="accent4">
                  <a:alpha val="40000"/>
                </a:schemeClr>
              </a:outerShdw>
            </a:effectLst>
          </p:spPr>
        </p:pic>
      </p:grpSp>
      <p:grpSp>
        <p:nvGrpSpPr>
          <p:cNvPr id="44" name="กลุ่ม 43"/>
          <p:cNvGrpSpPr/>
          <p:nvPr userDrawn="1"/>
        </p:nvGrpSpPr>
        <p:grpSpPr>
          <a:xfrm>
            <a:off x="551316" y="860649"/>
            <a:ext cx="11085525" cy="4997409"/>
            <a:chOff x="413486" y="645485"/>
            <a:chExt cx="8314144" cy="3748057"/>
          </a:xfrm>
        </p:grpSpPr>
        <p:sp>
          <p:nvSpPr>
            <p:cNvPr id="45" name="บวก 44"/>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บวก 45"/>
            <p:cNvSpPr/>
            <p:nvPr userDrawn="1"/>
          </p:nvSpPr>
          <p:spPr>
            <a:xfrm rot="17093645" flipH="1">
              <a:off x="415465" y="2876329"/>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17093645" flipH="1">
              <a:off x="8207223"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วงรี 48"/>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1475656"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สามเหลี่ยมหน้าจั่ว 51"/>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9585674">
              <a:off x="2138890" y="1152444"/>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90220">
              <a:off x="8619630" y="3451028"/>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วงรี 55"/>
            <p:cNvSpPr/>
            <p:nvPr userDrawn="1"/>
          </p:nvSpPr>
          <p:spPr>
            <a:xfrm>
              <a:off x="611560" y="120359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98" name="ตัวแทนรูปภาพ 97"/>
          <p:cNvSpPr>
            <a:spLocks noGrp="1"/>
          </p:cNvSpPr>
          <p:nvPr>
            <p:ph type="pic" sz="quarter" idx="13"/>
          </p:nvPr>
        </p:nvSpPr>
        <p:spPr>
          <a:xfrm>
            <a:off x="1329267" y="2097619"/>
            <a:ext cx="3898900" cy="2216149"/>
          </a:xfrm>
          <a:prstGeom prst="rect">
            <a:avLst/>
          </a:prstGeom>
        </p:spPr>
        <p:txBody>
          <a:bodyPr/>
          <a:lstStyle/>
          <a:p>
            <a:endParaRPr lang="th-TH"/>
          </a:p>
        </p:txBody>
      </p:sp>
      <p:sp>
        <p:nvSpPr>
          <p:cNvPr id="99" name="ตัวแทนข้อความ 3"/>
          <p:cNvSpPr>
            <a:spLocks noGrp="1"/>
          </p:cNvSpPr>
          <p:nvPr>
            <p:ph type="body" sz="half" idx="2"/>
          </p:nvPr>
        </p:nvSpPr>
        <p:spPr>
          <a:xfrm>
            <a:off x="6750128" y="2490165"/>
            <a:ext cx="4363901" cy="804863"/>
          </a:xfrm>
          <a:prstGeom prst="rect">
            <a:avLst/>
          </a:prstGeom>
        </p:spPr>
        <p:txBody>
          <a:bodyPr>
            <a:normAutofit/>
          </a:bodyPr>
          <a:lstStyle>
            <a:lvl1pPr marL="0" indent="0">
              <a:buNone/>
              <a:defRPr sz="4800">
                <a:solidFill>
                  <a:schemeClr val="accent4">
                    <a:lumMod val="75000"/>
                  </a:schemeClr>
                </a:solidFill>
                <a:effectLst>
                  <a:outerShdw blurRad="63500" sx="102000" sy="102000" algn="ctr" rotWithShape="0">
                    <a:schemeClr val="accent4">
                      <a:alpha val="40000"/>
                    </a:schemeClr>
                  </a:outerShdw>
                </a:effectLst>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100" name="ตัวแทนข้อความ 3"/>
          <p:cNvSpPr>
            <a:spLocks noGrp="1"/>
          </p:cNvSpPr>
          <p:nvPr>
            <p:ph type="body" sz="half" idx="14"/>
          </p:nvPr>
        </p:nvSpPr>
        <p:spPr>
          <a:xfrm>
            <a:off x="6769725" y="3962998"/>
            <a:ext cx="4300352" cy="553924"/>
          </a:xfrm>
          <a:prstGeom prst="rect">
            <a:avLst/>
          </a:prstGeom>
        </p:spPr>
        <p:txBody>
          <a:bodyPr>
            <a:noAutofit/>
          </a:bodyPr>
          <a:lstStyle>
            <a:lvl1pPr marL="0" indent="0">
              <a:buNone/>
              <a:defRPr sz="2400">
                <a:solidFill>
                  <a:schemeClr val="accent4">
                    <a:lumMod val="75000"/>
                  </a:schemeClr>
                </a:solidFill>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Tree>
    <p:extLst>
      <p:ext uri="{BB962C8B-B14F-4D97-AF65-F5344CB8AC3E}">
        <p14:creationId xmlns:p14="http://schemas.microsoft.com/office/powerpoint/2010/main" val="351999259"/>
      </p:ext>
    </p:extLst>
  </p:cSld>
  <p:clrMapOvr>
    <a:masterClrMapping/>
  </p:clrMapOvr>
  <p:transition spd="slow">
    <p:cover dir="rd"/>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8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561595" y="534159"/>
            <a:ext cx="10972800" cy="1143000"/>
          </a:xfrm>
          <a:prstGeom prst="rect">
            <a:avLst/>
          </a:prstGeom>
        </p:spPr>
        <p:txBody>
          <a:bodyPr>
            <a:normAutofit/>
          </a:bodyPr>
          <a:lstStyle>
            <a:lvl1pPr>
              <a:defRPr sz="5333">
                <a:solidFill>
                  <a:srgbClr val="FFD757"/>
                </a:solidFill>
              </a:defRPr>
            </a:lvl1pPr>
          </a:lstStyle>
          <a:p>
            <a:r>
              <a:rPr lang="th-TH" dirty="0"/>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26/05/68</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57" name="กลุ่ม 56"/>
          <p:cNvGrpSpPr/>
          <p:nvPr userDrawn="1"/>
        </p:nvGrpSpPr>
        <p:grpSpPr>
          <a:xfrm>
            <a:off x="8701375" y="6180880"/>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2" name="กลุ่ม 61"/>
          <p:cNvGrpSpPr/>
          <p:nvPr userDrawn="1"/>
        </p:nvGrpSpPr>
        <p:grpSpPr>
          <a:xfrm>
            <a:off x="10222468" y="-1406939"/>
            <a:ext cx="4005304" cy="2900781"/>
            <a:chOff x="7666851" y="-1055204"/>
            <a:chExt cx="3003978" cy="2175586"/>
          </a:xfrm>
        </p:grpSpPr>
        <p:sp>
          <p:nvSpPr>
            <p:cNvPr id="63" name="เมฆ 62"/>
            <p:cNvSpPr/>
            <p:nvPr/>
          </p:nvSpPr>
          <p:spPr>
            <a:xfrm rot="12665460" flipH="1">
              <a:off x="7666851" y="-1055204"/>
              <a:ext cx="3003978" cy="2175586"/>
            </a:xfrm>
            <a:prstGeom prst="cloud">
              <a:avLst/>
            </a:prstGeom>
            <a:solidFill>
              <a:schemeClr val="accent4">
                <a:lumMod val="60000"/>
                <a:lumOff val="40000"/>
              </a:schemeClr>
            </a:solidFill>
            <a:ln>
              <a:noFill/>
            </a:ln>
            <a:effectLst>
              <a:outerShdw blurRad="50800" dist="25400" dir="5400000" algn="c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4" name="รูปภาพ 6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26195">
              <a:off x="8224061" y="91726"/>
              <a:ext cx="373985" cy="398113"/>
            </a:xfrm>
            <a:prstGeom prst="rect">
              <a:avLst/>
            </a:prstGeom>
          </p:spPr>
        </p:pic>
        <p:pic>
          <p:nvPicPr>
            <p:cNvPr id="65" name="รูปภาพ 64"/>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848302" y="489028"/>
              <a:ext cx="202448" cy="225000"/>
            </a:xfrm>
            <a:prstGeom prst="rect">
              <a:avLst/>
            </a:prstGeom>
          </p:spPr>
        </p:pic>
      </p:grpSp>
      <p:grpSp>
        <p:nvGrpSpPr>
          <p:cNvPr id="66" name="กลุ่ม 65"/>
          <p:cNvGrpSpPr/>
          <p:nvPr userDrawn="1"/>
        </p:nvGrpSpPr>
        <p:grpSpPr>
          <a:xfrm>
            <a:off x="-1862779" y="-1645995"/>
            <a:ext cx="2900781" cy="4005304"/>
            <a:chOff x="-1397084" y="-1234496"/>
            <a:chExt cx="2175586" cy="3003978"/>
          </a:xfrm>
        </p:grpSpPr>
        <p:sp>
          <p:nvSpPr>
            <p:cNvPr id="67" name="เมฆ 66"/>
            <p:cNvSpPr/>
            <p:nvPr/>
          </p:nvSpPr>
          <p:spPr>
            <a:xfrm rot="7772184" flipH="1">
              <a:off x="-1811280" y="-820300"/>
              <a:ext cx="3003978" cy="2175586"/>
            </a:xfrm>
            <a:prstGeom prst="cloud">
              <a:avLst/>
            </a:prstGeom>
            <a:solidFill>
              <a:schemeClr val="accent4">
                <a:lumMod val="60000"/>
                <a:lumOff val="40000"/>
              </a:schemeClr>
            </a:solidFill>
            <a:ln>
              <a:noFill/>
            </a:ln>
            <a:effectLst>
              <a:outerShdw blurRad="50800" dist="25400" dir="5400000" algn="c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8" name="รูปภาพ 6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335" y="423066"/>
              <a:ext cx="344876" cy="370235"/>
            </a:xfrm>
            <a:prstGeom prst="rect">
              <a:avLst/>
            </a:prstGeom>
          </p:spPr>
        </p:pic>
        <p:pic>
          <p:nvPicPr>
            <p:cNvPr id="69" name="รูปภาพ 68"/>
            <p:cNvPicPr>
              <a:picLocks noChangeAspect="1"/>
            </p:cNvPicPr>
            <p:nvPr/>
          </p:nvPicPr>
          <p:blipFill rotWithShape="1">
            <a:blip r:embed="rId6" cstate="print">
              <a:extLst>
                <a:ext uri="{BEBA8EAE-BF5A-486C-A8C5-ECC9F3942E4B}">
                  <a14:imgProps xmlns:a14="http://schemas.microsoft.com/office/drawing/2010/main">
                    <a14:imgLayer r:embed="rId7">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524601" y="106867"/>
              <a:ext cx="152400" cy="169377"/>
            </a:xfrm>
            <a:prstGeom prst="rect">
              <a:avLst/>
            </a:prstGeom>
          </p:spPr>
        </p:pic>
      </p:grpSp>
      <p:pic>
        <p:nvPicPr>
          <p:cNvPr id="70" name="รูปภาพ 6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35420" y="5818417"/>
            <a:ext cx="1710760" cy="978935"/>
          </a:xfrm>
          <a:prstGeom prst="rect">
            <a:avLst/>
          </a:prstGeom>
          <a:effectLst>
            <a:outerShdw blurRad="50800" dist="25400" algn="l" rotWithShape="0">
              <a:schemeClr val="accent4">
                <a:alpha val="40000"/>
              </a:schemeClr>
            </a:outerShdw>
          </a:effectLst>
        </p:spPr>
      </p:pic>
      <p:sp>
        <p:nvSpPr>
          <p:cNvPr id="73" name="ตัวแทนเนื้อหา 3"/>
          <p:cNvSpPr>
            <a:spLocks noGrp="1"/>
          </p:cNvSpPr>
          <p:nvPr>
            <p:ph sz="half" idx="13"/>
          </p:nvPr>
        </p:nvSpPr>
        <p:spPr>
          <a:xfrm>
            <a:off x="7960270" y="2276872"/>
            <a:ext cx="3608340" cy="3410541"/>
          </a:xfrm>
          <a:prstGeom prst="rect">
            <a:avLst/>
          </a:prstGeom>
        </p:spPr>
        <p:txBody>
          <a:bodyPr/>
          <a:lstStyle>
            <a:lvl1pPr marL="0" indent="0">
              <a:buNone/>
              <a:defRPr sz="3733"/>
            </a:lvl1pPr>
            <a:lvl2pPr marL="609570" marR="0" indent="0" algn="l" defTabSz="1219140" rtl="0" eaLnBrk="1" fontAlgn="auto" latinLnBrk="0" hangingPunct="1">
              <a:lnSpc>
                <a:spcPct val="100000"/>
              </a:lnSpc>
              <a:spcBef>
                <a:spcPct val="20000"/>
              </a:spcBef>
              <a:spcAft>
                <a:spcPts val="0"/>
              </a:spcAft>
              <a:buClrTx/>
              <a:buSzTx/>
              <a:buFont typeface="Arial" pitchFamily="34" charset="0"/>
              <a:buNone/>
              <a:tabLst/>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th-TH" dirty="0"/>
              <a:t>คลิกเพื่อแก้ไขลักษณะของข้อความต้นแบบ</a:t>
            </a:r>
          </a:p>
          <a:p>
            <a:pPr lvl="1"/>
            <a:r>
              <a:rPr lang="th-TH" dirty="0"/>
              <a:t>คลิกเพื่อแก้ไขลักษณะของข้อความต้นแบบ</a:t>
            </a:r>
          </a:p>
          <a:p>
            <a:pPr marL="609570" marR="0" lvl="1" indent="0" algn="l" defTabSz="1219140" rtl="0" eaLnBrk="1" fontAlgn="auto" latinLnBrk="0" hangingPunct="1">
              <a:lnSpc>
                <a:spcPct val="100000"/>
              </a:lnSpc>
              <a:spcBef>
                <a:spcPct val="20000"/>
              </a:spcBef>
              <a:spcAft>
                <a:spcPts val="0"/>
              </a:spcAft>
              <a:buClrTx/>
              <a:buSzTx/>
              <a:buFont typeface="Arial" pitchFamily="34" charset="0"/>
              <a:buNone/>
              <a:tabLst/>
              <a:defRPr/>
            </a:pPr>
            <a:r>
              <a:rPr lang="th-TH" dirty="0"/>
              <a:t>คลิกเพื่อแก้ไขลักษณะของข้อความต้นแบบ</a:t>
            </a:r>
          </a:p>
        </p:txBody>
      </p:sp>
      <p:sp>
        <p:nvSpPr>
          <p:cNvPr id="74" name="ตัวแทนเนื้อหา 3"/>
          <p:cNvSpPr>
            <a:spLocks noGrp="1"/>
          </p:cNvSpPr>
          <p:nvPr>
            <p:ph sz="half" idx="14"/>
          </p:nvPr>
        </p:nvSpPr>
        <p:spPr>
          <a:xfrm>
            <a:off x="4211099" y="2276872"/>
            <a:ext cx="3608340" cy="3410541"/>
          </a:xfrm>
          <a:prstGeom prst="rect">
            <a:avLst/>
          </a:prstGeom>
        </p:spPr>
        <p:txBody>
          <a:bodyPr/>
          <a:lstStyle>
            <a:lvl1pPr marL="0" indent="0">
              <a:buNone/>
              <a:defRPr sz="3733"/>
            </a:lvl1pPr>
            <a:lvl2pPr marL="609570" marR="0" indent="0" algn="l" defTabSz="1219140" rtl="0" eaLnBrk="1" fontAlgn="auto" latinLnBrk="0" hangingPunct="1">
              <a:lnSpc>
                <a:spcPct val="100000"/>
              </a:lnSpc>
              <a:spcBef>
                <a:spcPct val="20000"/>
              </a:spcBef>
              <a:spcAft>
                <a:spcPts val="0"/>
              </a:spcAft>
              <a:buClrTx/>
              <a:buSzTx/>
              <a:buFont typeface="Arial" pitchFamily="34" charset="0"/>
              <a:buNone/>
              <a:tabLst/>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th-TH" dirty="0"/>
              <a:t>คลิกเพื่อแก้ไขลักษณะของข้อความต้นแบบ</a:t>
            </a:r>
          </a:p>
          <a:p>
            <a:pPr lvl="1"/>
            <a:r>
              <a:rPr lang="th-TH" dirty="0"/>
              <a:t>คลิกเพื่อแก้ไขลักษณะของข้อความต้นแบบ</a:t>
            </a:r>
          </a:p>
          <a:p>
            <a:pPr marL="609570" marR="0" lvl="1" indent="0" algn="l" defTabSz="1219140" rtl="0" eaLnBrk="1" fontAlgn="auto" latinLnBrk="0" hangingPunct="1">
              <a:lnSpc>
                <a:spcPct val="100000"/>
              </a:lnSpc>
              <a:spcBef>
                <a:spcPct val="20000"/>
              </a:spcBef>
              <a:spcAft>
                <a:spcPts val="0"/>
              </a:spcAft>
              <a:buClrTx/>
              <a:buSzTx/>
              <a:buFont typeface="Arial" pitchFamily="34" charset="0"/>
              <a:buNone/>
              <a:tabLst/>
              <a:defRPr/>
            </a:pPr>
            <a:r>
              <a:rPr lang="th-TH" dirty="0"/>
              <a:t>คลิกเพื่อแก้ไขลักษณะของข้อความต้นแบบ</a:t>
            </a:r>
          </a:p>
        </p:txBody>
      </p:sp>
      <p:sp>
        <p:nvSpPr>
          <p:cNvPr id="75" name="ตัวแทนเนื้อหา 3"/>
          <p:cNvSpPr>
            <a:spLocks noGrp="1"/>
          </p:cNvSpPr>
          <p:nvPr>
            <p:ph sz="half" idx="15"/>
          </p:nvPr>
        </p:nvSpPr>
        <p:spPr>
          <a:xfrm>
            <a:off x="461930" y="2276872"/>
            <a:ext cx="3608340" cy="3410541"/>
          </a:xfrm>
          <a:prstGeom prst="rect">
            <a:avLst/>
          </a:prstGeom>
        </p:spPr>
        <p:txBody>
          <a:bodyPr/>
          <a:lstStyle>
            <a:lvl1pPr marL="0" indent="0">
              <a:buNone/>
              <a:defRPr sz="3733"/>
            </a:lvl1pPr>
            <a:lvl2pPr marL="609570" marR="0" indent="0" algn="l" defTabSz="1219140" rtl="0" eaLnBrk="1" fontAlgn="auto" latinLnBrk="0" hangingPunct="1">
              <a:lnSpc>
                <a:spcPct val="100000"/>
              </a:lnSpc>
              <a:spcBef>
                <a:spcPct val="20000"/>
              </a:spcBef>
              <a:spcAft>
                <a:spcPts val="0"/>
              </a:spcAft>
              <a:buClrTx/>
              <a:buSzTx/>
              <a:buFont typeface="Arial" pitchFamily="34" charset="0"/>
              <a:buNone/>
              <a:tabLst/>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th-TH" dirty="0"/>
              <a:t>คลิกเพื่อแก้ไขลักษณะของข้อความต้นแบบ</a:t>
            </a:r>
          </a:p>
          <a:p>
            <a:pPr lvl="1"/>
            <a:r>
              <a:rPr lang="th-TH" dirty="0"/>
              <a:t>คลิกเพื่อแก้ไขลักษณะของข้อความต้นแบบ</a:t>
            </a:r>
          </a:p>
          <a:p>
            <a:pPr marL="609570" marR="0" lvl="1" indent="0" algn="l" defTabSz="1219140" rtl="0" eaLnBrk="1" fontAlgn="auto" latinLnBrk="0" hangingPunct="1">
              <a:lnSpc>
                <a:spcPct val="100000"/>
              </a:lnSpc>
              <a:spcBef>
                <a:spcPct val="20000"/>
              </a:spcBef>
              <a:spcAft>
                <a:spcPts val="0"/>
              </a:spcAft>
              <a:buClrTx/>
              <a:buSzTx/>
              <a:buFont typeface="Arial" pitchFamily="34" charset="0"/>
              <a:buNone/>
              <a:tabLst/>
              <a:defRPr/>
            </a:pPr>
            <a:r>
              <a:rPr lang="th-TH" dirty="0"/>
              <a:t>คลิกเพื่อแก้ไขลักษณะของข้อความต้นแบบ</a:t>
            </a:r>
          </a:p>
        </p:txBody>
      </p:sp>
    </p:spTree>
    <p:extLst>
      <p:ext uri="{BB962C8B-B14F-4D97-AF65-F5344CB8AC3E}">
        <p14:creationId xmlns:p14="http://schemas.microsoft.com/office/powerpoint/2010/main" val="2556451493"/>
      </p:ext>
    </p:extLst>
  </p:cSld>
  <p:clrMapOvr>
    <a:masterClrMapping/>
  </p:clrMapOvr>
  <p:transition spd="slow">
    <p:cover dir="rd"/>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9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605615" y="735491"/>
            <a:ext cx="10972800" cy="1143000"/>
          </a:xfrm>
          <a:prstGeom prst="rect">
            <a:avLst/>
          </a:prstGeom>
        </p:spPr>
        <p:txBody>
          <a:bodyPr>
            <a:normAutofit/>
          </a:bodyPr>
          <a:lstStyle>
            <a:lvl1pPr>
              <a:defRPr sz="4800"/>
            </a:lvl1pPr>
          </a:lstStyle>
          <a:p>
            <a:r>
              <a:rPr lang="th-TH" dirty="0"/>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26/05/68</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57" name="กลุ่ม 56"/>
          <p:cNvGrpSpPr/>
          <p:nvPr userDrawn="1"/>
        </p:nvGrpSpPr>
        <p:grpSpPr>
          <a:xfrm>
            <a:off x="8618771" y="78329"/>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2" name="กลุ่ม 61"/>
          <p:cNvGrpSpPr/>
          <p:nvPr userDrawn="1"/>
        </p:nvGrpSpPr>
        <p:grpSpPr>
          <a:xfrm>
            <a:off x="-1447992" y="5752524"/>
            <a:ext cx="4005304" cy="2900781"/>
            <a:chOff x="-1085994" y="4314392"/>
            <a:chExt cx="3003978" cy="2175586"/>
          </a:xfrm>
        </p:grpSpPr>
        <p:sp>
          <p:nvSpPr>
            <p:cNvPr id="63" name="เมฆ 62"/>
            <p:cNvSpPr/>
            <p:nvPr/>
          </p:nvSpPr>
          <p:spPr>
            <a:xfrm rot="1140269" flipH="1">
              <a:off x="-1085994" y="4314392"/>
              <a:ext cx="3003978" cy="2175586"/>
            </a:xfrm>
            <a:prstGeom prst="cloud">
              <a:avLst/>
            </a:prstGeom>
            <a:solidFill>
              <a:schemeClr val="accent4">
                <a:lumMod val="60000"/>
                <a:lumOff val="40000"/>
              </a:schemeClr>
            </a:solidFill>
            <a:ln>
              <a:noFill/>
            </a:ln>
            <a:effectLst>
              <a:outerShdw blurRad="50800" dist="25400" algn="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4" name="รูปภาพ 6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26195">
              <a:off x="142099" y="4459669"/>
              <a:ext cx="373985" cy="398113"/>
            </a:xfrm>
            <a:prstGeom prst="rect">
              <a:avLst/>
            </a:prstGeom>
          </p:spPr>
        </p:pic>
        <p:pic>
          <p:nvPicPr>
            <p:cNvPr id="65" name="รูปภาพ 64"/>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766340" y="4856971"/>
              <a:ext cx="202448" cy="225000"/>
            </a:xfrm>
            <a:prstGeom prst="rect">
              <a:avLst/>
            </a:prstGeom>
          </p:spPr>
        </p:pic>
      </p:grpSp>
      <p:grpSp>
        <p:nvGrpSpPr>
          <p:cNvPr id="66" name="กลุ่ม 65"/>
          <p:cNvGrpSpPr/>
          <p:nvPr userDrawn="1"/>
        </p:nvGrpSpPr>
        <p:grpSpPr>
          <a:xfrm>
            <a:off x="-1723468" y="-1726009"/>
            <a:ext cx="4005304" cy="3202933"/>
            <a:chOff x="-1292601" y="-1294507"/>
            <a:chExt cx="3003978" cy="2402200"/>
          </a:xfrm>
        </p:grpSpPr>
        <p:sp>
          <p:nvSpPr>
            <p:cNvPr id="67" name="เมฆ 66"/>
            <p:cNvSpPr/>
            <p:nvPr/>
          </p:nvSpPr>
          <p:spPr>
            <a:xfrm rot="8398626" flipH="1">
              <a:off x="-1292601" y="-1294507"/>
              <a:ext cx="3003978" cy="2175586"/>
            </a:xfrm>
            <a:prstGeom prst="cloud">
              <a:avLst/>
            </a:prstGeom>
            <a:solidFill>
              <a:schemeClr val="accent4">
                <a:lumMod val="60000"/>
                <a:lumOff val="40000"/>
              </a:schemeClr>
            </a:solidFill>
            <a:ln>
              <a:noFill/>
            </a:ln>
            <a:effectLst>
              <a:outerShdw blurRad="50800" dist="25400" algn="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8" name="รูปภาพ 6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796950" flipH="1" flipV="1">
              <a:off x="175863" y="13552"/>
              <a:ext cx="1088830" cy="1094141"/>
            </a:xfrm>
            <a:prstGeom prst="rect">
              <a:avLst/>
            </a:prstGeom>
            <a:effectLst>
              <a:outerShdw blurRad="50800" dist="38100" dir="2700000" algn="tl" rotWithShape="0">
                <a:schemeClr val="accent4">
                  <a:alpha val="40000"/>
                </a:schemeClr>
              </a:outerShdw>
            </a:effectLst>
          </p:spPr>
        </p:pic>
        <p:pic>
          <p:nvPicPr>
            <p:cNvPr id="69" name="รูปภาพ 6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568" y="79692"/>
              <a:ext cx="249423" cy="267763"/>
            </a:xfrm>
            <a:prstGeom prst="rect">
              <a:avLst/>
            </a:prstGeom>
          </p:spPr>
        </p:pic>
      </p:grpSp>
      <p:pic>
        <p:nvPicPr>
          <p:cNvPr id="70" name="รูปภาพ 6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425196" y="5863402"/>
            <a:ext cx="1710760" cy="978935"/>
          </a:xfrm>
          <a:prstGeom prst="rect">
            <a:avLst/>
          </a:prstGeom>
          <a:effectLst>
            <a:outerShdw blurRad="50800" dist="25400" algn="l" rotWithShape="0">
              <a:schemeClr val="accent4">
                <a:alpha val="40000"/>
              </a:schemeClr>
            </a:outerShdw>
          </a:effectLst>
        </p:spPr>
      </p:pic>
      <p:pic>
        <p:nvPicPr>
          <p:cNvPr id="71" name="รูปภาพ 70"/>
          <p:cNvPicPr>
            <a:picLocks noChangeAspect="1"/>
          </p:cNvPicPr>
          <p:nvPr userDrawn="1"/>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11795725" y="5602920"/>
            <a:ext cx="269931" cy="300000"/>
          </a:xfrm>
          <a:prstGeom prst="rect">
            <a:avLst/>
          </a:prstGeom>
        </p:spPr>
      </p:pic>
    </p:spTree>
    <p:extLst>
      <p:ext uri="{BB962C8B-B14F-4D97-AF65-F5344CB8AC3E}">
        <p14:creationId xmlns:p14="http://schemas.microsoft.com/office/powerpoint/2010/main" val="1133732746"/>
      </p:ext>
    </p:extLst>
  </p:cSld>
  <p:clrMapOvr>
    <a:masterClrMapping/>
  </p:clrMapOvr>
  <p:transition spd="slow">
    <p:cover dir="rd"/>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0_เค้าโครงแบบกำหนดเอง">
    <p:spTree>
      <p:nvGrpSpPr>
        <p:cNvPr id="1" name=""/>
        <p:cNvGrpSpPr/>
        <p:nvPr/>
      </p:nvGrpSpPr>
      <p:grpSpPr>
        <a:xfrm>
          <a:off x="0" y="0"/>
          <a:ext cx="0" cy="0"/>
          <a:chOff x="0" y="0"/>
          <a:chExt cx="0" cy="0"/>
        </a:xfrm>
      </p:grpSpPr>
      <p:sp>
        <p:nvSpPr>
          <p:cNvPr id="57" name="สี่เหลี่ยมผืนผ้า 56"/>
          <p:cNvSpPr/>
          <p:nvPr userDrawn="1"/>
        </p:nvSpPr>
        <p:spPr>
          <a:xfrm>
            <a:off x="335360" y="356660"/>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dirty="0">
              <a:ln>
                <a:noFill/>
              </a:ln>
              <a:solidFill>
                <a:prstClr val="white"/>
              </a:solidFill>
              <a:effectLst/>
              <a:uLnTx/>
              <a:uFillTx/>
              <a:latin typeface="FC Onigiri Outline"/>
              <a:ea typeface="+mn-ea"/>
              <a:cs typeface="FC Onigiri Outline"/>
            </a:endParaRPr>
          </a:p>
        </p:txBody>
      </p:sp>
      <p:grpSp>
        <p:nvGrpSpPr>
          <p:cNvPr id="58" name="กลุ่ม 57"/>
          <p:cNvGrpSpPr/>
          <p:nvPr userDrawn="1"/>
        </p:nvGrpSpPr>
        <p:grpSpPr>
          <a:xfrm>
            <a:off x="335361" y="356660"/>
            <a:ext cx="11425271" cy="6124221"/>
            <a:chOff x="-29030" y="17128"/>
            <a:chExt cx="9151241" cy="5109244"/>
          </a:xfrm>
        </p:grpSpPr>
        <p:grpSp>
          <p:nvGrpSpPr>
            <p:cNvPr id="59" name="กลุ่ม 58"/>
            <p:cNvGrpSpPr/>
            <p:nvPr/>
          </p:nvGrpSpPr>
          <p:grpSpPr>
            <a:xfrm>
              <a:off x="187436" y="17128"/>
              <a:ext cx="8652652" cy="5109244"/>
              <a:chOff x="187436" y="17128"/>
              <a:chExt cx="8652652" cy="5109244"/>
            </a:xfrm>
          </p:grpSpPr>
          <p:cxnSp>
            <p:nvCxnSpPr>
              <p:cNvPr id="7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60" name="กลุ่ม 59"/>
            <p:cNvGrpSpPr/>
            <p:nvPr/>
          </p:nvGrpSpPr>
          <p:grpSpPr>
            <a:xfrm>
              <a:off x="-29030" y="263553"/>
              <a:ext cx="9151241" cy="4703748"/>
              <a:chOff x="-29030" y="263553"/>
              <a:chExt cx="9151241" cy="4703748"/>
            </a:xfrm>
          </p:grpSpPr>
          <p:cxnSp>
            <p:nvCxnSpPr>
              <p:cNvPr id="6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nvGrpSpPr>
          <p:cNvPr id="94" name="กลุ่ม 93"/>
          <p:cNvGrpSpPr/>
          <p:nvPr userDrawn="1"/>
        </p:nvGrpSpPr>
        <p:grpSpPr>
          <a:xfrm>
            <a:off x="3525912" y="1875263"/>
            <a:ext cx="5140179" cy="2252071"/>
            <a:chOff x="2205592" y="313868"/>
            <a:chExt cx="4637366" cy="1229602"/>
          </a:xfrm>
        </p:grpSpPr>
        <p:sp>
          <p:nvSpPr>
            <p:cNvPr id="95" name="TextBox 94"/>
            <p:cNvSpPr txBox="1"/>
            <p:nvPr/>
          </p:nvSpPr>
          <p:spPr>
            <a:xfrm>
              <a:off x="2205592" y="343141"/>
              <a:ext cx="4599337" cy="1200329"/>
            </a:xfrm>
            <a:prstGeom prst="rect">
              <a:avLst/>
            </a:prstGeom>
            <a:noFill/>
          </p:spPr>
          <p:txBody>
            <a:bodyPr wrap="none" rtlCol="0">
              <a:prstTxWarp prst="textArchUp">
                <a:avLst/>
              </a:prstTxWarp>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a:noFill/>
                  </a:ln>
                  <a:solidFill>
                    <a:srgbClr val="8F77AD"/>
                  </a:solidFill>
                  <a:effectLst/>
                  <a:uLnTx/>
                  <a:uFillTx/>
                  <a:latin typeface="milk tea Med" pitchFamily="2" charset="-34"/>
                  <a:ea typeface="+mn-ea"/>
                  <a:cs typeface="milk tea Med" pitchFamily="2" charset="-34"/>
                </a:rPr>
                <a:t>THANK YOU</a:t>
              </a:r>
            </a:p>
          </p:txBody>
        </p:sp>
        <p:sp>
          <p:nvSpPr>
            <p:cNvPr id="96" name="TextBox 95"/>
            <p:cNvSpPr txBox="1"/>
            <p:nvPr/>
          </p:nvSpPr>
          <p:spPr>
            <a:xfrm>
              <a:off x="2243621" y="313868"/>
              <a:ext cx="4599337" cy="1200329"/>
            </a:xfrm>
            <a:prstGeom prst="rect">
              <a:avLst/>
            </a:prstGeom>
            <a:noFill/>
          </p:spPr>
          <p:txBody>
            <a:bodyPr wrap="none" rtlCol="0">
              <a:prstTxWarp prst="textArchUp">
                <a:avLst/>
              </a:prstTxWarp>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a:noFill/>
                  </a:ln>
                  <a:solidFill>
                    <a:srgbClr val="FFD44B"/>
                  </a:solidFill>
                  <a:effectLst/>
                  <a:uLnTx/>
                  <a:uFillTx/>
                  <a:latin typeface="milk tea Med" pitchFamily="2" charset="-34"/>
                  <a:ea typeface="+mn-ea"/>
                  <a:cs typeface="milk tea Med" pitchFamily="2" charset="-34"/>
                </a:rPr>
                <a:t>THANK YOU</a:t>
              </a:r>
            </a:p>
          </p:txBody>
        </p:sp>
      </p:grpSp>
      <p:grpSp>
        <p:nvGrpSpPr>
          <p:cNvPr id="97" name="กลุ่ม 96"/>
          <p:cNvGrpSpPr/>
          <p:nvPr userDrawn="1"/>
        </p:nvGrpSpPr>
        <p:grpSpPr>
          <a:xfrm>
            <a:off x="8366604" y="-4045709"/>
            <a:ext cx="1139859" cy="3468232"/>
            <a:chOff x="7440136" y="733697"/>
            <a:chExt cx="854894" cy="2601174"/>
          </a:xfrm>
        </p:grpSpPr>
        <p:sp>
          <p:nvSpPr>
            <p:cNvPr id="98" name="รูปแบบอิสระ 97"/>
            <p:cNvSpPr/>
            <p:nvPr/>
          </p:nvSpPr>
          <p:spPr>
            <a:xfrm>
              <a:off x="7799259" y="1667435"/>
              <a:ext cx="215253" cy="1667436"/>
            </a:xfrm>
            <a:custGeom>
              <a:avLst/>
              <a:gdLst>
                <a:gd name="connsiteX0" fmla="*/ 71753 w 215253"/>
                <a:gd name="connsiteY0" fmla="*/ 0 h 1667436"/>
                <a:gd name="connsiteX1" fmla="*/ 197259 w 215253"/>
                <a:gd name="connsiteY1" fmla="*/ 376518 h 1667436"/>
                <a:gd name="connsiteX2" fmla="*/ 35 w 215253"/>
                <a:gd name="connsiteY2" fmla="*/ 824753 h 1667436"/>
                <a:gd name="connsiteX3" fmla="*/ 215188 w 215253"/>
                <a:gd name="connsiteY3" fmla="*/ 1344706 h 1667436"/>
                <a:gd name="connsiteX4" fmla="*/ 17965 w 215253"/>
                <a:gd name="connsiteY4" fmla="*/ 1667436 h 1667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253" h="1667436">
                  <a:moveTo>
                    <a:pt x="71753" y="0"/>
                  </a:moveTo>
                  <a:cubicBezTo>
                    <a:pt x="140482" y="119529"/>
                    <a:pt x="209212" y="239059"/>
                    <a:pt x="197259" y="376518"/>
                  </a:cubicBezTo>
                  <a:cubicBezTo>
                    <a:pt x="185306" y="513977"/>
                    <a:pt x="-2953" y="663388"/>
                    <a:pt x="35" y="824753"/>
                  </a:cubicBezTo>
                  <a:cubicBezTo>
                    <a:pt x="3023" y="986118"/>
                    <a:pt x="212200" y="1204259"/>
                    <a:pt x="215188" y="1344706"/>
                  </a:cubicBezTo>
                  <a:cubicBezTo>
                    <a:pt x="218176" y="1485153"/>
                    <a:pt x="118070" y="1576294"/>
                    <a:pt x="17965" y="1667436"/>
                  </a:cubicBezTo>
                </a:path>
              </a:pathLst>
            </a:custGeom>
            <a:ln>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black"/>
                </a:solidFill>
                <a:effectLst/>
                <a:uLnTx/>
                <a:uFillTx/>
                <a:latin typeface="FC Onigiri Outline"/>
                <a:ea typeface="+mn-ea"/>
                <a:cs typeface="FC Onigiri Outline"/>
              </a:endParaRPr>
            </a:p>
          </p:txBody>
        </p:sp>
        <p:grpSp>
          <p:nvGrpSpPr>
            <p:cNvPr id="99" name="กลุ่ม 98"/>
            <p:cNvGrpSpPr/>
            <p:nvPr/>
          </p:nvGrpSpPr>
          <p:grpSpPr>
            <a:xfrm>
              <a:off x="7440136" y="733697"/>
              <a:ext cx="854894" cy="956811"/>
              <a:chOff x="7340993" y="492494"/>
              <a:chExt cx="1113723" cy="1253001"/>
            </a:xfrm>
          </p:grpSpPr>
          <p:sp>
            <p:nvSpPr>
              <p:cNvPr id="100" name="หัวใจ 99"/>
              <p:cNvSpPr/>
              <p:nvPr/>
            </p:nvSpPr>
            <p:spPr>
              <a:xfrm rot="10800000">
                <a:off x="7812360" y="1601479"/>
                <a:ext cx="144016" cy="144016"/>
              </a:xfrm>
              <a:prstGeom prst="heart">
                <a:avLst/>
              </a:prstGeom>
              <a:solidFill>
                <a:srgbClr val="FFBD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1" name="วงรี 100"/>
              <p:cNvSpPr/>
              <p:nvPr/>
            </p:nvSpPr>
            <p:spPr>
              <a:xfrm>
                <a:off x="7340993" y="492494"/>
                <a:ext cx="1113723" cy="1149794"/>
              </a:xfrm>
              <a:prstGeom prst="ellipse">
                <a:avLst/>
              </a:prstGeom>
              <a:solidFill>
                <a:srgbClr val="FFE5E5"/>
              </a:solidFill>
              <a:ln>
                <a:noFill/>
              </a:ln>
              <a:effectLst>
                <a:innerShdw blurRad="63500" dist="190500" dir="2700000">
                  <a:srgbClr val="FFBDBD">
                    <a:alpha val="49804"/>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2" name="หัวใจ 101"/>
              <p:cNvSpPr/>
              <p:nvPr/>
            </p:nvSpPr>
            <p:spPr>
              <a:xfrm>
                <a:off x="7543546" y="788684"/>
                <a:ext cx="202552" cy="169528"/>
              </a:xfrm>
              <a:prstGeom prst="hear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3" name="วงรี 102"/>
              <p:cNvSpPr/>
              <p:nvPr/>
            </p:nvSpPr>
            <p:spPr>
              <a:xfrm>
                <a:off x="7599822" y="1040630"/>
                <a:ext cx="90000" cy="9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grpSp>
        <p:nvGrpSpPr>
          <p:cNvPr id="104" name="กลุ่ม 103"/>
          <p:cNvGrpSpPr/>
          <p:nvPr userDrawn="1"/>
        </p:nvGrpSpPr>
        <p:grpSpPr>
          <a:xfrm>
            <a:off x="1826809" y="-4536476"/>
            <a:ext cx="1139859" cy="3729271"/>
            <a:chOff x="7440136" y="733697"/>
            <a:chExt cx="854894" cy="2601174"/>
          </a:xfrm>
        </p:grpSpPr>
        <p:sp>
          <p:nvSpPr>
            <p:cNvPr id="105" name="รูปแบบอิสระ 104"/>
            <p:cNvSpPr/>
            <p:nvPr/>
          </p:nvSpPr>
          <p:spPr>
            <a:xfrm>
              <a:off x="7799259" y="1667435"/>
              <a:ext cx="215253" cy="1667436"/>
            </a:xfrm>
            <a:custGeom>
              <a:avLst/>
              <a:gdLst>
                <a:gd name="connsiteX0" fmla="*/ 71753 w 215253"/>
                <a:gd name="connsiteY0" fmla="*/ 0 h 1667436"/>
                <a:gd name="connsiteX1" fmla="*/ 197259 w 215253"/>
                <a:gd name="connsiteY1" fmla="*/ 376518 h 1667436"/>
                <a:gd name="connsiteX2" fmla="*/ 35 w 215253"/>
                <a:gd name="connsiteY2" fmla="*/ 824753 h 1667436"/>
                <a:gd name="connsiteX3" fmla="*/ 215188 w 215253"/>
                <a:gd name="connsiteY3" fmla="*/ 1344706 h 1667436"/>
                <a:gd name="connsiteX4" fmla="*/ 17965 w 215253"/>
                <a:gd name="connsiteY4" fmla="*/ 1667436 h 1667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253" h="1667436">
                  <a:moveTo>
                    <a:pt x="71753" y="0"/>
                  </a:moveTo>
                  <a:cubicBezTo>
                    <a:pt x="140482" y="119529"/>
                    <a:pt x="209212" y="239059"/>
                    <a:pt x="197259" y="376518"/>
                  </a:cubicBezTo>
                  <a:cubicBezTo>
                    <a:pt x="185306" y="513977"/>
                    <a:pt x="-2953" y="663388"/>
                    <a:pt x="35" y="824753"/>
                  </a:cubicBezTo>
                  <a:cubicBezTo>
                    <a:pt x="3023" y="986118"/>
                    <a:pt x="212200" y="1204259"/>
                    <a:pt x="215188" y="1344706"/>
                  </a:cubicBezTo>
                  <a:cubicBezTo>
                    <a:pt x="218176" y="1485153"/>
                    <a:pt x="118070" y="1576294"/>
                    <a:pt x="17965" y="1667436"/>
                  </a:cubicBezTo>
                </a:path>
              </a:pathLst>
            </a:custGeom>
            <a:ln>
              <a:solidFill>
                <a:srgbClr val="A8C7CC"/>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black"/>
                </a:solidFill>
                <a:effectLst/>
                <a:uLnTx/>
                <a:uFillTx/>
                <a:latin typeface="FC Onigiri Outline"/>
                <a:ea typeface="+mn-ea"/>
                <a:cs typeface="FC Onigiri Outline"/>
              </a:endParaRPr>
            </a:p>
          </p:txBody>
        </p:sp>
        <p:grpSp>
          <p:nvGrpSpPr>
            <p:cNvPr id="106" name="กลุ่ม 105"/>
            <p:cNvGrpSpPr/>
            <p:nvPr/>
          </p:nvGrpSpPr>
          <p:grpSpPr>
            <a:xfrm>
              <a:off x="7440136" y="733697"/>
              <a:ext cx="854894" cy="956811"/>
              <a:chOff x="7340993" y="492494"/>
              <a:chExt cx="1113723" cy="1253001"/>
            </a:xfrm>
          </p:grpSpPr>
          <p:sp>
            <p:nvSpPr>
              <p:cNvPr id="107" name="หัวใจ 106"/>
              <p:cNvSpPr/>
              <p:nvPr/>
            </p:nvSpPr>
            <p:spPr>
              <a:xfrm rot="10800000">
                <a:off x="7812360" y="1601479"/>
                <a:ext cx="144016" cy="144016"/>
              </a:xfrm>
              <a:prstGeom prst="heart">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8" name="วงรี 107"/>
              <p:cNvSpPr/>
              <p:nvPr/>
            </p:nvSpPr>
            <p:spPr>
              <a:xfrm>
                <a:off x="7340993" y="492494"/>
                <a:ext cx="1113723" cy="1149794"/>
              </a:xfrm>
              <a:prstGeom prst="ellipse">
                <a:avLst/>
              </a:prstGeom>
              <a:solidFill>
                <a:srgbClr val="B8D2D6"/>
              </a:solidFill>
              <a:ln>
                <a:noFill/>
              </a:ln>
              <a:effectLst>
                <a:innerShdw blurRad="63500" dist="190500" dir="2700000">
                  <a:schemeClr val="accent5">
                    <a:lumMod val="60000"/>
                    <a:lumOff val="4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9" name="หัวใจ 108"/>
              <p:cNvSpPr/>
              <p:nvPr/>
            </p:nvSpPr>
            <p:spPr>
              <a:xfrm>
                <a:off x="7543546" y="788684"/>
                <a:ext cx="202552" cy="169528"/>
              </a:xfrm>
              <a:prstGeom prst="hear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10" name="วงรี 109"/>
              <p:cNvSpPr/>
              <p:nvPr/>
            </p:nvSpPr>
            <p:spPr>
              <a:xfrm>
                <a:off x="7599822" y="1040630"/>
                <a:ext cx="90000" cy="9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grpSp>
        <p:nvGrpSpPr>
          <p:cNvPr id="111" name="กลุ่ม 110"/>
          <p:cNvGrpSpPr/>
          <p:nvPr userDrawn="1"/>
        </p:nvGrpSpPr>
        <p:grpSpPr>
          <a:xfrm>
            <a:off x="405609" y="56659"/>
            <a:ext cx="3015709" cy="600000"/>
            <a:chOff x="3289945" y="3405879"/>
            <a:chExt cx="2261782" cy="450000"/>
          </a:xfrm>
        </p:grpSpPr>
        <p:sp>
          <p:nvSpPr>
            <p:cNvPr id="112" name="วงรี 111"/>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13" name="วงรี 112"/>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14" name="วงรี 113"/>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15" name="วงรี 114"/>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116" name="รูปภาพ 1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39138" y="2400698"/>
            <a:ext cx="1757561" cy="3889513"/>
          </a:xfrm>
          <a:prstGeom prst="rect">
            <a:avLst/>
          </a:prstGeom>
        </p:spPr>
      </p:pic>
      <p:pic>
        <p:nvPicPr>
          <p:cNvPr id="117" name="รูปภาพ 1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486614" flipH="1">
            <a:off x="10260988" y="5090977"/>
            <a:ext cx="2023933" cy="2033807"/>
          </a:xfrm>
          <a:prstGeom prst="rect">
            <a:avLst/>
          </a:prstGeom>
          <a:effectLst>
            <a:outerShdw blurRad="50800" dist="38100" dir="2700000" algn="tl" rotWithShape="0">
              <a:schemeClr val="accent4">
                <a:alpha val="40000"/>
              </a:schemeClr>
            </a:outerShdw>
          </a:effectLst>
        </p:spPr>
      </p:pic>
      <p:sp>
        <p:nvSpPr>
          <p:cNvPr id="118" name="คำบรรยายภาพแบบเมฆ 1"/>
          <p:cNvSpPr/>
          <p:nvPr userDrawn="1"/>
        </p:nvSpPr>
        <p:spPr>
          <a:xfrm>
            <a:off x="2258500" y="3268809"/>
            <a:ext cx="3015937" cy="1399976"/>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2260371 w 1897956"/>
              <a:gd name="connsiteY0" fmla="*/ 1025461 h 1000313"/>
              <a:gd name="connsiteX1" fmla="*/ 2232585 w 1897956"/>
              <a:gd name="connsiteY1" fmla="*/ 1053247 h 1000313"/>
              <a:gd name="connsiteX2" fmla="*/ 2204799 w 1897956"/>
              <a:gd name="connsiteY2" fmla="*/ 1025461 h 1000313"/>
              <a:gd name="connsiteX3" fmla="*/ 2232585 w 1897956"/>
              <a:gd name="connsiteY3" fmla="*/ 997675 h 1000313"/>
              <a:gd name="connsiteX4" fmla="*/ 2260371 w 1897956"/>
              <a:gd name="connsiteY4" fmla="*/ 1025461 h 1000313"/>
              <a:gd name="connsiteX0" fmla="*/ 2127283 w 1897956"/>
              <a:gd name="connsiteY0" fmla="*/ 959624 h 1000313"/>
              <a:gd name="connsiteX1" fmla="*/ 2071710 w 1897956"/>
              <a:gd name="connsiteY1" fmla="*/ 1015197 h 1000313"/>
              <a:gd name="connsiteX2" fmla="*/ 2016137 w 1897956"/>
              <a:gd name="connsiteY2" fmla="*/ 959624 h 1000313"/>
              <a:gd name="connsiteX3" fmla="*/ 2071710 w 1897956"/>
              <a:gd name="connsiteY3" fmla="*/ 904051 h 1000313"/>
              <a:gd name="connsiteX4" fmla="*/ 2127283 w 1897956"/>
              <a:gd name="connsiteY4" fmla="*/ 959624 h 1000313"/>
              <a:gd name="connsiteX0" fmla="*/ 1942762 w 1897956"/>
              <a:gd name="connsiteY0" fmla="*/ 872739 h 1000313"/>
              <a:gd name="connsiteX1" fmla="*/ 1859403 w 1897956"/>
              <a:gd name="connsiteY1" fmla="*/ 956098 h 1000313"/>
              <a:gd name="connsiteX2" fmla="*/ 1776044 w 1897956"/>
              <a:gd name="connsiteY2" fmla="*/ 872739 h 1000313"/>
              <a:gd name="connsiteX3" fmla="*/ 1859403 w 1897956"/>
              <a:gd name="connsiteY3" fmla="*/ 789380 h 1000313"/>
              <a:gd name="connsiteX4" fmla="*/ 1942762 w 1897956"/>
              <a:gd name="connsiteY4" fmla="*/ 872739 h 1000313"/>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51485"/>
              <a:gd name="connsiteY0" fmla="*/ 14229 h 45345"/>
              <a:gd name="connsiteX1" fmla="*/ 5659 w 51485"/>
              <a:gd name="connsiteY1" fmla="*/ 6766 h 45345"/>
              <a:gd name="connsiteX2" fmla="*/ 14041 w 51485"/>
              <a:gd name="connsiteY2" fmla="*/ 5061 h 45345"/>
              <a:gd name="connsiteX3" fmla="*/ 22492 w 51485"/>
              <a:gd name="connsiteY3" fmla="*/ 3291 h 45345"/>
              <a:gd name="connsiteX4" fmla="*/ 25785 w 51485"/>
              <a:gd name="connsiteY4" fmla="*/ 59 h 45345"/>
              <a:gd name="connsiteX5" fmla="*/ 29869 w 51485"/>
              <a:gd name="connsiteY5" fmla="*/ 2340 h 45345"/>
              <a:gd name="connsiteX6" fmla="*/ 35499 w 51485"/>
              <a:gd name="connsiteY6" fmla="*/ 549 h 45345"/>
              <a:gd name="connsiteX7" fmla="*/ 38354 w 51485"/>
              <a:gd name="connsiteY7" fmla="*/ 5435 h 45345"/>
              <a:gd name="connsiteX8" fmla="*/ 42018 w 51485"/>
              <a:gd name="connsiteY8" fmla="*/ 10177 h 45345"/>
              <a:gd name="connsiteX9" fmla="*/ 41854 w 51485"/>
              <a:gd name="connsiteY9" fmla="*/ 15319 h 45345"/>
              <a:gd name="connsiteX10" fmla="*/ 43052 w 51485"/>
              <a:gd name="connsiteY10" fmla="*/ 23181 h 45345"/>
              <a:gd name="connsiteX11" fmla="*/ 37440 w 51485"/>
              <a:gd name="connsiteY11" fmla="*/ 30063 h 45345"/>
              <a:gd name="connsiteX12" fmla="*/ 35431 w 51485"/>
              <a:gd name="connsiteY12" fmla="*/ 35960 h 45345"/>
              <a:gd name="connsiteX13" fmla="*/ 28591 w 51485"/>
              <a:gd name="connsiteY13" fmla="*/ 36674 h 45345"/>
              <a:gd name="connsiteX14" fmla="*/ 23703 w 51485"/>
              <a:gd name="connsiteY14" fmla="*/ 42965 h 45345"/>
              <a:gd name="connsiteX15" fmla="*/ 16516 w 51485"/>
              <a:gd name="connsiteY15" fmla="*/ 39125 h 45345"/>
              <a:gd name="connsiteX16" fmla="*/ 5840 w 51485"/>
              <a:gd name="connsiteY16" fmla="*/ 35331 h 45345"/>
              <a:gd name="connsiteX17" fmla="*/ 1146 w 51485"/>
              <a:gd name="connsiteY17" fmla="*/ 31109 h 45345"/>
              <a:gd name="connsiteX18" fmla="*/ 2149 w 51485"/>
              <a:gd name="connsiteY18" fmla="*/ 25410 h 45345"/>
              <a:gd name="connsiteX19" fmla="*/ 31 w 51485"/>
              <a:gd name="connsiteY19" fmla="*/ 19563 h 45345"/>
              <a:gd name="connsiteX20" fmla="*/ 3899 w 51485"/>
              <a:gd name="connsiteY20" fmla="*/ 14366 h 45345"/>
              <a:gd name="connsiteX21" fmla="*/ 3936 w 51485"/>
              <a:gd name="connsiteY21" fmla="*/ 14229 h 45345"/>
              <a:gd name="connsiteX0" fmla="*/ 2261953 w 2261953"/>
              <a:gd name="connsiteY0" fmla="*/ 1022196 h 1049982"/>
              <a:gd name="connsiteX1" fmla="*/ 2234167 w 2261953"/>
              <a:gd name="connsiteY1" fmla="*/ 1049982 h 1049982"/>
              <a:gd name="connsiteX2" fmla="*/ 2206381 w 2261953"/>
              <a:gd name="connsiteY2" fmla="*/ 1022196 h 1049982"/>
              <a:gd name="connsiteX3" fmla="*/ 2234167 w 2261953"/>
              <a:gd name="connsiteY3" fmla="*/ 994410 h 1049982"/>
              <a:gd name="connsiteX4" fmla="*/ 2261953 w 2261953"/>
              <a:gd name="connsiteY4" fmla="*/ 1022196 h 1049982"/>
              <a:gd name="connsiteX0" fmla="*/ 2128865 w 2261953"/>
              <a:gd name="connsiteY0" fmla="*/ 956359 h 1049982"/>
              <a:gd name="connsiteX1" fmla="*/ 2073292 w 2261953"/>
              <a:gd name="connsiteY1" fmla="*/ 1011932 h 1049982"/>
              <a:gd name="connsiteX2" fmla="*/ 2017719 w 2261953"/>
              <a:gd name="connsiteY2" fmla="*/ 956359 h 1049982"/>
              <a:gd name="connsiteX3" fmla="*/ 2073292 w 2261953"/>
              <a:gd name="connsiteY3" fmla="*/ 900786 h 1049982"/>
              <a:gd name="connsiteX4" fmla="*/ 2128865 w 2261953"/>
              <a:gd name="connsiteY4" fmla="*/ 956359 h 1049982"/>
              <a:gd name="connsiteX0" fmla="*/ 1944344 w 2261953"/>
              <a:gd name="connsiteY0" fmla="*/ 869474 h 1049982"/>
              <a:gd name="connsiteX1" fmla="*/ 1860985 w 2261953"/>
              <a:gd name="connsiteY1" fmla="*/ 952833 h 1049982"/>
              <a:gd name="connsiteX2" fmla="*/ 1777626 w 2261953"/>
              <a:gd name="connsiteY2" fmla="*/ 869474 h 1049982"/>
              <a:gd name="connsiteX3" fmla="*/ 1860985 w 2261953"/>
              <a:gd name="connsiteY3" fmla="*/ 786115 h 1049982"/>
              <a:gd name="connsiteX4" fmla="*/ 1944344 w 2261953"/>
              <a:gd name="connsiteY4" fmla="*/ 869474 h 1049982"/>
              <a:gd name="connsiteX0" fmla="*/ 4729 w 51485"/>
              <a:gd name="connsiteY0" fmla="*/ 26036 h 45345"/>
              <a:gd name="connsiteX1" fmla="*/ 2196 w 51485"/>
              <a:gd name="connsiteY1" fmla="*/ 25239 h 45345"/>
              <a:gd name="connsiteX2" fmla="*/ 6964 w 51485"/>
              <a:gd name="connsiteY2" fmla="*/ 34758 h 45345"/>
              <a:gd name="connsiteX3" fmla="*/ 5856 w 51485"/>
              <a:gd name="connsiteY3" fmla="*/ 35139 h 45345"/>
              <a:gd name="connsiteX4" fmla="*/ 16514 w 51485"/>
              <a:gd name="connsiteY4" fmla="*/ 38949 h 45345"/>
              <a:gd name="connsiteX5" fmla="*/ 15846 w 51485"/>
              <a:gd name="connsiteY5" fmla="*/ 37209 h 45345"/>
              <a:gd name="connsiteX6" fmla="*/ 28863 w 51485"/>
              <a:gd name="connsiteY6" fmla="*/ 34610 h 45345"/>
              <a:gd name="connsiteX7" fmla="*/ 28596 w 51485"/>
              <a:gd name="connsiteY7" fmla="*/ 36519 h 45345"/>
              <a:gd name="connsiteX8" fmla="*/ 41834 w 51485"/>
              <a:gd name="connsiteY8" fmla="*/ 15213 h 45345"/>
              <a:gd name="connsiteX9" fmla="*/ 40386 w 51485"/>
              <a:gd name="connsiteY9" fmla="*/ 17889 h 45345"/>
              <a:gd name="connsiteX10" fmla="*/ 38360 w 51485"/>
              <a:gd name="connsiteY10" fmla="*/ 5285 h 45345"/>
              <a:gd name="connsiteX11" fmla="*/ 38436 w 51485"/>
              <a:gd name="connsiteY11" fmla="*/ 6549 h 45345"/>
              <a:gd name="connsiteX12" fmla="*/ 29114 w 51485"/>
              <a:gd name="connsiteY12" fmla="*/ 3811 h 45345"/>
              <a:gd name="connsiteX13" fmla="*/ 29856 w 51485"/>
              <a:gd name="connsiteY13" fmla="*/ 2199 h 45345"/>
              <a:gd name="connsiteX14" fmla="*/ 22177 w 51485"/>
              <a:gd name="connsiteY14" fmla="*/ 4579 h 45345"/>
              <a:gd name="connsiteX15" fmla="*/ 22536 w 51485"/>
              <a:gd name="connsiteY15" fmla="*/ 3189 h 45345"/>
              <a:gd name="connsiteX16" fmla="*/ 14036 w 51485"/>
              <a:gd name="connsiteY16" fmla="*/ 5051 h 45345"/>
              <a:gd name="connsiteX17" fmla="*/ 15336 w 51485"/>
              <a:gd name="connsiteY17" fmla="*/ 6399 h 45345"/>
              <a:gd name="connsiteX18" fmla="*/ 4163 w 51485"/>
              <a:gd name="connsiteY18" fmla="*/ 15648 h 45345"/>
              <a:gd name="connsiteX19" fmla="*/ 3936 w 51485"/>
              <a:gd name="connsiteY19" fmla="*/ 14229 h 45345"/>
              <a:gd name="connsiteX0" fmla="*/ 3936 w 51485"/>
              <a:gd name="connsiteY0" fmla="*/ 14229 h 45345"/>
              <a:gd name="connsiteX1" fmla="*/ 5659 w 51485"/>
              <a:gd name="connsiteY1" fmla="*/ 6766 h 45345"/>
              <a:gd name="connsiteX2" fmla="*/ 14041 w 51485"/>
              <a:gd name="connsiteY2" fmla="*/ 5061 h 45345"/>
              <a:gd name="connsiteX3" fmla="*/ 22492 w 51485"/>
              <a:gd name="connsiteY3" fmla="*/ 3291 h 45345"/>
              <a:gd name="connsiteX4" fmla="*/ 25785 w 51485"/>
              <a:gd name="connsiteY4" fmla="*/ 59 h 45345"/>
              <a:gd name="connsiteX5" fmla="*/ 29869 w 51485"/>
              <a:gd name="connsiteY5" fmla="*/ 2340 h 45345"/>
              <a:gd name="connsiteX6" fmla="*/ 35499 w 51485"/>
              <a:gd name="connsiteY6" fmla="*/ 549 h 45345"/>
              <a:gd name="connsiteX7" fmla="*/ 38354 w 51485"/>
              <a:gd name="connsiteY7" fmla="*/ 5435 h 45345"/>
              <a:gd name="connsiteX8" fmla="*/ 42018 w 51485"/>
              <a:gd name="connsiteY8" fmla="*/ 10177 h 45345"/>
              <a:gd name="connsiteX9" fmla="*/ 41854 w 51485"/>
              <a:gd name="connsiteY9" fmla="*/ 15319 h 45345"/>
              <a:gd name="connsiteX10" fmla="*/ 43052 w 51485"/>
              <a:gd name="connsiteY10" fmla="*/ 23181 h 45345"/>
              <a:gd name="connsiteX11" fmla="*/ 37440 w 51485"/>
              <a:gd name="connsiteY11" fmla="*/ 30063 h 45345"/>
              <a:gd name="connsiteX12" fmla="*/ 35431 w 51485"/>
              <a:gd name="connsiteY12" fmla="*/ 35960 h 45345"/>
              <a:gd name="connsiteX13" fmla="*/ 28591 w 51485"/>
              <a:gd name="connsiteY13" fmla="*/ 36674 h 45345"/>
              <a:gd name="connsiteX14" fmla="*/ 23703 w 51485"/>
              <a:gd name="connsiteY14" fmla="*/ 42965 h 45345"/>
              <a:gd name="connsiteX15" fmla="*/ 16516 w 51485"/>
              <a:gd name="connsiteY15" fmla="*/ 39125 h 45345"/>
              <a:gd name="connsiteX16" fmla="*/ 5840 w 51485"/>
              <a:gd name="connsiteY16" fmla="*/ 35331 h 45345"/>
              <a:gd name="connsiteX17" fmla="*/ 1146 w 51485"/>
              <a:gd name="connsiteY17" fmla="*/ 31109 h 45345"/>
              <a:gd name="connsiteX18" fmla="*/ 2149 w 51485"/>
              <a:gd name="connsiteY18" fmla="*/ 25410 h 45345"/>
              <a:gd name="connsiteX19" fmla="*/ 31 w 51485"/>
              <a:gd name="connsiteY19" fmla="*/ 19563 h 45345"/>
              <a:gd name="connsiteX20" fmla="*/ 3899 w 51485"/>
              <a:gd name="connsiteY20" fmla="*/ 14366 h 45345"/>
              <a:gd name="connsiteX21" fmla="*/ 3936 w 51485"/>
              <a:gd name="connsiteY21" fmla="*/ 14229 h 45345"/>
              <a:gd name="connsiteX0" fmla="*/ 2261953 w 2261953"/>
              <a:gd name="connsiteY0" fmla="*/ 1022196 h 1049982"/>
              <a:gd name="connsiteX1" fmla="*/ 2234167 w 2261953"/>
              <a:gd name="connsiteY1" fmla="*/ 1049982 h 1049982"/>
              <a:gd name="connsiteX2" fmla="*/ 2206381 w 2261953"/>
              <a:gd name="connsiteY2" fmla="*/ 1022196 h 1049982"/>
              <a:gd name="connsiteX3" fmla="*/ 2234167 w 2261953"/>
              <a:gd name="connsiteY3" fmla="*/ 994410 h 1049982"/>
              <a:gd name="connsiteX4" fmla="*/ 2261953 w 2261953"/>
              <a:gd name="connsiteY4" fmla="*/ 1022196 h 1049982"/>
              <a:gd name="connsiteX0" fmla="*/ 2128865 w 2261953"/>
              <a:gd name="connsiteY0" fmla="*/ 956359 h 1049982"/>
              <a:gd name="connsiteX1" fmla="*/ 2073292 w 2261953"/>
              <a:gd name="connsiteY1" fmla="*/ 1011932 h 1049982"/>
              <a:gd name="connsiteX2" fmla="*/ 2017719 w 2261953"/>
              <a:gd name="connsiteY2" fmla="*/ 956359 h 1049982"/>
              <a:gd name="connsiteX3" fmla="*/ 2073292 w 2261953"/>
              <a:gd name="connsiteY3" fmla="*/ 900786 h 1049982"/>
              <a:gd name="connsiteX4" fmla="*/ 2128865 w 2261953"/>
              <a:gd name="connsiteY4" fmla="*/ 956359 h 1049982"/>
              <a:gd name="connsiteX0" fmla="*/ 1944344 w 2261953"/>
              <a:gd name="connsiteY0" fmla="*/ 869474 h 1049982"/>
              <a:gd name="connsiteX1" fmla="*/ 1860985 w 2261953"/>
              <a:gd name="connsiteY1" fmla="*/ 952833 h 1049982"/>
              <a:gd name="connsiteX2" fmla="*/ 1777626 w 2261953"/>
              <a:gd name="connsiteY2" fmla="*/ 869474 h 1049982"/>
              <a:gd name="connsiteX3" fmla="*/ 1860985 w 2261953"/>
              <a:gd name="connsiteY3" fmla="*/ 786115 h 1049982"/>
              <a:gd name="connsiteX4" fmla="*/ 1944344 w 2261953"/>
              <a:gd name="connsiteY4" fmla="*/ 869474 h 1049982"/>
              <a:gd name="connsiteX0" fmla="*/ 6964 w 51485"/>
              <a:gd name="connsiteY0" fmla="*/ 34758 h 45345"/>
              <a:gd name="connsiteX1" fmla="*/ 5856 w 51485"/>
              <a:gd name="connsiteY1" fmla="*/ 35139 h 45345"/>
              <a:gd name="connsiteX2" fmla="*/ 16514 w 51485"/>
              <a:gd name="connsiteY2" fmla="*/ 38949 h 45345"/>
              <a:gd name="connsiteX3" fmla="*/ 15846 w 51485"/>
              <a:gd name="connsiteY3" fmla="*/ 37209 h 45345"/>
              <a:gd name="connsiteX4" fmla="*/ 28863 w 51485"/>
              <a:gd name="connsiteY4" fmla="*/ 34610 h 45345"/>
              <a:gd name="connsiteX5" fmla="*/ 28596 w 51485"/>
              <a:gd name="connsiteY5" fmla="*/ 36519 h 45345"/>
              <a:gd name="connsiteX6" fmla="*/ 41834 w 51485"/>
              <a:gd name="connsiteY6" fmla="*/ 15213 h 45345"/>
              <a:gd name="connsiteX7" fmla="*/ 40386 w 51485"/>
              <a:gd name="connsiteY7" fmla="*/ 17889 h 45345"/>
              <a:gd name="connsiteX8" fmla="*/ 38360 w 51485"/>
              <a:gd name="connsiteY8" fmla="*/ 5285 h 45345"/>
              <a:gd name="connsiteX9" fmla="*/ 38436 w 51485"/>
              <a:gd name="connsiteY9" fmla="*/ 6549 h 45345"/>
              <a:gd name="connsiteX10" fmla="*/ 29114 w 51485"/>
              <a:gd name="connsiteY10" fmla="*/ 3811 h 45345"/>
              <a:gd name="connsiteX11" fmla="*/ 29856 w 51485"/>
              <a:gd name="connsiteY11" fmla="*/ 2199 h 45345"/>
              <a:gd name="connsiteX12" fmla="*/ 22177 w 51485"/>
              <a:gd name="connsiteY12" fmla="*/ 4579 h 45345"/>
              <a:gd name="connsiteX13" fmla="*/ 22536 w 51485"/>
              <a:gd name="connsiteY13" fmla="*/ 3189 h 45345"/>
              <a:gd name="connsiteX14" fmla="*/ 14036 w 51485"/>
              <a:gd name="connsiteY14" fmla="*/ 5051 h 45345"/>
              <a:gd name="connsiteX15" fmla="*/ 15336 w 51485"/>
              <a:gd name="connsiteY15" fmla="*/ 6399 h 45345"/>
              <a:gd name="connsiteX16" fmla="*/ 4163 w 51485"/>
              <a:gd name="connsiteY16" fmla="*/ 15648 h 45345"/>
              <a:gd name="connsiteX17" fmla="*/ 3936 w 51485"/>
              <a:gd name="connsiteY17" fmla="*/ 14229 h 45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1485" h="45345">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2261953" h="1049982">
                <a:moveTo>
                  <a:pt x="2261953" y="1022196"/>
                </a:moveTo>
                <a:cubicBezTo>
                  <a:pt x="2261953" y="1037542"/>
                  <a:pt x="2249513" y="1049982"/>
                  <a:pt x="2234167" y="1049982"/>
                </a:cubicBezTo>
                <a:cubicBezTo>
                  <a:pt x="2218821" y="1049982"/>
                  <a:pt x="2206381" y="1037542"/>
                  <a:pt x="2206381" y="1022196"/>
                </a:cubicBezTo>
                <a:cubicBezTo>
                  <a:pt x="2206381" y="1006850"/>
                  <a:pt x="2218821" y="994410"/>
                  <a:pt x="2234167" y="994410"/>
                </a:cubicBezTo>
                <a:cubicBezTo>
                  <a:pt x="2249513" y="994410"/>
                  <a:pt x="2261953" y="1006850"/>
                  <a:pt x="2261953" y="1022196"/>
                </a:cubicBezTo>
                <a:close/>
              </a:path>
              <a:path w="2261953" h="1049982">
                <a:moveTo>
                  <a:pt x="2128865" y="956359"/>
                </a:moveTo>
                <a:cubicBezTo>
                  <a:pt x="2128865" y="987051"/>
                  <a:pt x="2103984" y="1011932"/>
                  <a:pt x="2073292" y="1011932"/>
                </a:cubicBezTo>
                <a:cubicBezTo>
                  <a:pt x="2042600" y="1011932"/>
                  <a:pt x="2017719" y="987051"/>
                  <a:pt x="2017719" y="956359"/>
                </a:cubicBezTo>
                <a:cubicBezTo>
                  <a:pt x="2017719" y="925667"/>
                  <a:pt x="2042600" y="900786"/>
                  <a:pt x="2073292" y="900786"/>
                </a:cubicBezTo>
                <a:cubicBezTo>
                  <a:pt x="2103984" y="900786"/>
                  <a:pt x="2128865" y="925667"/>
                  <a:pt x="2128865" y="956359"/>
                </a:cubicBezTo>
                <a:close/>
              </a:path>
              <a:path w="2261953" h="1049982">
                <a:moveTo>
                  <a:pt x="1944344" y="869474"/>
                </a:moveTo>
                <a:cubicBezTo>
                  <a:pt x="1944344" y="915512"/>
                  <a:pt x="1907023" y="952833"/>
                  <a:pt x="1860985" y="952833"/>
                </a:cubicBezTo>
                <a:cubicBezTo>
                  <a:pt x="1814947" y="952833"/>
                  <a:pt x="1777626" y="915512"/>
                  <a:pt x="1777626" y="869474"/>
                </a:cubicBezTo>
                <a:cubicBezTo>
                  <a:pt x="1777626" y="823436"/>
                  <a:pt x="1814947" y="786115"/>
                  <a:pt x="1860985" y="786115"/>
                </a:cubicBezTo>
                <a:cubicBezTo>
                  <a:pt x="1907023" y="786115"/>
                  <a:pt x="1944344" y="823436"/>
                  <a:pt x="1944344" y="869474"/>
                </a:cubicBezTo>
                <a:close/>
              </a:path>
              <a:path w="51485" h="45345" fill="none" extrusionOk="0">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chemeClr val="accent5">
              <a:lumMod val="20000"/>
              <a:lumOff val="80000"/>
            </a:schemeClr>
          </a:solidFill>
          <a:ln w="38100" cap="rnd">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120" name="กลุ่ม 119"/>
          <p:cNvGrpSpPr/>
          <p:nvPr userDrawn="1"/>
        </p:nvGrpSpPr>
        <p:grpSpPr>
          <a:xfrm>
            <a:off x="10528709" y="-3936385"/>
            <a:ext cx="1139859" cy="3468232"/>
            <a:chOff x="7440136" y="733697"/>
            <a:chExt cx="854894" cy="2601174"/>
          </a:xfrm>
        </p:grpSpPr>
        <p:sp>
          <p:nvSpPr>
            <p:cNvPr id="121" name="รูปแบบอิสระ 120"/>
            <p:cNvSpPr/>
            <p:nvPr/>
          </p:nvSpPr>
          <p:spPr>
            <a:xfrm>
              <a:off x="7799259" y="1667435"/>
              <a:ext cx="215253" cy="1667436"/>
            </a:xfrm>
            <a:custGeom>
              <a:avLst/>
              <a:gdLst>
                <a:gd name="connsiteX0" fmla="*/ 71753 w 215253"/>
                <a:gd name="connsiteY0" fmla="*/ 0 h 1667436"/>
                <a:gd name="connsiteX1" fmla="*/ 197259 w 215253"/>
                <a:gd name="connsiteY1" fmla="*/ 376518 h 1667436"/>
                <a:gd name="connsiteX2" fmla="*/ 35 w 215253"/>
                <a:gd name="connsiteY2" fmla="*/ 824753 h 1667436"/>
                <a:gd name="connsiteX3" fmla="*/ 215188 w 215253"/>
                <a:gd name="connsiteY3" fmla="*/ 1344706 h 1667436"/>
                <a:gd name="connsiteX4" fmla="*/ 17965 w 215253"/>
                <a:gd name="connsiteY4" fmla="*/ 1667436 h 1667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253" h="1667436">
                  <a:moveTo>
                    <a:pt x="71753" y="0"/>
                  </a:moveTo>
                  <a:cubicBezTo>
                    <a:pt x="140482" y="119529"/>
                    <a:pt x="209212" y="239059"/>
                    <a:pt x="197259" y="376518"/>
                  </a:cubicBezTo>
                  <a:cubicBezTo>
                    <a:pt x="185306" y="513977"/>
                    <a:pt x="-2953" y="663388"/>
                    <a:pt x="35" y="824753"/>
                  </a:cubicBezTo>
                  <a:cubicBezTo>
                    <a:pt x="3023" y="986118"/>
                    <a:pt x="212200" y="1204259"/>
                    <a:pt x="215188" y="1344706"/>
                  </a:cubicBezTo>
                  <a:cubicBezTo>
                    <a:pt x="218176" y="1485153"/>
                    <a:pt x="118070" y="1576294"/>
                    <a:pt x="17965" y="1667436"/>
                  </a:cubicBezTo>
                </a:path>
              </a:pathLst>
            </a:custGeom>
            <a:ln>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black"/>
                </a:solidFill>
                <a:effectLst/>
                <a:uLnTx/>
                <a:uFillTx/>
                <a:latin typeface="FC Onigiri Outline"/>
                <a:ea typeface="+mn-ea"/>
                <a:cs typeface="FC Onigiri Outline"/>
              </a:endParaRPr>
            </a:p>
          </p:txBody>
        </p:sp>
        <p:grpSp>
          <p:nvGrpSpPr>
            <p:cNvPr id="122" name="กลุ่ม 121"/>
            <p:cNvGrpSpPr/>
            <p:nvPr/>
          </p:nvGrpSpPr>
          <p:grpSpPr>
            <a:xfrm>
              <a:off x="7440136" y="733697"/>
              <a:ext cx="854894" cy="956811"/>
              <a:chOff x="7340993" y="492494"/>
              <a:chExt cx="1113723" cy="1253001"/>
            </a:xfrm>
          </p:grpSpPr>
          <p:sp>
            <p:nvSpPr>
              <p:cNvPr id="123" name="หัวใจ 122"/>
              <p:cNvSpPr/>
              <p:nvPr/>
            </p:nvSpPr>
            <p:spPr>
              <a:xfrm rot="10800000">
                <a:off x="7812360" y="1601479"/>
                <a:ext cx="144016" cy="144016"/>
              </a:xfrm>
              <a:prstGeom prst="hear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4" name="วงรี 123"/>
              <p:cNvSpPr/>
              <p:nvPr/>
            </p:nvSpPr>
            <p:spPr>
              <a:xfrm>
                <a:off x="7340993" y="492494"/>
                <a:ext cx="1113723" cy="1149794"/>
              </a:xfrm>
              <a:prstGeom prst="ellipse">
                <a:avLst/>
              </a:prstGeom>
              <a:solidFill>
                <a:schemeClr val="accent4">
                  <a:lumMod val="40000"/>
                  <a:lumOff val="60000"/>
                </a:schemeClr>
              </a:solidFill>
              <a:ln>
                <a:noFill/>
              </a:ln>
              <a:effectLst>
                <a:innerShdw blurRad="63500" dist="190500" dir="2700000">
                  <a:schemeClr val="accent4">
                    <a:lumMod val="60000"/>
                    <a:lumOff val="4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5" name="หัวใจ 124"/>
              <p:cNvSpPr/>
              <p:nvPr/>
            </p:nvSpPr>
            <p:spPr>
              <a:xfrm>
                <a:off x="7543546" y="788684"/>
                <a:ext cx="202552" cy="169528"/>
              </a:xfrm>
              <a:prstGeom prst="hear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6" name="วงรี 125"/>
              <p:cNvSpPr/>
              <p:nvPr/>
            </p:nvSpPr>
            <p:spPr>
              <a:xfrm>
                <a:off x="7599822" y="1040630"/>
                <a:ext cx="90000" cy="9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grpSp>
        <p:nvGrpSpPr>
          <p:cNvPr id="127" name="กลุ่ม 126"/>
          <p:cNvGrpSpPr/>
          <p:nvPr userDrawn="1"/>
        </p:nvGrpSpPr>
        <p:grpSpPr>
          <a:xfrm>
            <a:off x="945921" y="-3916825"/>
            <a:ext cx="1139859" cy="3468232"/>
            <a:chOff x="7440136" y="733697"/>
            <a:chExt cx="854894" cy="2601174"/>
          </a:xfrm>
        </p:grpSpPr>
        <p:sp>
          <p:nvSpPr>
            <p:cNvPr id="128" name="รูปแบบอิสระ 127"/>
            <p:cNvSpPr/>
            <p:nvPr/>
          </p:nvSpPr>
          <p:spPr>
            <a:xfrm>
              <a:off x="7799259" y="1667435"/>
              <a:ext cx="215253" cy="1667436"/>
            </a:xfrm>
            <a:custGeom>
              <a:avLst/>
              <a:gdLst>
                <a:gd name="connsiteX0" fmla="*/ 71753 w 215253"/>
                <a:gd name="connsiteY0" fmla="*/ 0 h 1667436"/>
                <a:gd name="connsiteX1" fmla="*/ 197259 w 215253"/>
                <a:gd name="connsiteY1" fmla="*/ 376518 h 1667436"/>
                <a:gd name="connsiteX2" fmla="*/ 35 w 215253"/>
                <a:gd name="connsiteY2" fmla="*/ 824753 h 1667436"/>
                <a:gd name="connsiteX3" fmla="*/ 215188 w 215253"/>
                <a:gd name="connsiteY3" fmla="*/ 1344706 h 1667436"/>
                <a:gd name="connsiteX4" fmla="*/ 17965 w 215253"/>
                <a:gd name="connsiteY4" fmla="*/ 1667436 h 1667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253" h="1667436">
                  <a:moveTo>
                    <a:pt x="71753" y="0"/>
                  </a:moveTo>
                  <a:cubicBezTo>
                    <a:pt x="140482" y="119529"/>
                    <a:pt x="209212" y="239059"/>
                    <a:pt x="197259" y="376518"/>
                  </a:cubicBezTo>
                  <a:cubicBezTo>
                    <a:pt x="185306" y="513977"/>
                    <a:pt x="-2953" y="663388"/>
                    <a:pt x="35" y="824753"/>
                  </a:cubicBezTo>
                  <a:cubicBezTo>
                    <a:pt x="3023" y="986118"/>
                    <a:pt x="212200" y="1204259"/>
                    <a:pt x="215188" y="1344706"/>
                  </a:cubicBezTo>
                  <a:cubicBezTo>
                    <a:pt x="218176" y="1485153"/>
                    <a:pt x="118070" y="1576294"/>
                    <a:pt x="17965" y="1667436"/>
                  </a:cubicBezTo>
                </a:path>
              </a:pathLst>
            </a:custGeom>
            <a:ln>
              <a:solidFill>
                <a:srgbClr val="DFB3C4"/>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black"/>
                </a:solidFill>
                <a:effectLst/>
                <a:uLnTx/>
                <a:uFillTx/>
                <a:latin typeface="FC Onigiri Outline"/>
                <a:ea typeface="+mn-ea"/>
                <a:cs typeface="FC Onigiri Outline"/>
              </a:endParaRPr>
            </a:p>
          </p:txBody>
        </p:sp>
        <p:grpSp>
          <p:nvGrpSpPr>
            <p:cNvPr id="129" name="กลุ่ม 128"/>
            <p:cNvGrpSpPr/>
            <p:nvPr/>
          </p:nvGrpSpPr>
          <p:grpSpPr>
            <a:xfrm>
              <a:off x="7440136" y="733697"/>
              <a:ext cx="854894" cy="956811"/>
              <a:chOff x="7340993" y="492494"/>
              <a:chExt cx="1113723" cy="1253001"/>
            </a:xfrm>
          </p:grpSpPr>
          <p:sp>
            <p:nvSpPr>
              <p:cNvPr id="130" name="หัวใจ 129"/>
              <p:cNvSpPr/>
              <p:nvPr/>
            </p:nvSpPr>
            <p:spPr>
              <a:xfrm rot="10800000">
                <a:off x="7812360" y="1601479"/>
                <a:ext cx="144016" cy="144016"/>
              </a:xfrm>
              <a:prstGeom prst="heart">
                <a:avLst/>
              </a:prstGeom>
              <a:solidFill>
                <a:srgbClr val="DFB3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1" name="วงรี 130"/>
              <p:cNvSpPr/>
              <p:nvPr/>
            </p:nvSpPr>
            <p:spPr>
              <a:xfrm>
                <a:off x="7340993" y="492494"/>
                <a:ext cx="1113723" cy="1149794"/>
              </a:xfrm>
              <a:prstGeom prst="ellipse">
                <a:avLst/>
              </a:prstGeom>
              <a:solidFill>
                <a:srgbClr val="E8C6D2"/>
              </a:solidFill>
              <a:ln>
                <a:noFill/>
              </a:ln>
              <a:effectLst>
                <a:innerShdw blurRad="63500" dist="190500" dir="2700000">
                  <a:srgbClr val="DFB3C4">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2" name="หัวใจ 131"/>
              <p:cNvSpPr/>
              <p:nvPr/>
            </p:nvSpPr>
            <p:spPr>
              <a:xfrm>
                <a:off x="7543546" y="788684"/>
                <a:ext cx="202552" cy="169528"/>
              </a:xfrm>
              <a:prstGeom prst="hear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3" name="วงรี 132"/>
              <p:cNvSpPr/>
              <p:nvPr/>
            </p:nvSpPr>
            <p:spPr>
              <a:xfrm>
                <a:off x="7599822" y="1040630"/>
                <a:ext cx="90000" cy="9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sp>
        <p:nvSpPr>
          <p:cNvPr id="134" name="TextBox 133"/>
          <p:cNvSpPr txBox="1"/>
          <p:nvPr userDrawn="1"/>
        </p:nvSpPr>
        <p:spPr>
          <a:xfrm rot="1351072">
            <a:off x="4588571" y="1103723"/>
            <a:ext cx="423514" cy="666786"/>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endParaRPr>
          </a:p>
        </p:txBody>
      </p:sp>
      <p:sp>
        <p:nvSpPr>
          <p:cNvPr id="135" name="TextBox 134"/>
          <p:cNvSpPr txBox="1"/>
          <p:nvPr userDrawn="1"/>
        </p:nvSpPr>
        <p:spPr>
          <a:xfrm rot="21389866">
            <a:off x="7102452" y="2106016"/>
            <a:ext cx="423514" cy="666786"/>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endParaRPr>
          </a:p>
        </p:txBody>
      </p:sp>
      <p:sp>
        <p:nvSpPr>
          <p:cNvPr id="136" name="สามเหลี่ยมหน้าจั่ว 135"/>
          <p:cNvSpPr/>
          <p:nvPr userDrawn="1"/>
        </p:nvSpPr>
        <p:spPr>
          <a:xfrm rot="20089558">
            <a:off x="7250928" y="868370"/>
            <a:ext cx="316405" cy="240348"/>
          </a:xfrm>
          <a:prstGeom prst="triangl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7" name="สามเหลี่ยมหน้าจั่ว 136"/>
          <p:cNvSpPr/>
          <p:nvPr userDrawn="1"/>
        </p:nvSpPr>
        <p:spPr>
          <a:xfrm rot="1772264">
            <a:off x="4733536" y="2390365"/>
            <a:ext cx="230683" cy="190347"/>
          </a:xfrm>
          <a:prstGeom prst="triangl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8" name="วงรี 137"/>
          <p:cNvSpPr/>
          <p:nvPr userDrawn="1"/>
        </p:nvSpPr>
        <p:spPr>
          <a:xfrm>
            <a:off x="3413891" y="1473543"/>
            <a:ext cx="173807" cy="176056"/>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9" name="วงรี 138"/>
          <p:cNvSpPr/>
          <p:nvPr userDrawn="1"/>
        </p:nvSpPr>
        <p:spPr>
          <a:xfrm>
            <a:off x="5664234" y="964828"/>
            <a:ext cx="173807" cy="176056"/>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0" name="วงรี 139"/>
          <p:cNvSpPr/>
          <p:nvPr userDrawn="1"/>
        </p:nvSpPr>
        <p:spPr>
          <a:xfrm>
            <a:off x="7659958" y="2586297"/>
            <a:ext cx="173807" cy="176056"/>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1" name="วงรี 140"/>
          <p:cNvSpPr/>
          <p:nvPr userDrawn="1"/>
        </p:nvSpPr>
        <p:spPr>
          <a:xfrm>
            <a:off x="8902033" y="1504412"/>
            <a:ext cx="173807" cy="176056"/>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2" name="TextBox 141"/>
          <p:cNvSpPr txBox="1"/>
          <p:nvPr userDrawn="1"/>
        </p:nvSpPr>
        <p:spPr>
          <a:xfrm rot="21389866">
            <a:off x="9479913" y="2891508"/>
            <a:ext cx="423514" cy="666786"/>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endParaRPr>
          </a:p>
        </p:txBody>
      </p:sp>
      <p:grpSp>
        <p:nvGrpSpPr>
          <p:cNvPr id="143" name="กลุ่ม 142"/>
          <p:cNvGrpSpPr/>
          <p:nvPr userDrawn="1"/>
        </p:nvGrpSpPr>
        <p:grpSpPr>
          <a:xfrm>
            <a:off x="-1447992" y="5752524"/>
            <a:ext cx="4005304" cy="2900781"/>
            <a:chOff x="-1085994" y="4314392"/>
            <a:chExt cx="3003978" cy="2175586"/>
          </a:xfrm>
        </p:grpSpPr>
        <p:sp>
          <p:nvSpPr>
            <p:cNvPr id="144" name="เมฆ 143"/>
            <p:cNvSpPr/>
            <p:nvPr/>
          </p:nvSpPr>
          <p:spPr>
            <a:xfrm rot="1140269" flipH="1">
              <a:off x="-1085994" y="4314392"/>
              <a:ext cx="3003978" cy="2175586"/>
            </a:xfrm>
            <a:prstGeom prst="cloud">
              <a:avLst/>
            </a:prstGeom>
            <a:solidFill>
              <a:schemeClr val="accent4">
                <a:lumMod val="60000"/>
                <a:lumOff val="40000"/>
              </a:schemeClr>
            </a:solidFill>
            <a:ln>
              <a:noFill/>
            </a:ln>
            <a:effectLst>
              <a:outerShdw blurRad="50800" dist="25400" algn="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45" name="รูปภาพ 14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26195">
              <a:off x="142099" y="4459669"/>
              <a:ext cx="373985" cy="398113"/>
            </a:xfrm>
            <a:prstGeom prst="rect">
              <a:avLst/>
            </a:prstGeom>
          </p:spPr>
        </p:pic>
        <p:pic>
          <p:nvPicPr>
            <p:cNvPr id="146" name="รูปภาพ 145"/>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766340" y="4856971"/>
              <a:ext cx="202448" cy="225000"/>
            </a:xfrm>
            <a:prstGeom prst="rect">
              <a:avLst/>
            </a:prstGeom>
          </p:spPr>
        </p:pic>
      </p:grpSp>
      <p:grpSp>
        <p:nvGrpSpPr>
          <p:cNvPr id="147" name="กลุ่ม 146"/>
          <p:cNvGrpSpPr/>
          <p:nvPr userDrawn="1"/>
        </p:nvGrpSpPr>
        <p:grpSpPr>
          <a:xfrm>
            <a:off x="10194989" y="-1564488"/>
            <a:ext cx="4005304" cy="2900781"/>
            <a:chOff x="7646242" y="-1173366"/>
            <a:chExt cx="3003978" cy="2175586"/>
          </a:xfrm>
        </p:grpSpPr>
        <p:sp>
          <p:nvSpPr>
            <p:cNvPr id="148" name="เมฆ 147"/>
            <p:cNvSpPr/>
            <p:nvPr/>
          </p:nvSpPr>
          <p:spPr>
            <a:xfrm rot="12665460" flipH="1">
              <a:off x="7646242" y="-1173366"/>
              <a:ext cx="3003978" cy="2175586"/>
            </a:xfrm>
            <a:prstGeom prst="cloud">
              <a:avLst/>
            </a:prstGeom>
            <a:solidFill>
              <a:schemeClr val="accent4">
                <a:lumMod val="60000"/>
                <a:lumOff val="40000"/>
              </a:schemeClr>
            </a:solidFill>
            <a:ln>
              <a:noFill/>
            </a:ln>
            <a:effectLst>
              <a:outerShdw blurRad="50800" dist="254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49" name="รูปภาพ 14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23979" y="42494"/>
              <a:ext cx="344876" cy="370235"/>
            </a:xfrm>
            <a:prstGeom prst="rect">
              <a:avLst/>
            </a:prstGeom>
          </p:spPr>
        </p:pic>
        <p:pic>
          <p:nvPicPr>
            <p:cNvPr id="150" name="รูปภาพ 149"/>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884096" y="555526"/>
              <a:ext cx="152400" cy="169377"/>
            </a:xfrm>
            <a:prstGeom prst="rect">
              <a:avLst/>
            </a:prstGeom>
          </p:spPr>
        </p:pic>
      </p:gr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26/05/68</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sp>
        <p:nvSpPr>
          <p:cNvPr id="151" name="ตัวแทนข้อความ 3"/>
          <p:cNvSpPr>
            <a:spLocks noGrp="1"/>
          </p:cNvSpPr>
          <p:nvPr>
            <p:ph type="body" sz="half" idx="2"/>
          </p:nvPr>
        </p:nvSpPr>
        <p:spPr>
          <a:xfrm>
            <a:off x="2449140" y="3540591"/>
            <a:ext cx="2252464" cy="804863"/>
          </a:xfrm>
          <a:prstGeom prst="rect">
            <a:avLst/>
          </a:prstGeom>
        </p:spPr>
        <p:txBody>
          <a:bodyPr>
            <a:normAutofit/>
          </a:bodyPr>
          <a:lstStyle>
            <a:lvl1pPr marL="0" indent="0">
              <a:buNone/>
              <a:defRPr sz="2133">
                <a:solidFill>
                  <a:schemeClr val="accent5"/>
                </a:solidFill>
                <a:effectLst/>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Tree>
    <p:extLst>
      <p:ext uri="{BB962C8B-B14F-4D97-AF65-F5344CB8AC3E}">
        <p14:creationId xmlns:p14="http://schemas.microsoft.com/office/powerpoint/2010/main" val="495057817"/>
      </p:ext>
    </p:extLst>
  </p:cSld>
  <p:clrMapOvr>
    <a:masterClrMapping/>
  </p:clrMapOvr>
  <p:transition spd="slow">
    <p:cover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4"/>
                                        </p:tgtEl>
                                        <p:attrNameLst>
                                          <p:attrName>style.visibility</p:attrName>
                                        </p:attrNameLst>
                                      </p:cBhvr>
                                      <p:to>
                                        <p:strVal val="visible"/>
                                      </p:to>
                                    </p:set>
                                    <p:animEffect transition="in" filter="wipe(left)">
                                      <p:cBhvr>
                                        <p:cTn id="7" dur="1000"/>
                                        <p:tgtEl>
                                          <p:spTgt spid="94"/>
                                        </p:tgtEl>
                                      </p:cBhvr>
                                    </p:animEffect>
                                  </p:childTnLst>
                                </p:cTn>
                              </p:par>
                              <p:par>
                                <p:cTn id="8" presetID="1" presetClass="entr" presetSubtype="0" fill="hold" grpId="0" nodeType="withEffect">
                                  <p:stCondLst>
                                    <p:cond delay="200"/>
                                  </p:stCondLst>
                                  <p:childTnLst>
                                    <p:set>
                                      <p:cBhvr>
                                        <p:cTn id="9" dur="1" fill="hold">
                                          <p:stCondLst>
                                            <p:cond delay="0"/>
                                          </p:stCondLst>
                                        </p:cTn>
                                        <p:tgtEl>
                                          <p:spTgt spid="134"/>
                                        </p:tgtEl>
                                        <p:attrNameLst>
                                          <p:attrName>style.visibility</p:attrName>
                                        </p:attrNameLst>
                                      </p:cBhvr>
                                      <p:to>
                                        <p:strVal val="visible"/>
                                      </p:to>
                                    </p:set>
                                  </p:childTnLst>
                                </p:cTn>
                              </p:par>
                              <p:par>
                                <p:cTn id="10" presetID="1" presetClass="entr" presetSubtype="0" fill="hold" grpId="0" nodeType="withEffect">
                                  <p:stCondLst>
                                    <p:cond delay="400"/>
                                  </p:stCondLst>
                                  <p:childTnLst>
                                    <p:set>
                                      <p:cBhvr>
                                        <p:cTn id="11" dur="1" fill="hold">
                                          <p:stCondLst>
                                            <p:cond delay="0"/>
                                          </p:stCondLst>
                                        </p:cTn>
                                        <p:tgtEl>
                                          <p:spTgt spid="135"/>
                                        </p:tgtEl>
                                        <p:attrNameLst>
                                          <p:attrName>style.visibility</p:attrName>
                                        </p:attrNameLst>
                                      </p:cBhvr>
                                      <p:to>
                                        <p:strVal val="visible"/>
                                      </p:to>
                                    </p:set>
                                  </p:childTnLst>
                                </p:cTn>
                              </p:par>
                              <p:par>
                                <p:cTn id="12" presetID="1" presetClass="entr" presetSubtype="0" fill="hold" grpId="0" nodeType="withEffect">
                                  <p:stCondLst>
                                    <p:cond delay="600"/>
                                  </p:stCondLst>
                                  <p:childTnLst>
                                    <p:set>
                                      <p:cBhvr>
                                        <p:cTn id="13" dur="1" fill="hold">
                                          <p:stCondLst>
                                            <p:cond delay="0"/>
                                          </p:stCondLst>
                                        </p:cTn>
                                        <p:tgtEl>
                                          <p:spTgt spid="136"/>
                                        </p:tgtEl>
                                        <p:attrNameLst>
                                          <p:attrName>style.visibility</p:attrName>
                                        </p:attrNameLst>
                                      </p:cBhvr>
                                      <p:to>
                                        <p:strVal val="visible"/>
                                      </p:to>
                                    </p:set>
                                  </p:childTnLst>
                                </p:cTn>
                              </p:par>
                              <p:par>
                                <p:cTn id="14" presetID="1" presetClass="entr" presetSubtype="0" fill="hold" grpId="0" nodeType="withEffect">
                                  <p:stCondLst>
                                    <p:cond delay="800"/>
                                  </p:stCondLst>
                                  <p:childTnLst>
                                    <p:set>
                                      <p:cBhvr>
                                        <p:cTn id="15" dur="1" fill="hold">
                                          <p:stCondLst>
                                            <p:cond delay="0"/>
                                          </p:stCondLst>
                                        </p:cTn>
                                        <p:tgtEl>
                                          <p:spTgt spid="137"/>
                                        </p:tgtEl>
                                        <p:attrNameLst>
                                          <p:attrName>style.visibility</p:attrName>
                                        </p:attrNameLst>
                                      </p:cBhvr>
                                      <p:to>
                                        <p:strVal val="visible"/>
                                      </p:to>
                                    </p:set>
                                  </p:childTnLst>
                                </p:cTn>
                              </p:par>
                              <p:par>
                                <p:cTn id="16" presetID="1" presetClass="entr" presetSubtype="0" fill="hold" grpId="0" nodeType="withEffect">
                                  <p:stCondLst>
                                    <p:cond delay="1000"/>
                                  </p:stCondLst>
                                  <p:childTnLst>
                                    <p:set>
                                      <p:cBhvr>
                                        <p:cTn id="17" dur="1" fill="hold">
                                          <p:stCondLst>
                                            <p:cond delay="0"/>
                                          </p:stCondLst>
                                        </p:cTn>
                                        <p:tgtEl>
                                          <p:spTgt spid="138"/>
                                        </p:tgtEl>
                                        <p:attrNameLst>
                                          <p:attrName>style.visibility</p:attrName>
                                        </p:attrNameLst>
                                      </p:cBhvr>
                                      <p:to>
                                        <p:strVal val="visible"/>
                                      </p:to>
                                    </p:set>
                                  </p:childTnLst>
                                </p:cTn>
                              </p:par>
                              <p:par>
                                <p:cTn id="18" presetID="1" presetClass="entr" presetSubtype="0" fill="hold" grpId="0" nodeType="withEffect">
                                  <p:stCondLst>
                                    <p:cond delay="1200"/>
                                  </p:stCondLst>
                                  <p:childTnLst>
                                    <p:set>
                                      <p:cBhvr>
                                        <p:cTn id="19" dur="1" fill="hold">
                                          <p:stCondLst>
                                            <p:cond delay="0"/>
                                          </p:stCondLst>
                                        </p:cTn>
                                        <p:tgtEl>
                                          <p:spTgt spid="139"/>
                                        </p:tgtEl>
                                        <p:attrNameLst>
                                          <p:attrName>style.visibility</p:attrName>
                                        </p:attrNameLst>
                                      </p:cBhvr>
                                      <p:to>
                                        <p:strVal val="visible"/>
                                      </p:to>
                                    </p:set>
                                  </p:childTnLst>
                                </p:cTn>
                              </p:par>
                              <p:par>
                                <p:cTn id="20" presetID="1" presetClass="entr" presetSubtype="0" fill="hold" grpId="0" nodeType="withEffect">
                                  <p:stCondLst>
                                    <p:cond delay="1400"/>
                                  </p:stCondLst>
                                  <p:childTnLst>
                                    <p:set>
                                      <p:cBhvr>
                                        <p:cTn id="21" dur="1" fill="hold">
                                          <p:stCondLst>
                                            <p:cond delay="0"/>
                                          </p:stCondLst>
                                        </p:cTn>
                                        <p:tgtEl>
                                          <p:spTgt spid="140"/>
                                        </p:tgtEl>
                                        <p:attrNameLst>
                                          <p:attrName>style.visibility</p:attrName>
                                        </p:attrNameLst>
                                      </p:cBhvr>
                                      <p:to>
                                        <p:strVal val="visible"/>
                                      </p:to>
                                    </p:set>
                                  </p:childTnLst>
                                </p:cTn>
                              </p:par>
                              <p:par>
                                <p:cTn id="22" presetID="1" presetClass="entr" presetSubtype="0" fill="hold" grpId="0" nodeType="withEffect">
                                  <p:stCondLst>
                                    <p:cond delay="1600"/>
                                  </p:stCondLst>
                                  <p:childTnLst>
                                    <p:set>
                                      <p:cBhvr>
                                        <p:cTn id="23" dur="1" fill="hold">
                                          <p:stCondLst>
                                            <p:cond delay="0"/>
                                          </p:stCondLst>
                                        </p:cTn>
                                        <p:tgtEl>
                                          <p:spTgt spid="141"/>
                                        </p:tgtEl>
                                        <p:attrNameLst>
                                          <p:attrName>style.visibility</p:attrName>
                                        </p:attrNameLst>
                                      </p:cBhvr>
                                      <p:to>
                                        <p:strVal val="visible"/>
                                      </p:to>
                                    </p:set>
                                  </p:childTnLst>
                                </p:cTn>
                              </p:par>
                              <p:par>
                                <p:cTn id="24" presetID="1" presetClass="entr" presetSubtype="0" fill="hold" grpId="0" nodeType="withEffect">
                                  <p:stCondLst>
                                    <p:cond delay="1800"/>
                                  </p:stCondLst>
                                  <p:childTnLst>
                                    <p:set>
                                      <p:cBhvr>
                                        <p:cTn id="25" dur="1" fill="hold">
                                          <p:stCondLst>
                                            <p:cond delay="0"/>
                                          </p:stCondLst>
                                        </p:cTn>
                                        <p:tgtEl>
                                          <p:spTgt spid="142"/>
                                        </p:tgtEl>
                                        <p:attrNameLst>
                                          <p:attrName>style.visibility</p:attrName>
                                        </p:attrNameLst>
                                      </p:cBhvr>
                                      <p:to>
                                        <p:strVal val="visible"/>
                                      </p:to>
                                    </p:set>
                                  </p:childTnLst>
                                </p:cTn>
                              </p:par>
                              <p:par>
                                <p:cTn id="26" presetID="42" presetClass="path" presetSubtype="0" accel="50000" decel="50000" fill="hold" nodeType="withEffect">
                                  <p:stCondLst>
                                    <p:cond delay="0"/>
                                  </p:stCondLst>
                                  <p:childTnLst>
                                    <p:animMotion origin="layout" path="M 0 0 L 0 0.25 E" pathEditMode="relative" ptsTypes="">
                                      <p:cBhvr>
                                        <p:cTn id="27" dur="2000" fill="hold"/>
                                        <p:tgtEl>
                                          <p:spTgt spid="117"/>
                                        </p:tgtEl>
                                        <p:attrNameLst>
                                          <p:attrName>ppt_x</p:attrName>
                                          <p:attrName>ppt_y</p:attrName>
                                        </p:attrNameLst>
                                      </p:cBhvr>
                                    </p:animMotion>
                                  </p:childTnLst>
                                </p:cTn>
                              </p:par>
                            </p:childTnLst>
                          </p:cTn>
                        </p:par>
                        <p:par>
                          <p:cTn id="28" fill="hold">
                            <p:stCondLst>
                              <p:cond delay="2000"/>
                            </p:stCondLst>
                            <p:childTnLst>
                              <p:par>
                                <p:cTn id="29" presetID="64" presetClass="path" presetSubtype="0" accel="50000" decel="50000" fill="hold" nodeType="afterEffect">
                                  <p:stCondLst>
                                    <p:cond delay="0"/>
                                  </p:stCondLst>
                                  <p:childTnLst>
                                    <p:animMotion origin="layout" path="M -2.77778E-6 0.19765 L -0.00052 -1.27084 " pathEditMode="relative" rAng="0" ptsTypes="AA">
                                      <p:cBhvr>
                                        <p:cTn id="30" dur="2000" fill="hold"/>
                                        <p:tgtEl>
                                          <p:spTgt spid="117"/>
                                        </p:tgtEl>
                                        <p:attrNameLst>
                                          <p:attrName>ppt_x</p:attrName>
                                          <p:attrName>ppt_y</p:attrName>
                                        </p:attrNameLst>
                                      </p:cBhvr>
                                      <p:rCtr x="-35" y="-73440"/>
                                    </p:animMotion>
                                  </p:childTnLst>
                                </p:cTn>
                              </p:par>
                            </p:childTnLst>
                          </p:cTn>
                        </p:par>
                        <p:par>
                          <p:cTn id="31" fill="hold">
                            <p:stCondLst>
                              <p:cond delay="4000"/>
                            </p:stCondLst>
                            <p:childTnLst>
                              <p:par>
                                <p:cTn id="32" presetID="59" presetClass="path" presetSubtype="0" accel="50000" decel="50000" fill="hold" nodeType="afterEffect">
                                  <p:stCondLst>
                                    <p:cond delay="0"/>
                                  </p:stCondLst>
                                  <p:childTnLst>
                                    <p:animMotion origin="layout" path="M -5.55556E-7 3.74961E-6 C 0.01962 0.00246 0.03108 0.09528 0.02708 0.20166 C 0.02222 0.31452 0.00365 0.40086 -0.01615 0.39839 C -0.03576 0.39593 -0.05451 0.48381 -0.05885 0.59512 C -0.06302 0.70428 -0.05191 0.79648 -0.03212 0.79895 " pathEditMode="relative" rAng="5644820" ptsTypes="fffff">
                                      <p:cBhvr>
                                        <p:cTn id="33" dur="3000" fill="hold"/>
                                        <p:tgtEl>
                                          <p:spTgt spid="120"/>
                                        </p:tgtEl>
                                        <p:attrNameLst>
                                          <p:attrName>ppt_x</p:attrName>
                                          <p:attrName>ppt_y</p:attrName>
                                        </p:attrNameLst>
                                      </p:cBhvr>
                                      <p:rCtr x="-1597" y="39963"/>
                                    </p:animMotion>
                                  </p:childTnLst>
                                </p:cTn>
                              </p:par>
                              <p:par>
                                <p:cTn id="34" presetID="39" presetClass="path" presetSubtype="0" accel="50000" decel="50000" fill="hold" nodeType="withEffect">
                                  <p:stCondLst>
                                    <p:cond delay="500"/>
                                  </p:stCondLst>
                                  <p:childTnLst>
                                    <p:animMotion origin="layout" path="M 4.44444E-6 -0.60988 C -0.0198 -0.60988 -0.0349 -0.43549 -0.0349 -0.22377 C -0.0349 -0.00617 -0.0198 0.1679 4.44444E-6 0.1679 C 0.01979 0.1679 0.03489 0.34444 0.03489 0.55957 C 0.03489 0.7713 0.01979 0.94568 4.44444E-6 0.94568 " pathEditMode="relative" rAng="5400000" ptsTypes="fffff">
                                      <p:cBhvr>
                                        <p:cTn id="35" dur="3000" fill="hold"/>
                                        <p:tgtEl>
                                          <p:spTgt spid="127"/>
                                        </p:tgtEl>
                                        <p:attrNameLst>
                                          <p:attrName>ppt_x</p:attrName>
                                          <p:attrName>ppt_y</p:attrName>
                                        </p:attrNameLst>
                                      </p:cBhvr>
                                      <p:rCtr x="0" y="77778"/>
                                    </p:animMotion>
                                  </p:childTnLst>
                                </p:cTn>
                              </p:par>
                              <p:par>
                                <p:cTn id="36" presetID="59" presetClass="path" presetSubtype="0" accel="50000" decel="50000" fill="hold" nodeType="withEffect">
                                  <p:stCondLst>
                                    <p:cond delay="2200"/>
                                  </p:stCondLst>
                                  <p:childTnLst>
                                    <p:animMotion origin="layout" path="M 2.22222E-6 -0.50926 C 0.01962 -0.50926 0.03472 -0.36234 0.03507 -0.18827 C 0.03472 -0.00493 0.01962 0.1392 -0.00018 0.1392 C -0.01997 0.1392 -0.03507 0.28488 -0.0349 0.46389 C -0.03472 0.64352 -0.01997 0.78951 -0.00018 0.78951 " pathEditMode="relative" rAng="5400000" ptsTypes="fffff">
                                      <p:cBhvr>
                                        <p:cTn id="37" dur="3000" fill="hold"/>
                                        <p:tgtEl>
                                          <p:spTgt spid="104"/>
                                        </p:tgtEl>
                                        <p:attrNameLst>
                                          <p:attrName>ppt_x</p:attrName>
                                          <p:attrName>ppt_y</p:attrName>
                                        </p:attrNameLst>
                                      </p:cBhvr>
                                      <p:rCtr x="0" y="64938"/>
                                    </p:animMotion>
                                  </p:childTnLst>
                                </p:cTn>
                              </p:par>
                              <p:par>
                                <p:cTn id="38" presetID="39" presetClass="path" presetSubtype="0" accel="50000" decel="50000" fill="hold" nodeType="withEffect">
                                  <p:stCondLst>
                                    <p:cond delay="1200"/>
                                  </p:stCondLst>
                                  <p:childTnLst>
                                    <p:animMotion origin="layout" path="M 0.01458 -0.54702 C -0.01493 -0.54702 -0.03646 -0.35985 -0.03646 -0.13351 C -0.03646 0.09868 -0.01493 0.28431 0.01458 0.28431 C 0.04357 0.28431 0.06632 0.4721 0.06632 0.70244 C 0.06632 0.92877 0.04357 1.11595 0.01458 1.11595 " pathEditMode="relative" rAng="5400000" ptsTypes="fffff">
                                      <p:cBhvr>
                                        <p:cTn id="39" dur="3000" fill="hold"/>
                                        <p:tgtEl>
                                          <p:spTgt spid="97"/>
                                        </p:tgtEl>
                                        <p:attrNameLst>
                                          <p:attrName>ppt_x</p:attrName>
                                          <p:attrName>ppt_y</p:attrName>
                                        </p:attrNameLst>
                                      </p:cBhvr>
                                      <p:rCtr x="35" y="8316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 grpId="0"/>
      <p:bldP spid="135" grpId="0"/>
      <p:bldP spid="136" grpId="0" animBg="1"/>
      <p:bldP spid="137" grpId="0" animBg="1"/>
      <p:bldP spid="138" grpId="0" animBg="1"/>
      <p:bldP spid="139" grpId="0" animBg="1"/>
      <p:bldP spid="140" grpId="0" animBg="1"/>
      <p:bldP spid="141" grpId="0" animBg="1"/>
      <p:bldP spid="142" grpId="0"/>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1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44" name="กลุ่ม 43"/>
          <p:cNvGrpSpPr/>
          <p:nvPr userDrawn="1"/>
        </p:nvGrpSpPr>
        <p:grpSpPr>
          <a:xfrm>
            <a:off x="1295468" y="860649"/>
            <a:ext cx="9957331" cy="4997409"/>
            <a:chOff x="971600" y="645485"/>
            <a:chExt cx="7467998" cy="3748057"/>
          </a:xfrm>
        </p:grpSpPr>
        <p:sp>
          <p:nvSpPr>
            <p:cNvPr id="45" name="บวก 44"/>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บวก 45"/>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วงรี 48"/>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สามเหลี่ยมหน้าจั่ว 51"/>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วงรี 55"/>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2" name="ชื่อเรื่อง 1"/>
          <p:cNvSpPr>
            <a:spLocks noGrp="1"/>
          </p:cNvSpPr>
          <p:nvPr>
            <p:ph type="title"/>
          </p:nvPr>
        </p:nvSpPr>
        <p:spPr>
          <a:xfrm>
            <a:off x="609600" y="513697"/>
            <a:ext cx="10972800" cy="1143000"/>
          </a:xfrm>
          <a:prstGeom prst="rect">
            <a:avLst/>
          </a:prstGeom>
        </p:spPr>
        <p:txBody>
          <a:bodyPr/>
          <a:lstStyle/>
          <a:p>
            <a:r>
              <a:rPr lang="th-TH"/>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26/05/68</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57" name="กลุ่ม 56"/>
          <p:cNvGrpSpPr/>
          <p:nvPr userDrawn="1"/>
        </p:nvGrpSpPr>
        <p:grpSpPr>
          <a:xfrm>
            <a:off x="8701375" y="6180880"/>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Tree>
    <p:extLst>
      <p:ext uri="{BB962C8B-B14F-4D97-AF65-F5344CB8AC3E}">
        <p14:creationId xmlns:p14="http://schemas.microsoft.com/office/powerpoint/2010/main" val="2731790986"/>
      </p:ext>
    </p:extLst>
  </p:cSld>
  <p:clrMapOvr>
    <a:masterClrMapping/>
  </p:clrMapOvr>
  <p:transition spd="slow">
    <p:cover dir="rd"/>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2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44" name="กลุ่ม 43"/>
          <p:cNvGrpSpPr/>
          <p:nvPr userDrawn="1"/>
        </p:nvGrpSpPr>
        <p:grpSpPr>
          <a:xfrm>
            <a:off x="1295468" y="860649"/>
            <a:ext cx="9957331" cy="4997409"/>
            <a:chOff x="971600" y="645485"/>
            <a:chExt cx="7467998" cy="3748057"/>
          </a:xfrm>
        </p:grpSpPr>
        <p:sp>
          <p:nvSpPr>
            <p:cNvPr id="45" name="บวก 44"/>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บวก 45"/>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วงรี 48"/>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สามเหลี่ยมหน้าจั่ว 51"/>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วงรี 55"/>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2" name="ชื่อเรื่อง 1"/>
          <p:cNvSpPr>
            <a:spLocks noGrp="1"/>
          </p:cNvSpPr>
          <p:nvPr>
            <p:ph type="title"/>
          </p:nvPr>
        </p:nvSpPr>
        <p:spPr>
          <a:xfrm>
            <a:off x="609600" y="274639"/>
            <a:ext cx="10972800" cy="1143000"/>
          </a:xfrm>
          <a:prstGeom prst="rect">
            <a:avLst/>
          </a:prstGeom>
        </p:spPr>
        <p:txBody>
          <a:bodyPr/>
          <a:lstStyle/>
          <a:p>
            <a:r>
              <a:rPr lang="th-TH"/>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26/05/68</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spTree>
    <p:extLst>
      <p:ext uri="{BB962C8B-B14F-4D97-AF65-F5344CB8AC3E}">
        <p14:creationId xmlns:p14="http://schemas.microsoft.com/office/powerpoint/2010/main" val="2549039886"/>
      </p:ext>
    </p:extLst>
  </p:cSld>
  <p:clrMapOvr>
    <a:masterClrMapping/>
  </p:clrMapOvr>
  <p:transition spd="slow">
    <p:cover dir="rd"/>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6434121"/>
      </p:ext>
    </p:extLst>
  </p:cSld>
  <p:clrMapOvr>
    <a:masterClrMapping/>
  </p:clrMapOvr>
  <p:transition spd="slow">
    <p:cover dir="rd"/>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4584624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Title Only">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1" name="Freeform 17">
            <a:extLst>
              <a:ext uri="{FF2B5EF4-FFF2-40B4-BE49-F238E27FC236}">
                <a16:creationId xmlns:a16="http://schemas.microsoft.com/office/drawing/2014/main" id="{11AD8B8B-499E-4064-9606-1DD7568A748C}"/>
              </a:ext>
            </a:extLst>
          </p:cNvPr>
          <p:cNvSpPr/>
          <p:nvPr userDrawn="1"/>
        </p:nvSpPr>
        <p:spPr>
          <a:xfrm>
            <a:off x="247076" y="287079"/>
            <a:ext cx="11697847" cy="6434396"/>
          </a:xfrm>
          <a:prstGeom prst="roundRect">
            <a:avLst>
              <a:gd name="adj" fmla="val 8405"/>
            </a:avLst>
          </a:prstGeom>
          <a:solidFill>
            <a:srgbClr val="FFFFFF"/>
          </a:solidFill>
          <a:ln w="25400" cap="flat" cmpd="sng" algn="ctr">
            <a:solidFill>
              <a:schemeClr val="bg1">
                <a:lumMod val="85000"/>
              </a:schemeClr>
            </a:solidFill>
            <a:prstDash val="lg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BAE5E4"/>
              </a:solidFill>
              <a:effectLst/>
              <a:uLnTx/>
              <a:uFillTx/>
              <a:latin typeface="Arial-Rounded"/>
              <a:ea typeface="Arial-Rounded"/>
              <a:cs typeface="+mn-cs"/>
              <a:sym typeface="Arial"/>
            </a:endParaRPr>
          </a:p>
        </p:txBody>
      </p:sp>
      <p:sp>
        <p:nvSpPr>
          <p:cNvPr id="3" name="Date Placeholder 2">
            <a:extLst>
              <a:ext uri="{FF2B5EF4-FFF2-40B4-BE49-F238E27FC236}">
                <a16:creationId xmlns:a16="http://schemas.microsoft.com/office/drawing/2014/main" id="{523D60F7-56F1-4181-BD85-F81551044A2A}"/>
              </a:ext>
            </a:extLst>
          </p:cNvPr>
          <p:cNvSpPr>
            <a:spLocks noGrp="1"/>
          </p:cNvSpPr>
          <p:nvPr>
            <p:ph type="dt" sz="half" idx="10"/>
          </p:nvPr>
        </p:nvSpPr>
        <p:spPr>
          <a:xfrm>
            <a:off x="838200" y="6356350"/>
            <a:ext cx="2743200" cy="365125"/>
          </a:xfrm>
          <a:prstGeom prst="rect">
            <a:avLst/>
          </a:prstGeom>
        </p:spPr>
        <p:txBody>
          <a:bodyPr/>
          <a:lstStyle/>
          <a:p>
            <a:fld id="{11EBD0CC-E3E2-4331-AA06-EBB8ADD6037D}" type="datetimeFigureOut">
              <a:rPr lang="en-US" smtClean="0"/>
              <a:t>5/26/2025</a:t>
            </a:fld>
            <a:endParaRPr lang="en-US"/>
          </a:p>
        </p:txBody>
      </p:sp>
      <p:sp>
        <p:nvSpPr>
          <p:cNvPr id="4" name="Footer Placeholder 3">
            <a:extLst>
              <a:ext uri="{FF2B5EF4-FFF2-40B4-BE49-F238E27FC236}">
                <a16:creationId xmlns:a16="http://schemas.microsoft.com/office/drawing/2014/main" id="{8DF30DBA-58E9-471D-B31C-7704066C109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A268F58-8D48-4EEB-8630-35022767B45A}"/>
              </a:ext>
            </a:extLst>
          </p:cNvPr>
          <p:cNvSpPr>
            <a:spLocks noGrp="1"/>
          </p:cNvSpPr>
          <p:nvPr>
            <p:ph type="sldNum" sz="quarter" idx="12"/>
          </p:nvPr>
        </p:nvSpPr>
        <p:spPr>
          <a:xfrm>
            <a:off x="8610600" y="6356350"/>
            <a:ext cx="2743200" cy="365125"/>
          </a:xfrm>
          <a:prstGeom prst="rect">
            <a:avLst/>
          </a:prstGeom>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4024080870"/>
      </p:ext>
    </p:extLst>
  </p:cSld>
  <p:clrMapOvr>
    <a:masterClrMapping/>
  </p:clrMapOvr>
  <p:transition spd="slow">
    <p:cover dir="rd"/>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Comparison">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8287195"/>
      </p:ext>
    </p:extLst>
  </p:cSld>
  <p:clrMapOvr>
    <a:masterClrMapping/>
  </p:clrMapOvr>
  <p:transition spd="slow">
    <p:cover dir="rd"/>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ส่วนหัวของส่วน">
    <p:spTree>
      <p:nvGrpSpPr>
        <p:cNvPr id="1" name=""/>
        <p:cNvGrpSpPr/>
        <p:nvPr/>
      </p:nvGrpSpPr>
      <p:grpSpPr>
        <a:xfrm>
          <a:off x="0" y="0"/>
          <a:ext cx="0" cy="0"/>
          <a:chOff x="0" y="0"/>
          <a:chExt cx="0" cy="0"/>
        </a:xfrm>
      </p:grpSpPr>
      <p:sp>
        <p:nvSpPr>
          <p:cNvPr id="7" name="สี่เหลี่ยมผืนผ้า 6"/>
          <p:cNvSpPr/>
          <p:nvPr userDrawn="1"/>
        </p:nvSpPr>
        <p:spPr>
          <a:xfrm>
            <a:off x="335360" y="356660"/>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65" name="กลุ่ม 64"/>
          <p:cNvGrpSpPr/>
          <p:nvPr userDrawn="1"/>
        </p:nvGrpSpPr>
        <p:grpSpPr>
          <a:xfrm>
            <a:off x="1295468" y="860649"/>
            <a:ext cx="9957331" cy="4997409"/>
            <a:chOff x="971600" y="645485"/>
            <a:chExt cx="7467998" cy="3748057"/>
          </a:xfrm>
        </p:grpSpPr>
        <p:sp>
          <p:nvSpPr>
            <p:cNvPr id="66" name="บวก 65"/>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7" name="บวก 66"/>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8" name="บวก 67"/>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9" name="บวก 68"/>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0" name="วงรี 69"/>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1" name="วงรี 70"/>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2" name="วงรี 71"/>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3" name="สามเหลี่ยมหน้าจั่ว 72"/>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4" name="สามเหลี่ยมหน้าจั่ว 73"/>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5" name="สามเหลี่ยมหน้าจั่ว 74"/>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6" name="สามเหลี่ยมหน้าจั่ว 75"/>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7" name="วงรี 76"/>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8" name="กลุ่ม 7"/>
          <p:cNvGrpSpPr/>
          <p:nvPr userDrawn="1"/>
        </p:nvGrpSpPr>
        <p:grpSpPr>
          <a:xfrm>
            <a:off x="335361" y="356660"/>
            <a:ext cx="11425271" cy="6124221"/>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3" name="ตัวแทนข้อความ 2"/>
          <p:cNvSpPr>
            <a:spLocks noGrp="1"/>
          </p:cNvSpPr>
          <p:nvPr>
            <p:ph type="body" idx="1"/>
          </p:nvPr>
        </p:nvSpPr>
        <p:spPr>
          <a:xfrm>
            <a:off x="963084" y="2906713"/>
            <a:ext cx="10363200" cy="1500187"/>
          </a:xfrm>
          <a:prstGeom prst="rect">
            <a:avLst/>
          </a:prstGeom>
        </p:spPr>
        <p:txBody>
          <a:bodyPr anchor="b"/>
          <a:lstStyle>
            <a:lvl1pPr marL="0" indent="0">
              <a:buNone/>
              <a:defRPr sz="2667">
                <a:solidFill>
                  <a:schemeClr val="tx1">
                    <a:tint val="75000"/>
                  </a:schemeClr>
                </a:solidFill>
              </a:defRPr>
            </a:lvl1pPr>
            <a:lvl2pPr marL="609570" indent="0">
              <a:buNone/>
              <a:defRPr sz="2400">
                <a:solidFill>
                  <a:schemeClr val="tx1">
                    <a:tint val="75000"/>
                  </a:schemeClr>
                </a:solidFill>
              </a:defRPr>
            </a:lvl2pPr>
            <a:lvl3pPr marL="1219140" indent="0">
              <a:buNone/>
              <a:defRPr sz="2133">
                <a:solidFill>
                  <a:schemeClr val="tx1">
                    <a:tint val="75000"/>
                  </a:schemeClr>
                </a:solidFill>
              </a:defRPr>
            </a:lvl3pPr>
            <a:lvl4pPr marL="1828709" indent="0">
              <a:buNone/>
              <a:defRPr sz="1867">
                <a:solidFill>
                  <a:schemeClr val="tx1">
                    <a:tint val="75000"/>
                  </a:schemeClr>
                </a:solidFill>
              </a:defRPr>
            </a:lvl4pPr>
            <a:lvl5pPr marL="2438278" indent="0">
              <a:buNone/>
              <a:defRPr sz="1867">
                <a:solidFill>
                  <a:schemeClr val="tx1">
                    <a:tint val="75000"/>
                  </a:schemeClr>
                </a:solidFill>
              </a:defRPr>
            </a:lvl5pPr>
            <a:lvl6pPr marL="3047848" indent="0">
              <a:buNone/>
              <a:defRPr sz="1867">
                <a:solidFill>
                  <a:schemeClr val="tx1">
                    <a:tint val="75000"/>
                  </a:schemeClr>
                </a:solidFill>
              </a:defRPr>
            </a:lvl6pPr>
            <a:lvl7pPr marL="3657418" indent="0">
              <a:buNone/>
              <a:defRPr sz="1867">
                <a:solidFill>
                  <a:schemeClr val="tx1">
                    <a:tint val="75000"/>
                  </a:schemeClr>
                </a:solidFill>
              </a:defRPr>
            </a:lvl7pPr>
            <a:lvl8pPr marL="4266987" indent="0">
              <a:buNone/>
              <a:defRPr sz="1867">
                <a:solidFill>
                  <a:schemeClr val="tx1">
                    <a:tint val="75000"/>
                  </a:schemeClr>
                </a:solidFill>
              </a:defRPr>
            </a:lvl8pPr>
            <a:lvl9pPr marL="4876557" indent="0">
              <a:buNone/>
              <a:defRPr sz="1867">
                <a:solidFill>
                  <a:schemeClr val="tx1">
                    <a:tint val="75000"/>
                  </a:schemeClr>
                </a:solidFill>
              </a:defRPr>
            </a:lvl9pPr>
          </a:lstStyle>
          <a:p>
            <a:pPr lvl="0"/>
            <a:r>
              <a:rPr lang="th-TH"/>
              <a:t>คลิกเพื่อแก้ไขลักษณะของข้อความต้นแบบ</a:t>
            </a:r>
          </a:p>
        </p:txBody>
      </p:sp>
      <p:sp>
        <p:nvSpPr>
          <p:cNvPr id="4" name="ตัวแทนวันที่ 3"/>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26/05/68</a:t>
            </a:fld>
            <a:endParaRPr lang="th-TH">
              <a:solidFill>
                <a:prstClr val="black">
                  <a:tint val="75000"/>
                </a:prstClr>
              </a:solidFill>
            </a:endParaRPr>
          </a:p>
        </p:txBody>
      </p:sp>
      <p:sp>
        <p:nvSpPr>
          <p:cNvPr id="5" name="ตัวแทนท้ายกระดาษ 4"/>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6" name="ตัวแทนหมายเลขภาพนิ่ง 5"/>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44" name="กลุ่ม 43"/>
          <p:cNvGrpSpPr/>
          <p:nvPr userDrawn="1"/>
        </p:nvGrpSpPr>
        <p:grpSpPr>
          <a:xfrm>
            <a:off x="8592279" y="131175"/>
            <a:ext cx="3015709" cy="600000"/>
            <a:chOff x="3289945" y="3405879"/>
            <a:chExt cx="2261782" cy="450000"/>
          </a:xfrm>
        </p:grpSpPr>
        <p:sp>
          <p:nvSpPr>
            <p:cNvPr id="45" name="วงรี 44"/>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วงรี 45"/>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วงรี 46"/>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วงรี 47"/>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49" name="รูปภาพ 4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31381" y="1083865"/>
            <a:ext cx="552659" cy="593295"/>
          </a:xfrm>
          <a:prstGeom prst="rect">
            <a:avLst/>
          </a:prstGeom>
        </p:spPr>
      </p:pic>
      <p:pic>
        <p:nvPicPr>
          <p:cNvPr id="50" name="รูปภาพ 4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941034" y="2115124"/>
            <a:ext cx="755841" cy="804605"/>
          </a:xfrm>
          <a:prstGeom prst="rect">
            <a:avLst/>
          </a:prstGeom>
        </p:spPr>
      </p:pic>
      <p:pic>
        <p:nvPicPr>
          <p:cNvPr id="51" name="รูปภาพ 5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6109" y="3540737"/>
            <a:ext cx="552659" cy="593295"/>
          </a:xfrm>
          <a:prstGeom prst="rect">
            <a:avLst/>
          </a:prstGeom>
        </p:spPr>
      </p:pic>
      <p:grpSp>
        <p:nvGrpSpPr>
          <p:cNvPr id="52" name="กลุ่ม 51"/>
          <p:cNvGrpSpPr/>
          <p:nvPr userDrawn="1"/>
        </p:nvGrpSpPr>
        <p:grpSpPr>
          <a:xfrm>
            <a:off x="9734200" y="4698793"/>
            <a:ext cx="4005304" cy="3723936"/>
            <a:chOff x="7300650" y="3524095"/>
            <a:chExt cx="3003978" cy="2792952"/>
          </a:xfrm>
        </p:grpSpPr>
        <p:sp>
          <p:nvSpPr>
            <p:cNvPr id="53" name="เมฆ 52"/>
            <p:cNvSpPr/>
            <p:nvPr/>
          </p:nvSpPr>
          <p:spPr>
            <a:xfrm rot="20459731">
              <a:off x="7300650" y="4141461"/>
              <a:ext cx="3003978" cy="2175586"/>
            </a:xfrm>
            <a:prstGeom prst="cloud">
              <a:avLst/>
            </a:prstGeom>
            <a:solidFill>
              <a:schemeClr val="accent4">
                <a:lumMod val="60000"/>
                <a:lumOff val="40000"/>
              </a:schemeClr>
            </a:solidFill>
            <a:ln>
              <a:noFill/>
            </a:ln>
            <a:effectLst>
              <a:outerShdw blurRad="50800" dist="38100" dir="18900000" algn="b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54" name="รูปภาพ 5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744888">
              <a:off x="7431239" y="3520583"/>
              <a:ext cx="1439928" cy="1446951"/>
            </a:xfrm>
            <a:prstGeom prst="rect">
              <a:avLst/>
            </a:prstGeom>
            <a:effectLst>
              <a:outerShdw blurRad="50800" dist="38100" dir="2700000" algn="tl" rotWithShape="0">
                <a:schemeClr val="accent4">
                  <a:alpha val="40000"/>
                </a:schemeClr>
              </a:outerShdw>
            </a:effectLst>
          </p:spPr>
        </p:pic>
        <p:pic>
          <p:nvPicPr>
            <p:cNvPr id="55" name="รูปภาพ 5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21428" y="4240925"/>
              <a:ext cx="380089" cy="404611"/>
            </a:xfrm>
            <a:prstGeom prst="rect">
              <a:avLst/>
            </a:prstGeom>
          </p:spPr>
        </p:pic>
        <p:pic>
          <p:nvPicPr>
            <p:cNvPr id="56" name="รูปภาพ 5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73310" y="4812594"/>
              <a:ext cx="250890" cy="269338"/>
            </a:xfrm>
            <a:prstGeom prst="rect">
              <a:avLst/>
            </a:prstGeom>
          </p:spPr>
        </p:pic>
      </p:grpSp>
      <p:grpSp>
        <p:nvGrpSpPr>
          <p:cNvPr id="57" name="กลุ่ม 56"/>
          <p:cNvGrpSpPr/>
          <p:nvPr userDrawn="1"/>
        </p:nvGrpSpPr>
        <p:grpSpPr>
          <a:xfrm>
            <a:off x="-1667293" y="-1319217"/>
            <a:ext cx="4005304" cy="3234361"/>
            <a:chOff x="-1250470" y="-989413"/>
            <a:chExt cx="3003978" cy="2425771"/>
          </a:xfrm>
        </p:grpSpPr>
        <p:sp>
          <p:nvSpPr>
            <p:cNvPr id="58" name="เมฆ 57"/>
            <p:cNvSpPr/>
            <p:nvPr/>
          </p:nvSpPr>
          <p:spPr>
            <a:xfrm rot="20459731">
              <a:off x="-1250470" y="-989413"/>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59" name="รูปภาพ 5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595" y="478258"/>
              <a:ext cx="1094972" cy="958100"/>
            </a:xfrm>
            <a:prstGeom prst="rect">
              <a:avLst/>
            </a:prstGeom>
            <a:effectLst>
              <a:outerShdw blurRad="50800" dist="38100" dir="2700000" algn="tl" rotWithShape="0">
                <a:schemeClr val="accent4">
                  <a:alpha val="40000"/>
                </a:schemeClr>
              </a:outerShdw>
            </a:effectLst>
          </p:spPr>
        </p:pic>
        <p:pic>
          <p:nvPicPr>
            <p:cNvPr id="60" name="รูปภาพ 5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788" y="98381"/>
              <a:ext cx="359219" cy="385632"/>
            </a:xfrm>
            <a:prstGeom prst="rect">
              <a:avLst/>
            </a:prstGeom>
          </p:spPr>
        </p:pic>
      </p:grpSp>
      <p:pic>
        <p:nvPicPr>
          <p:cNvPr id="61" name="รูปภาพ 60"/>
          <p:cNvPicPr>
            <a:picLocks noChangeAspect="1"/>
          </p:cNvPicPr>
          <p:nvPr userDrawn="1"/>
        </p:nvPicPr>
        <p:blipFill rotWithShape="1">
          <a:blip r:embed="rId7">
            <a:extLst>
              <a:ext uri="{BEBA8EAE-BF5A-486C-A8C5-ECC9F3942E4B}">
                <a14:imgProps xmlns:a14="http://schemas.microsoft.com/office/drawing/2010/main">
                  <a14:imgLayer r:embed="rId8">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rot="19559313">
            <a:off x="10770040" y="3866963"/>
            <a:ext cx="415845" cy="462168"/>
          </a:xfrm>
          <a:prstGeom prst="rect">
            <a:avLst/>
          </a:prstGeom>
        </p:spPr>
      </p:pic>
      <p:sp>
        <p:nvSpPr>
          <p:cNvPr id="62" name="เมฆ 61"/>
          <p:cNvSpPr/>
          <p:nvPr userDrawn="1"/>
        </p:nvSpPr>
        <p:spPr>
          <a:xfrm rot="2681053">
            <a:off x="-1842172" y="5749448"/>
            <a:ext cx="4005304" cy="2900781"/>
          </a:xfrm>
          <a:prstGeom prst="cloud">
            <a:avLst/>
          </a:prstGeom>
          <a:solidFill>
            <a:schemeClr val="accent4">
              <a:lumMod val="60000"/>
              <a:lumOff val="40000"/>
            </a:schemeClr>
          </a:solidFill>
          <a:ln>
            <a:noFill/>
          </a:ln>
          <a:effectLst>
            <a:outerShdw blurRad="50800" dist="38100" dir="18900000" algn="b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3" name="รูปภาพ 6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48769" y="5248112"/>
            <a:ext cx="755841" cy="804605"/>
          </a:xfrm>
          <a:prstGeom prst="rect">
            <a:avLst/>
          </a:prstGeom>
        </p:spPr>
      </p:pic>
      <p:sp>
        <p:nvSpPr>
          <p:cNvPr id="2" name="ชื่อเรื่อง 1"/>
          <p:cNvSpPr>
            <a:spLocks noGrp="1"/>
          </p:cNvSpPr>
          <p:nvPr>
            <p:ph type="title"/>
          </p:nvPr>
        </p:nvSpPr>
        <p:spPr>
          <a:xfrm>
            <a:off x="1045200" y="615900"/>
            <a:ext cx="10363200" cy="1362075"/>
          </a:xfrm>
          <a:prstGeom prst="rect">
            <a:avLst/>
          </a:prstGeom>
        </p:spPr>
        <p:txBody>
          <a:bodyPr anchor="t"/>
          <a:lstStyle>
            <a:lvl1pPr algn="ctr">
              <a:defRPr sz="5333" b="1" cap="all"/>
            </a:lvl1pPr>
          </a:lstStyle>
          <a:p>
            <a:r>
              <a:rPr lang="th-TH"/>
              <a:t>คลิกเพื่อแก้ไขลักษณะชื่อเรื่องต้นแบบ</a:t>
            </a:r>
          </a:p>
        </p:txBody>
      </p:sp>
      <p:pic>
        <p:nvPicPr>
          <p:cNvPr id="64" name="รูปภาพ 63"/>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rot="19789920">
            <a:off x="1565833" y="1388696"/>
            <a:ext cx="640737" cy="719317"/>
          </a:xfrm>
          <a:prstGeom prst="rect">
            <a:avLst/>
          </a:prstGeom>
        </p:spPr>
      </p:pic>
    </p:spTree>
    <p:extLst>
      <p:ext uri="{BB962C8B-B14F-4D97-AF65-F5344CB8AC3E}">
        <p14:creationId xmlns:p14="http://schemas.microsoft.com/office/powerpoint/2010/main" val="651823226"/>
      </p:ext>
    </p:extLst>
  </p:cSld>
  <p:clrMapOvr>
    <a:masterClrMapping/>
  </p:clrMapOvr>
  <p:transition spd="slow">
    <p:cover dir="rd"/>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308"/>
        <p:cNvGrpSpPr/>
        <p:nvPr/>
      </p:nvGrpSpPr>
      <p:grpSpPr>
        <a:xfrm>
          <a:off x="0" y="0"/>
          <a:ext cx="0" cy="0"/>
          <a:chOff x="0" y="0"/>
          <a:chExt cx="0" cy="0"/>
        </a:xfrm>
      </p:grpSpPr>
      <p:grpSp>
        <p:nvGrpSpPr>
          <p:cNvPr id="1309" name="Google Shape;1309;p13"/>
          <p:cNvGrpSpPr/>
          <p:nvPr/>
        </p:nvGrpSpPr>
        <p:grpSpPr>
          <a:xfrm>
            <a:off x="-2538822" y="-632187"/>
            <a:ext cx="15352799" cy="7249225"/>
            <a:chOff x="-1870359" y="-607458"/>
            <a:chExt cx="11400719" cy="6771374"/>
          </a:xfrm>
        </p:grpSpPr>
        <p:sp>
          <p:nvSpPr>
            <p:cNvPr id="1310" name="Google Shape;1310;p13"/>
            <p:cNvSpPr/>
            <p:nvPr/>
          </p:nvSpPr>
          <p:spPr>
            <a:xfrm>
              <a:off x="-596223" y="-335760"/>
              <a:ext cx="5694698" cy="2851819"/>
            </a:xfrm>
            <a:custGeom>
              <a:avLst/>
              <a:gdLst/>
              <a:ahLst/>
              <a:cxnLst/>
              <a:rect l="l" t="t" r="r" b="b"/>
              <a:pathLst>
                <a:path w="174510" h="87392" extrusionOk="0">
                  <a:moveTo>
                    <a:pt x="169359" y="0"/>
                  </a:moveTo>
                  <a:cubicBezTo>
                    <a:pt x="162505" y="0"/>
                    <a:pt x="135837" y="4180"/>
                    <a:pt x="135837" y="4180"/>
                  </a:cubicBezTo>
                  <a:cubicBezTo>
                    <a:pt x="111626" y="15479"/>
                    <a:pt x="52060" y="36314"/>
                    <a:pt x="28817" y="49357"/>
                  </a:cubicBezTo>
                  <a:cubicBezTo>
                    <a:pt x="25837" y="51028"/>
                    <a:pt x="22530" y="53193"/>
                    <a:pt x="22185" y="56471"/>
                  </a:cubicBezTo>
                  <a:cubicBezTo>
                    <a:pt x="22417" y="56480"/>
                    <a:pt x="22648" y="56484"/>
                    <a:pt x="22879" y="56484"/>
                  </a:cubicBezTo>
                  <a:cubicBezTo>
                    <a:pt x="28399" y="56484"/>
                    <a:pt x="33661" y="54166"/>
                    <a:pt x="38749" y="52018"/>
                  </a:cubicBezTo>
                  <a:cubicBezTo>
                    <a:pt x="51908" y="46463"/>
                    <a:pt x="65448" y="41738"/>
                    <a:pt x="79242" y="37877"/>
                  </a:cubicBezTo>
                  <a:cubicBezTo>
                    <a:pt x="81952" y="37118"/>
                    <a:pt x="84787" y="36391"/>
                    <a:pt x="87570" y="36391"/>
                  </a:cubicBezTo>
                  <a:cubicBezTo>
                    <a:pt x="88722" y="36391"/>
                    <a:pt x="89865" y="36516"/>
                    <a:pt x="90986" y="36814"/>
                  </a:cubicBezTo>
                  <a:cubicBezTo>
                    <a:pt x="87690" y="41818"/>
                    <a:pt x="81820" y="44628"/>
                    <a:pt x="76246" y="47192"/>
                  </a:cubicBezTo>
                  <a:cubicBezTo>
                    <a:pt x="58196" y="55499"/>
                    <a:pt x="40145" y="63803"/>
                    <a:pt x="22094" y="72110"/>
                  </a:cubicBezTo>
                  <a:cubicBezTo>
                    <a:pt x="15248" y="75261"/>
                    <a:pt x="8362" y="78431"/>
                    <a:pt x="2173" y="82651"/>
                  </a:cubicBezTo>
                  <a:cubicBezTo>
                    <a:pt x="1132" y="83362"/>
                    <a:pt x="1" y="84323"/>
                    <a:pt x="102" y="85534"/>
                  </a:cubicBezTo>
                  <a:cubicBezTo>
                    <a:pt x="218" y="86899"/>
                    <a:pt x="1577" y="87392"/>
                    <a:pt x="3110" y="87392"/>
                  </a:cubicBezTo>
                  <a:cubicBezTo>
                    <a:pt x="4029" y="87392"/>
                    <a:pt x="5011" y="87214"/>
                    <a:pt x="5824" y="86941"/>
                  </a:cubicBezTo>
                  <a:cubicBezTo>
                    <a:pt x="53453" y="70939"/>
                    <a:pt x="98674" y="49016"/>
                    <a:pt x="143554" y="26843"/>
                  </a:cubicBezTo>
                  <a:cubicBezTo>
                    <a:pt x="152536" y="22404"/>
                    <a:pt x="161561" y="17926"/>
                    <a:pt x="169633" y="12099"/>
                  </a:cubicBezTo>
                  <a:cubicBezTo>
                    <a:pt x="171903" y="10464"/>
                    <a:pt x="174278" y="8386"/>
                    <a:pt x="174405" y="5685"/>
                  </a:cubicBezTo>
                  <a:cubicBezTo>
                    <a:pt x="174510" y="3411"/>
                    <a:pt x="172892" y="1326"/>
                    <a:pt x="170851" y="169"/>
                  </a:cubicBezTo>
                  <a:cubicBezTo>
                    <a:pt x="170645" y="53"/>
                    <a:pt x="170127" y="0"/>
                    <a:pt x="169359" y="0"/>
                  </a:cubicBezTo>
                  <a:close/>
                </a:path>
              </a:pathLst>
            </a:custGeom>
            <a:solidFill>
              <a:srgbClr val="3CBCFF">
                <a:alpha val="101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311" name="Google Shape;1311;p13"/>
            <p:cNvSpPr/>
            <p:nvPr/>
          </p:nvSpPr>
          <p:spPr>
            <a:xfrm>
              <a:off x="3373096" y="-607458"/>
              <a:ext cx="5810086" cy="2697925"/>
            </a:xfrm>
            <a:custGeom>
              <a:avLst/>
              <a:gdLst/>
              <a:ahLst/>
              <a:cxnLst/>
              <a:rect l="l" t="t" r="r" b="b"/>
              <a:pathLst>
                <a:path w="178046" h="82676" extrusionOk="0">
                  <a:moveTo>
                    <a:pt x="172055" y="1"/>
                  </a:moveTo>
                  <a:cubicBezTo>
                    <a:pt x="170731" y="1"/>
                    <a:pt x="169337" y="257"/>
                    <a:pt x="168034" y="561"/>
                  </a:cubicBezTo>
                  <a:cubicBezTo>
                    <a:pt x="158410" y="2813"/>
                    <a:pt x="149127" y="6635"/>
                    <a:pt x="139906" y="10457"/>
                  </a:cubicBezTo>
                  <a:cubicBezTo>
                    <a:pt x="93818" y="29552"/>
                    <a:pt x="47691" y="49056"/>
                    <a:pt x="4261" y="74174"/>
                  </a:cubicBezTo>
                  <a:cubicBezTo>
                    <a:pt x="2282" y="75320"/>
                    <a:pt x="1" y="77797"/>
                    <a:pt x="1466" y="79341"/>
                  </a:cubicBezTo>
                  <a:cubicBezTo>
                    <a:pt x="1888" y="79789"/>
                    <a:pt x="2485" y="79942"/>
                    <a:pt x="3131" y="79942"/>
                  </a:cubicBezTo>
                  <a:cubicBezTo>
                    <a:pt x="3726" y="79942"/>
                    <a:pt x="4362" y="79812"/>
                    <a:pt x="4943" y="79660"/>
                  </a:cubicBezTo>
                  <a:cubicBezTo>
                    <a:pt x="12141" y="77779"/>
                    <a:pt x="19045" y="74704"/>
                    <a:pt x="25905" y="71640"/>
                  </a:cubicBezTo>
                  <a:cubicBezTo>
                    <a:pt x="43996" y="63564"/>
                    <a:pt x="62083" y="55493"/>
                    <a:pt x="80173" y="47417"/>
                  </a:cubicBezTo>
                  <a:cubicBezTo>
                    <a:pt x="85067" y="45236"/>
                    <a:pt x="90246" y="43005"/>
                    <a:pt x="95381" y="43005"/>
                  </a:cubicBezTo>
                  <a:cubicBezTo>
                    <a:pt x="96110" y="43005"/>
                    <a:pt x="96838" y="43049"/>
                    <a:pt x="97564" y="43146"/>
                  </a:cubicBezTo>
                  <a:cubicBezTo>
                    <a:pt x="95747" y="46652"/>
                    <a:pt x="92288" y="49042"/>
                    <a:pt x="88949" y="51199"/>
                  </a:cubicBezTo>
                  <a:cubicBezTo>
                    <a:pt x="76932" y="58977"/>
                    <a:pt x="64458" y="66001"/>
                    <a:pt x="51633" y="72209"/>
                  </a:cubicBezTo>
                  <a:cubicBezTo>
                    <a:pt x="46469" y="74711"/>
                    <a:pt x="41041" y="77235"/>
                    <a:pt x="37339" y="81662"/>
                  </a:cubicBezTo>
                  <a:cubicBezTo>
                    <a:pt x="38368" y="82396"/>
                    <a:pt x="39578" y="82675"/>
                    <a:pt x="40862" y="82675"/>
                  </a:cubicBezTo>
                  <a:cubicBezTo>
                    <a:pt x="42841" y="82675"/>
                    <a:pt x="44997" y="82012"/>
                    <a:pt x="46940" y="81321"/>
                  </a:cubicBezTo>
                  <a:cubicBezTo>
                    <a:pt x="71939" y="72441"/>
                    <a:pt x="126852" y="41554"/>
                    <a:pt x="151230" y="30825"/>
                  </a:cubicBezTo>
                  <a:cubicBezTo>
                    <a:pt x="151230" y="30825"/>
                    <a:pt x="177001" y="9623"/>
                    <a:pt x="177523" y="7357"/>
                  </a:cubicBezTo>
                  <a:cubicBezTo>
                    <a:pt x="178045" y="5090"/>
                    <a:pt x="177606" y="2541"/>
                    <a:pt x="175884" y="1152"/>
                  </a:cubicBezTo>
                  <a:cubicBezTo>
                    <a:pt x="174822" y="298"/>
                    <a:pt x="173479" y="1"/>
                    <a:pt x="172055" y="1"/>
                  </a:cubicBezTo>
                  <a:close/>
                </a:path>
              </a:pathLst>
            </a:custGeom>
            <a:solidFill>
              <a:srgbClr val="3CBCFF">
                <a:alpha val="101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312" name="Google Shape;1312;p13"/>
            <p:cNvSpPr/>
            <p:nvPr/>
          </p:nvSpPr>
          <p:spPr>
            <a:xfrm>
              <a:off x="-1870359" y="2584719"/>
              <a:ext cx="5810053" cy="2697892"/>
            </a:xfrm>
            <a:custGeom>
              <a:avLst/>
              <a:gdLst/>
              <a:ahLst/>
              <a:cxnLst/>
              <a:rect l="l" t="t" r="r" b="b"/>
              <a:pathLst>
                <a:path w="178045" h="82675" extrusionOk="0">
                  <a:moveTo>
                    <a:pt x="172053" y="1"/>
                  </a:moveTo>
                  <a:cubicBezTo>
                    <a:pt x="170730" y="1"/>
                    <a:pt x="169336" y="258"/>
                    <a:pt x="168033" y="563"/>
                  </a:cubicBezTo>
                  <a:cubicBezTo>
                    <a:pt x="158409" y="2812"/>
                    <a:pt x="149126" y="6637"/>
                    <a:pt x="139905" y="10455"/>
                  </a:cubicBezTo>
                  <a:cubicBezTo>
                    <a:pt x="93818" y="29550"/>
                    <a:pt x="47690" y="49059"/>
                    <a:pt x="4261" y="74176"/>
                  </a:cubicBezTo>
                  <a:cubicBezTo>
                    <a:pt x="2281" y="75318"/>
                    <a:pt x="0" y="77799"/>
                    <a:pt x="1465" y="79343"/>
                  </a:cubicBezTo>
                  <a:cubicBezTo>
                    <a:pt x="1888" y="79790"/>
                    <a:pt x="2486" y="79943"/>
                    <a:pt x="3133" y="79943"/>
                  </a:cubicBezTo>
                  <a:cubicBezTo>
                    <a:pt x="3727" y="79943"/>
                    <a:pt x="4363" y="79814"/>
                    <a:pt x="4942" y="79663"/>
                  </a:cubicBezTo>
                  <a:cubicBezTo>
                    <a:pt x="12140" y="77777"/>
                    <a:pt x="19044" y="74702"/>
                    <a:pt x="25905" y="71638"/>
                  </a:cubicBezTo>
                  <a:cubicBezTo>
                    <a:pt x="43995" y="63566"/>
                    <a:pt x="62082" y="55491"/>
                    <a:pt x="80173" y="47420"/>
                  </a:cubicBezTo>
                  <a:cubicBezTo>
                    <a:pt x="85066" y="45235"/>
                    <a:pt x="90246" y="43003"/>
                    <a:pt x="95381" y="43003"/>
                  </a:cubicBezTo>
                  <a:cubicBezTo>
                    <a:pt x="96109" y="43003"/>
                    <a:pt x="96837" y="43048"/>
                    <a:pt x="97563" y="43144"/>
                  </a:cubicBezTo>
                  <a:cubicBezTo>
                    <a:pt x="95747" y="46651"/>
                    <a:pt x="92288" y="49040"/>
                    <a:pt x="88948" y="51202"/>
                  </a:cubicBezTo>
                  <a:cubicBezTo>
                    <a:pt x="76931" y="58976"/>
                    <a:pt x="64457" y="66000"/>
                    <a:pt x="51632" y="72211"/>
                  </a:cubicBezTo>
                  <a:cubicBezTo>
                    <a:pt x="46468" y="74709"/>
                    <a:pt x="41040" y="77237"/>
                    <a:pt x="37338" y="81664"/>
                  </a:cubicBezTo>
                  <a:cubicBezTo>
                    <a:pt x="38366" y="82396"/>
                    <a:pt x="39575" y="82675"/>
                    <a:pt x="40858" y="82675"/>
                  </a:cubicBezTo>
                  <a:cubicBezTo>
                    <a:pt x="42838" y="82675"/>
                    <a:pt x="44995" y="82010"/>
                    <a:pt x="46940" y="81320"/>
                  </a:cubicBezTo>
                  <a:cubicBezTo>
                    <a:pt x="71938" y="72439"/>
                    <a:pt x="126851" y="41553"/>
                    <a:pt x="151230" y="30827"/>
                  </a:cubicBezTo>
                  <a:cubicBezTo>
                    <a:pt x="151230" y="30827"/>
                    <a:pt x="177000" y="9621"/>
                    <a:pt x="177522" y="7355"/>
                  </a:cubicBezTo>
                  <a:cubicBezTo>
                    <a:pt x="178044" y="5092"/>
                    <a:pt x="177606" y="2540"/>
                    <a:pt x="175883" y="1151"/>
                  </a:cubicBezTo>
                  <a:cubicBezTo>
                    <a:pt x="174820" y="298"/>
                    <a:pt x="173477" y="1"/>
                    <a:pt x="172053" y="1"/>
                  </a:cubicBezTo>
                  <a:close/>
                </a:path>
              </a:pathLst>
            </a:custGeom>
            <a:solidFill>
              <a:srgbClr val="3CBCFF">
                <a:alpha val="101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313" name="Google Shape;1313;p13"/>
            <p:cNvSpPr/>
            <p:nvPr/>
          </p:nvSpPr>
          <p:spPr>
            <a:xfrm>
              <a:off x="3572252" y="1112438"/>
              <a:ext cx="5809597" cy="2698773"/>
            </a:xfrm>
            <a:custGeom>
              <a:avLst/>
              <a:gdLst/>
              <a:ahLst/>
              <a:cxnLst/>
              <a:rect l="l" t="t" r="r" b="b"/>
              <a:pathLst>
                <a:path w="178031" h="82702" extrusionOk="0">
                  <a:moveTo>
                    <a:pt x="172039" y="0"/>
                  </a:moveTo>
                  <a:cubicBezTo>
                    <a:pt x="170716" y="0"/>
                    <a:pt x="169322" y="257"/>
                    <a:pt x="168019" y="561"/>
                  </a:cubicBezTo>
                  <a:cubicBezTo>
                    <a:pt x="158395" y="2813"/>
                    <a:pt x="149112" y="6642"/>
                    <a:pt x="139891" y="10464"/>
                  </a:cubicBezTo>
                  <a:cubicBezTo>
                    <a:pt x="93811" y="29566"/>
                    <a:pt x="47683" y="49082"/>
                    <a:pt x="4261" y="74207"/>
                  </a:cubicBezTo>
                  <a:cubicBezTo>
                    <a:pt x="2281" y="75353"/>
                    <a:pt x="0" y="77829"/>
                    <a:pt x="1465" y="79378"/>
                  </a:cubicBezTo>
                  <a:cubicBezTo>
                    <a:pt x="1888" y="79823"/>
                    <a:pt x="2485" y="79977"/>
                    <a:pt x="3130" y="79977"/>
                  </a:cubicBezTo>
                  <a:cubicBezTo>
                    <a:pt x="3725" y="79977"/>
                    <a:pt x="4362" y="79846"/>
                    <a:pt x="4943" y="79693"/>
                  </a:cubicBezTo>
                  <a:cubicBezTo>
                    <a:pt x="12141" y="77811"/>
                    <a:pt x="19045" y="74733"/>
                    <a:pt x="25905" y="71669"/>
                  </a:cubicBezTo>
                  <a:cubicBezTo>
                    <a:pt x="43992" y="63590"/>
                    <a:pt x="62079" y="55514"/>
                    <a:pt x="80170" y="47435"/>
                  </a:cubicBezTo>
                  <a:cubicBezTo>
                    <a:pt x="85060" y="45251"/>
                    <a:pt x="90239" y="43019"/>
                    <a:pt x="95374" y="43019"/>
                  </a:cubicBezTo>
                  <a:cubicBezTo>
                    <a:pt x="96103" y="43019"/>
                    <a:pt x="96831" y="43064"/>
                    <a:pt x="97557" y="43160"/>
                  </a:cubicBezTo>
                  <a:cubicBezTo>
                    <a:pt x="95740" y="46667"/>
                    <a:pt x="92281" y="49056"/>
                    <a:pt x="88945" y="51217"/>
                  </a:cubicBezTo>
                  <a:cubicBezTo>
                    <a:pt x="76928" y="58995"/>
                    <a:pt x="64454" y="66019"/>
                    <a:pt x="51632" y="72234"/>
                  </a:cubicBezTo>
                  <a:cubicBezTo>
                    <a:pt x="46469" y="74736"/>
                    <a:pt x="41040" y="77260"/>
                    <a:pt x="37342" y="81691"/>
                  </a:cubicBezTo>
                  <a:cubicBezTo>
                    <a:pt x="38368" y="82422"/>
                    <a:pt x="39575" y="82701"/>
                    <a:pt x="40857" y="82701"/>
                  </a:cubicBezTo>
                  <a:cubicBezTo>
                    <a:pt x="42837" y="82701"/>
                    <a:pt x="44995" y="82036"/>
                    <a:pt x="46940" y="81343"/>
                  </a:cubicBezTo>
                  <a:cubicBezTo>
                    <a:pt x="71938" y="72459"/>
                    <a:pt x="126845" y="41561"/>
                    <a:pt x="151223" y="30828"/>
                  </a:cubicBezTo>
                  <a:cubicBezTo>
                    <a:pt x="151223" y="30828"/>
                    <a:pt x="176986" y="9619"/>
                    <a:pt x="177508" y="7357"/>
                  </a:cubicBezTo>
                  <a:cubicBezTo>
                    <a:pt x="178030" y="5090"/>
                    <a:pt x="177592" y="2541"/>
                    <a:pt x="175866" y="1152"/>
                  </a:cubicBezTo>
                  <a:cubicBezTo>
                    <a:pt x="174804" y="297"/>
                    <a:pt x="173462" y="0"/>
                    <a:pt x="172039" y="0"/>
                  </a:cubicBezTo>
                  <a:close/>
                </a:path>
              </a:pathLst>
            </a:custGeom>
            <a:solidFill>
              <a:srgbClr val="3CBCFF">
                <a:alpha val="101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314" name="Google Shape;1314;p13"/>
            <p:cNvSpPr/>
            <p:nvPr/>
          </p:nvSpPr>
          <p:spPr>
            <a:xfrm>
              <a:off x="3720763" y="3465143"/>
              <a:ext cx="5809597" cy="2698773"/>
            </a:xfrm>
            <a:custGeom>
              <a:avLst/>
              <a:gdLst/>
              <a:ahLst/>
              <a:cxnLst/>
              <a:rect l="l" t="t" r="r" b="b"/>
              <a:pathLst>
                <a:path w="178031" h="82702" extrusionOk="0">
                  <a:moveTo>
                    <a:pt x="172039" y="1"/>
                  </a:moveTo>
                  <a:cubicBezTo>
                    <a:pt x="170715" y="1"/>
                    <a:pt x="169322" y="257"/>
                    <a:pt x="168018" y="561"/>
                  </a:cubicBezTo>
                  <a:cubicBezTo>
                    <a:pt x="158395" y="2813"/>
                    <a:pt x="149112" y="6642"/>
                    <a:pt x="139891" y="10464"/>
                  </a:cubicBezTo>
                  <a:cubicBezTo>
                    <a:pt x="93807" y="29566"/>
                    <a:pt x="47683" y="49082"/>
                    <a:pt x="4257" y="74207"/>
                  </a:cubicBezTo>
                  <a:cubicBezTo>
                    <a:pt x="2281" y="75353"/>
                    <a:pt x="0" y="77829"/>
                    <a:pt x="1465" y="79378"/>
                  </a:cubicBezTo>
                  <a:cubicBezTo>
                    <a:pt x="1888" y="79823"/>
                    <a:pt x="2484" y="79977"/>
                    <a:pt x="3130" y="79977"/>
                  </a:cubicBezTo>
                  <a:cubicBezTo>
                    <a:pt x="3725" y="79977"/>
                    <a:pt x="4362" y="79846"/>
                    <a:pt x="4943" y="79693"/>
                  </a:cubicBezTo>
                  <a:cubicBezTo>
                    <a:pt x="12140" y="77811"/>
                    <a:pt x="19044" y="74733"/>
                    <a:pt x="25901" y="71669"/>
                  </a:cubicBezTo>
                  <a:cubicBezTo>
                    <a:pt x="43992" y="63590"/>
                    <a:pt x="62079" y="55514"/>
                    <a:pt x="80166" y="47436"/>
                  </a:cubicBezTo>
                  <a:cubicBezTo>
                    <a:pt x="85059" y="45251"/>
                    <a:pt x="90239" y="43019"/>
                    <a:pt x="95373" y="43019"/>
                  </a:cubicBezTo>
                  <a:cubicBezTo>
                    <a:pt x="96102" y="43019"/>
                    <a:pt x="96830" y="43064"/>
                    <a:pt x="97556" y="43160"/>
                  </a:cubicBezTo>
                  <a:cubicBezTo>
                    <a:pt x="95740" y="46667"/>
                    <a:pt x="92280" y="49056"/>
                    <a:pt x="88944" y="51218"/>
                  </a:cubicBezTo>
                  <a:cubicBezTo>
                    <a:pt x="76928" y="58996"/>
                    <a:pt x="64454" y="66019"/>
                    <a:pt x="51632" y="72234"/>
                  </a:cubicBezTo>
                  <a:cubicBezTo>
                    <a:pt x="46468" y="74736"/>
                    <a:pt x="41040" y="77260"/>
                    <a:pt x="37342" y="81691"/>
                  </a:cubicBezTo>
                  <a:cubicBezTo>
                    <a:pt x="38368" y="82422"/>
                    <a:pt x="39575" y="82701"/>
                    <a:pt x="40857" y="82701"/>
                  </a:cubicBezTo>
                  <a:cubicBezTo>
                    <a:pt x="42837" y="82701"/>
                    <a:pt x="44994" y="82036"/>
                    <a:pt x="46940" y="81343"/>
                  </a:cubicBezTo>
                  <a:cubicBezTo>
                    <a:pt x="71938" y="72459"/>
                    <a:pt x="126844" y="41561"/>
                    <a:pt x="151219" y="30828"/>
                  </a:cubicBezTo>
                  <a:cubicBezTo>
                    <a:pt x="151219" y="30828"/>
                    <a:pt x="176986" y="9619"/>
                    <a:pt x="177508" y="7357"/>
                  </a:cubicBezTo>
                  <a:cubicBezTo>
                    <a:pt x="178030" y="5090"/>
                    <a:pt x="177591" y="2541"/>
                    <a:pt x="175865" y="1152"/>
                  </a:cubicBezTo>
                  <a:cubicBezTo>
                    <a:pt x="174804" y="298"/>
                    <a:pt x="173462" y="1"/>
                    <a:pt x="172039" y="1"/>
                  </a:cubicBezTo>
                  <a:close/>
                </a:path>
              </a:pathLst>
            </a:custGeom>
            <a:solidFill>
              <a:srgbClr val="3CBCFF">
                <a:alpha val="101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315" name="Google Shape;1315;p13"/>
            <p:cNvSpPr/>
            <p:nvPr/>
          </p:nvSpPr>
          <p:spPr>
            <a:xfrm>
              <a:off x="3481501" y="2831029"/>
              <a:ext cx="5810053" cy="2697859"/>
            </a:xfrm>
            <a:custGeom>
              <a:avLst/>
              <a:gdLst/>
              <a:ahLst/>
              <a:cxnLst/>
              <a:rect l="l" t="t" r="r" b="b"/>
              <a:pathLst>
                <a:path w="178045" h="82674" extrusionOk="0">
                  <a:moveTo>
                    <a:pt x="172055" y="0"/>
                  </a:moveTo>
                  <a:cubicBezTo>
                    <a:pt x="170732" y="0"/>
                    <a:pt x="169338" y="257"/>
                    <a:pt x="168037" y="561"/>
                  </a:cubicBezTo>
                  <a:cubicBezTo>
                    <a:pt x="158409" y="2809"/>
                    <a:pt x="149130" y="6635"/>
                    <a:pt x="139905" y="10457"/>
                  </a:cubicBezTo>
                  <a:cubicBezTo>
                    <a:pt x="93822" y="29548"/>
                    <a:pt x="47690" y="49056"/>
                    <a:pt x="4261" y="74174"/>
                  </a:cubicBezTo>
                  <a:cubicBezTo>
                    <a:pt x="2285" y="75320"/>
                    <a:pt x="0" y="77797"/>
                    <a:pt x="1465" y="79341"/>
                  </a:cubicBezTo>
                  <a:cubicBezTo>
                    <a:pt x="1890" y="79789"/>
                    <a:pt x="2486" y="79942"/>
                    <a:pt x="3131" y="79942"/>
                  </a:cubicBezTo>
                  <a:cubicBezTo>
                    <a:pt x="3726" y="79942"/>
                    <a:pt x="4362" y="79812"/>
                    <a:pt x="4943" y="79660"/>
                  </a:cubicBezTo>
                  <a:cubicBezTo>
                    <a:pt x="12144" y="77778"/>
                    <a:pt x="19044" y="74700"/>
                    <a:pt x="25905" y="71640"/>
                  </a:cubicBezTo>
                  <a:cubicBezTo>
                    <a:pt x="43996" y="63564"/>
                    <a:pt x="62086" y="55493"/>
                    <a:pt x="80177" y="47417"/>
                  </a:cubicBezTo>
                  <a:cubicBezTo>
                    <a:pt x="85066" y="45233"/>
                    <a:pt x="90244" y="43004"/>
                    <a:pt x="95378" y="43004"/>
                  </a:cubicBezTo>
                  <a:cubicBezTo>
                    <a:pt x="96108" y="43004"/>
                    <a:pt x="96837" y="43049"/>
                    <a:pt x="97564" y="43146"/>
                  </a:cubicBezTo>
                  <a:cubicBezTo>
                    <a:pt x="95747" y="46652"/>
                    <a:pt x="92288" y="49038"/>
                    <a:pt x="88952" y="51199"/>
                  </a:cubicBezTo>
                  <a:cubicBezTo>
                    <a:pt x="76935" y="58974"/>
                    <a:pt x="64461" y="65997"/>
                    <a:pt x="51636" y="72209"/>
                  </a:cubicBezTo>
                  <a:cubicBezTo>
                    <a:pt x="46468" y="74711"/>
                    <a:pt x="41044" y="77235"/>
                    <a:pt x="37342" y="81662"/>
                  </a:cubicBezTo>
                  <a:cubicBezTo>
                    <a:pt x="38369" y="82394"/>
                    <a:pt x="39578" y="82673"/>
                    <a:pt x="40862" y="82673"/>
                  </a:cubicBezTo>
                  <a:cubicBezTo>
                    <a:pt x="42840" y="82673"/>
                    <a:pt x="44996" y="82010"/>
                    <a:pt x="46940" y="81317"/>
                  </a:cubicBezTo>
                  <a:cubicBezTo>
                    <a:pt x="71942" y="72437"/>
                    <a:pt x="126855" y="41554"/>
                    <a:pt x="151233" y="30824"/>
                  </a:cubicBezTo>
                  <a:cubicBezTo>
                    <a:pt x="151233" y="30824"/>
                    <a:pt x="177004" y="9619"/>
                    <a:pt x="177522" y="7357"/>
                  </a:cubicBezTo>
                  <a:cubicBezTo>
                    <a:pt x="178045" y="5090"/>
                    <a:pt x="177609" y="2541"/>
                    <a:pt x="175883" y="1152"/>
                  </a:cubicBezTo>
                  <a:cubicBezTo>
                    <a:pt x="174822" y="297"/>
                    <a:pt x="173479" y="0"/>
                    <a:pt x="172055" y="0"/>
                  </a:cubicBezTo>
                  <a:close/>
                </a:path>
              </a:pathLst>
            </a:custGeom>
            <a:solidFill>
              <a:srgbClr val="3CBCFF">
                <a:alpha val="101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grpSp>
      <p:sp>
        <p:nvSpPr>
          <p:cNvPr id="1316" name="Google Shape;1316;p13"/>
          <p:cNvSpPr/>
          <p:nvPr/>
        </p:nvSpPr>
        <p:spPr>
          <a:xfrm>
            <a:off x="787078" y="463420"/>
            <a:ext cx="10618658" cy="5930479"/>
          </a:xfrm>
          <a:prstGeom prst="roundRect">
            <a:avLst>
              <a:gd name="adj" fmla="val 9421"/>
            </a:avLst>
          </a:prstGeom>
          <a:solidFill>
            <a:schemeClr val="lt1"/>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317" name="Google Shape;1317;p13"/>
          <p:cNvSpPr/>
          <p:nvPr/>
        </p:nvSpPr>
        <p:spPr>
          <a:xfrm>
            <a:off x="-3289294" y="5139230"/>
            <a:ext cx="18641230" cy="1718088"/>
          </a:xfrm>
          <a:custGeom>
            <a:avLst/>
            <a:gdLst/>
            <a:ahLst/>
            <a:cxnLst/>
            <a:rect l="l" t="t" r="r" b="b"/>
            <a:pathLst>
              <a:path w="267583" h="31022" extrusionOk="0">
                <a:moveTo>
                  <a:pt x="56667" y="24156"/>
                </a:moveTo>
                <a:lnTo>
                  <a:pt x="56667" y="24156"/>
                </a:lnTo>
                <a:cubicBezTo>
                  <a:pt x="56775" y="24212"/>
                  <a:pt x="56838" y="24278"/>
                  <a:pt x="56812" y="24373"/>
                </a:cubicBezTo>
                <a:cubicBezTo>
                  <a:pt x="56772" y="24327"/>
                  <a:pt x="56730" y="24281"/>
                  <a:pt x="56693" y="24238"/>
                </a:cubicBezTo>
                <a:cubicBezTo>
                  <a:pt x="56687" y="24212"/>
                  <a:pt x="56677" y="24186"/>
                  <a:pt x="56667" y="24156"/>
                </a:cubicBezTo>
                <a:close/>
                <a:moveTo>
                  <a:pt x="94094" y="24156"/>
                </a:moveTo>
                <a:cubicBezTo>
                  <a:pt x="94085" y="24186"/>
                  <a:pt x="94075" y="24212"/>
                  <a:pt x="94065" y="24238"/>
                </a:cubicBezTo>
                <a:cubicBezTo>
                  <a:pt x="94029" y="24281"/>
                  <a:pt x="93989" y="24327"/>
                  <a:pt x="93950" y="24373"/>
                </a:cubicBezTo>
                <a:cubicBezTo>
                  <a:pt x="93924" y="24278"/>
                  <a:pt x="93986" y="24212"/>
                  <a:pt x="94094" y="24156"/>
                </a:cubicBezTo>
                <a:close/>
                <a:moveTo>
                  <a:pt x="113927" y="24156"/>
                </a:moveTo>
                <a:lnTo>
                  <a:pt x="113927" y="24156"/>
                </a:lnTo>
                <a:cubicBezTo>
                  <a:pt x="114036" y="24212"/>
                  <a:pt x="114095" y="24278"/>
                  <a:pt x="114072" y="24373"/>
                </a:cubicBezTo>
                <a:cubicBezTo>
                  <a:pt x="114029" y="24327"/>
                  <a:pt x="113990" y="24281"/>
                  <a:pt x="113954" y="24238"/>
                </a:cubicBezTo>
                <a:cubicBezTo>
                  <a:pt x="113947" y="24212"/>
                  <a:pt x="113937" y="24186"/>
                  <a:pt x="113927" y="24156"/>
                </a:cubicBezTo>
                <a:close/>
                <a:moveTo>
                  <a:pt x="150915" y="24156"/>
                </a:moveTo>
                <a:lnTo>
                  <a:pt x="150915" y="24156"/>
                </a:lnTo>
                <a:cubicBezTo>
                  <a:pt x="150905" y="24186"/>
                  <a:pt x="150896" y="24212"/>
                  <a:pt x="150889" y="24238"/>
                </a:cubicBezTo>
                <a:cubicBezTo>
                  <a:pt x="150853" y="24281"/>
                  <a:pt x="150814" y="24327"/>
                  <a:pt x="150771" y="24373"/>
                </a:cubicBezTo>
                <a:cubicBezTo>
                  <a:pt x="150745" y="24278"/>
                  <a:pt x="150807" y="24212"/>
                  <a:pt x="150915" y="24156"/>
                </a:cubicBezTo>
                <a:close/>
                <a:moveTo>
                  <a:pt x="170748" y="24156"/>
                </a:moveTo>
                <a:lnTo>
                  <a:pt x="170748" y="24156"/>
                </a:lnTo>
                <a:cubicBezTo>
                  <a:pt x="170856" y="24212"/>
                  <a:pt x="170919" y="24278"/>
                  <a:pt x="170893" y="24373"/>
                </a:cubicBezTo>
                <a:cubicBezTo>
                  <a:pt x="170853" y="24327"/>
                  <a:pt x="170811" y="24281"/>
                  <a:pt x="170775" y="24238"/>
                </a:cubicBezTo>
                <a:cubicBezTo>
                  <a:pt x="170768" y="24212"/>
                  <a:pt x="170758" y="24186"/>
                  <a:pt x="170748" y="24156"/>
                </a:cubicBezTo>
                <a:close/>
                <a:moveTo>
                  <a:pt x="208175" y="24156"/>
                </a:moveTo>
                <a:cubicBezTo>
                  <a:pt x="208166" y="24186"/>
                  <a:pt x="208156" y="24212"/>
                  <a:pt x="208146" y="24238"/>
                </a:cubicBezTo>
                <a:cubicBezTo>
                  <a:pt x="208110" y="24281"/>
                  <a:pt x="208070" y="24327"/>
                  <a:pt x="208031" y="24373"/>
                </a:cubicBezTo>
                <a:cubicBezTo>
                  <a:pt x="208005" y="24278"/>
                  <a:pt x="208067" y="24212"/>
                  <a:pt x="208175" y="24156"/>
                </a:cubicBezTo>
                <a:close/>
                <a:moveTo>
                  <a:pt x="221891" y="25068"/>
                </a:moveTo>
                <a:lnTo>
                  <a:pt x="221891" y="25068"/>
                </a:lnTo>
                <a:cubicBezTo>
                  <a:pt x="221973" y="25114"/>
                  <a:pt x="222062" y="25166"/>
                  <a:pt x="222147" y="25219"/>
                </a:cubicBezTo>
                <a:cubicBezTo>
                  <a:pt x="222134" y="25258"/>
                  <a:pt x="222121" y="25291"/>
                  <a:pt x="222114" y="25337"/>
                </a:cubicBezTo>
                <a:cubicBezTo>
                  <a:pt x="222114" y="25340"/>
                  <a:pt x="222114" y="25343"/>
                  <a:pt x="222114" y="25346"/>
                </a:cubicBezTo>
                <a:cubicBezTo>
                  <a:pt x="222062" y="25330"/>
                  <a:pt x="222009" y="25314"/>
                  <a:pt x="221960" y="25294"/>
                </a:cubicBezTo>
                <a:cubicBezTo>
                  <a:pt x="221934" y="25222"/>
                  <a:pt x="221911" y="25146"/>
                  <a:pt x="221891" y="25068"/>
                </a:cubicBezTo>
                <a:close/>
                <a:moveTo>
                  <a:pt x="44253" y="24953"/>
                </a:moveTo>
                <a:cubicBezTo>
                  <a:pt x="44469" y="25087"/>
                  <a:pt x="44718" y="25251"/>
                  <a:pt x="45141" y="25333"/>
                </a:cubicBezTo>
                <a:cubicBezTo>
                  <a:pt x="45197" y="25345"/>
                  <a:pt x="45248" y="25350"/>
                  <a:pt x="45296" y="25350"/>
                </a:cubicBezTo>
                <a:cubicBezTo>
                  <a:pt x="45453" y="25350"/>
                  <a:pt x="45570" y="25293"/>
                  <a:pt x="45653" y="25206"/>
                </a:cubicBezTo>
                <a:lnTo>
                  <a:pt x="45653" y="25206"/>
                </a:lnTo>
                <a:cubicBezTo>
                  <a:pt x="45646" y="25235"/>
                  <a:pt x="45636" y="25268"/>
                  <a:pt x="45626" y="25294"/>
                </a:cubicBezTo>
                <a:cubicBezTo>
                  <a:pt x="45197" y="25445"/>
                  <a:pt x="44571" y="25632"/>
                  <a:pt x="44158" y="25750"/>
                </a:cubicBezTo>
                <a:cubicBezTo>
                  <a:pt x="44161" y="25651"/>
                  <a:pt x="44145" y="25560"/>
                  <a:pt x="44099" y="25484"/>
                </a:cubicBezTo>
                <a:cubicBezTo>
                  <a:pt x="44092" y="25474"/>
                  <a:pt x="44089" y="25468"/>
                  <a:pt x="44082" y="25461"/>
                </a:cubicBezTo>
                <a:cubicBezTo>
                  <a:pt x="44125" y="25317"/>
                  <a:pt x="44184" y="25143"/>
                  <a:pt x="44253" y="24953"/>
                </a:cubicBezTo>
                <a:close/>
                <a:moveTo>
                  <a:pt x="49777" y="24738"/>
                </a:moveTo>
                <a:cubicBezTo>
                  <a:pt x="49999" y="24738"/>
                  <a:pt x="50394" y="24971"/>
                  <a:pt x="50806" y="25219"/>
                </a:cubicBezTo>
                <a:cubicBezTo>
                  <a:pt x="50793" y="25258"/>
                  <a:pt x="50783" y="25291"/>
                  <a:pt x="50773" y="25337"/>
                </a:cubicBezTo>
                <a:cubicBezTo>
                  <a:pt x="50770" y="25366"/>
                  <a:pt x="50773" y="25399"/>
                  <a:pt x="50780" y="25432"/>
                </a:cubicBezTo>
                <a:cubicBezTo>
                  <a:pt x="50744" y="25419"/>
                  <a:pt x="50711" y="25409"/>
                  <a:pt x="50675" y="25392"/>
                </a:cubicBezTo>
                <a:cubicBezTo>
                  <a:pt x="50394" y="25257"/>
                  <a:pt x="50142" y="25171"/>
                  <a:pt x="49929" y="25171"/>
                </a:cubicBezTo>
                <a:cubicBezTo>
                  <a:pt x="49708" y="25171"/>
                  <a:pt x="49529" y="25263"/>
                  <a:pt x="49403" y="25484"/>
                </a:cubicBezTo>
                <a:cubicBezTo>
                  <a:pt x="49347" y="25582"/>
                  <a:pt x="49334" y="25701"/>
                  <a:pt x="49350" y="25825"/>
                </a:cubicBezTo>
                <a:cubicBezTo>
                  <a:pt x="49260" y="25803"/>
                  <a:pt x="49146" y="25792"/>
                  <a:pt x="49014" y="25792"/>
                </a:cubicBezTo>
                <a:cubicBezTo>
                  <a:pt x="48759" y="25792"/>
                  <a:pt x="48436" y="25831"/>
                  <a:pt x="48075" y="25900"/>
                </a:cubicBezTo>
                <a:cubicBezTo>
                  <a:pt x="47846" y="25868"/>
                  <a:pt x="47603" y="25835"/>
                  <a:pt x="47347" y="25812"/>
                </a:cubicBezTo>
                <a:cubicBezTo>
                  <a:pt x="47639" y="25664"/>
                  <a:pt x="47921" y="25504"/>
                  <a:pt x="48114" y="25343"/>
                </a:cubicBezTo>
                <a:cubicBezTo>
                  <a:pt x="48143" y="25348"/>
                  <a:pt x="48174" y="25351"/>
                  <a:pt x="48206" y="25351"/>
                </a:cubicBezTo>
                <a:cubicBezTo>
                  <a:pt x="48254" y="25351"/>
                  <a:pt x="48307" y="25345"/>
                  <a:pt x="48364" y="25333"/>
                </a:cubicBezTo>
                <a:cubicBezTo>
                  <a:pt x="49095" y="25189"/>
                  <a:pt x="49304" y="24802"/>
                  <a:pt x="49740" y="24740"/>
                </a:cubicBezTo>
                <a:cubicBezTo>
                  <a:pt x="49752" y="24738"/>
                  <a:pt x="49765" y="24738"/>
                  <a:pt x="49777" y="24738"/>
                </a:cubicBezTo>
                <a:close/>
                <a:moveTo>
                  <a:pt x="11518" y="0"/>
                </a:moveTo>
                <a:cubicBezTo>
                  <a:pt x="11060" y="0"/>
                  <a:pt x="10542" y="304"/>
                  <a:pt x="10110" y="914"/>
                </a:cubicBezTo>
                <a:cubicBezTo>
                  <a:pt x="9160" y="2261"/>
                  <a:pt x="10294" y="3550"/>
                  <a:pt x="9373" y="4632"/>
                </a:cubicBezTo>
                <a:cubicBezTo>
                  <a:pt x="8452" y="5717"/>
                  <a:pt x="7481" y="5274"/>
                  <a:pt x="7127" y="7198"/>
                </a:cubicBezTo>
                <a:cubicBezTo>
                  <a:pt x="6698" y="9510"/>
                  <a:pt x="7242" y="9028"/>
                  <a:pt x="7203" y="10693"/>
                </a:cubicBezTo>
                <a:cubicBezTo>
                  <a:pt x="7160" y="12358"/>
                  <a:pt x="5868" y="12755"/>
                  <a:pt x="5750" y="14686"/>
                </a:cubicBezTo>
                <a:cubicBezTo>
                  <a:pt x="5629" y="16613"/>
                  <a:pt x="7147" y="16433"/>
                  <a:pt x="7186" y="17833"/>
                </a:cubicBezTo>
                <a:cubicBezTo>
                  <a:pt x="7203" y="18403"/>
                  <a:pt x="7016" y="18816"/>
                  <a:pt x="6786" y="19242"/>
                </a:cubicBezTo>
                <a:cubicBezTo>
                  <a:pt x="6701" y="19196"/>
                  <a:pt x="6605" y="19171"/>
                  <a:pt x="6506" y="19171"/>
                </a:cubicBezTo>
                <a:cubicBezTo>
                  <a:pt x="6296" y="19171"/>
                  <a:pt x="6076" y="19284"/>
                  <a:pt x="5931" y="19547"/>
                </a:cubicBezTo>
                <a:cubicBezTo>
                  <a:pt x="5754" y="19862"/>
                  <a:pt x="5918" y="20416"/>
                  <a:pt x="6114" y="20898"/>
                </a:cubicBezTo>
                <a:cubicBezTo>
                  <a:pt x="6072" y="21141"/>
                  <a:pt x="6042" y="21406"/>
                  <a:pt x="6045" y="21708"/>
                </a:cubicBezTo>
                <a:cubicBezTo>
                  <a:pt x="6049" y="21947"/>
                  <a:pt x="6072" y="22147"/>
                  <a:pt x="6101" y="22324"/>
                </a:cubicBezTo>
                <a:cubicBezTo>
                  <a:pt x="5878" y="22485"/>
                  <a:pt x="5609" y="22609"/>
                  <a:pt x="5429" y="22632"/>
                </a:cubicBezTo>
                <a:cubicBezTo>
                  <a:pt x="5341" y="22645"/>
                  <a:pt x="5259" y="22704"/>
                  <a:pt x="5193" y="22793"/>
                </a:cubicBezTo>
                <a:cubicBezTo>
                  <a:pt x="5147" y="22701"/>
                  <a:pt x="5108" y="22583"/>
                  <a:pt x="5085" y="22435"/>
                </a:cubicBezTo>
                <a:cubicBezTo>
                  <a:pt x="4846" y="20914"/>
                  <a:pt x="5832" y="19462"/>
                  <a:pt x="5134" y="17505"/>
                </a:cubicBezTo>
                <a:cubicBezTo>
                  <a:pt x="4436" y="15548"/>
                  <a:pt x="3669" y="15987"/>
                  <a:pt x="3174" y="15820"/>
                </a:cubicBezTo>
                <a:cubicBezTo>
                  <a:pt x="2682" y="15656"/>
                  <a:pt x="2210" y="15289"/>
                  <a:pt x="2318" y="14335"/>
                </a:cubicBezTo>
                <a:cubicBezTo>
                  <a:pt x="2409" y="13538"/>
                  <a:pt x="1725" y="13274"/>
                  <a:pt x="1251" y="13274"/>
                </a:cubicBezTo>
                <a:cubicBezTo>
                  <a:pt x="1158" y="13274"/>
                  <a:pt x="1073" y="13284"/>
                  <a:pt x="1004" y="13302"/>
                </a:cubicBezTo>
                <a:cubicBezTo>
                  <a:pt x="931" y="13322"/>
                  <a:pt x="869" y="13371"/>
                  <a:pt x="804" y="13440"/>
                </a:cubicBezTo>
                <a:cubicBezTo>
                  <a:pt x="804" y="13440"/>
                  <a:pt x="804" y="13443"/>
                  <a:pt x="804" y="13443"/>
                </a:cubicBezTo>
                <a:cubicBezTo>
                  <a:pt x="682" y="13574"/>
                  <a:pt x="577" y="13784"/>
                  <a:pt x="492" y="14020"/>
                </a:cubicBezTo>
                <a:cubicBezTo>
                  <a:pt x="492" y="14024"/>
                  <a:pt x="492" y="14027"/>
                  <a:pt x="489" y="14030"/>
                </a:cubicBezTo>
                <a:cubicBezTo>
                  <a:pt x="463" y="14109"/>
                  <a:pt x="440" y="14184"/>
                  <a:pt x="420" y="14263"/>
                </a:cubicBezTo>
                <a:cubicBezTo>
                  <a:pt x="417" y="14273"/>
                  <a:pt x="414" y="14279"/>
                  <a:pt x="414" y="14289"/>
                </a:cubicBezTo>
                <a:cubicBezTo>
                  <a:pt x="394" y="14365"/>
                  <a:pt x="374" y="14443"/>
                  <a:pt x="361" y="14522"/>
                </a:cubicBezTo>
                <a:cubicBezTo>
                  <a:pt x="348" y="14597"/>
                  <a:pt x="335" y="14669"/>
                  <a:pt x="328" y="14738"/>
                </a:cubicBezTo>
                <a:cubicBezTo>
                  <a:pt x="325" y="14755"/>
                  <a:pt x="325" y="14768"/>
                  <a:pt x="322" y="14781"/>
                </a:cubicBezTo>
                <a:cubicBezTo>
                  <a:pt x="318" y="14850"/>
                  <a:pt x="312" y="14912"/>
                  <a:pt x="312" y="14974"/>
                </a:cubicBezTo>
                <a:cubicBezTo>
                  <a:pt x="315" y="14987"/>
                  <a:pt x="315" y="14997"/>
                  <a:pt x="315" y="15010"/>
                </a:cubicBezTo>
                <a:cubicBezTo>
                  <a:pt x="315" y="15073"/>
                  <a:pt x="318" y="15132"/>
                  <a:pt x="328" y="15184"/>
                </a:cubicBezTo>
                <a:cubicBezTo>
                  <a:pt x="417" y="15738"/>
                  <a:pt x="1394" y="15722"/>
                  <a:pt x="1535" y="16276"/>
                </a:cubicBezTo>
                <a:cubicBezTo>
                  <a:pt x="1676" y="16833"/>
                  <a:pt x="1000" y="16931"/>
                  <a:pt x="797" y="17810"/>
                </a:cubicBezTo>
                <a:cubicBezTo>
                  <a:pt x="594" y="18692"/>
                  <a:pt x="410" y="19846"/>
                  <a:pt x="1207" y="20505"/>
                </a:cubicBezTo>
                <a:cubicBezTo>
                  <a:pt x="2003" y="21167"/>
                  <a:pt x="2879" y="21557"/>
                  <a:pt x="2774" y="22921"/>
                </a:cubicBezTo>
                <a:cubicBezTo>
                  <a:pt x="2702" y="23875"/>
                  <a:pt x="2177" y="24002"/>
                  <a:pt x="1787" y="24543"/>
                </a:cubicBezTo>
                <a:cubicBezTo>
                  <a:pt x="1223" y="24586"/>
                  <a:pt x="627" y="24655"/>
                  <a:pt x="0" y="24747"/>
                </a:cubicBezTo>
                <a:cubicBezTo>
                  <a:pt x="109" y="25287"/>
                  <a:pt x="263" y="25760"/>
                  <a:pt x="499" y="26232"/>
                </a:cubicBezTo>
                <a:cubicBezTo>
                  <a:pt x="663" y="26668"/>
                  <a:pt x="938" y="27051"/>
                  <a:pt x="1102" y="27543"/>
                </a:cubicBezTo>
                <a:cubicBezTo>
                  <a:pt x="1210" y="27762"/>
                  <a:pt x="1430" y="27979"/>
                  <a:pt x="1538" y="28198"/>
                </a:cubicBezTo>
                <a:cubicBezTo>
                  <a:pt x="1702" y="28798"/>
                  <a:pt x="1866" y="29346"/>
                  <a:pt x="2194" y="29946"/>
                </a:cubicBezTo>
                <a:cubicBezTo>
                  <a:pt x="2302" y="30221"/>
                  <a:pt x="2302" y="30549"/>
                  <a:pt x="2413" y="30821"/>
                </a:cubicBezTo>
                <a:cubicBezTo>
                  <a:pt x="2433" y="30857"/>
                  <a:pt x="2453" y="30893"/>
                  <a:pt x="2476" y="30926"/>
                </a:cubicBezTo>
                <a:lnTo>
                  <a:pt x="15618" y="30926"/>
                </a:lnTo>
                <a:cubicBezTo>
                  <a:pt x="15598" y="30959"/>
                  <a:pt x="15582" y="30988"/>
                  <a:pt x="15565" y="31021"/>
                </a:cubicBezTo>
                <a:lnTo>
                  <a:pt x="249277" y="31021"/>
                </a:lnTo>
                <a:cubicBezTo>
                  <a:pt x="249261" y="30988"/>
                  <a:pt x="249241" y="30959"/>
                  <a:pt x="249225" y="30926"/>
                </a:cubicBezTo>
                <a:lnTo>
                  <a:pt x="265111" y="30926"/>
                </a:lnTo>
                <a:cubicBezTo>
                  <a:pt x="265131" y="30893"/>
                  <a:pt x="265154" y="30857"/>
                  <a:pt x="265173" y="30821"/>
                </a:cubicBezTo>
                <a:cubicBezTo>
                  <a:pt x="265281" y="30549"/>
                  <a:pt x="265281" y="30221"/>
                  <a:pt x="265393" y="29946"/>
                </a:cubicBezTo>
                <a:cubicBezTo>
                  <a:pt x="265721" y="29346"/>
                  <a:pt x="265885" y="28798"/>
                  <a:pt x="266049" y="28198"/>
                </a:cubicBezTo>
                <a:cubicBezTo>
                  <a:pt x="266157" y="27979"/>
                  <a:pt x="266376" y="27762"/>
                  <a:pt x="266485" y="27543"/>
                </a:cubicBezTo>
                <a:cubicBezTo>
                  <a:pt x="266648" y="27051"/>
                  <a:pt x="266921" y="26668"/>
                  <a:pt x="267084" y="26232"/>
                </a:cubicBezTo>
                <a:cubicBezTo>
                  <a:pt x="267321" y="25760"/>
                  <a:pt x="267475" y="25287"/>
                  <a:pt x="267583" y="24747"/>
                </a:cubicBezTo>
                <a:cubicBezTo>
                  <a:pt x="266957" y="24655"/>
                  <a:pt x="266360" y="24586"/>
                  <a:pt x="265799" y="24543"/>
                </a:cubicBezTo>
                <a:cubicBezTo>
                  <a:pt x="265406" y="24002"/>
                  <a:pt x="264882" y="23875"/>
                  <a:pt x="264809" y="22921"/>
                </a:cubicBezTo>
                <a:cubicBezTo>
                  <a:pt x="264705" y="21557"/>
                  <a:pt x="265583" y="21167"/>
                  <a:pt x="266380" y="20505"/>
                </a:cubicBezTo>
                <a:cubicBezTo>
                  <a:pt x="267173" y="19846"/>
                  <a:pt x="266993" y="18692"/>
                  <a:pt x="266789" y="17810"/>
                </a:cubicBezTo>
                <a:cubicBezTo>
                  <a:pt x="266586" y="16931"/>
                  <a:pt x="265908" y="16833"/>
                  <a:pt x="266052" y="16276"/>
                </a:cubicBezTo>
                <a:cubicBezTo>
                  <a:pt x="266193" y="15722"/>
                  <a:pt x="267166" y="15738"/>
                  <a:pt x="267258" y="15184"/>
                </a:cubicBezTo>
                <a:cubicBezTo>
                  <a:pt x="267265" y="15132"/>
                  <a:pt x="267268" y="15073"/>
                  <a:pt x="267271" y="15010"/>
                </a:cubicBezTo>
                <a:cubicBezTo>
                  <a:pt x="267271" y="14997"/>
                  <a:pt x="267271" y="14987"/>
                  <a:pt x="267271" y="14974"/>
                </a:cubicBezTo>
                <a:cubicBezTo>
                  <a:pt x="267271" y="14912"/>
                  <a:pt x="267268" y="14850"/>
                  <a:pt x="267261" y="14781"/>
                </a:cubicBezTo>
                <a:cubicBezTo>
                  <a:pt x="267258" y="14768"/>
                  <a:pt x="267258" y="14755"/>
                  <a:pt x="267255" y="14738"/>
                </a:cubicBezTo>
                <a:cubicBezTo>
                  <a:pt x="267248" y="14669"/>
                  <a:pt x="267239" y="14597"/>
                  <a:pt x="267225" y="14522"/>
                </a:cubicBezTo>
                <a:cubicBezTo>
                  <a:pt x="267209" y="14443"/>
                  <a:pt x="267193" y="14365"/>
                  <a:pt x="267173" y="14289"/>
                </a:cubicBezTo>
                <a:cubicBezTo>
                  <a:pt x="267170" y="14279"/>
                  <a:pt x="267170" y="14273"/>
                  <a:pt x="267166" y="14263"/>
                </a:cubicBezTo>
                <a:cubicBezTo>
                  <a:pt x="267147" y="14184"/>
                  <a:pt x="267124" y="14109"/>
                  <a:pt x="267098" y="14030"/>
                </a:cubicBezTo>
                <a:cubicBezTo>
                  <a:pt x="267094" y="14027"/>
                  <a:pt x="267094" y="14024"/>
                  <a:pt x="267091" y="14020"/>
                </a:cubicBezTo>
                <a:cubicBezTo>
                  <a:pt x="267009" y="13784"/>
                  <a:pt x="266901" y="13574"/>
                  <a:pt x="266783" y="13443"/>
                </a:cubicBezTo>
                <a:cubicBezTo>
                  <a:pt x="266780" y="13443"/>
                  <a:pt x="266780" y="13440"/>
                  <a:pt x="266780" y="13440"/>
                </a:cubicBezTo>
                <a:cubicBezTo>
                  <a:pt x="266717" y="13371"/>
                  <a:pt x="266652" y="13322"/>
                  <a:pt x="266583" y="13302"/>
                </a:cubicBezTo>
                <a:cubicBezTo>
                  <a:pt x="266513" y="13284"/>
                  <a:pt x="266428" y="13274"/>
                  <a:pt x="266335" y="13274"/>
                </a:cubicBezTo>
                <a:cubicBezTo>
                  <a:pt x="265861" y="13274"/>
                  <a:pt x="265175" y="13538"/>
                  <a:pt x="265265" y="14335"/>
                </a:cubicBezTo>
                <a:cubicBezTo>
                  <a:pt x="265377" y="15289"/>
                  <a:pt x="264904" y="15656"/>
                  <a:pt x="264413" y="15820"/>
                </a:cubicBezTo>
                <a:cubicBezTo>
                  <a:pt x="263918" y="15987"/>
                  <a:pt x="263151" y="15548"/>
                  <a:pt x="262452" y="17505"/>
                </a:cubicBezTo>
                <a:cubicBezTo>
                  <a:pt x="261754" y="19462"/>
                  <a:pt x="262738" y="20914"/>
                  <a:pt x="262502" y="22435"/>
                </a:cubicBezTo>
                <a:cubicBezTo>
                  <a:pt x="262479" y="22583"/>
                  <a:pt x="262439" y="22701"/>
                  <a:pt x="262390" y="22793"/>
                </a:cubicBezTo>
                <a:cubicBezTo>
                  <a:pt x="262328" y="22704"/>
                  <a:pt x="262246" y="22645"/>
                  <a:pt x="262154" y="22632"/>
                </a:cubicBezTo>
                <a:cubicBezTo>
                  <a:pt x="261977" y="22609"/>
                  <a:pt x="261705" y="22485"/>
                  <a:pt x="261482" y="22324"/>
                </a:cubicBezTo>
                <a:cubicBezTo>
                  <a:pt x="261515" y="22147"/>
                  <a:pt x="261534" y="21947"/>
                  <a:pt x="261538" y="21708"/>
                </a:cubicBezTo>
                <a:cubicBezTo>
                  <a:pt x="261541" y="21406"/>
                  <a:pt x="261515" y="21141"/>
                  <a:pt x="261472" y="20898"/>
                </a:cubicBezTo>
                <a:cubicBezTo>
                  <a:pt x="261666" y="20416"/>
                  <a:pt x="261833" y="19862"/>
                  <a:pt x="261656" y="19547"/>
                </a:cubicBezTo>
                <a:cubicBezTo>
                  <a:pt x="261509" y="19284"/>
                  <a:pt x="261289" y="19171"/>
                  <a:pt x="261079" y="19171"/>
                </a:cubicBezTo>
                <a:cubicBezTo>
                  <a:pt x="260980" y="19171"/>
                  <a:pt x="260883" y="19196"/>
                  <a:pt x="260797" y="19242"/>
                </a:cubicBezTo>
                <a:cubicBezTo>
                  <a:pt x="260571" y="18816"/>
                  <a:pt x="260381" y="18403"/>
                  <a:pt x="260397" y="17833"/>
                </a:cubicBezTo>
                <a:cubicBezTo>
                  <a:pt x="260440" y="16433"/>
                  <a:pt x="261957" y="16613"/>
                  <a:pt x="261836" y="14686"/>
                </a:cubicBezTo>
                <a:cubicBezTo>
                  <a:pt x="261718" y="12755"/>
                  <a:pt x="260423" y="12358"/>
                  <a:pt x="260384" y="10693"/>
                </a:cubicBezTo>
                <a:cubicBezTo>
                  <a:pt x="260345" y="9028"/>
                  <a:pt x="260889" y="9510"/>
                  <a:pt x="260459" y="7198"/>
                </a:cubicBezTo>
                <a:cubicBezTo>
                  <a:pt x="260102" y="5274"/>
                  <a:pt x="259135" y="5717"/>
                  <a:pt x="258214" y="4632"/>
                </a:cubicBezTo>
                <a:cubicBezTo>
                  <a:pt x="257293" y="3550"/>
                  <a:pt x="258427" y="2261"/>
                  <a:pt x="257473" y="914"/>
                </a:cubicBezTo>
                <a:cubicBezTo>
                  <a:pt x="257042" y="304"/>
                  <a:pt x="256523" y="0"/>
                  <a:pt x="256065" y="0"/>
                </a:cubicBezTo>
                <a:cubicBezTo>
                  <a:pt x="255785" y="0"/>
                  <a:pt x="255527" y="114"/>
                  <a:pt x="255326" y="340"/>
                </a:cubicBezTo>
                <a:cubicBezTo>
                  <a:pt x="255322" y="344"/>
                  <a:pt x="255322" y="347"/>
                  <a:pt x="255319" y="350"/>
                </a:cubicBezTo>
                <a:cubicBezTo>
                  <a:pt x="255257" y="422"/>
                  <a:pt x="255198" y="504"/>
                  <a:pt x="255149" y="599"/>
                </a:cubicBezTo>
                <a:cubicBezTo>
                  <a:pt x="255145" y="603"/>
                  <a:pt x="255142" y="609"/>
                  <a:pt x="255142" y="613"/>
                </a:cubicBezTo>
                <a:cubicBezTo>
                  <a:pt x="255096" y="694"/>
                  <a:pt x="255060" y="786"/>
                  <a:pt x="255027" y="885"/>
                </a:cubicBezTo>
                <a:cubicBezTo>
                  <a:pt x="255017" y="914"/>
                  <a:pt x="255011" y="937"/>
                  <a:pt x="255004" y="963"/>
                </a:cubicBezTo>
                <a:cubicBezTo>
                  <a:pt x="254972" y="1075"/>
                  <a:pt x="254945" y="1193"/>
                  <a:pt x="254926" y="1321"/>
                </a:cubicBezTo>
                <a:cubicBezTo>
                  <a:pt x="254713" y="2937"/>
                  <a:pt x="255601" y="3288"/>
                  <a:pt x="255424" y="4363"/>
                </a:cubicBezTo>
                <a:cubicBezTo>
                  <a:pt x="255247" y="5441"/>
                  <a:pt x="254182" y="6169"/>
                  <a:pt x="254755" y="8139"/>
                </a:cubicBezTo>
                <a:cubicBezTo>
                  <a:pt x="255329" y="10109"/>
                  <a:pt x="256368" y="9582"/>
                  <a:pt x="256525" y="10978"/>
                </a:cubicBezTo>
                <a:cubicBezTo>
                  <a:pt x="256683" y="12368"/>
                  <a:pt x="255562" y="13034"/>
                  <a:pt x="255965" y="14810"/>
                </a:cubicBezTo>
                <a:cubicBezTo>
                  <a:pt x="256335" y="16459"/>
                  <a:pt x="257755" y="16790"/>
                  <a:pt x="257978" y="17997"/>
                </a:cubicBezTo>
                <a:cubicBezTo>
                  <a:pt x="257968" y="18131"/>
                  <a:pt x="257958" y="18282"/>
                  <a:pt x="257945" y="18439"/>
                </a:cubicBezTo>
                <a:cubicBezTo>
                  <a:pt x="257541" y="18201"/>
                  <a:pt x="256875" y="17837"/>
                  <a:pt x="256561" y="17837"/>
                </a:cubicBezTo>
                <a:cubicBezTo>
                  <a:pt x="256539" y="17837"/>
                  <a:pt x="256518" y="17839"/>
                  <a:pt x="256499" y="17843"/>
                </a:cubicBezTo>
                <a:cubicBezTo>
                  <a:pt x="256145" y="17915"/>
                  <a:pt x="255945" y="18390"/>
                  <a:pt x="256198" y="18744"/>
                </a:cubicBezTo>
                <a:cubicBezTo>
                  <a:pt x="256086" y="18780"/>
                  <a:pt x="255981" y="18810"/>
                  <a:pt x="255896" y="18823"/>
                </a:cubicBezTo>
                <a:cubicBezTo>
                  <a:pt x="255821" y="18688"/>
                  <a:pt x="255755" y="18538"/>
                  <a:pt x="255696" y="18370"/>
                </a:cubicBezTo>
                <a:cubicBezTo>
                  <a:pt x="255745" y="17974"/>
                  <a:pt x="255837" y="17338"/>
                  <a:pt x="255853" y="16771"/>
                </a:cubicBezTo>
                <a:cubicBezTo>
                  <a:pt x="255994" y="16358"/>
                  <a:pt x="256099" y="15863"/>
                  <a:pt x="255889" y="15043"/>
                </a:cubicBezTo>
                <a:cubicBezTo>
                  <a:pt x="255440" y="13266"/>
                  <a:pt x="254588" y="13247"/>
                  <a:pt x="253959" y="12548"/>
                </a:cubicBezTo>
                <a:cubicBezTo>
                  <a:pt x="253332" y="11850"/>
                  <a:pt x="254349" y="10257"/>
                  <a:pt x="253709" y="9024"/>
                </a:cubicBezTo>
                <a:cubicBezTo>
                  <a:pt x="253401" y="8429"/>
                  <a:pt x="253173" y="8344"/>
                  <a:pt x="252939" y="8344"/>
                </a:cubicBezTo>
                <a:cubicBezTo>
                  <a:pt x="252845" y="8344"/>
                  <a:pt x="252750" y="8358"/>
                  <a:pt x="252648" y="8358"/>
                </a:cubicBezTo>
                <a:cubicBezTo>
                  <a:pt x="252478" y="8358"/>
                  <a:pt x="252290" y="8319"/>
                  <a:pt x="252057" y="8116"/>
                </a:cubicBezTo>
                <a:cubicBezTo>
                  <a:pt x="251339" y="7490"/>
                  <a:pt x="252120" y="5579"/>
                  <a:pt x="251225" y="4294"/>
                </a:cubicBezTo>
                <a:cubicBezTo>
                  <a:pt x="250823" y="3717"/>
                  <a:pt x="250451" y="3582"/>
                  <a:pt x="250102" y="3582"/>
                </a:cubicBezTo>
                <a:cubicBezTo>
                  <a:pt x="249796" y="3582"/>
                  <a:pt x="249508" y="3685"/>
                  <a:pt x="249231" y="3685"/>
                </a:cubicBezTo>
                <a:cubicBezTo>
                  <a:pt x="249120" y="3685"/>
                  <a:pt x="249011" y="3668"/>
                  <a:pt x="248904" y="3622"/>
                </a:cubicBezTo>
                <a:cubicBezTo>
                  <a:pt x="248222" y="3327"/>
                  <a:pt x="248123" y="1596"/>
                  <a:pt x="247468" y="1098"/>
                </a:cubicBezTo>
                <a:cubicBezTo>
                  <a:pt x="247150" y="857"/>
                  <a:pt x="246444" y="725"/>
                  <a:pt x="245793" y="725"/>
                </a:cubicBezTo>
                <a:cubicBezTo>
                  <a:pt x="245167" y="725"/>
                  <a:pt x="244592" y="847"/>
                  <a:pt x="244465" y="1114"/>
                </a:cubicBezTo>
                <a:lnTo>
                  <a:pt x="244462" y="1114"/>
                </a:lnTo>
                <a:cubicBezTo>
                  <a:pt x="244449" y="1140"/>
                  <a:pt x="244442" y="1170"/>
                  <a:pt x="244439" y="1199"/>
                </a:cubicBezTo>
                <a:cubicBezTo>
                  <a:pt x="244390" y="1671"/>
                  <a:pt x="244183" y="3350"/>
                  <a:pt x="245068" y="4569"/>
                </a:cubicBezTo>
                <a:cubicBezTo>
                  <a:pt x="245957" y="5789"/>
                  <a:pt x="246658" y="4950"/>
                  <a:pt x="247228" y="5582"/>
                </a:cubicBezTo>
                <a:cubicBezTo>
                  <a:pt x="247802" y="6218"/>
                  <a:pt x="246343" y="7434"/>
                  <a:pt x="247356" y="8444"/>
                </a:cubicBezTo>
                <a:cubicBezTo>
                  <a:pt x="248369" y="9457"/>
                  <a:pt x="249245" y="8808"/>
                  <a:pt x="249749" y="9313"/>
                </a:cubicBezTo>
                <a:cubicBezTo>
                  <a:pt x="250258" y="9818"/>
                  <a:pt x="248799" y="11034"/>
                  <a:pt x="249402" y="12401"/>
                </a:cubicBezTo>
                <a:cubicBezTo>
                  <a:pt x="250008" y="13771"/>
                  <a:pt x="251182" y="12706"/>
                  <a:pt x="251493" y="13686"/>
                </a:cubicBezTo>
                <a:cubicBezTo>
                  <a:pt x="251808" y="14669"/>
                  <a:pt x="250582" y="14873"/>
                  <a:pt x="251156" y="16843"/>
                </a:cubicBezTo>
                <a:cubicBezTo>
                  <a:pt x="251513" y="18069"/>
                  <a:pt x="252179" y="18089"/>
                  <a:pt x="252664" y="18233"/>
                </a:cubicBezTo>
                <a:cubicBezTo>
                  <a:pt x="252582" y="18387"/>
                  <a:pt x="252497" y="18551"/>
                  <a:pt x="252424" y="18705"/>
                </a:cubicBezTo>
                <a:cubicBezTo>
                  <a:pt x="252680" y="19020"/>
                  <a:pt x="252942" y="19354"/>
                  <a:pt x="253175" y="19642"/>
                </a:cubicBezTo>
                <a:cubicBezTo>
                  <a:pt x="253139" y="19770"/>
                  <a:pt x="253090" y="19888"/>
                  <a:pt x="253034" y="20006"/>
                </a:cubicBezTo>
                <a:cubicBezTo>
                  <a:pt x="252644" y="19911"/>
                  <a:pt x="252280" y="19796"/>
                  <a:pt x="252336" y="19515"/>
                </a:cubicBezTo>
                <a:cubicBezTo>
                  <a:pt x="252192" y="19344"/>
                  <a:pt x="252277" y="19039"/>
                  <a:pt x="252424" y="18705"/>
                </a:cubicBezTo>
                <a:cubicBezTo>
                  <a:pt x="252113" y="18321"/>
                  <a:pt x="251818" y="17971"/>
                  <a:pt x="251605" y="17794"/>
                </a:cubicBezTo>
                <a:cubicBezTo>
                  <a:pt x="251361" y="17590"/>
                  <a:pt x="251108" y="17473"/>
                  <a:pt x="250882" y="17473"/>
                </a:cubicBezTo>
                <a:cubicBezTo>
                  <a:pt x="250642" y="17473"/>
                  <a:pt x="250432" y="17605"/>
                  <a:pt x="250297" y="17905"/>
                </a:cubicBezTo>
                <a:cubicBezTo>
                  <a:pt x="250107" y="18321"/>
                  <a:pt x="250513" y="18865"/>
                  <a:pt x="250920" y="19226"/>
                </a:cubicBezTo>
                <a:cubicBezTo>
                  <a:pt x="250739" y="19187"/>
                  <a:pt x="250566" y="19108"/>
                  <a:pt x="250421" y="18934"/>
                </a:cubicBezTo>
                <a:cubicBezTo>
                  <a:pt x="249890" y="18302"/>
                  <a:pt x="249982" y="18023"/>
                  <a:pt x="250126" y="17469"/>
                </a:cubicBezTo>
                <a:cubicBezTo>
                  <a:pt x="250271" y="16918"/>
                  <a:pt x="250320" y="16023"/>
                  <a:pt x="249844" y="15781"/>
                </a:cubicBezTo>
                <a:cubicBezTo>
                  <a:pt x="249712" y="15714"/>
                  <a:pt x="249589" y="15683"/>
                  <a:pt x="249477" y="15683"/>
                </a:cubicBezTo>
                <a:cubicBezTo>
                  <a:pt x="249106" y="15683"/>
                  <a:pt x="248850" y="16021"/>
                  <a:pt x="248750" y="16512"/>
                </a:cubicBezTo>
                <a:cubicBezTo>
                  <a:pt x="248618" y="17151"/>
                  <a:pt x="248720" y="18823"/>
                  <a:pt x="248651" y="19583"/>
                </a:cubicBezTo>
                <a:cubicBezTo>
                  <a:pt x="248641" y="19698"/>
                  <a:pt x="248635" y="19826"/>
                  <a:pt x="248628" y="19960"/>
                </a:cubicBezTo>
                <a:cubicBezTo>
                  <a:pt x="248261" y="19688"/>
                  <a:pt x="247533" y="19151"/>
                  <a:pt x="247074" y="18767"/>
                </a:cubicBezTo>
                <a:cubicBezTo>
                  <a:pt x="247091" y="18141"/>
                  <a:pt x="247271" y="17371"/>
                  <a:pt x="247389" y="16928"/>
                </a:cubicBezTo>
                <a:cubicBezTo>
                  <a:pt x="247507" y="16473"/>
                  <a:pt x="247167" y="16145"/>
                  <a:pt x="246832" y="16145"/>
                </a:cubicBezTo>
                <a:cubicBezTo>
                  <a:pt x="246759" y="16145"/>
                  <a:pt x="246686" y="16160"/>
                  <a:pt x="246619" y="16194"/>
                </a:cubicBezTo>
                <a:cubicBezTo>
                  <a:pt x="246363" y="16318"/>
                  <a:pt x="246032" y="17089"/>
                  <a:pt x="245848" y="17554"/>
                </a:cubicBezTo>
                <a:cubicBezTo>
                  <a:pt x="245632" y="17315"/>
                  <a:pt x="245439" y="17099"/>
                  <a:pt x="245311" y="16954"/>
                </a:cubicBezTo>
                <a:cubicBezTo>
                  <a:pt x="245197" y="16827"/>
                  <a:pt x="245042" y="16763"/>
                  <a:pt x="244886" y="16763"/>
                </a:cubicBezTo>
                <a:cubicBezTo>
                  <a:pt x="244642" y="16763"/>
                  <a:pt x="244394" y="16919"/>
                  <a:pt x="244298" y="17230"/>
                </a:cubicBezTo>
                <a:cubicBezTo>
                  <a:pt x="244239" y="17128"/>
                  <a:pt x="244183" y="17033"/>
                  <a:pt x="244127" y="16938"/>
                </a:cubicBezTo>
                <a:cubicBezTo>
                  <a:pt x="243668" y="16184"/>
                  <a:pt x="243009" y="16302"/>
                  <a:pt x="242973" y="15741"/>
                </a:cubicBezTo>
                <a:cubicBezTo>
                  <a:pt x="242934" y="15181"/>
                  <a:pt x="243842" y="14899"/>
                  <a:pt x="243757" y="14358"/>
                </a:cubicBezTo>
                <a:cubicBezTo>
                  <a:pt x="243747" y="14306"/>
                  <a:pt x="243734" y="14250"/>
                  <a:pt x="243718" y="14191"/>
                </a:cubicBezTo>
                <a:cubicBezTo>
                  <a:pt x="243714" y="14181"/>
                  <a:pt x="243708" y="14171"/>
                  <a:pt x="243708" y="14158"/>
                </a:cubicBezTo>
                <a:cubicBezTo>
                  <a:pt x="243688" y="14102"/>
                  <a:pt x="243665" y="14043"/>
                  <a:pt x="243639" y="13981"/>
                </a:cubicBezTo>
                <a:cubicBezTo>
                  <a:pt x="243632" y="13971"/>
                  <a:pt x="243629" y="13958"/>
                  <a:pt x="243619" y="13945"/>
                </a:cubicBezTo>
                <a:cubicBezTo>
                  <a:pt x="243593" y="13883"/>
                  <a:pt x="243563" y="13817"/>
                  <a:pt x="243524" y="13755"/>
                </a:cubicBezTo>
                <a:cubicBezTo>
                  <a:pt x="243488" y="13686"/>
                  <a:pt x="243449" y="13620"/>
                  <a:pt x="243406" y="13552"/>
                </a:cubicBezTo>
                <a:cubicBezTo>
                  <a:pt x="243400" y="13545"/>
                  <a:pt x="243396" y="13538"/>
                  <a:pt x="243393" y="13532"/>
                </a:cubicBezTo>
                <a:cubicBezTo>
                  <a:pt x="243347" y="13463"/>
                  <a:pt x="243304" y="13401"/>
                  <a:pt x="243259" y="13338"/>
                </a:cubicBezTo>
                <a:cubicBezTo>
                  <a:pt x="243255" y="13335"/>
                  <a:pt x="243252" y="13332"/>
                  <a:pt x="243249" y="13329"/>
                </a:cubicBezTo>
                <a:cubicBezTo>
                  <a:pt x="243098" y="13135"/>
                  <a:pt x="242937" y="12971"/>
                  <a:pt x="242783" y="12886"/>
                </a:cubicBezTo>
                <a:cubicBezTo>
                  <a:pt x="242713" y="12845"/>
                  <a:pt x="242642" y="12820"/>
                  <a:pt x="242578" y="12820"/>
                </a:cubicBezTo>
                <a:cubicBezTo>
                  <a:pt x="242571" y="12820"/>
                  <a:pt x="242564" y="12820"/>
                  <a:pt x="242557" y="12821"/>
                </a:cubicBezTo>
                <a:cubicBezTo>
                  <a:pt x="242131" y="12843"/>
                  <a:pt x="241259" y="13329"/>
                  <a:pt x="241652" y="14178"/>
                </a:cubicBezTo>
                <a:cubicBezTo>
                  <a:pt x="242046" y="15030"/>
                  <a:pt x="241721" y="15515"/>
                  <a:pt x="241311" y="15820"/>
                </a:cubicBezTo>
                <a:cubicBezTo>
                  <a:pt x="240905" y="16122"/>
                  <a:pt x="240059" y="15951"/>
                  <a:pt x="240010" y="17980"/>
                </a:cubicBezTo>
                <a:cubicBezTo>
                  <a:pt x="239961" y="20010"/>
                  <a:pt x="241318" y="21055"/>
                  <a:pt x="241560" y="22537"/>
                </a:cubicBezTo>
                <a:cubicBezTo>
                  <a:pt x="241698" y="23366"/>
                  <a:pt x="241095" y="23363"/>
                  <a:pt x="240544" y="23550"/>
                </a:cubicBezTo>
                <a:cubicBezTo>
                  <a:pt x="240636" y="23219"/>
                  <a:pt x="240649" y="22799"/>
                  <a:pt x="240446" y="22157"/>
                </a:cubicBezTo>
                <a:cubicBezTo>
                  <a:pt x="239853" y="20292"/>
                  <a:pt x="238597" y="20226"/>
                  <a:pt x="238204" y="18911"/>
                </a:cubicBezTo>
                <a:cubicBezTo>
                  <a:pt x="237814" y="17597"/>
                  <a:pt x="239276" y="17302"/>
                  <a:pt x="238577" y="15551"/>
                </a:cubicBezTo>
                <a:cubicBezTo>
                  <a:pt x="237876" y="13797"/>
                  <a:pt x="236555" y="13827"/>
                  <a:pt x="236010" y="12293"/>
                </a:cubicBezTo>
                <a:cubicBezTo>
                  <a:pt x="235463" y="10762"/>
                  <a:pt x="236115" y="11037"/>
                  <a:pt x="235011" y="9028"/>
                </a:cubicBezTo>
                <a:cubicBezTo>
                  <a:pt x="234093" y="7352"/>
                  <a:pt x="233329" y="8057"/>
                  <a:pt x="232142" y="7333"/>
                </a:cubicBezTo>
                <a:cubicBezTo>
                  <a:pt x="230956" y="6612"/>
                  <a:pt x="231618" y="5068"/>
                  <a:pt x="230323" y="4110"/>
                </a:cubicBezTo>
                <a:cubicBezTo>
                  <a:pt x="229888" y="3788"/>
                  <a:pt x="229460" y="3637"/>
                  <a:pt x="229095" y="3637"/>
                </a:cubicBezTo>
                <a:cubicBezTo>
                  <a:pt x="228665" y="3637"/>
                  <a:pt x="228321" y="3847"/>
                  <a:pt x="228153" y="4235"/>
                </a:cubicBezTo>
                <a:cubicBezTo>
                  <a:pt x="228153" y="4238"/>
                  <a:pt x="228149" y="4241"/>
                  <a:pt x="228149" y="4245"/>
                </a:cubicBezTo>
                <a:cubicBezTo>
                  <a:pt x="228113" y="4330"/>
                  <a:pt x="228084" y="4425"/>
                  <a:pt x="228067" y="4527"/>
                </a:cubicBezTo>
                <a:cubicBezTo>
                  <a:pt x="228064" y="4533"/>
                  <a:pt x="228064" y="4540"/>
                  <a:pt x="228064" y="4543"/>
                </a:cubicBezTo>
                <a:cubicBezTo>
                  <a:pt x="228048" y="4635"/>
                  <a:pt x="228044" y="4730"/>
                  <a:pt x="228044" y="4832"/>
                </a:cubicBezTo>
                <a:cubicBezTo>
                  <a:pt x="228041" y="4858"/>
                  <a:pt x="228041" y="4884"/>
                  <a:pt x="228044" y="4914"/>
                </a:cubicBezTo>
                <a:cubicBezTo>
                  <a:pt x="228048" y="5025"/>
                  <a:pt x="228061" y="5140"/>
                  <a:pt x="228081" y="5268"/>
                </a:cubicBezTo>
                <a:cubicBezTo>
                  <a:pt x="228376" y="6831"/>
                  <a:pt x="229310" y="6884"/>
                  <a:pt x="229474" y="7939"/>
                </a:cubicBezTo>
                <a:cubicBezTo>
                  <a:pt x="229638" y="8992"/>
                  <a:pt x="228871" y="9991"/>
                  <a:pt x="230008" y="11644"/>
                </a:cubicBezTo>
                <a:cubicBezTo>
                  <a:pt x="231139" y="13296"/>
                  <a:pt x="231942" y="12489"/>
                  <a:pt x="232516" y="13735"/>
                </a:cubicBezTo>
                <a:cubicBezTo>
                  <a:pt x="233090" y="14978"/>
                  <a:pt x="232250" y="15938"/>
                  <a:pt x="233168" y="17462"/>
                </a:cubicBezTo>
                <a:cubicBezTo>
                  <a:pt x="234086" y="18993"/>
                  <a:pt x="235666" y="18721"/>
                  <a:pt x="236132" y="20078"/>
                </a:cubicBezTo>
                <a:cubicBezTo>
                  <a:pt x="236417" y="20914"/>
                  <a:pt x="235902" y="21560"/>
                  <a:pt x="235719" y="22478"/>
                </a:cubicBezTo>
                <a:cubicBezTo>
                  <a:pt x="235116" y="21573"/>
                  <a:pt x="234453" y="21521"/>
                  <a:pt x="233935" y="20757"/>
                </a:cubicBezTo>
                <a:cubicBezTo>
                  <a:pt x="233267" y="19760"/>
                  <a:pt x="234132" y="19213"/>
                  <a:pt x="233172" y="17702"/>
                </a:cubicBezTo>
                <a:cubicBezTo>
                  <a:pt x="232208" y="16190"/>
                  <a:pt x="231414" y="16433"/>
                  <a:pt x="230618" y="15977"/>
                </a:cubicBezTo>
                <a:cubicBezTo>
                  <a:pt x="229821" y="15522"/>
                  <a:pt x="230277" y="13735"/>
                  <a:pt x="229307" y="12788"/>
                </a:cubicBezTo>
                <a:cubicBezTo>
                  <a:pt x="228964" y="12452"/>
                  <a:pt x="228746" y="12356"/>
                  <a:pt x="228568" y="12356"/>
                </a:cubicBezTo>
                <a:cubicBezTo>
                  <a:pt x="228329" y="12356"/>
                  <a:pt x="228164" y="12531"/>
                  <a:pt x="227872" y="12531"/>
                </a:cubicBezTo>
                <a:cubicBezTo>
                  <a:pt x="227766" y="12531"/>
                  <a:pt x="227645" y="12509"/>
                  <a:pt x="227497" y="12447"/>
                </a:cubicBezTo>
                <a:cubicBezTo>
                  <a:pt x="226638" y="12086"/>
                  <a:pt x="226779" y="10073"/>
                  <a:pt x="225556" y="9155"/>
                </a:cubicBezTo>
                <a:cubicBezTo>
                  <a:pt x="225186" y="8877"/>
                  <a:pt x="224889" y="8781"/>
                  <a:pt x="224636" y="8781"/>
                </a:cubicBezTo>
                <a:cubicBezTo>
                  <a:pt x="224080" y="8781"/>
                  <a:pt x="223732" y="9244"/>
                  <a:pt x="223261" y="9244"/>
                </a:cubicBezTo>
                <a:cubicBezTo>
                  <a:pt x="223239" y="9244"/>
                  <a:pt x="223218" y="9243"/>
                  <a:pt x="223196" y="9241"/>
                </a:cubicBezTo>
                <a:cubicBezTo>
                  <a:pt x="222475" y="9175"/>
                  <a:pt x="221855" y="7602"/>
                  <a:pt x="221095" y="7339"/>
                </a:cubicBezTo>
                <a:cubicBezTo>
                  <a:pt x="220979" y="7300"/>
                  <a:pt x="220831" y="7281"/>
                  <a:pt x="220664" y="7281"/>
                </a:cubicBezTo>
                <a:cubicBezTo>
                  <a:pt x="219785" y="7281"/>
                  <a:pt x="218375" y="7783"/>
                  <a:pt x="218315" y="8274"/>
                </a:cubicBezTo>
                <a:cubicBezTo>
                  <a:pt x="218312" y="8270"/>
                  <a:pt x="218312" y="8270"/>
                  <a:pt x="218312" y="8270"/>
                </a:cubicBezTo>
                <a:lnTo>
                  <a:pt x="218312" y="8270"/>
                </a:lnTo>
                <a:cubicBezTo>
                  <a:pt x="218308" y="8303"/>
                  <a:pt x="218308" y="8333"/>
                  <a:pt x="218315" y="8359"/>
                </a:cubicBezTo>
                <a:cubicBezTo>
                  <a:pt x="218413" y="8811"/>
                  <a:pt x="218734" y="10434"/>
                  <a:pt x="219931" y="11293"/>
                </a:cubicBezTo>
                <a:cubicBezTo>
                  <a:pt x="220319" y="11572"/>
                  <a:pt x="220623" y="11655"/>
                  <a:pt x="220881" y="11655"/>
                </a:cubicBezTo>
                <a:cubicBezTo>
                  <a:pt x="221269" y="11655"/>
                  <a:pt x="221553" y="11466"/>
                  <a:pt x="221865" y="11466"/>
                </a:cubicBezTo>
                <a:cubicBezTo>
                  <a:pt x="221985" y="11466"/>
                  <a:pt x="222109" y="11494"/>
                  <a:pt x="222245" y="11572"/>
                </a:cubicBezTo>
                <a:cubicBezTo>
                  <a:pt x="222970" y="11988"/>
                  <a:pt x="221990" y="13561"/>
                  <a:pt x="223239" y="14191"/>
                </a:cubicBezTo>
                <a:cubicBezTo>
                  <a:pt x="223587" y="14366"/>
                  <a:pt x="223885" y="14424"/>
                  <a:pt x="224149" y="14424"/>
                </a:cubicBezTo>
                <a:cubicBezTo>
                  <a:pt x="224674" y="14424"/>
                  <a:pt x="225059" y="14192"/>
                  <a:pt x="225416" y="14192"/>
                </a:cubicBezTo>
                <a:cubicBezTo>
                  <a:pt x="225520" y="14192"/>
                  <a:pt x="225621" y="14212"/>
                  <a:pt x="225724" y="14263"/>
                </a:cubicBezTo>
                <a:cubicBezTo>
                  <a:pt x="226346" y="14578"/>
                  <a:pt x="225366" y="16151"/>
                  <a:pt x="226346" y="17236"/>
                </a:cubicBezTo>
                <a:cubicBezTo>
                  <a:pt x="226658" y="17581"/>
                  <a:pt x="226947" y="17679"/>
                  <a:pt x="227217" y="17679"/>
                </a:cubicBezTo>
                <a:cubicBezTo>
                  <a:pt x="227572" y="17679"/>
                  <a:pt x="227892" y="17508"/>
                  <a:pt x="228179" y="17508"/>
                </a:cubicBezTo>
                <a:cubicBezTo>
                  <a:pt x="228358" y="17508"/>
                  <a:pt x="228523" y="17574"/>
                  <a:pt x="228677" y="17787"/>
                </a:cubicBezTo>
                <a:cubicBezTo>
                  <a:pt x="229146" y="18433"/>
                  <a:pt x="228572" y="18918"/>
                  <a:pt x="228871" y="19911"/>
                </a:cubicBezTo>
                <a:cubicBezTo>
                  <a:pt x="228871" y="19924"/>
                  <a:pt x="228867" y="19937"/>
                  <a:pt x="228867" y="19951"/>
                </a:cubicBezTo>
                <a:cubicBezTo>
                  <a:pt x="228861" y="20046"/>
                  <a:pt x="228857" y="20164"/>
                  <a:pt x="228848" y="20295"/>
                </a:cubicBezTo>
                <a:cubicBezTo>
                  <a:pt x="228772" y="20177"/>
                  <a:pt x="228654" y="20092"/>
                  <a:pt x="228513" y="20078"/>
                </a:cubicBezTo>
                <a:cubicBezTo>
                  <a:pt x="228508" y="20078"/>
                  <a:pt x="228502" y="20078"/>
                  <a:pt x="228496" y="20078"/>
                </a:cubicBezTo>
                <a:cubicBezTo>
                  <a:pt x="228369" y="20078"/>
                  <a:pt x="228159" y="20176"/>
                  <a:pt x="227940" y="20308"/>
                </a:cubicBezTo>
                <a:cubicBezTo>
                  <a:pt x="227740" y="20225"/>
                  <a:pt x="227557" y="20167"/>
                  <a:pt x="227432" y="20167"/>
                </a:cubicBezTo>
                <a:cubicBezTo>
                  <a:pt x="227409" y="20167"/>
                  <a:pt x="227388" y="20169"/>
                  <a:pt x="227369" y="20173"/>
                </a:cubicBezTo>
                <a:cubicBezTo>
                  <a:pt x="227313" y="20187"/>
                  <a:pt x="227264" y="20206"/>
                  <a:pt x="227218" y="20236"/>
                </a:cubicBezTo>
                <a:cubicBezTo>
                  <a:pt x="227209" y="20164"/>
                  <a:pt x="227195" y="20095"/>
                  <a:pt x="227186" y="20039"/>
                </a:cubicBezTo>
                <a:cubicBezTo>
                  <a:pt x="227142" y="19791"/>
                  <a:pt x="226926" y="19622"/>
                  <a:pt x="226683" y="19622"/>
                </a:cubicBezTo>
                <a:cubicBezTo>
                  <a:pt x="226524" y="19622"/>
                  <a:pt x="226353" y="19694"/>
                  <a:pt x="226212" y="19865"/>
                </a:cubicBezTo>
                <a:cubicBezTo>
                  <a:pt x="225891" y="20252"/>
                  <a:pt x="226363" y="21832"/>
                  <a:pt x="226487" y="22376"/>
                </a:cubicBezTo>
                <a:cubicBezTo>
                  <a:pt x="226264" y="22111"/>
                  <a:pt x="226061" y="21885"/>
                  <a:pt x="225904" y="21754"/>
                </a:cubicBezTo>
                <a:cubicBezTo>
                  <a:pt x="225661" y="21552"/>
                  <a:pt x="225407" y="21435"/>
                  <a:pt x="225180" y="21435"/>
                </a:cubicBezTo>
                <a:cubicBezTo>
                  <a:pt x="224940" y="21435"/>
                  <a:pt x="224729" y="21566"/>
                  <a:pt x="224593" y="21865"/>
                </a:cubicBezTo>
                <a:cubicBezTo>
                  <a:pt x="224458" y="22163"/>
                  <a:pt x="224632" y="22531"/>
                  <a:pt x="224888" y="22848"/>
                </a:cubicBezTo>
                <a:cubicBezTo>
                  <a:pt x="224874" y="22914"/>
                  <a:pt x="224874" y="22983"/>
                  <a:pt x="224891" y="23048"/>
                </a:cubicBezTo>
                <a:cubicBezTo>
                  <a:pt x="224832" y="23009"/>
                  <a:pt x="224773" y="22960"/>
                  <a:pt x="224720" y="22898"/>
                </a:cubicBezTo>
                <a:cubicBezTo>
                  <a:pt x="224189" y="22262"/>
                  <a:pt x="224281" y="21983"/>
                  <a:pt x="224425" y="21429"/>
                </a:cubicBezTo>
                <a:cubicBezTo>
                  <a:pt x="224566" y="20878"/>
                  <a:pt x="224619" y="19983"/>
                  <a:pt x="224143" y="19741"/>
                </a:cubicBezTo>
                <a:cubicBezTo>
                  <a:pt x="224011" y="19674"/>
                  <a:pt x="223889" y="19643"/>
                  <a:pt x="223777" y="19643"/>
                </a:cubicBezTo>
                <a:cubicBezTo>
                  <a:pt x="223405" y="19643"/>
                  <a:pt x="223149" y="19983"/>
                  <a:pt x="223049" y="20472"/>
                </a:cubicBezTo>
                <a:cubicBezTo>
                  <a:pt x="222980" y="20803"/>
                  <a:pt x="222976" y="21413"/>
                  <a:pt x="222976" y="22029"/>
                </a:cubicBezTo>
                <a:cubicBezTo>
                  <a:pt x="222681" y="22147"/>
                  <a:pt x="222576" y="22501"/>
                  <a:pt x="222645" y="22927"/>
                </a:cubicBezTo>
                <a:cubicBezTo>
                  <a:pt x="222678" y="23153"/>
                  <a:pt x="222793" y="23498"/>
                  <a:pt x="222931" y="23871"/>
                </a:cubicBezTo>
                <a:cubicBezTo>
                  <a:pt x="222931" y="23888"/>
                  <a:pt x="222931" y="23904"/>
                  <a:pt x="222931" y="23920"/>
                </a:cubicBezTo>
                <a:cubicBezTo>
                  <a:pt x="222560" y="23648"/>
                  <a:pt x="221836" y="23111"/>
                  <a:pt x="221370" y="22727"/>
                </a:cubicBezTo>
                <a:cubicBezTo>
                  <a:pt x="221390" y="22104"/>
                  <a:pt x="221573" y="21331"/>
                  <a:pt x="221688" y="20888"/>
                </a:cubicBezTo>
                <a:cubicBezTo>
                  <a:pt x="221806" y="20433"/>
                  <a:pt x="221466" y="20105"/>
                  <a:pt x="221131" y="20105"/>
                </a:cubicBezTo>
                <a:cubicBezTo>
                  <a:pt x="221058" y="20105"/>
                  <a:pt x="220985" y="20120"/>
                  <a:pt x="220918" y="20154"/>
                </a:cubicBezTo>
                <a:cubicBezTo>
                  <a:pt x="220662" y="20282"/>
                  <a:pt x="220331" y="21049"/>
                  <a:pt x="220147" y="21514"/>
                </a:cubicBezTo>
                <a:cubicBezTo>
                  <a:pt x="219928" y="21275"/>
                  <a:pt x="219738" y="21062"/>
                  <a:pt x="219610" y="20914"/>
                </a:cubicBezTo>
                <a:cubicBezTo>
                  <a:pt x="219495" y="20787"/>
                  <a:pt x="219338" y="20723"/>
                  <a:pt x="219179" y="20723"/>
                </a:cubicBezTo>
                <a:cubicBezTo>
                  <a:pt x="218898" y="20723"/>
                  <a:pt x="218614" y="20924"/>
                  <a:pt x="218557" y="21331"/>
                </a:cubicBezTo>
                <a:cubicBezTo>
                  <a:pt x="218472" y="21963"/>
                  <a:pt x="220233" y="23442"/>
                  <a:pt x="220449" y="23720"/>
                </a:cubicBezTo>
                <a:cubicBezTo>
                  <a:pt x="220665" y="24002"/>
                  <a:pt x="219541" y="24206"/>
                  <a:pt x="219213" y="24386"/>
                </a:cubicBezTo>
                <a:cubicBezTo>
                  <a:pt x="218921" y="24543"/>
                  <a:pt x="218954" y="25281"/>
                  <a:pt x="219475" y="25346"/>
                </a:cubicBezTo>
                <a:cubicBezTo>
                  <a:pt x="219662" y="25501"/>
                  <a:pt x="219928" y="25655"/>
                  <a:pt x="220206" y="25796"/>
                </a:cubicBezTo>
                <a:cubicBezTo>
                  <a:pt x="219980" y="25809"/>
                  <a:pt x="219711" y="25845"/>
                  <a:pt x="219416" y="25900"/>
                </a:cubicBezTo>
                <a:cubicBezTo>
                  <a:pt x="218640" y="25786"/>
                  <a:pt x="217665" y="25717"/>
                  <a:pt x="216847" y="25717"/>
                </a:cubicBezTo>
                <a:cubicBezTo>
                  <a:pt x="216280" y="25717"/>
                  <a:pt x="215788" y="25750"/>
                  <a:pt x="215489" y="25825"/>
                </a:cubicBezTo>
                <a:cubicBezTo>
                  <a:pt x="215509" y="25701"/>
                  <a:pt x="215496" y="25582"/>
                  <a:pt x="215440" y="25484"/>
                </a:cubicBezTo>
                <a:cubicBezTo>
                  <a:pt x="215312" y="25263"/>
                  <a:pt x="215132" y="25171"/>
                  <a:pt x="214911" y="25171"/>
                </a:cubicBezTo>
                <a:cubicBezTo>
                  <a:pt x="214697" y="25171"/>
                  <a:pt x="214445" y="25257"/>
                  <a:pt x="214165" y="25392"/>
                </a:cubicBezTo>
                <a:cubicBezTo>
                  <a:pt x="214132" y="25409"/>
                  <a:pt x="214099" y="25419"/>
                  <a:pt x="214063" y="25432"/>
                </a:cubicBezTo>
                <a:cubicBezTo>
                  <a:pt x="214070" y="25399"/>
                  <a:pt x="214073" y="25366"/>
                  <a:pt x="214070" y="25337"/>
                </a:cubicBezTo>
                <a:cubicBezTo>
                  <a:pt x="214060" y="25291"/>
                  <a:pt x="214047" y="25258"/>
                  <a:pt x="214034" y="25219"/>
                </a:cubicBezTo>
                <a:cubicBezTo>
                  <a:pt x="214449" y="24971"/>
                  <a:pt x="214843" y="24738"/>
                  <a:pt x="215065" y="24738"/>
                </a:cubicBezTo>
                <a:cubicBezTo>
                  <a:pt x="215078" y="24738"/>
                  <a:pt x="215090" y="24738"/>
                  <a:pt x="215102" y="24740"/>
                </a:cubicBezTo>
                <a:cubicBezTo>
                  <a:pt x="215535" y="24802"/>
                  <a:pt x="215748" y="25189"/>
                  <a:pt x="216479" y="25333"/>
                </a:cubicBezTo>
                <a:cubicBezTo>
                  <a:pt x="216534" y="25345"/>
                  <a:pt x="216586" y="25350"/>
                  <a:pt x="216634" y="25350"/>
                </a:cubicBezTo>
                <a:cubicBezTo>
                  <a:pt x="217224" y="25350"/>
                  <a:pt x="217274" y="24550"/>
                  <a:pt x="216971" y="24386"/>
                </a:cubicBezTo>
                <a:cubicBezTo>
                  <a:pt x="216640" y="24206"/>
                  <a:pt x="215515" y="24002"/>
                  <a:pt x="215735" y="23720"/>
                </a:cubicBezTo>
                <a:cubicBezTo>
                  <a:pt x="215951" y="23442"/>
                  <a:pt x="217712" y="21963"/>
                  <a:pt x="217623" y="21331"/>
                </a:cubicBezTo>
                <a:cubicBezTo>
                  <a:pt x="217569" y="20924"/>
                  <a:pt x="217284" y="20723"/>
                  <a:pt x="217003" y="20723"/>
                </a:cubicBezTo>
                <a:cubicBezTo>
                  <a:pt x="216845" y="20723"/>
                  <a:pt x="216688" y="20787"/>
                  <a:pt x="216574" y="20914"/>
                </a:cubicBezTo>
                <a:cubicBezTo>
                  <a:pt x="216446" y="21062"/>
                  <a:pt x="216253" y="21275"/>
                  <a:pt x="216036" y="21514"/>
                </a:cubicBezTo>
                <a:cubicBezTo>
                  <a:pt x="215853" y="21049"/>
                  <a:pt x="215519" y="20282"/>
                  <a:pt x="215263" y="20154"/>
                </a:cubicBezTo>
                <a:cubicBezTo>
                  <a:pt x="215196" y="20120"/>
                  <a:pt x="215123" y="20105"/>
                  <a:pt x="215051" y="20105"/>
                </a:cubicBezTo>
                <a:cubicBezTo>
                  <a:pt x="214717" y="20105"/>
                  <a:pt x="214374" y="20433"/>
                  <a:pt x="214492" y="20888"/>
                </a:cubicBezTo>
                <a:cubicBezTo>
                  <a:pt x="214610" y="21331"/>
                  <a:pt x="214791" y="22104"/>
                  <a:pt x="214810" y="22727"/>
                </a:cubicBezTo>
                <a:cubicBezTo>
                  <a:pt x="214348" y="23111"/>
                  <a:pt x="213624" y="23648"/>
                  <a:pt x="213253" y="23920"/>
                </a:cubicBezTo>
                <a:cubicBezTo>
                  <a:pt x="213247" y="23786"/>
                  <a:pt x="213240" y="23658"/>
                  <a:pt x="213230" y="23547"/>
                </a:cubicBezTo>
                <a:cubicBezTo>
                  <a:pt x="213162" y="22783"/>
                  <a:pt x="213266" y="21111"/>
                  <a:pt x="213132" y="20472"/>
                </a:cubicBezTo>
                <a:cubicBezTo>
                  <a:pt x="213034" y="19983"/>
                  <a:pt x="212779" y="19643"/>
                  <a:pt x="212407" y="19643"/>
                </a:cubicBezTo>
                <a:cubicBezTo>
                  <a:pt x="212295" y="19643"/>
                  <a:pt x="212172" y="19674"/>
                  <a:pt x="212040" y="19741"/>
                </a:cubicBezTo>
                <a:cubicBezTo>
                  <a:pt x="211562" y="19983"/>
                  <a:pt x="211614" y="20878"/>
                  <a:pt x="211755" y="21429"/>
                </a:cubicBezTo>
                <a:cubicBezTo>
                  <a:pt x="211899" y="21983"/>
                  <a:pt x="211994" y="22262"/>
                  <a:pt x="211460" y="22898"/>
                </a:cubicBezTo>
                <a:cubicBezTo>
                  <a:pt x="211316" y="23068"/>
                  <a:pt x="211142" y="23147"/>
                  <a:pt x="210965" y="23189"/>
                </a:cubicBezTo>
                <a:cubicBezTo>
                  <a:pt x="211372" y="22826"/>
                  <a:pt x="211778" y="22281"/>
                  <a:pt x="211588" y="21865"/>
                </a:cubicBezTo>
                <a:cubicBezTo>
                  <a:pt x="211451" y="21566"/>
                  <a:pt x="211241" y="21435"/>
                  <a:pt x="211000" y="21435"/>
                </a:cubicBezTo>
                <a:cubicBezTo>
                  <a:pt x="210773" y="21435"/>
                  <a:pt x="210520" y="21552"/>
                  <a:pt x="210277" y="21754"/>
                </a:cubicBezTo>
                <a:cubicBezTo>
                  <a:pt x="210067" y="21931"/>
                  <a:pt x="209769" y="22281"/>
                  <a:pt x="209457" y="22665"/>
                </a:cubicBezTo>
                <a:cubicBezTo>
                  <a:pt x="209608" y="22999"/>
                  <a:pt x="209693" y="23304"/>
                  <a:pt x="209546" y="23478"/>
                </a:cubicBezTo>
                <a:cubicBezTo>
                  <a:pt x="209641" y="23940"/>
                  <a:pt x="208575" y="23957"/>
                  <a:pt x="208175" y="24156"/>
                </a:cubicBezTo>
                <a:cubicBezTo>
                  <a:pt x="208231" y="23976"/>
                  <a:pt x="208329" y="23829"/>
                  <a:pt x="208484" y="23750"/>
                </a:cubicBezTo>
                <a:cubicBezTo>
                  <a:pt x="208536" y="23720"/>
                  <a:pt x="208585" y="23707"/>
                  <a:pt x="208634" y="23691"/>
                </a:cubicBezTo>
                <a:cubicBezTo>
                  <a:pt x="208887" y="23386"/>
                  <a:pt x="209179" y="23012"/>
                  <a:pt x="209457" y="22665"/>
                </a:cubicBezTo>
                <a:cubicBezTo>
                  <a:pt x="209192" y="22078"/>
                  <a:pt x="208720" y="21403"/>
                  <a:pt x="208956" y="21229"/>
                </a:cubicBezTo>
                <a:cubicBezTo>
                  <a:pt x="209411" y="20888"/>
                  <a:pt x="209221" y="20262"/>
                  <a:pt x="208815" y="20173"/>
                </a:cubicBezTo>
                <a:cubicBezTo>
                  <a:pt x="208795" y="20169"/>
                  <a:pt x="208774" y="20167"/>
                  <a:pt x="208750" y="20167"/>
                </a:cubicBezTo>
                <a:cubicBezTo>
                  <a:pt x="208433" y="20167"/>
                  <a:pt x="207765" y="20522"/>
                  <a:pt x="207359" y="20757"/>
                </a:cubicBezTo>
                <a:cubicBezTo>
                  <a:pt x="207339" y="20432"/>
                  <a:pt x="207326" y="20144"/>
                  <a:pt x="207313" y="19951"/>
                </a:cubicBezTo>
                <a:cubicBezTo>
                  <a:pt x="207298" y="19640"/>
                  <a:pt x="207037" y="19405"/>
                  <a:pt x="206728" y="19405"/>
                </a:cubicBezTo>
                <a:cubicBezTo>
                  <a:pt x="206567" y="19405"/>
                  <a:pt x="206393" y="19469"/>
                  <a:pt x="206235" y="19619"/>
                </a:cubicBezTo>
                <a:cubicBezTo>
                  <a:pt x="205772" y="20059"/>
                  <a:pt x="206225" y="22314"/>
                  <a:pt x="206218" y="22668"/>
                </a:cubicBezTo>
                <a:cubicBezTo>
                  <a:pt x="206217" y="22754"/>
                  <a:pt x="206157" y="22787"/>
                  <a:pt x="206063" y="22787"/>
                </a:cubicBezTo>
                <a:cubicBezTo>
                  <a:pt x="205966" y="22787"/>
                  <a:pt x="205832" y="22752"/>
                  <a:pt x="205684" y="22704"/>
                </a:cubicBezTo>
                <a:cubicBezTo>
                  <a:pt x="205936" y="22353"/>
                  <a:pt x="205740" y="21875"/>
                  <a:pt x="205386" y="21803"/>
                </a:cubicBezTo>
                <a:cubicBezTo>
                  <a:pt x="205368" y="21799"/>
                  <a:pt x="205348" y="21797"/>
                  <a:pt x="205326" y="21797"/>
                </a:cubicBezTo>
                <a:cubicBezTo>
                  <a:pt x="205011" y="21797"/>
                  <a:pt x="204342" y="22163"/>
                  <a:pt x="203937" y="22399"/>
                </a:cubicBezTo>
                <a:cubicBezTo>
                  <a:pt x="203914" y="22078"/>
                  <a:pt x="203897" y="21790"/>
                  <a:pt x="203884" y="21596"/>
                </a:cubicBezTo>
                <a:cubicBezTo>
                  <a:pt x="203863" y="21288"/>
                  <a:pt x="203603" y="21057"/>
                  <a:pt x="203299" y="21057"/>
                </a:cubicBezTo>
                <a:cubicBezTo>
                  <a:pt x="203136" y="21057"/>
                  <a:pt x="202961" y="21123"/>
                  <a:pt x="202802" y="21278"/>
                </a:cubicBezTo>
                <a:cubicBezTo>
                  <a:pt x="202340" y="21724"/>
                  <a:pt x="202819" y="23973"/>
                  <a:pt x="202819" y="24327"/>
                </a:cubicBezTo>
                <a:cubicBezTo>
                  <a:pt x="202819" y="24415"/>
                  <a:pt x="202757" y="24448"/>
                  <a:pt x="202659" y="24448"/>
                </a:cubicBezTo>
                <a:cubicBezTo>
                  <a:pt x="202405" y="24448"/>
                  <a:pt x="201906" y="24224"/>
                  <a:pt x="201590" y="24127"/>
                </a:cubicBezTo>
                <a:cubicBezTo>
                  <a:pt x="201494" y="23881"/>
                  <a:pt x="201412" y="23658"/>
                  <a:pt x="201357" y="23504"/>
                </a:cubicBezTo>
                <a:cubicBezTo>
                  <a:pt x="201269" y="23270"/>
                  <a:pt x="201047" y="23129"/>
                  <a:pt x="200811" y="23129"/>
                </a:cubicBezTo>
                <a:cubicBezTo>
                  <a:pt x="200598" y="23129"/>
                  <a:pt x="200373" y="23243"/>
                  <a:pt x="200226" y="23507"/>
                </a:cubicBezTo>
                <a:cubicBezTo>
                  <a:pt x="199914" y="24068"/>
                  <a:pt x="200678" y="25373"/>
                  <a:pt x="200777" y="25714"/>
                </a:cubicBezTo>
                <a:cubicBezTo>
                  <a:pt x="200842" y="25933"/>
                  <a:pt x="200534" y="26222"/>
                  <a:pt x="200209" y="26409"/>
                </a:cubicBezTo>
                <a:cubicBezTo>
                  <a:pt x="200187" y="25976"/>
                  <a:pt x="199891" y="25748"/>
                  <a:pt x="199594" y="25748"/>
                </a:cubicBezTo>
                <a:cubicBezTo>
                  <a:pt x="199455" y="25748"/>
                  <a:pt x="199315" y="25798"/>
                  <a:pt x="199203" y="25900"/>
                </a:cubicBezTo>
                <a:cubicBezTo>
                  <a:pt x="199062" y="26032"/>
                  <a:pt x="198849" y="26228"/>
                  <a:pt x="198610" y="26445"/>
                </a:cubicBezTo>
                <a:cubicBezTo>
                  <a:pt x="198472" y="25963"/>
                  <a:pt x="198213" y="25166"/>
                  <a:pt x="197970" y="25015"/>
                </a:cubicBezTo>
                <a:cubicBezTo>
                  <a:pt x="197894" y="24967"/>
                  <a:pt x="197807" y="24945"/>
                  <a:pt x="197718" y="24945"/>
                </a:cubicBezTo>
                <a:cubicBezTo>
                  <a:pt x="197401" y="24945"/>
                  <a:pt x="197065" y="25233"/>
                  <a:pt x="197134" y="25674"/>
                </a:cubicBezTo>
                <a:cubicBezTo>
                  <a:pt x="197210" y="26127"/>
                  <a:pt x="197315" y="26913"/>
                  <a:pt x="197275" y="27536"/>
                </a:cubicBezTo>
                <a:cubicBezTo>
                  <a:pt x="196780" y="27874"/>
                  <a:pt x="196007" y="28339"/>
                  <a:pt x="195610" y="28575"/>
                </a:cubicBezTo>
                <a:cubicBezTo>
                  <a:pt x="195620" y="28441"/>
                  <a:pt x="195626" y="28313"/>
                  <a:pt x="195626" y="28198"/>
                </a:cubicBezTo>
                <a:cubicBezTo>
                  <a:pt x="195630" y="27431"/>
                  <a:pt x="195892" y="25779"/>
                  <a:pt x="195820" y="25130"/>
                </a:cubicBezTo>
                <a:cubicBezTo>
                  <a:pt x="195764" y="24606"/>
                  <a:pt x="195523" y="24234"/>
                  <a:pt x="195120" y="24234"/>
                </a:cubicBezTo>
                <a:cubicBezTo>
                  <a:pt x="195024" y="24234"/>
                  <a:pt x="194918" y="24255"/>
                  <a:pt x="194804" y="24301"/>
                </a:cubicBezTo>
                <a:cubicBezTo>
                  <a:pt x="194305" y="24497"/>
                  <a:pt x="194269" y="25389"/>
                  <a:pt x="194361" y="25953"/>
                </a:cubicBezTo>
                <a:cubicBezTo>
                  <a:pt x="194450" y="26517"/>
                  <a:pt x="194515" y="26802"/>
                  <a:pt x="193925" y="27382"/>
                </a:cubicBezTo>
                <a:cubicBezTo>
                  <a:pt x="193687" y="27617"/>
                  <a:pt x="193406" y="27643"/>
                  <a:pt x="193146" y="27643"/>
                </a:cubicBezTo>
                <a:cubicBezTo>
                  <a:pt x="193072" y="27643"/>
                  <a:pt x="193000" y="27641"/>
                  <a:pt x="192932" y="27641"/>
                </a:cubicBezTo>
                <a:cubicBezTo>
                  <a:pt x="192843" y="27438"/>
                  <a:pt x="192699" y="27287"/>
                  <a:pt x="192522" y="27245"/>
                </a:cubicBezTo>
                <a:cubicBezTo>
                  <a:pt x="192391" y="27212"/>
                  <a:pt x="192247" y="27123"/>
                  <a:pt x="192099" y="27022"/>
                </a:cubicBezTo>
                <a:cubicBezTo>
                  <a:pt x="192555" y="26720"/>
                  <a:pt x="193043" y="26235"/>
                  <a:pt x="192912" y="25792"/>
                </a:cubicBezTo>
                <a:cubicBezTo>
                  <a:pt x="192809" y="25434"/>
                  <a:pt x="192578" y="25277"/>
                  <a:pt x="192294" y="25277"/>
                </a:cubicBezTo>
                <a:cubicBezTo>
                  <a:pt x="192092" y="25277"/>
                  <a:pt x="191864" y="25356"/>
                  <a:pt x="191634" y="25497"/>
                </a:cubicBezTo>
                <a:cubicBezTo>
                  <a:pt x="191076" y="25838"/>
                  <a:pt x="189929" y="27054"/>
                  <a:pt x="189326" y="27530"/>
                </a:cubicBezTo>
                <a:cubicBezTo>
                  <a:pt x="189237" y="27599"/>
                  <a:pt x="189139" y="27677"/>
                  <a:pt x="189034" y="27769"/>
                </a:cubicBezTo>
                <a:cubicBezTo>
                  <a:pt x="188982" y="27313"/>
                  <a:pt x="188877" y="26415"/>
                  <a:pt x="188841" y="25819"/>
                </a:cubicBezTo>
                <a:cubicBezTo>
                  <a:pt x="189309" y="25402"/>
                  <a:pt x="189995" y="25009"/>
                  <a:pt x="190398" y="24789"/>
                </a:cubicBezTo>
                <a:cubicBezTo>
                  <a:pt x="190899" y="24514"/>
                  <a:pt x="190801" y="23871"/>
                  <a:pt x="190408" y="23724"/>
                </a:cubicBezTo>
                <a:cubicBezTo>
                  <a:pt x="190369" y="23710"/>
                  <a:pt x="190321" y="23704"/>
                  <a:pt x="190264" y="23704"/>
                </a:cubicBezTo>
                <a:cubicBezTo>
                  <a:pt x="189922" y="23704"/>
                  <a:pt x="189286" y="23934"/>
                  <a:pt x="188887" y="24094"/>
                </a:cubicBezTo>
                <a:cubicBezTo>
                  <a:pt x="188913" y="23770"/>
                  <a:pt x="188939" y="23484"/>
                  <a:pt x="188955" y="23291"/>
                </a:cubicBezTo>
                <a:cubicBezTo>
                  <a:pt x="188986" y="22952"/>
                  <a:pt x="188715" y="22660"/>
                  <a:pt x="188367" y="22660"/>
                </a:cubicBezTo>
                <a:cubicBezTo>
                  <a:pt x="188231" y="22660"/>
                  <a:pt x="188083" y="22705"/>
                  <a:pt x="187936" y="22809"/>
                </a:cubicBezTo>
                <a:cubicBezTo>
                  <a:pt x="187415" y="23180"/>
                  <a:pt x="187539" y="25474"/>
                  <a:pt x="187483" y="25825"/>
                </a:cubicBezTo>
                <a:cubicBezTo>
                  <a:pt x="187472" y="25895"/>
                  <a:pt x="187427" y="25923"/>
                  <a:pt x="187358" y="25923"/>
                </a:cubicBezTo>
                <a:cubicBezTo>
                  <a:pt x="187083" y="25923"/>
                  <a:pt x="186439" y="25470"/>
                  <a:pt x="186156" y="25376"/>
                </a:cubicBezTo>
                <a:cubicBezTo>
                  <a:pt x="186128" y="25367"/>
                  <a:pt x="186099" y="25363"/>
                  <a:pt x="186070" y="25363"/>
                </a:cubicBezTo>
                <a:cubicBezTo>
                  <a:pt x="185712" y="25363"/>
                  <a:pt x="185232" y="25983"/>
                  <a:pt x="185798" y="26386"/>
                </a:cubicBezTo>
                <a:cubicBezTo>
                  <a:pt x="186405" y="26818"/>
                  <a:pt x="186831" y="26707"/>
                  <a:pt x="187172" y="26982"/>
                </a:cubicBezTo>
                <a:cubicBezTo>
                  <a:pt x="187339" y="27117"/>
                  <a:pt x="187447" y="27589"/>
                  <a:pt x="187556" y="28087"/>
                </a:cubicBezTo>
                <a:cubicBezTo>
                  <a:pt x="187520" y="28107"/>
                  <a:pt x="187483" y="28120"/>
                  <a:pt x="187447" y="28143"/>
                </a:cubicBezTo>
                <a:cubicBezTo>
                  <a:pt x="187424" y="28162"/>
                  <a:pt x="187398" y="28189"/>
                  <a:pt x="187379" y="28212"/>
                </a:cubicBezTo>
                <a:cubicBezTo>
                  <a:pt x="187365" y="28179"/>
                  <a:pt x="187352" y="28146"/>
                  <a:pt x="187339" y="28110"/>
                </a:cubicBezTo>
                <a:cubicBezTo>
                  <a:pt x="187172" y="27580"/>
                  <a:pt x="186952" y="27224"/>
                  <a:pt x="186569" y="27224"/>
                </a:cubicBezTo>
                <a:cubicBezTo>
                  <a:pt x="186516" y="27224"/>
                  <a:pt x="186461" y="27231"/>
                  <a:pt x="186402" y="27245"/>
                </a:cubicBezTo>
                <a:cubicBezTo>
                  <a:pt x="186225" y="27287"/>
                  <a:pt x="186080" y="27438"/>
                  <a:pt x="185992" y="27641"/>
                </a:cubicBezTo>
                <a:cubicBezTo>
                  <a:pt x="185923" y="27641"/>
                  <a:pt x="185851" y="27643"/>
                  <a:pt x="185778" y="27643"/>
                </a:cubicBezTo>
                <a:cubicBezTo>
                  <a:pt x="185518" y="27643"/>
                  <a:pt x="185236" y="27617"/>
                  <a:pt x="184999" y="27382"/>
                </a:cubicBezTo>
                <a:cubicBezTo>
                  <a:pt x="184409" y="26802"/>
                  <a:pt x="184474" y="26517"/>
                  <a:pt x="184563" y="25953"/>
                </a:cubicBezTo>
                <a:cubicBezTo>
                  <a:pt x="184654" y="25389"/>
                  <a:pt x="184618" y="24497"/>
                  <a:pt x="184120" y="24301"/>
                </a:cubicBezTo>
                <a:cubicBezTo>
                  <a:pt x="184006" y="24255"/>
                  <a:pt x="183900" y="24234"/>
                  <a:pt x="183804" y="24234"/>
                </a:cubicBezTo>
                <a:cubicBezTo>
                  <a:pt x="183401" y="24234"/>
                  <a:pt x="183159" y="24606"/>
                  <a:pt x="183101" y="25130"/>
                </a:cubicBezTo>
                <a:cubicBezTo>
                  <a:pt x="183032" y="25779"/>
                  <a:pt x="183294" y="27431"/>
                  <a:pt x="183297" y="28198"/>
                </a:cubicBezTo>
                <a:cubicBezTo>
                  <a:pt x="183297" y="28313"/>
                  <a:pt x="183304" y="28441"/>
                  <a:pt x="183310" y="28575"/>
                </a:cubicBezTo>
                <a:cubicBezTo>
                  <a:pt x="182917" y="28339"/>
                  <a:pt x="182143" y="27874"/>
                  <a:pt x="181648" y="27536"/>
                </a:cubicBezTo>
                <a:cubicBezTo>
                  <a:pt x="181606" y="26913"/>
                  <a:pt x="181714" y="26127"/>
                  <a:pt x="181786" y="25674"/>
                </a:cubicBezTo>
                <a:cubicBezTo>
                  <a:pt x="181858" y="25233"/>
                  <a:pt x="181523" y="24945"/>
                  <a:pt x="181204" y="24945"/>
                </a:cubicBezTo>
                <a:cubicBezTo>
                  <a:pt x="181115" y="24945"/>
                  <a:pt x="181027" y="24967"/>
                  <a:pt x="180950" y="25015"/>
                </a:cubicBezTo>
                <a:cubicBezTo>
                  <a:pt x="180711" y="25166"/>
                  <a:pt x="180448" y="25963"/>
                  <a:pt x="180314" y="26445"/>
                </a:cubicBezTo>
                <a:cubicBezTo>
                  <a:pt x="180071" y="26228"/>
                  <a:pt x="179862" y="26032"/>
                  <a:pt x="179717" y="25900"/>
                </a:cubicBezTo>
                <a:cubicBezTo>
                  <a:pt x="179606" y="25798"/>
                  <a:pt x="179467" y="25748"/>
                  <a:pt x="179329" y="25748"/>
                </a:cubicBezTo>
                <a:cubicBezTo>
                  <a:pt x="179032" y="25748"/>
                  <a:pt x="178737" y="25976"/>
                  <a:pt x="178714" y="26409"/>
                </a:cubicBezTo>
                <a:cubicBezTo>
                  <a:pt x="178390" y="26222"/>
                  <a:pt x="178078" y="25933"/>
                  <a:pt x="178147" y="25714"/>
                </a:cubicBezTo>
                <a:cubicBezTo>
                  <a:pt x="178246" y="25373"/>
                  <a:pt x="179006" y="24068"/>
                  <a:pt x="178695" y="23507"/>
                </a:cubicBezTo>
                <a:cubicBezTo>
                  <a:pt x="178547" y="23243"/>
                  <a:pt x="178323" y="23129"/>
                  <a:pt x="178111" y="23129"/>
                </a:cubicBezTo>
                <a:cubicBezTo>
                  <a:pt x="177876" y="23129"/>
                  <a:pt x="177655" y="23270"/>
                  <a:pt x="177567" y="23504"/>
                </a:cubicBezTo>
                <a:cubicBezTo>
                  <a:pt x="177508" y="23658"/>
                  <a:pt x="177429" y="23881"/>
                  <a:pt x="177334" y="24127"/>
                </a:cubicBezTo>
                <a:cubicBezTo>
                  <a:pt x="177018" y="24224"/>
                  <a:pt x="176519" y="24448"/>
                  <a:pt x="176265" y="24448"/>
                </a:cubicBezTo>
                <a:cubicBezTo>
                  <a:pt x="176166" y="24448"/>
                  <a:pt x="176105" y="24415"/>
                  <a:pt x="176105" y="24327"/>
                </a:cubicBezTo>
                <a:cubicBezTo>
                  <a:pt x="176102" y="23973"/>
                  <a:pt x="176580" y="21724"/>
                  <a:pt x="176121" y="21278"/>
                </a:cubicBezTo>
                <a:cubicBezTo>
                  <a:pt x="175962" y="21123"/>
                  <a:pt x="175786" y="21057"/>
                  <a:pt x="175624" y="21057"/>
                </a:cubicBezTo>
                <a:cubicBezTo>
                  <a:pt x="175319" y="21057"/>
                  <a:pt x="175061" y="21288"/>
                  <a:pt x="175039" y="21596"/>
                </a:cubicBezTo>
                <a:cubicBezTo>
                  <a:pt x="175026" y="21790"/>
                  <a:pt x="175010" y="22078"/>
                  <a:pt x="174987" y="22399"/>
                </a:cubicBezTo>
                <a:cubicBezTo>
                  <a:pt x="174579" y="22163"/>
                  <a:pt x="173909" y="21797"/>
                  <a:pt x="173597" y="21797"/>
                </a:cubicBezTo>
                <a:cubicBezTo>
                  <a:pt x="173575" y="21797"/>
                  <a:pt x="173556" y="21799"/>
                  <a:pt x="173538" y="21803"/>
                </a:cubicBezTo>
                <a:cubicBezTo>
                  <a:pt x="173184" y="21875"/>
                  <a:pt x="172987" y="22353"/>
                  <a:pt x="173240" y="22704"/>
                </a:cubicBezTo>
                <a:cubicBezTo>
                  <a:pt x="173092" y="22752"/>
                  <a:pt x="172957" y="22787"/>
                  <a:pt x="172860" y="22787"/>
                </a:cubicBezTo>
                <a:cubicBezTo>
                  <a:pt x="172765" y="22787"/>
                  <a:pt x="172705" y="22754"/>
                  <a:pt x="172705" y="22668"/>
                </a:cubicBezTo>
                <a:cubicBezTo>
                  <a:pt x="172699" y="22314"/>
                  <a:pt x="173151" y="20059"/>
                  <a:pt x="172689" y="19619"/>
                </a:cubicBezTo>
                <a:cubicBezTo>
                  <a:pt x="172529" y="19469"/>
                  <a:pt x="172355" y="19405"/>
                  <a:pt x="172194" y="19405"/>
                </a:cubicBezTo>
                <a:cubicBezTo>
                  <a:pt x="171885" y="19405"/>
                  <a:pt x="171624" y="19640"/>
                  <a:pt x="171607" y="19951"/>
                </a:cubicBezTo>
                <a:cubicBezTo>
                  <a:pt x="171597" y="20144"/>
                  <a:pt x="171584" y="20432"/>
                  <a:pt x="171561" y="20757"/>
                </a:cubicBezTo>
                <a:cubicBezTo>
                  <a:pt x="171158" y="20522"/>
                  <a:pt x="170488" y="20167"/>
                  <a:pt x="170173" y="20167"/>
                </a:cubicBezTo>
                <a:cubicBezTo>
                  <a:pt x="170150" y="20167"/>
                  <a:pt x="170128" y="20169"/>
                  <a:pt x="170109" y="20173"/>
                </a:cubicBezTo>
                <a:cubicBezTo>
                  <a:pt x="169703" y="20262"/>
                  <a:pt x="169509" y="20888"/>
                  <a:pt x="169968" y="21229"/>
                </a:cubicBezTo>
                <a:cubicBezTo>
                  <a:pt x="170201" y="21403"/>
                  <a:pt x="169732" y="22078"/>
                  <a:pt x="169467" y="22665"/>
                </a:cubicBezTo>
                <a:cubicBezTo>
                  <a:pt x="169745" y="23012"/>
                  <a:pt x="170034" y="23386"/>
                  <a:pt x="170289" y="23691"/>
                </a:cubicBezTo>
                <a:cubicBezTo>
                  <a:pt x="170339" y="23707"/>
                  <a:pt x="170388" y="23720"/>
                  <a:pt x="170440" y="23750"/>
                </a:cubicBezTo>
                <a:cubicBezTo>
                  <a:pt x="170594" y="23829"/>
                  <a:pt x="170689" y="23976"/>
                  <a:pt x="170748" y="24156"/>
                </a:cubicBezTo>
                <a:cubicBezTo>
                  <a:pt x="170348" y="23957"/>
                  <a:pt x="169280" y="23940"/>
                  <a:pt x="169378" y="23478"/>
                </a:cubicBezTo>
                <a:cubicBezTo>
                  <a:pt x="169230" y="23304"/>
                  <a:pt x="169316" y="22999"/>
                  <a:pt x="169467" y="22665"/>
                </a:cubicBezTo>
                <a:cubicBezTo>
                  <a:pt x="169155" y="22281"/>
                  <a:pt x="168857" y="21931"/>
                  <a:pt x="168647" y="21754"/>
                </a:cubicBezTo>
                <a:cubicBezTo>
                  <a:pt x="168402" y="21552"/>
                  <a:pt x="168148" y="21435"/>
                  <a:pt x="167921" y="21435"/>
                </a:cubicBezTo>
                <a:cubicBezTo>
                  <a:pt x="167680" y="21435"/>
                  <a:pt x="167471" y="21566"/>
                  <a:pt x="167336" y="21865"/>
                </a:cubicBezTo>
                <a:cubicBezTo>
                  <a:pt x="167146" y="22281"/>
                  <a:pt x="167552" y="22826"/>
                  <a:pt x="167959" y="23189"/>
                </a:cubicBezTo>
                <a:cubicBezTo>
                  <a:pt x="167782" y="23147"/>
                  <a:pt x="167608" y="23068"/>
                  <a:pt x="167464" y="22898"/>
                </a:cubicBezTo>
                <a:cubicBezTo>
                  <a:pt x="166929" y="22262"/>
                  <a:pt x="167024" y="21983"/>
                  <a:pt x="167165" y="21429"/>
                </a:cubicBezTo>
                <a:cubicBezTo>
                  <a:pt x="167309" y="20878"/>
                  <a:pt x="167362" y="19983"/>
                  <a:pt x="166883" y="19741"/>
                </a:cubicBezTo>
                <a:cubicBezTo>
                  <a:pt x="166751" y="19674"/>
                  <a:pt x="166629" y="19643"/>
                  <a:pt x="166517" y="19643"/>
                </a:cubicBezTo>
                <a:cubicBezTo>
                  <a:pt x="166145" y="19643"/>
                  <a:pt x="165890" y="19983"/>
                  <a:pt x="165792" y="20472"/>
                </a:cubicBezTo>
                <a:cubicBezTo>
                  <a:pt x="165657" y="21111"/>
                  <a:pt x="165759" y="22783"/>
                  <a:pt x="165693" y="23547"/>
                </a:cubicBezTo>
                <a:cubicBezTo>
                  <a:pt x="165680" y="23658"/>
                  <a:pt x="165674" y="23786"/>
                  <a:pt x="165670" y="23920"/>
                </a:cubicBezTo>
                <a:cubicBezTo>
                  <a:pt x="165300" y="23648"/>
                  <a:pt x="164575" y="23111"/>
                  <a:pt x="164113" y="22727"/>
                </a:cubicBezTo>
                <a:cubicBezTo>
                  <a:pt x="164130" y="22104"/>
                  <a:pt x="164313" y="21331"/>
                  <a:pt x="164431" y="20888"/>
                </a:cubicBezTo>
                <a:cubicBezTo>
                  <a:pt x="164547" y="20433"/>
                  <a:pt x="164206" y="20105"/>
                  <a:pt x="163873" y="20105"/>
                </a:cubicBezTo>
                <a:cubicBezTo>
                  <a:pt x="163800" y="20105"/>
                  <a:pt x="163728" y="20120"/>
                  <a:pt x="163661" y="20154"/>
                </a:cubicBezTo>
                <a:cubicBezTo>
                  <a:pt x="163405" y="20282"/>
                  <a:pt x="163071" y="21049"/>
                  <a:pt x="162887" y="21514"/>
                </a:cubicBezTo>
                <a:cubicBezTo>
                  <a:pt x="162671" y="21275"/>
                  <a:pt x="162477" y="21062"/>
                  <a:pt x="162350" y="20914"/>
                </a:cubicBezTo>
                <a:cubicBezTo>
                  <a:pt x="162236" y="20787"/>
                  <a:pt x="162079" y="20723"/>
                  <a:pt x="161921" y="20723"/>
                </a:cubicBezTo>
                <a:cubicBezTo>
                  <a:pt x="161640" y="20723"/>
                  <a:pt x="161355" y="20924"/>
                  <a:pt x="161301" y="21331"/>
                </a:cubicBezTo>
                <a:cubicBezTo>
                  <a:pt x="161212" y="21963"/>
                  <a:pt x="162972" y="23442"/>
                  <a:pt x="163189" y="23720"/>
                </a:cubicBezTo>
                <a:cubicBezTo>
                  <a:pt x="163408" y="24002"/>
                  <a:pt x="162281" y="24206"/>
                  <a:pt x="161953" y="24386"/>
                </a:cubicBezTo>
                <a:cubicBezTo>
                  <a:pt x="161650" y="24550"/>
                  <a:pt x="161700" y="25350"/>
                  <a:pt x="162290" y="25350"/>
                </a:cubicBezTo>
                <a:cubicBezTo>
                  <a:pt x="162338" y="25350"/>
                  <a:pt x="162389" y="25345"/>
                  <a:pt x="162445" y="25333"/>
                </a:cubicBezTo>
                <a:cubicBezTo>
                  <a:pt x="163176" y="25189"/>
                  <a:pt x="163385" y="24802"/>
                  <a:pt x="163821" y="24740"/>
                </a:cubicBezTo>
                <a:cubicBezTo>
                  <a:pt x="163833" y="24738"/>
                  <a:pt x="163846" y="24738"/>
                  <a:pt x="163858" y="24738"/>
                </a:cubicBezTo>
                <a:cubicBezTo>
                  <a:pt x="164080" y="24738"/>
                  <a:pt x="164475" y="24971"/>
                  <a:pt x="164887" y="25219"/>
                </a:cubicBezTo>
                <a:cubicBezTo>
                  <a:pt x="164874" y="25258"/>
                  <a:pt x="164864" y="25291"/>
                  <a:pt x="164854" y="25337"/>
                </a:cubicBezTo>
                <a:cubicBezTo>
                  <a:pt x="164851" y="25366"/>
                  <a:pt x="164854" y="25399"/>
                  <a:pt x="164861" y="25432"/>
                </a:cubicBezTo>
                <a:cubicBezTo>
                  <a:pt x="164825" y="25419"/>
                  <a:pt x="164792" y="25409"/>
                  <a:pt x="164756" y="25392"/>
                </a:cubicBezTo>
                <a:cubicBezTo>
                  <a:pt x="164475" y="25257"/>
                  <a:pt x="164223" y="25171"/>
                  <a:pt x="164010" y="25171"/>
                </a:cubicBezTo>
                <a:cubicBezTo>
                  <a:pt x="163789" y="25171"/>
                  <a:pt x="163610" y="25263"/>
                  <a:pt x="163484" y="25484"/>
                </a:cubicBezTo>
                <a:cubicBezTo>
                  <a:pt x="163428" y="25582"/>
                  <a:pt x="163415" y="25701"/>
                  <a:pt x="163431" y="25825"/>
                </a:cubicBezTo>
                <a:cubicBezTo>
                  <a:pt x="163341" y="25803"/>
                  <a:pt x="163227" y="25792"/>
                  <a:pt x="163095" y="25792"/>
                </a:cubicBezTo>
                <a:cubicBezTo>
                  <a:pt x="162840" y="25792"/>
                  <a:pt x="162517" y="25831"/>
                  <a:pt x="162156" y="25900"/>
                </a:cubicBezTo>
                <a:cubicBezTo>
                  <a:pt x="161379" y="25786"/>
                  <a:pt x="160406" y="25717"/>
                  <a:pt x="159589" y="25717"/>
                </a:cubicBezTo>
                <a:cubicBezTo>
                  <a:pt x="159023" y="25717"/>
                  <a:pt x="158531" y="25750"/>
                  <a:pt x="158232" y="25825"/>
                </a:cubicBezTo>
                <a:cubicBezTo>
                  <a:pt x="158249" y="25701"/>
                  <a:pt x="158235" y="25582"/>
                  <a:pt x="158180" y="25484"/>
                </a:cubicBezTo>
                <a:cubicBezTo>
                  <a:pt x="158053" y="25263"/>
                  <a:pt x="157874" y="25171"/>
                  <a:pt x="157654" y="25171"/>
                </a:cubicBezTo>
                <a:cubicBezTo>
                  <a:pt x="157440" y="25171"/>
                  <a:pt x="157188" y="25257"/>
                  <a:pt x="156908" y="25392"/>
                </a:cubicBezTo>
                <a:cubicBezTo>
                  <a:pt x="156872" y="25409"/>
                  <a:pt x="156839" y="25419"/>
                  <a:pt x="156803" y="25432"/>
                </a:cubicBezTo>
                <a:cubicBezTo>
                  <a:pt x="156809" y="25399"/>
                  <a:pt x="156813" y="25366"/>
                  <a:pt x="156809" y="25337"/>
                </a:cubicBezTo>
                <a:cubicBezTo>
                  <a:pt x="156803" y="25291"/>
                  <a:pt x="156790" y="25258"/>
                  <a:pt x="156777" y="25219"/>
                </a:cubicBezTo>
                <a:cubicBezTo>
                  <a:pt x="157189" y="24971"/>
                  <a:pt x="157586" y="24738"/>
                  <a:pt x="157806" y="24738"/>
                </a:cubicBezTo>
                <a:cubicBezTo>
                  <a:pt x="157818" y="24738"/>
                  <a:pt x="157831" y="24738"/>
                  <a:pt x="157842" y="24740"/>
                </a:cubicBezTo>
                <a:cubicBezTo>
                  <a:pt x="158278" y="24802"/>
                  <a:pt x="158488" y="25189"/>
                  <a:pt x="159222" y="25333"/>
                </a:cubicBezTo>
                <a:cubicBezTo>
                  <a:pt x="159277" y="25345"/>
                  <a:pt x="159328" y="25350"/>
                  <a:pt x="159376" y="25350"/>
                </a:cubicBezTo>
                <a:cubicBezTo>
                  <a:pt x="159964" y="25350"/>
                  <a:pt x="160014" y="24550"/>
                  <a:pt x="159711" y="24386"/>
                </a:cubicBezTo>
                <a:cubicBezTo>
                  <a:pt x="159383" y="24206"/>
                  <a:pt x="158255" y="24002"/>
                  <a:pt x="158475" y="23720"/>
                </a:cubicBezTo>
                <a:cubicBezTo>
                  <a:pt x="158691" y="23442"/>
                  <a:pt x="160451" y="21963"/>
                  <a:pt x="160366" y="21331"/>
                </a:cubicBezTo>
                <a:cubicBezTo>
                  <a:pt x="160310" y="20924"/>
                  <a:pt x="160024" y="20723"/>
                  <a:pt x="159743" y="20723"/>
                </a:cubicBezTo>
                <a:cubicBezTo>
                  <a:pt x="159584" y="20723"/>
                  <a:pt x="159427" y="20787"/>
                  <a:pt x="159314" y="20914"/>
                </a:cubicBezTo>
                <a:cubicBezTo>
                  <a:pt x="159186" y="21062"/>
                  <a:pt x="158996" y="21275"/>
                  <a:pt x="158776" y="21514"/>
                </a:cubicBezTo>
                <a:cubicBezTo>
                  <a:pt x="158593" y="21049"/>
                  <a:pt x="158258" y="20282"/>
                  <a:pt x="158003" y="20154"/>
                </a:cubicBezTo>
                <a:cubicBezTo>
                  <a:pt x="157936" y="20120"/>
                  <a:pt x="157863" y="20105"/>
                  <a:pt x="157791" y="20105"/>
                </a:cubicBezTo>
                <a:cubicBezTo>
                  <a:pt x="157458" y="20105"/>
                  <a:pt x="157117" y="20433"/>
                  <a:pt x="157236" y="20888"/>
                </a:cubicBezTo>
                <a:cubicBezTo>
                  <a:pt x="157350" y="21331"/>
                  <a:pt x="157534" y="22104"/>
                  <a:pt x="157550" y="22727"/>
                </a:cubicBezTo>
                <a:cubicBezTo>
                  <a:pt x="157088" y="23111"/>
                  <a:pt x="156364" y="23648"/>
                  <a:pt x="155993" y="23920"/>
                </a:cubicBezTo>
                <a:cubicBezTo>
                  <a:pt x="155990" y="23786"/>
                  <a:pt x="155983" y="23658"/>
                  <a:pt x="155970" y="23547"/>
                </a:cubicBezTo>
                <a:cubicBezTo>
                  <a:pt x="155905" y="22783"/>
                  <a:pt x="156006" y="21111"/>
                  <a:pt x="155875" y="20472"/>
                </a:cubicBezTo>
                <a:cubicBezTo>
                  <a:pt x="155774" y="19983"/>
                  <a:pt x="155519" y="19643"/>
                  <a:pt x="155147" y="19643"/>
                </a:cubicBezTo>
                <a:cubicBezTo>
                  <a:pt x="155035" y="19643"/>
                  <a:pt x="154912" y="19674"/>
                  <a:pt x="154780" y="19741"/>
                </a:cubicBezTo>
                <a:cubicBezTo>
                  <a:pt x="154302" y="19983"/>
                  <a:pt x="154354" y="20878"/>
                  <a:pt x="154498" y="21429"/>
                </a:cubicBezTo>
                <a:cubicBezTo>
                  <a:pt x="154643" y="21983"/>
                  <a:pt x="154734" y="22262"/>
                  <a:pt x="154203" y="22898"/>
                </a:cubicBezTo>
                <a:cubicBezTo>
                  <a:pt x="154056" y="23068"/>
                  <a:pt x="153882" y="23147"/>
                  <a:pt x="153705" y="23189"/>
                </a:cubicBezTo>
                <a:cubicBezTo>
                  <a:pt x="154111" y="22826"/>
                  <a:pt x="154518" y="22281"/>
                  <a:pt x="154331" y="21865"/>
                </a:cubicBezTo>
                <a:cubicBezTo>
                  <a:pt x="154194" y="21566"/>
                  <a:pt x="153984" y="21435"/>
                  <a:pt x="153743" y="21435"/>
                </a:cubicBezTo>
                <a:cubicBezTo>
                  <a:pt x="153516" y="21435"/>
                  <a:pt x="153261" y="21552"/>
                  <a:pt x="153017" y="21754"/>
                </a:cubicBezTo>
                <a:cubicBezTo>
                  <a:pt x="152807" y="21931"/>
                  <a:pt x="152508" y="22281"/>
                  <a:pt x="152197" y="22665"/>
                </a:cubicBezTo>
                <a:cubicBezTo>
                  <a:pt x="152348" y="22999"/>
                  <a:pt x="152433" y="23304"/>
                  <a:pt x="152286" y="23478"/>
                </a:cubicBezTo>
                <a:cubicBezTo>
                  <a:pt x="152384" y="23940"/>
                  <a:pt x="151315" y="23957"/>
                  <a:pt x="150915" y="24156"/>
                </a:cubicBezTo>
                <a:cubicBezTo>
                  <a:pt x="150974" y="23976"/>
                  <a:pt x="151069" y="23829"/>
                  <a:pt x="151223" y="23750"/>
                </a:cubicBezTo>
                <a:cubicBezTo>
                  <a:pt x="151276" y="23720"/>
                  <a:pt x="151325" y="23707"/>
                  <a:pt x="151374" y="23691"/>
                </a:cubicBezTo>
                <a:cubicBezTo>
                  <a:pt x="151630" y="23386"/>
                  <a:pt x="151918" y="23012"/>
                  <a:pt x="152197" y="22665"/>
                </a:cubicBezTo>
                <a:cubicBezTo>
                  <a:pt x="151931" y="22078"/>
                  <a:pt x="151463" y="21403"/>
                  <a:pt x="151699" y="21229"/>
                </a:cubicBezTo>
                <a:cubicBezTo>
                  <a:pt x="152154" y="20888"/>
                  <a:pt x="151961" y="20262"/>
                  <a:pt x="151554" y="20173"/>
                </a:cubicBezTo>
                <a:cubicBezTo>
                  <a:pt x="151535" y="20169"/>
                  <a:pt x="151514" y="20167"/>
                  <a:pt x="151491" y="20167"/>
                </a:cubicBezTo>
                <a:cubicBezTo>
                  <a:pt x="151175" y="20167"/>
                  <a:pt x="150505" y="20522"/>
                  <a:pt x="150102" y="20757"/>
                </a:cubicBezTo>
                <a:cubicBezTo>
                  <a:pt x="150079" y="20432"/>
                  <a:pt x="150066" y="20144"/>
                  <a:pt x="150056" y="19951"/>
                </a:cubicBezTo>
                <a:cubicBezTo>
                  <a:pt x="150039" y="19640"/>
                  <a:pt x="149778" y="19405"/>
                  <a:pt x="149469" y="19405"/>
                </a:cubicBezTo>
                <a:cubicBezTo>
                  <a:pt x="149308" y="19405"/>
                  <a:pt x="149134" y="19469"/>
                  <a:pt x="148975" y="19619"/>
                </a:cubicBezTo>
                <a:cubicBezTo>
                  <a:pt x="148512" y="20059"/>
                  <a:pt x="148965" y="22314"/>
                  <a:pt x="148958" y="22668"/>
                </a:cubicBezTo>
                <a:cubicBezTo>
                  <a:pt x="148958" y="22754"/>
                  <a:pt x="148899" y="22787"/>
                  <a:pt x="148804" y="22787"/>
                </a:cubicBezTo>
                <a:cubicBezTo>
                  <a:pt x="148707" y="22787"/>
                  <a:pt x="148571" y="22752"/>
                  <a:pt x="148424" y="22704"/>
                </a:cubicBezTo>
                <a:cubicBezTo>
                  <a:pt x="148676" y="22353"/>
                  <a:pt x="148483" y="21875"/>
                  <a:pt x="148126" y="21803"/>
                </a:cubicBezTo>
                <a:cubicBezTo>
                  <a:pt x="148108" y="21799"/>
                  <a:pt x="148088" y="21797"/>
                  <a:pt x="148067" y="21797"/>
                </a:cubicBezTo>
                <a:cubicBezTo>
                  <a:pt x="147754" y="21797"/>
                  <a:pt x="147085" y="22163"/>
                  <a:pt x="146680" y="22399"/>
                </a:cubicBezTo>
                <a:cubicBezTo>
                  <a:pt x="146654" y="22078"/>
                  <a:pt x="146637" y="21790"/>
                  <a:pt x="146624" y="21596"/>
                </a:cubicBezTo>
                <a:cubicBezTo>
                  <a:pt x="146605" y="21288"/>
                  <a:pt x="146346" y="21057"/>
                  <a:pt x="146041" y="21057"/>
                </a:cubicBezTo>
                <a:cubicBezTo>
                  <a:pt x="145878" y="21057"/>
                  <a:pt x="145702" y="21123"/>
                  <a:pt x="145542" y="21278"/>
                </a:cubicBezTo>
                <a:cubicBezTo>
                  <a:pt x="145083" y="21724"/>
                  <a:pt x="145562" y="23973"/>
                  <a:pt x="145559" y="24327"/>
                </a:cubicBezTo>
                <a:cubicBezTo>
                  <a:pt x="145559" y="24415"/>
                  <a:pt x="145497" y="24448"/>
                  <a:pt x="145399" y="24448"/>
                </a:cubicBezTo>
                <a:cubicBezTo>
                  <a:pt x="145145" y="24448"/>
                  <a:pt x="144646" y="24224"/>
                  <a:pt x="144329" y="24127"/>
                </a:cubicBezTo>
                <a:cubicBezTo>
                  <a:pt x="144234" y="23881"/>
                  <a:pt x="144156" y="23658"/>
                  <a:pt x="144097" y="23504"/>
                </a:cubicBezTo>
                <a:cubicBezTo>
                  <a:pt x="144009" y="23270"/>
                  <a:pt x="143787" y="23129"/>
                  <a:pt x="143552" y="23129"/>
                </a:cubicBezTo>
                <a:cubicBezTo>
                  <a:pt x="143340" y="23129"/>
                  <a:pt x="143117" y="23243"/>
                  <a:pt x="142969" y="23507"/>
                </a:cubicBezTo>
                <a:cubicBezTo>
                  <a:pt x="142657" y="24068"/>
                  <a:pt x="143418" y="25373"/>
                  <a:pt x="143516" y="25714"/>
                </a:cubicBezTo>
                <a:cubicBezTo>
                  <a:pt x="143585" y="25933"/>
                  <a:pt x="143274" y="26222"/>
                  <a:pt x="142949" y="26409"/>
                </a:cubicBezTo>
                <a:cubicBezTo>
                  <a:pt x="142927" y="25976"/>
                  <a:pt x="142631" y="25748"/>
                  <a:pt x="142335" y="25748"/>
                </a:cubicBezTo>
                <a:cubicBezTo>
                  <a:pt x="142196" y="25748"/>
                  <a:pt x="142057" y="25798"/>
                  <a:pt x="141946" y="25900"/>
                </a:cubicBezTo>
                <a:cubicBezTo>
                  <a:pt x="141802" y="26032"/>
                  <a:pt x="141592" y="26228"/>
                  <a:pt x="141353" y="26445"/>
                </a:cubicBezTo>
                <a:cubicBezTo>
                  <a:pt x="141215" y="25963"/>
                  <a:pt x="140956" y="25166"/>
                  <a:pt x="140714" y="25015"/>
                </a:cubicBezTo>
                <a:cubicBezTo>
                  <a:pt x="140636" y="24967"/>
                  <a:pt x="140549" y="24945"/>
                  <a:pt x="140460" y="24945"/>
                </a:cubicBezTo>
                <a:cubicBezTo>
                  <a:pt x="140141" y="24945"/>
                  <a:pt x="139806" y="25233"/>
                  <a:pt x="139878" y="25674"/>
                </a:cubicBezTo>
                <a:cubicBezTo>
                  <a:pt x="139950" y="26127"/>
                  <a:pt x="140058" y="26913"/>
                  <a:pt x="140015" y="27536"/>
                </a:cubicBezTo>
                <a:cubicBezTo>
                  <a:pt x="139520" y="27874"/>
                  <a:pt x="138747" y="28339"/>
                  <a:pt x="138353" y="28575"/>
                </a:cubicBezTo>
                <a:cubicBezTo>
                  <a:pt x="138360" y="28441"/>
                  <a:pt x="138366" y="28313"/>
                  <a:pt x="138366" y="28198"/>
                </a:cubicBezTo>
                <a:cubicBezTo>
                  <a:pt x="138370" y="27431"/>
                  <a:pt x="138632" y="25779"/>
                  <a:pt x="138563" y="25130"/>
                </a:cubicBezTo>
                <a:cubicBezTo>
                  <a:pt x="138507" y="24606"/>
                  <a:pt x="138266" y="24234"/>
                  <a:pt x="137861" y="24234"/>
                </a:cubicBezTo>
                <a:cubicBezTo>
                  <a:pt x="137765" y="24234"/>
                  <a:pt x="137659" y="24255"/>
                  <a:pt x="137544" y="24301"/>
                </a:cubicBezTo>
                <a:cubicBezTo>
                  <a:pt x="137045" y="24497"/>
                  <a:pt x="137009" y="25389"/>
                  <a:pt x="137101" y="25953"/>
                </a:cubicBezTo>
                <a:cubicBezTo>
                  <a:pt x="137189" y="26517"/>
                  <a:pt x="137258" y="26802"/>
                  <a:pt x="136665" y="27382"/>
                </a:cubicBezTo>
                <a:cubicBezTo>
                  <a:pt x="136427" y="27617"/>
                  <a:pt x="136146" y="27643"/>
                  <a:pt x="135887" y="27643"/>
                </a:cubicBezTo>
                <a:cubicBezTo>
                  <a:pt x="135814" y="27643"/>
                  <a:pt x="135743" y="27641"/>
                  <a:pt x="135675" y="27641"/>
                </a:cubicBezTo>
                <a:cubicBezTo>
                  <a:pt x="135583" y="27438"/>
                  <a:pt x="135439" y="27287"/>
                  <a:pt x="135262" y="27245"/>
                </a:cubicBezTo>
                <a:cubicBezTo>
                  <a:pt x="135203" y="27231"/>
                  <a:pt x="135147" y="27224"/>
                  <a:pt x="135095" y="27224"/>
                </a:cubicBezTo>
                <a:cubicBezTo>
                  <a:pt x="134712" y="27224"/>
                  <a:pt x="134492" y="27580"/>
                  <a:pt x="134324" y="28110"/>
                </a:cubicBezTo>
                <a:cubicBezTo>
                  <a:pt x="134314" y="28146"/>
                  <a:pt x="134298" y="28179"/>
                  <a:pt x="134285" y="28212"/>
                </a:cubicBezTo>
                <a:cubicBezTo>
                  <a:pt x="134265" y="28189"/>
                  <a:pt x="134246" y="28166"/>
                  <a:pt x="134223" y="28149"/>
                </a:cubicBezTo>
                <a:cubicBezTo>
                  <a:pt x="134341" y="27526"/>
                  <a:pt x="134603" y="27402"/>
                  <a:pt x="135055" y="27156"/>
                </a:cubicBezTo>
                <a:cubicBezTo>
                  <a:pt x="135436" y="26946"/>
                  <a:pt x="135927" y="26563"/>
                  <a:pt x="136072" y="26163"/>
                </a:cubicBezTo>
                <a:cubicBezTo>
                  <a:pt x="136163" y="25989"/>
                  <a:pt x="136131" y="25809"/>
                  <a:pt x="136042" y="25658"/>
                </a:cubicBezTo>
                <a:cubicBezTo>
                  <a:pt x="135923" y="25395"/>
                  <a:pt x="135717" y="25277"/>
                  <a:pt x="135471" y="25277"/>
                </a:cubicBezTo>
                <a:cubicBezTo>
                  <a:pt x="135269" y="25277"/>
                  <a:pt x="135041" y="25356"/>
                  <a:pt x="134813" y="25497"/>
                </a:cubicBezTo>
                <a:cubicBezTo>
                  <a:pt x="134665" y="25586"/>
                  <a:pt x="134475" y="25737"/>
                  <a:pt x="134269" y="25920"/>
                </a:cubicBezTo>
                <a:cubicBezTo>
                  <a:pt x="134219" y="25910"/>
                  <a:pt x="134190" y="25881"/>
                  <a:pt x="134180" y="25825"/>
                </a:cubicBezTo>
                <a:cubicBezTo>
                  <a:pt x="134124" y="25474"/>
                  <a:pt x="134249" y="23180"/>
                  <a:pt x="133728" y="22809"/>
                </a:cubicBezTo>
                <a:cubicBezTo>
                  <a:pt x="133581" y="22705"/>
                  <a:pt x="133433" y="22660"/>
                  <a:pt x="133296" y="22660"/>
                </a:cubicBezTo>
                <a:cubicBezTo>
                  <a:pt x="132948" y="22660"/>
                  <a:pt x="132678" y="22952"/>
                  <a:pt x="132708" y="23291"/>
                </a:cubicBezTo>
                <a:cubicBezTo>
                  <a:pt x="132721" y="23432"/>
                  <a:pt x="132738" y="23625"/>
                  <a:pt x="132757" y="23845"/>
                </a:cubicBezTo>
                <a:cubicBezTo>
                  <a:pt x="132643" y="23881"/>
                  <a:pt x="132531" y="23917"/>
                  <a:pt x="132420" y="23957"/>
                </a:cubicBezTo>
                <a:cubicBezTo>
                  <a:pt x="132312" y="23917"/>
                  <a:pt x="132197" y="23881"/>
                  <a:pt x="132085" y="23845"/>
                </a:cubicBezTo>
                <a:cubicBezTo>
                  <a:pt x="132102" y="23625"/>
                  <a:pt x="132121" y="23432"/>
                  <a:pt x="132134" y="23291"/>
                </a:cubicBezTo>
                <a:cubicBezTo>
                  <a:pt x="132165" y="22952"/>
                  <a:pt x="131894" y="22660"/>
                  <a:pt x="131546" y="22660"/>
                </a:cubicBezTo>
                <a:cubicBezTo>
                  <a:pt x="131410" y="22660"/>
                  <a:pt x="131262" y="22705"/>
                  <a:pt x="131115" y="22809"/>
                </a:cubicBezTo>
                <a:cubicBezTo>
                  <a:pt x="130594" y="23180"/>
                  <a:pt x="130718" y="25474"/>
                  <a:pt x="130663" y="25825"/>
                </a:cubicBezTo>
                <a:cubicBezTo>
                  <a:pt x="130653" y="25881"/>
                  <a:pt x="130620" y="25910"/>
                  <a:pt x="130574" y="25920"/>
                </a:cubicBezTo>
                <a:cubicBezTo>
                  <a:pt x="130364" y="25737"/>
                  <a:pt x="130177" y="25586"/>
                  <a:pt x="130030" y="25497"/>
                </a:cubicBezTo>
                <a:cubicBezTo>
                  <a:pt x="129800" y="25356"/>
                  <a:pt x="129572" y="25277"/>
                  <a:pt x="129371" y="25277"/>
                </a:cubicBezTo>
                <a:cubicBezTo>
                  <a:pt x="129125" y="25277"/>
                  <a:pt x="128920" y="25395"/>
                  <a:pt x="128801" y="25658"/>
                </a:cubicBezTo>
                <a:cubicBezTo>
                  <a:pt x="128709" y="25809"/>
                  <a:pt x="128679" y="25989"/>
                  <a:pt x="128771" y="26163"/>
                </a:cubicBezTo>
                <a:cubicBezTo>
                  <a:pt x="128915" y="26563"/>
                  <a:pt x="129407" y="26946"/>
                  <a:pt x="129787" y="27156"/>
                </a:cubicBezTo>
                <a:cubicBezTo>
                  <a:pt x="130240" y="27402"/>
                  <a:pt x="130502" y="27526"/>
                  <a:pt x="130620" y="28149"/>
                </a:cubicBezTo>
                <a:cubicBezTo>
                  <a:pt x="130597" y="28166"/>
                  <a:pt x="130577" y="28189"/>
                  <a:pt x="130558" y="28212"/>
                </a:cubicBezTo>
                <a:cubicBezTo>
                  <a:pt x="130545" y="28179"/>
                  <a:pt x="130528" y="28146"/>
                  <a:pt x="130518" y="28110"/>
                </a:cubicBezTo>
                <a:cubicBezTo>
                  <a:pt x="130351" y="27580"/>
                  <a:pt x="130128" y="27224"/>
                  <a:pt x="129747" y="27224"/>
                </a:cubicBezTo>
                <a:cubicBezTo>
                  <a:pt x="129695" y="27224"/>
                  <a:pt x="129639" y="27231"/>
                  <a:pt x="129581" y="27245"/>
                </a:cubicBezTo>
                <a:cubicBezTo>
                  <a:pt x="129404" y="27287"/>
                  <a:pt x="129260" y="27438"/>
                  <a:pt x="129168" y="27641"/>
                </a:cubicBezTo>
                <a:cubicBezTo>
                  <a:pt x="129100" y="27641"/>
                  <a:pt x="129028" y="27643"/>
                  <a:pt x="128955" y="27643"/>
                </a:cubicBezTo>
                <a:cubicBezTo>
                  <a:pt x="128696" y="27643"/>
                  <a:pt x="128412" y="27617"/>
                  <a:pt x="128174" y="27382"/>
                </a:cubicBezTo>
                <a:cubicBezTo>
                  <a:pt x="127584" y="26802"/>
                  <a:pt x="127650" y="26517"/>
                  <a:pt x="127742" y="25953"/>
                </a:cubicBezTo>
                <a:cubicBezTo>
                  <a:pt x="127830" y="25389"/>
                  <a:pt x="127797" y="24497"/>
                  <a:pt x="127296" y="24301"/>
                </a:cubicBezTo>
                <a:cubicBezTo>
                  <a:pt x="127181" y="24255"/>
                  <a:pt x="127076" y="24234"/>
                  <a:pt x="126980" y="24234"/>
                </a:cubicBezTo>
                <a:cubicBezTo>
                  <a:pt x="126577" y="24234"/>
                  <a:pt x="126335" y="24606"/>
                  <a:pt x="126280" y="25130"/>
                </a:cubicBezTo>
                <a:cubicBezTo>
                  <a:pt x="126208" y="25779"/>
                  <a:pt x="126473" y="27431"/>
                  <a:pt x="126476" y="28198"/>
                </a:cubicBezTo>
                <a:cubicBezTo>
                  <a:pt x="126476" y="28313"/>
                  <a:pt x="126483" y="28441"/>
                  <a:pt x="126489" y="28575"/>
                </a:cubicBezTo>
                <a:cubicBezTo>
                  <a:pt x="126096" y="28339"/>
                  <a:pt x="125322" y="27874"/>
                  <a:pt x="124827" y="27536"/>
                </a:cubicBezTo>
                <a:cubicBezTo>
                  <a:pt x="124785" y="26913"/>
                  <a:pt x="124893" y="26127"/>
                  <a:pt x="124965" y="25674"/>
                </a:cubicBezTo>
                <a:cubicBezTo>
                  <a:pt x="125034" y="25233"/>
                  <a:pt x="124701" y="24945"/>
                  <a:pt x="124383" y="24945"/>
                </a:cubicBezTo>
                <a:cubicBezTo>
                  <a:pt x="124294" y="24945"/>
                  <a:pt x="124206" y="24967"/>
                  <a:pt x="124129" y="25015"/>
                </a:cubicBezTo>
                <a:cubicBezTo>
                  <a:pt x="123887" y="25166"/>
                  <a:pt x="123628" y="25963"/>
                  <a:pt x="123490" y="26445"/>
                </a:cubicBezTo>
                <a:cubicBezTo>
                  <a:pt x="123251" y="26228"/>
                  <a:pt x="123038" y="26032"/>
                  <a:pt x="122897" y="25900"/>
                </a:cubicBezTo>
                <a:cubicBezTo>
                  <a:pt x="122786" y="25798"/>
                  <a:pt x="122646" y="25748"/>
                  <a:pt x="122507" y="25748"/>
                </a:cubicBezTo>
                <a:cubicBezTo>
                  <a:pt x="122210" y="25748"/>
                  <a:pt x="121914" y="25976"/>
                  <a:pt x="121893" y="26409"/>
                </a:cubicBezTo>
                <a:cubicBezTo>
                  <a:pt x="121569" y="26222"/>
                  <a:pt x="121257" y="25933"/>
                  <a:pt x="121323" y="25714"/>
                </a:cubicBezTo>
                <a:cubicBezTo>
                  <a:pt x="121425" y="25373"/>
                  <a:pt x="122185" y="24068"/>
                  <a:pt x="121874" y="23507"/>
                </a:cubicBezTo>
                <a:cubicBezTo>
                  <a:pt x="121726" y="23243"/>
                  <a:pt x="121503" y="23129"/>
                  <a:pt x="121290" y="23129"/>
                </a:cubicBezTo>
                <a:cubicBezTo>
                  <a:pt x="121054" y="23129"/>
                  <a:pt x="120832" y="23270"/>
                  <a:pt x="120743" y="23504"/>
                </a:cubicBezTo>
                <a:cubicBezTo>
                  <a:pt x="120687" y="23658"/>
                  <a:pt x="120605" y="23881"/>
                  <a:pt x="120513" y="24127"/>
                </a:cubicBezTo>
                <a:cubicBezTo>
                  <a:pt x="120197" y="24224"/>
                  <a:pt x="119698" y="24448"/>
                  <a:pt x="119444" y="24448"/>
                </a:cubicBezTo>
                <a:cubicBezTo>
                  <a:pt x="119346" y="24448"/>
                  <a:pt x="119284" y="24415"/>
                  <a:pt x="119284" y="24327"/>
                </a:cubicBezTo>
                <a:cubicBezTo>
                  <a:pt x="119281" y="23973"/>
                  <a:pt x="119759" y="21724"/>
                  <a:pt x="119300" y="21278"/>
                </a:cubicBezTo>
                <a:cubicBezTo>
                  <a:pt x="119141" y="21123"/>
                  <a:pt x="118965" y="21057"/>
                  <a:pt x="118802" y="21057"/>
                </a:cubicBezTo>
                <a:cubicBezTo>
                  <a:pt x="118497" y="21057"/>
                  <a:pt x="118238" y="21288"/>
                  <a:pt x="118219" y="21596"/>
                </a:cubicBezTo>
                <a:cubicBezTo>
                  <a:pt x="118205" y="21790"/>
                  <a:pt x="118186" y="22078"/>
                  <a:pt x="118163" y="22399"/>
                </a:cubicBezTo>
                <a:cubicBezTo>
                  <a:pt x="117758" y="22163"/>
                  <a:pt x="117088" y="21797"/>
                  <a:pt x="116776" y="21797"/>
                </a:cubicBezTo>
                <a:cubicBezTo>
                  <a:pt x="116755" y="21797"/>
                  <a:pt x="116735" y="21799"/>
                  <a:pt x="116717" y="21803"/>
                </a:cubicBezTo>
                <a:cubicBezTo>
                  <a:pt x="116360" y="21875"/>
                  <a:pt x="116163" y="22353"/>
                  <a:pt x="116419" y="22704"/>
                </a:cubicBezTo>
                <a:cubicBezTo>
                  <a:pt x="116271" y="22752"/>
                  <a:pt x="116136" y="22787"/>
                  <a:pt x="116039" y="22787"/>
                </a:cubicBezTo>
                <a:cubicBezTo>
                  <a:pt x="115944" y="22787"/>
                  <a:pt x="115885" y="22754"/>
                  <a:pt x="115885" y="22668"/>
                </a:cubicBezTo>
                <a:cubicBezTo>
                  <a:pt x="115878" y="22314"/>
                  <a:pt x="116330" y="20059"/>
                  <a:pt x="115865" y="19619"/>
                </a:cubicBezTo>
                <a:cubicBezTo>
                  <a:pt x="115706" y="19469"/>
                  <a:pt x="115533" y="19405"/>
                  <a:pt x="115372" y="19405"/>
                </a:cubicBezTo>
                <a:cubicBezTo>
                  <a:pt x="115064" y="19405"/>
                  <a:pt x="114804" y="19640"/>
                  <a:pt x="114786" y="19951"/>
                </a:cubicBezTo>
                <a:cubicBezTo>
                  <a:pt x="114776" y="20144"/>
                  <a:pt x="114760" y="20432"/>
                  <a:pt x="114740" y="20757"/>
                </a:cubicBezTo>
                <a:cubicBezTo>
                  <a:pt x="114337" y="20522"/>
                  <a:pt x="113667" y="20167"/>
                  <a:pt x="113352" y="20167"/>
                </a:cubicBezTo>
                <a:cubicBezTo>
                  <a:pt x="113329" y="20167"/>
                  <a:pt x="113307" y="20169"/>
                  <a:pt x="113288" y="20173"/>
                </a:cubicBezTo>
                <a:cubicBezTo>
                  <a:pt x="112878" y="20262"/>
                  <a:pt x="112688" y="20888"/>
                  <a:pt x="113144" y="21229"/>
                </a:cubicBezTo>
                <a:cubicBezTo>
                  <a:pt x="113380" y="21403"/>
                  <a:pt x="112908" y="22078"/>
                  <a:pt x="112642" y="22665"/>
                </a:cubicBezTo>
                <a:cubicBezTo>
                  <a:pt x="112924" y="23012"/>
                  <a:pt x="113213" y="23386"/>
                  <a:pt x="113468" y="23691"/>
                </a:cubicBezTo>
                <a:cubicBezTo>
                  <a:pt x="113518" y="23707"/>
                  <a:pt x="113564" y="23720"/>
                  <a:pt x="113616" y="23750"/>
                </a:cubicBezTo>
                <a:cubicBezTo>
                  <a:pt x="113773" y="23829"/>
                  <a:pt x="113868" y="23976"/>
                  <a:pt x="113927" y="24156"/>
                </a:cubicBezTo>
                <a:cubicBezTo>
                  <a:pt x="113527" y="23957"/>
                  <a:pt x="112459" y="23940"/>
                  <a:pt x="112554" y="23478"/>
                </a:cubicBezTo>
                <a:cubicBezTo>
                  <a:pt x="112410" y="23304"/>
                  <a:pt x="112495" y="22999"/>
                  <a:pt x="112642" y="22665"/>
                </a:cubicBezTo>
                <a:cubicBezTo>
                  <a:pt x="112331" y="22281"/>
                  <a:pt x="112036" y="21931"/>
                  <a:pt x="111823" y="21754"/>
                </a:cubicBezTo>
                <a:cubicBezTo>
                  <a:pt x="111579" y="21552"/>
                  <a:pt x="111326" y="21435"/>
                  <a:pt x="111099" y="21435"/>
                </a:cubicBezTo>
                <a:cubicBezTo>
                  <a:pt x="110859" y="21435"/>
                  <a:pt x="110648" y="21566"/>
                  <a:pt x="110512" y="21865"/>
                </a:cubicBezTo>
                <a:cubicBezTo>
                  <a:pt x="110325" y="22281"/>
                  <a:pt x="110731" y="22826"/>
                  <a:pt x="111138" y="23189"/>
                </a:cubicBezTo>
                <a:cubicBezTo>
                  <a:pt x="110961" y="23147"/>
                  <a:pt x="110787" y="23068"/>
                  <a:pt x="110639" y="22898"/>
                </a:cubicBezTo>
                <a:cubicBezTo>
                  <a:pt x="110108" y="22262"/>
                  <a:pt x="110200" y="21983"/>
                  <a:pt x="110344" y="21429"/>
                </a:cubicBezTo>
                <a:cubicBezTo>
                  <a:pt x="110485" y="20878"/>
                  <a:pt x="110538" y="19983"/>
                  <a:pt x="110062" y="19741"/>
                </a:cubicBezTo>
                <a:cubicBezTo>
                  <a:pt x="109930" y="19674"/>
                  <a:pt x="109808" y="19643"/>
                  <a:pt x="109696" y="19643"/>
                </a:cubicBezTo>
                <a:cubicBezTo>
                  <a:pt x="109324" y="19643"/>
                  <a:pt x="109068" y="19983"/>
                  <a:pt x="108968" y="20472"/>
                </a:cubicBezTo>
                <a:cubicBezTo>
                  <a:pt x="108836" y="21111"/>
                  <a:pt x="108938" y="22783"/>
                  <a:pt x="108869" y="23547"/>
                </a:cubicBezTo>
                <a:cubicBezTo>
                  <a:pt x="108859" y="23658"/>
                  <a:pt x="108853" y="23786"/>
                  <a:pt x="108850" y="23920"/>
                </a:cubicBezTo>
                <a:cubicBezTo>
                  <a:pt x="108479" y="23648"/>
                  <a:pt x="107755" y="23111"/>
                  <a:pt x="107289" y="22727"/>
                </a:cubicBezTo>
                <a:cubicBezTo>
                  <a:pt x="107309" y="22104"/>
                  <a:pt x="107492" y="21331"/>
                  <a:pt x="107607" y="20888"/>
                </a:cubicBezTo>
                <a:cubicBezTo>
                  <a:pt x="107725" y="20433"/>
                  <a:pt x="107385" y="20105"/>
                  <a:pt x="107050" y="20105"/>
                </a:cubicBezTo>
                <a:cubicBezTo>
                  <a:pt x="106977" y="20105"/>
                  <a:pt x="106904" y="20120"/>
                  <a:pt x="106837" y="20154"/>
                </a:cubicBezTo>
                <a:cubicBezTo>
                  <a:pt x="106581" y="20282"/>
                  <a:pt x="106250" y="21049"/>
                  <a:pt x="106066" y="21514"/>
                </a:cubicBezTo>
                <a:cubicBezTo>
                  <a:pt x="105847" y="21275"/>
                  <a:pt x="105657" y="21062"/>
                  <a:pt x="105529" y="20914"/>
                </a:cubicBezTo>
                <a:cubicBezTo>
                  <a:pt x="105414" y="20787"/>
                  <a:pt x="105257" y="20723"/>
                  <a:pt x="105098" y="20723"/>
                </a:cubicBezTo>
                <a:cubicBezTo>
                  <a:pt x="104817" y="20723"/>
                  <a:pt x="104533" y="20924"/>
                  <a:pt x="104476" y="21331"/>
                </a:cubicBezTo>
                <a:cubicBezTo>
                  <a:pt x="104391" y="21963"/>
                  <a:pt x="106152" y="23442"/>
                  <a:pt x="106368" y="23720"/>
                </a:cubicBezTo>
                <a:cubicBezTo>
                  <a:pt x="106584" y="24002"/>
                  <a:pt x="105460" y="24206"/>
                  <a:pt x="105132" y="24386"/>
                </a:cubicBezTo>
                <a:cubicBezTo>
                  <a:pt x="104829" y="24550"/>
                  <a:pt x="104879" y="25350"/>
                  <a:pt x="105467" y="25350"/>
                </a:cubicBezTo>
                <a:cubicBezTo>
                  <a:pt x="105514" y="25350"/>
                  <a:pt x="105566" y="25345"/>
                  <a:pt x="105620" y="25333"/>
                </a:cubicBezTo>
                <a:cubicBezTo>
                  <a:pt x="106352" y="25189"/>
                  <a:pt x="106565" y="24802"/>
                  <a:pt x="107001" y="24740"/>
                </a:cubicBezTo>
                <a:cubicBezTo>
                  <a:pt x="107012" y="24738"/>
                  <a:pt x="107024" y="24738"/>
                  <a:pt x="107037" y="24738"/>
                </a:cubicBezTo>
                <a:cubicBezTo>
                  <a:pt x="107257" y="24738"/>
                  <a:pt x="107654" y="24971"/>
                  <a:pt x="108066" y="25219"/>
                </a:cubicBezTo>
                <a:cubicBezTo>
                  <a:pt x="108053" y="25258"/>
                  <a:pt x="108040" y="25291"/>
                  <a:pt x="108033" y="25337"/>
                </a:cubicBezTo>
                <a:cubicBezTo>
                  <a:pt x="108030" y="25366"/>
                  <a:pt x="108033" y="25399"/>
                  <a:pt x="108037" y="25432"/>
                </a:cubicBezTo>
                <a:cubicBezTo>
                  <a:pt x="108004" y="25419"/>
                  <a:pt x="107971" y="25409"/>
                  <a:pt x="107935" y="25392"/>
                </a:cubicBezTo>
                <a:cubicBezTo>
                  <a:pt x="107654" y="25257"/>
                  <a:pt x="107402" y="25171"/>
                  <a:pt x="107189" y="25171"/>
                </a:cubicBezTo>
                <a:cubicBezTo>
                  <a:pt x="106969" y="25171"/>
                  <a:pt x="106790" y="25263"/>
                  <a:pt x="106663" y="25484"/>
                </a:cubicBezTo>
                <a:cubicBezTo>
                  <a:pt x="106607" y="25582"/>
                  <a:pt x="106594" y="25701"/>
                  <a:pt x="106610" y="25825"/>
                </a:cubicBezTo>
                <a:cubicBezTo>
                  <a:pt x="106519" y="25803"/>
                  <a:pt x="106405" y="25792"/>
                  <a:pt x="106273" y="25792"/>
                </a:cubicBezTo>
                <a:cubicBezTo>
                  <a:pt x="106018" y="25792"/>
                  <a:pt x="105696" y="25831"/>
                  <a:pt x="105335" y="25900"/>
                </a:cubicBezTo>
                <a:cubicBezTo>
                  <a:pt x="104559" y="25786"/>
                  <a:pt x="103584" y="25717"/>
                  <a:pt x="102766" y="25717"/>
                </a:cubicBezTo>
                <a:cubicBezTo>
                  <a:pt x="102199" y="25717"/>
                  <a:pt x="101707" y="25750"/>
                  <a:pt x="101408" y="25825"/>
                </a:cubicBezTo>
                <a:cubicBezTo>
                  <a:pt x="101428" y="25701"/>
                  <a:pt x="101415" y="25582"/>
                  <a:pt x="101359" y="25484"/>
                </a:cubicBezTo>
                <a:cubicBezTo>
                  <a:pt x="101231" y="25263"/>
                  <a:pt x="101051" y="25171"/>
                  <a:pt x="100830" y="25171"/>
                </a:cubicBezTo>
                <a:cubicBezTo>
                  <a:pt x="100616" y="25171"/>
                  <a:pt x="100364" y="25257"/>
                  <a:pt x="100084" y="25392"/>
                </a:cubicBezTo>
                <a:cubicBezTo>
                  <a:pt x="100051" y="25409"/>
                  <a:pt x="100018" y="25419"/>
                  <a:pt x="99982" y="25432"/>
                </a:cubicBezTo>
                <a:cubicBezTo>
                  <a:pt x="99989" y="25399"/>
                  <a:pt x="99992" y="25366"/>
                  <a:pt x="99989" y="25337"/>
                </a:cubicBezTo>
                <a:cubicBezTo>
                  <a:pt x="99979" y="25291"/>
                  <a:pt x="99966" y="25258"/>
                  <a:pt x="99952" y="25219"/>
                </a:cubicBezTo>
                <a:cubicBezTo>
                  <a:pt x="100368" y="24971"/>
                  <a:pt x="100762" y="24738"/>
                  <a:pt x="100984" y="24738"/>
                </a:cubicBezTo>
                <a:cubicBezTo>
                  <a:pt x="100997" y="24738"/>
                  <a:pt x="101009" y="24738"/>
                  <a:pt x="101021" y="24740"/>
                </a:cubicBezTo>
                <a:cubicBezTo>
                  <a:pt x="101454" y="24802"/>
                  <a:pt x="101667" y="25189"/>
                  <a:pt x="102398" y="25333"/>
                </a:cubicBezTo>
                <a:cubicBezTo>
                  <a:pt x="102453" y="25345"/>
                  <a:pt x="102505" y="25350"/>
                  <a:pt x="102553" y="25350"/>
                </a:cubicBezTo>
                <a:cubicBezTo>
                  <a:pt x="103143" y="25350"/>
                  <a:pt x="103193" y="24550"/>
                  <a:pt x="102890" y="24386"/>
                </a:cubicBezTo>
                <a:cubicBezTo>
                  <a:pt x="102559" y="24206"/>
                  <a:pt x="101434" y="24002"/>
                  <a:pt x="101654" y="23720"/>
                </a:cubicBezTo>
                <a:cubicBezTo>
                  <a:pt x="101870" y="23442"/>
                  <a:pt x="103631" y="21963"/>
                  <a:pt x="103542" y="21331"/>
                </a:cubicBezTo>
                <a:cubicBezTo>
                  <a:pt x="103488" y="20924"/>
                  <a:pt x="103203" y="20723"/>
                  <a:pt x="102922" y="20723"/>
                </a:cubicBezTo>
                <a:cubicBezTo>
                  <a:pt x="102764" y="20723"/>
                  <a:pt x="102607" y="20787"/>
                  <a:pt x="102493" y="20914"/>
                </a:cubicBezTo>
                <a:cubicBezTo>
                  <a:pt x="102365" y="21062"/>
                  <a:pt x="102172" y="21275"/>
                  <a:pt x="101955" y="21514"/>
                </a:cubicBezTo>
                <a:cubicBezTo>
                  <a:pt x="101772" y="21049"/>
                  <a:pt x="101438" y="20282"/>
                  <a:pt x="101182" y="20154"/>
                </a:cubicBezTo>
                <a:cubicBezTo>
                  <a:pt x="101115" y="20120"/>
                  <a:pt x="101042" y="20105"/>
                  <a:pt x="100970" y="20105"/>
                </a:cubicBezTo>
                <a:cubicBezTo>
                  <a:pt x="100636" y="20105"/>
                  <a:pt x="100293" y="20433"/>
                  <a:pt x="100411" y="20888"/>
                </a:cubicBezTo>
                <a:cubicBezTo>
                  <a:pt x="100529" y="21331"/>
                  <a:pt x="100710" y="22104"/>
                  <a:pt x="100729" y="22727"/>
                </a:cubicBezTo>
                <a:cubicBezTo>
                  <a:pt x="100267" y="23111"/>
                  <a:pt x="99543" y="23648"/>
                  <a:pt x="99172" y="23920"/>
                </a:cubicBezTo>
                <a:cubicBezTo>
                  <a:pt x="99166" y="23786"/>
                  <a:pt x="99159" y="23658"/>
                  <a:pt x="99149" y="23547"/>
                </a:cubicBezTo>
                <a:cubicBezTo>
                  <a:pt x="99080" y="22783"/>
                  <a:pt x="99185" y="21111"/>
                  <a:pt x="99051" y="20472"/>
                </a:cubicBezTo>
                <a:cubicBezTo>
                  <a:pt x="98953" y="19983"/>
                  <a:pt x="98698" y="19643"/>
                  <a:pt x="98326" y="19643"/>
                </a:cubicBezTo>
                <a:cubicBezTo>
                  <a:pt x="98214" y="19643"/>
                  <a:pt x="98091" y="19674"/>
                  <a:pt x="97959" y="19741"/>
                </a:cubicBezTo>
                <a:cubicBezTo>
                  <a:pt x="97481" y="19983"/>
                  <a:pt x="97533" y="20878"/>
                  <a:pt x="97674" y="21429"/>
                </a:cubicBezTo>
                <a:cubicBezTo>
                  <a:pt x="97818" y="21983"/>
                  <a:pt x="97913" y="22262"/>
                  <a:pt x="97379" y="22898"/>
                </a:cubicBezTo>
                <a:cubicBezTo>
                  <a:pt x="97235" y="23068"/>
                  <a:pt x="97061" y="23147"/>
                  <a:pt x="96884" y="23189"/>
                </a:cubicBezTo>
                <a:cubicBezTo>
                  <a:pt x="97291" y="22826"/>
                  <a:pt x="97697" y="22281"/>
                  <a:pt x="97507" y="21865"/>
                </a:cubicBezTo>
                <a:cubicBezTo>
                  <a:pt x="97370" y="21566"/>
                  <a:pt x="97160" y="21435"/>
                  <a:pt x="96919" y="21435"/>
                </a:cubicBezTo>
                <a:cubicBezTo>
                  <a:pt x="96692" y="21435"/>
                  <a:pt x="96439" y="21552"/>
                  <a:pt x="96196" y="21754"/>
                </a:cubicBezTo>
                <a:cubicBezTo>
                  <a:pt x="95986" y="21931"/>
                  <a:pt x="95688" y="22281"/>
                  <a:pt x="95376" y="22665"/>
                </a:cubicBezTo>
                <a:cubicBezTo>
                  <a:pt x="95527" y="22999"/>
                  <a:pt x="95612" y="23304"/>
                  <a:pt x="95465" y="23478"/>
                </a:cubicBezTo>
                <a:cubicBezTo>
                  <a:pt x="95560" y="23940"/>
                  <a:pt x="94494" y="23957"/>
                  <a:pt x="94094" y="24156"/>
                </a:cubicBezTo>
                <a:cubicBezTo>
                  <a:pt x="94150" y="23976"/>
                  <a:pt x="94248" y="23829"/>
                  <a:pt x="94403" y="23750"/>
                </a:cubicBezTo>
                <a:cubicBezTo>
                  <a:pt x="94455" y="23720"/>
                  <a:pt x="94504" y="23707"/>
                  <a:pt x="94553" y="23691"/>
                </a:cubicBezTo>
                <a:cubicBezTo>
                  <a:pt x="94806" y="23386"/>
                  <a:pt x="95097" y="23012"/>
                  <a:pt x="95376" y="22665"/>
                </a:cubicBezTo>
                <a:cubicBezTo>
                  <a:pt x="95111" y="22078"/>
                  <a:pt x="94639" y="21403"/>
                  <a:pt x="94875" y="21229"/>
                </a:cubicBezTo>
                <a:cubicBezTo>
                  <a:pt x="95330" y="20888"/>
                  <a:pt x="95140" y="20262"/>
                  <a:pt x="94734" y="20173"/>
                </a:cubicBezTo>
                <a:cubicBezTo>
                  <a:pt x="94714" y="20169"/>
                  <a:pt x="94693" y="20167"/>
                  <a:pt x="94669" y="20167"/>
                </a:cubicBezTo>
                <a:cubicBezTo>
                  <a:pt x="94352" y="20167"/>
                  <a:pt x="93684" y="20522"/>
                  <a:pt x="93278" y="20757"/>
                </a:cubicBezTo>
                <a:cubicBezTo>
                  <a:pt x="93258" y="20432"/>
                  <a:pt x="93245" y="20144"/>
                  <a:pt x="93232" y="19951"/>
                </a:cubicBezTo>
                <a:cubicBezTo>
                  <a:pt x="93217" y="19640"/>
                  <a:pt x="92956" y="19405"/>
                  <a:pt x="92647" y="19405"/>
                </a:cubicBezTo>
                <a:cubicBezTo>
                  <a:pt x="92486" y="19405"/>
                  <a:pt x="92312" y="19469"/>
                  <a:pt x="92154" y="19619"/>
                </a:cubicBezTo>
                <a:cubicBezTo>
                  <a:pt x="91691" y="20059"/>
                  <a:pt x="92144" y="22314"/>
                  <a:pt x="92137" y="22668"/>
                </a:cubicBezTo>
                <a:cubicBezTo>
                  <a:pt x="92136" y="22754"/>
                  <a:pt x="92076" y="22787"/>
                  <a:pt x="91982" y="22787"/>
                </a:cubicBezTo>
                <a:cubicBezTo>
                  <a:pt x="91885" y="22787"/>
                  <a:pt x="91751" y="22752"/>
                  <a:pt x="91603" y="22704"/>
                </a:cubicBezTo>
                <a:cubicBezTo>
                  <a:pt x="91855" y="22353"/>
                  <a:pt x="91659" y="21875"/>
                  <a:pt x="91305" y="21803"/>
                </a:cubicBezTo>
                <a:cubicBezTo>
                  <a:pt x="91287" y="21799"/>
                  <a:pt x="91267" y="21797"/>
                  <a:pt x="91245" y="21797"/>
                </a:cubicBezTo>
                <a:cubicBezTo>
                  <a:pt x="90930" y="21797"/>
                  <a:pt x="90261" y="22163"/>
                  <a:pt x="89856" y="22399"/>
                </a:cubicBezTo>
                <a:cubicBezTo>
                  <a:pt x="89833" y="22078"/>
                  <a:pt x="89816" y="21790"/>
                  <a:pt x="89803" y="21596"/>
                </a:cubicBezTo>
                <a:cubicBezTo>
                  <a:pt x="89782" y="21288"/>
                  <a:pt x="89522" y="21057"/>
                  <a:pt x="89218" y="21057"/>
                </a:cubicBezTo>
                <a:cubicBezTo>
                  <a:pt x="89055" y="21057"/>
                  <a:pt x="88880" y="21123"/>
                  <a:pt x="88721" y="21278"/>
                </a:cubicBezTo>
                <a:cubicBezTo>
                  <a:pt x="88259" y="21724"/>
                  <a:pt x="88738" y="23973"/>
                  <a:pt x="88738" y="24327"/>
                </a:cubicBezTo>
                <a:cubicBezTo>
                  <a:pt x="88738" y="24415"/>
                  <a:pt x="88676" y="24448"/>
                  <a:pt x="88578" y="24448"/>
                </a:cubicBezTo>
                <a:cubicBezTo>
                  <a:pt x="88324" y="24448"/>
                  <a:pt x="87825" y="24224"/>
                  <a:pt x="87508" y="24127"/>
                </a:cubicBezTo>
                <a:cubicBezTo>
                  <a:pt x="87413" y="23881"/>
                  <a:pt x="87331" y="23658"/>
                  <a:pt x="87276" y="23504"/>
                </a:cubicBezTo>
                <a:cubicBezTo>
                  <a:pt x="87188" y="23270"/>
                  <a:pt x="86966" y="23129"/>
                  <a:pt x="86730" y="23129"/>
                </a:cubicBezTo>
                <a:cubicBezTo>
                  <a:pt x="86517" y="23129"/>
                  <a:pt x="86292" y="23243"/>
                  <a:pt x="86145" y="23507"/>
                </a:cubicBezTo>
                <a:cubicBezTo>
                  <a:pt x="85833" y="24068"/>
                  <a:pt x="86597" y="25373"/>
                  <a:pt x="86695" y="25714"/>
                </a:cubicBezTo>
                <a:cubicBezTo>
                  <a:pt x="86761" y="25933"/>
                  <a:pt x="86453" y="26222"/>
                  <a:pt x="86128" y="26409"/>
                </a:cubicBezTo>
                <a:cubicBezTo>
                  <a:pt x="86106" y="25976"/>
                  <a:pt x="85810" y="25748"/>
                  <a:pt x="85513" y="25748"/>
                </a:cubicBezTo>
                <a:cubicBezTo>
                  <a:pt x="85374" y="25748"/>
                  <a:pt x="85234" y="25798"/>
                  <a:pt x="85122" y="25900"/>
                </a:cubicBezTo>
                <a:cubicBezTo>
                  <a:pt x="84981" y="26032"/>
                  <a:pt x="84771" y="26228"/>
                  <a:pt x="84529" y="26445"/>
                </a:cubicBezTo>
                <a:cubicBezTo>
                  <a:pt x="84391" y="25963"/>
                  <a:pt x="84132" y="25166"/>
                  <a:pt x="83889" y="25015"/>
                </a:cubicBezTo>
                <a:cubicBezTo>
                  <a:pt x="83813" y="24967"/>
                  <a:pt x="83726" y="24945"/>
                  <a:pt x="83637" y="24945"/>
                </a:cubicBezTo>
                <a:cubicBezTo>
                  <a:pt x="83320" y="24945"/>
                  <a:pt x="82984" y="25233"/>
                  <a:pt x="83053" y="25674"/>
                </a:cubicBezTo>
                <a:cubicBezTo>
                  <a:pt x="83129" y="26127"/>
                  <a:pt x="83234" y="26913"/>
                  <a:pt x="83194" y="27536"/>
                </a:cubicBezTo>
                <a:cubicBezTo>
                  <a:pt x="82699" y="27874"/>
                  <a:pt x="81926" y="28339"/>
                  <a:pt x="81529" y="28575"/>
                </a:cubicBezTo>
                <a:cubicBezTo>
                  <a:pt x="81539" y="28441"/>
                  <a:pt x="81545" y="28313"/>
                  <a:pt x="81545" y="28198"/>
                </a:cubicBezTo>
                <a:cubicBezTo>
                  <a:pt x="81549" y="27431"/>
                  <a:pt x="81811" y="25779"/>
                  <a:pt x="81739" y="25130"/>
                </a:cubicBezTo>
                <a:cubicBezTo>
                  <a:pt x="81683" y="24606"/>
                  <a:pt x="81442" y="24234"/>
                  <a:pt x="81039" y="24234"/>
                </a:cubicBezTo>
                <a:cubicBezTo>
                  <a:pt x="80943" y="24234"/>
                  <a:pt x="80837" y="24255"/>
                  <a:pt x="80723" y="24301"/>
                </a:cubicBezTo>
                <a:cubicBezTo>
                  <a:pt x="80224" y="24497"/>
                  <a:pt x="80188" y="25389"/>
                  <a:pt x="80280" y="25953"/>
                </a:cubicBezTo>
                <a:cubicBezTo>
                  <a:pt x="80369" y="26517"/>
                  <a:pt x="80434" y="26802"/>
                  <a:pt x="79844" y="27382"/>
                </a:cubicBezTo>
                <a:cubicBezTo>
                  <a:pt x="79606" y="27617"/>
                  <a:pt x="79325" y="27643"/>
                  <a:pt x="79065" y="27643"/>
                </a:cubicBezTo>
                <a:cubicBezTo>
                  <a:pt x="78991" y="27643"/>
                  <a:pt x="78919" y="27641"/>
                  <a:pt x="78851" y="27641"/>
                </a:cubicBezTo>
                <a:cubicBezTo>
                  <a:pt x="78762" y="27438"/>
                  <a:pt x="78618" y="27287"/>
                  <a:pt x="78441" y="27245"/>
                </a:cubicBezTo>
                <a:cubicBezTo>
                  <a:pt x="78310" y="27212"/>
                  <a:pt x="78166" y="27123"/>
                  <a:pt x="78018" y="27022"/>
                </a:cubicBezTo>
                <a:cubicBezTo>
                  <a:pt x="78474" y="26720"/>
                  <a:pt x="78962" y="26235"/>
                  <a:pt x="78831" y="25792"/>
                </a:cubicBezTo>
                <a:cubicBezTo>
                  <a:pt x="78728" y="25434"/>
                  <a:pt x="78497" y="25277"/>
                  <a:pt x="78213" y="25277"/>
                </a:cubicBezTo>
                <a:cubicBezTo>
                  <a:pt x="78011" y="25277"/>
                  <a:pt x="77783" y="25356"/>
                  <a:pt x="77553" y="25497"/>
                </a:cubicBezTo>
                <a:cubicBezTo>
                  <a:pt x="76995" y="25838"/>
                  <a:pt x="75848" y="27054"/>
                  <a:pt x="75245" y="27530"/>
                </a:cubicBezTo>
                <a:cubicBezTo>
                  <a:pt x="75156" y="27599"/>
                  <a:pt x="75058" y="27677"/>
                  <a:pt x="74953" y="27769"/>
                </a:cubicBezTo>
                <a:cubicBezTo>
                  <a:pt x="74901" y="27313"/>
                  <a:pt x="74796" y="26415"/>
                  <a:pt x="74760" y="25819"/>
                </a:cubicBezTo>
                <a:cubicBezTo>
                  <a:pt x="75228" y="25402"/>
                  <a:pt x="75914" y="25009"/>
                  <a:pt x="76317" y="24789"/>
                </a:cubicBezTo>
                <a:cubicBezTo>
                  <a:pt x="76818" y="24514"/>
                  <a:pt x="76720" y="23871"/>
                  <a:pt x="76327" y="23724"/>
                </a:cubicBezTo>
                <a:cubicBezTo>
                  <a:pt x="76288" y="23710"/>
                  <a:pt x="76240" y="23704"/>
                  <a:pt x="76183" y="23704"/>
                </a:cubicBezTo>
                <a:cubicBezTo>
                  <a:pt x="75841" y="23704"/>
                  <a:pt x="75205" y="23934"/>
                  <a:pt x="74805" y="24094"/>
                </a:cubicBezTo>
                <a:cubicBezTo>
                  <a:pt x="74832" y="23770"/>
                  <a:pt x="74858" y="23484"/>
                  <a:pt x="74874" y="23291"/>
                </a:cubicBezTo>
                <a:cubicBezTo>
                  <a:pt x="74905" y="22952"/>
                  <a:pt x="74634" y="22660"/>
                  <a:pt x="74286" y="22660"/>
                </a:cubicBezTo>
                <a:cubicBezTo>
                  <a:pt x="74150" y="22660"/>
                  <a:pt x="74002" y="22705"/>
                  <a:pt x="73855" y="22809"/>
                </a:cubicBezTo>
                <a:cubicBezTo>
                  <a:pt x="73334" y="23180"/>
                  <a:pt x="73458" y="25474"/>
                  <a:pt x="73402" y="25825"/>
                </a:cubicBezTo>
                <a:cubicBezTo>
                  <a:pt x="73391" y="25895"/>
                  <a:pt x="73345" y="25923"/>
                  <a:pt x="73277" y="25923"/>
                </a:cubicBezTo>
                <a:cubicBezTo>
                  <a:pt x="73002" y="25923"/>
                  <a:pt x="72358" y="25470"/>
                  <a:pt x="72075" y="25376"/>
                </a:cubicBezTo>
                <a:cubicBezTo>
                  <a:pt x="72047" y="25367"/>
                  <a:pt x="72018" y="25363"/>
                  <a:pt x="71989" y="25363"/>
                </a:cubicBezTo>
                <a:cubicBezTo>
                  <a:pt x="71631" y="25363"/>
                  <a:pt x="71151" y="25983"/>
                  <a:pt x="71717" y="26386"/>
                </a:cubicBezTo>
                <a:cubicBezTo>
                  <a:pt x="72324" y="26818"/>
                  <a:pt x="72750" y="26707"/>
                  <a:pt x="73091" y="26982"/>
                </a:cubicBezTo>
                <a:cubicBezTo>
                  <a:pt x="73258" y="27117"/>
                  <a:pt x="73366" y="27589"/>
                  <a:pt x="73475" y="28087"/>
                </a:cubicBezTo>
                <a:cubicBezTo>
                  <a:pt x="73438" y="28107"/>
                  <a:pt x="73402" y="28120"/>
                  <a:pt x="73366" y="28143"/>
                </a:cubicBezTo>
                <a:cubicBezTo>
                  <a:pt x="73343" y="28162"/>
                  <a:pt x="73317" y="28189"/>
                  <a:pt x="73298" y="28212"/>
                </a:cubicBezTo>
                <a:cubicBezTo>
                  <a:pt x="73284" y="28179"/>
                  <a:pt x="73271" y="28146"/>
                  <a:pt x="73258" y="28110"/>
                </a:cubicBezTo>
                <a:cubicBezTo>
                  <a:pt x="73091" y="27580"/>
                  <a:pt x="72871" y="27224"/>
                  <a:pt x="72488" y="27224"/>
                </a:cubicBezTo>
                <a:cubicBezTo>
                  <a:pt x="72435" y="27224"/>
                  <a:pt x="72380" y="27231"/>
                  <a:pt x="72321" y="27245"/>
                </a:cubicBezTo>
                <a:cubicBezTo>
                  <a:pt x="72144" y="27287"/>
                  <a:pt x="71999" y="27438"/>
                  <a:pt x="71911" y="27641"/>
                </a:cubicBezTo>
                <a:cubicBezTo>
                  <a:pt x="71842" y="27641"/>
                  <a:pt x="71770" y="27643"/>
                  <a:pt x="71697" y="27643"/>
                </a:cubicBezTo>
                <a:cubicBezTo>
                  <a:pt x="71437" y="27643"/>
                  <a:pt x="71155" y="27617"/>
                  <a:pt x="70918" y="27382"/>
                </a:cubicBezTo>
                <a:cubicBezTo>
                  <a:pt x="70327" y="26802"/>
                  <a:pt x="70393" y="26517"/>
                  <a:pt x="70482" y="25953"/>
                </a:cubicBezTo>
                <a:cubicBezTo>
                  <a:pt x="70573" y="25389"/>
                  <a:pt x="70537" y="24497"/>
                  <a:pt x="70039" y="24301"/>
                </a:cubicBezTo>
                <a:cubicBezTo>
                  <a:pt x="69925" y="24255"/>
                  <a:pt x="69819" y="24234"/>
                  <a:pt x="69723" y="24234"/>
                </a:cubicBezTo>
                <a:cubicBezTo>
                  <a:pt x="69320" y="24234"/>
                  <a:pt x="69078" y="24606"/>
                  <a:pt x="69019" y="25130"/>
                </a:cubicBezTo>
                <a:cubicBezTo>
                  <a:pt x="68951" y="25779"/>
                  <a:pt x="69213" y="27431"/>
                  <a:pt x="69216" y="28198"/>
                </a:cubicBezTo>
                <a:cubicBezTo>
                  <a:pt x="69216" y="28313"/>
                  <a:pt x="69223" y="28441"/>
                  <a:pt x="69229" y="28575"/>
                </a:cubicBezTo>
                <a:cubicBezTo>
                  <a:pt x="68836" y="28339"/>
                  <a:pt x="68062" y="27874"/>
                  <a:pt x="67567" y="27536"/>
                </a:cubicBezTo>
                <a:cubicBezTo>
                  <a:pt x="67525" y="26913"/>
                  <a:pt x="67633" y="26127"/>
                  <a:pt x="67705" y="25674"/>
                </a:cubicBezTo>
                <a:cubicBezTo>
                  <a:pt x="67777" y="25233"/>
                  <a:pt x="67442" y="24945"/>
                  <a:pt x="67123" y="24945"/>
                </a:cubicBezTo>
                <a:cubicBezTo>
                  <a:pt x="67034" y="24945"/>
                  <a:pt x="66946" y="24967"/>
                  <a:pt x="66869" y="25015"/>
                </a:cubicBezTo>
                <a:cubicBezTo>
                  <a:pt x="66630" y="25166"/>
                  <a:pt x="66367" y="25963"/>
                  <a:pt x="66233" y="26445"/>
                </a:cubicBezTo>
                <a:cubicBezTo>
                  <a:pt x="65990" y="26228"/>
                  <a:pt x="65781" y="26032"/>
                  <a:pt x="65636" y="25900"/>
                </a:cubicBezTo>
                <a:cubicBezTo>
                  <a:pt x="65525" y="25798"/>
                  <a:pt x="65386" y="25748"/>
                  <a:pt x="65248" y="25748"/>
                </a:cubicBezTo>
                <a:cubicBezTo>
                  <a:pt x="64951" y="25748"/>
                  <a:pt x="64656" y="25976"/>
                  <a:pt x="64633" y="26409"/>
                </a:cubicBezTo>
                <a:cubicBezTo>
                  <a:pt x="64309" y="26222"/>
                  <a:pt x="63997" y="25933"/>
                  <a:pt x="64066" y="25714"/>
                </a:cubicBezTo>
                <a:cubicBezTo>
                  <a:pt x="64164" y="25373"/>
                  <a:pt x="64925" y="24068"/>
                  <a:pt x="64614" y="23507"/>
                </a:cubicBezTo>
                <a:cubicBezTo>
                  <a:pt x="64466" y="23243"/>
                  <a:pt x="64242" y="23129"/>
                  <a:pt x="64030" y="23129"/>
                </a:cubicBezTo>
                <a:cubicBezTo>
                  <a:pt x="63795" y="23129"/>
                  <a:pt x="63574" y="23270"/>
                  <a:pt x="63486" y="23504"/>
                </a:cubicBezTo>
                <a:cubicBezTo>
                  <a:pt x="63427" y="23658"/>
                  <a:pt x="63348" y="23881"/>
                  <a:pt x="63253" y="24127"/>
                </a:cubicBezTo>
                <a:cubicBezTo>
                  <a:pt x="62937" y="24224"/>
                  <a:pt x="62438" y="24448"/>
                  <a:pt x="62184" y="24448"/>
                </a:cubicBezTo>
                <a:cubicBezTo>
                  <a:pt x="62085" y="24448"/>
                  <a:pt x="62024" y="24415"/>
                  <a:pt x="62024" y="24327"/>
                </a:cubicBezTo>
                <a:cubicBezTo>
                  <a:pt x="62021" y="23973"/>
                  <a:pt x="62499" y="21724"/>
                  <a:pt x="62040" y="21278"/>
                </a:cubicBezTo>
                <a:cubicBezTo>
                  <a:pt x="61881" y="21123"/>
                  <a:pt x="61705" y="21057"/>
                  <a:pt x="61543" y="21057"/>
                </a:cubicBezTo>
                <a:cubicBezTo>
                  <a:pt x="61238" y="21057"/>
                  <a:pt x="60980" y="21288"/>
                  <a:pt x="60958" y="21596"/>
                </a:cubicBezTo>
                <a:cubicBezTo>
                  <a:pt x="60945" y="21790"/>
                  <a:pt x="60929" y="22078"/>
                  <a:pt x="60906" y="22399"/>
                </a:cubicBezTo>
                <a:cubicBezTo>
                  <a:pt x="60498" y="22163"/>
                  <a:pt x="59828" y="21797"/>
                  <a:pt x="59516" y="21797"/>
                </a:cubicBezTo>
                <a:cubicBezTo>
                  <a:pt x="59494" y="21797"/>
                  <a:pt x="59475" y="21799"/>
                  <a:pt x="59457" y="21803"/>
                </a:cubicBezTo>
                <a:cubicBezTo>
                  <a:pt x="59103" y="21875"/>
                  <a:pt x="58906" y="22353"/>
                  <a:pt x="59159" y="22704"/>
                </a:cubicBezTo>
                <a:cubicBezTo>
                  <a:pt x="59011" y="22752"/>
                  <a:pt x="58876" y="22787"/>
                  <a:pt x="58779" y="22787"/>
                </a:cubicBezTo>
                <a:cubicBezTo>
                  <a:pt x="58684" y="22787"/>
                  <a:pt x="58624" y="22754"/>
                  <a:pt x="58624" y="22668"/>
                </a:cubicBezTo>
                <a:cubicBezTo>
                  <a:pt x="58618" y="22314"/>
                  <a:pt x="59070" y="20059"/>
                  <a:pt x="58608" y="19619"/>
                </a:cubicBezTo>
                <a:cubicBezTo>
                  <a:pt x="58448" y="19469"/>
                  <a:pt x="58274" y="19405"/>
                  <a:pt x="58113" y="19405"/>
                </a:cubicBezTo>
                <a:cubicBezTo>
                  <a:pt x="57804" y="19405"/>
                  <a:pt x="57543" y="19640"/>
                  <a:pt x="57526" y="19951"/>
                </a:cubicBezTo>
                <a:cubicBezTo>
                  <a:pt x="57516" y="20144"/>
                  <a:pt x="57503" y="20432"/>
                  <a:pt x="57480" y="20757"/>
                </a:cubicBezTo>
                <a:cubicBezTo>
                  <a:pt x="57077" y="20522"/>
                  <a:pt x="56407" y="20167"/>
                  <a:pt x="56092" y="20167"/>
                </a:cubicBezTo>
                <a:cubicBezTo>
                  <a:pt x="56069" y="20167"/>
                  <a:pt x="56047" y="20169"/>
                  <a:pt x="56028" y="20173"/>
                </a:cubicBezTo>
                <a:cubicBezTo>
                  <a:pt x="55622" y="20262"/>
                  <a:pt x="55428" y="20888"/>
                  <a:pt x="55887" y="21229"/>
                </a:cubicBezTo>
                <a:cubicBezTo>
                  <a:pt x="56120" y="21403"/>
                  <a:pt x="55651" y="22078"/>
                  <a:pt x="55385" y="22665"/>
                </a:cubicBezTo>
                <a:cubicBezTo>
                  <a:pt x="55664" y="23012"/>
                  <a:pt x="55953" y="23386"/>
                  <a:pt x="56208" y="23691"/>
                </a:cubicBezTo>
                <a:cubicBezTo>
                  <a:pt x="56257" y="23707"/>
                  <a:pt x="56307" y="23720"/>
                  <a:pt x="56359" y="23750"/>
                </a:cubicBezTo>
                <a:cubicBezTo>
                  <a:pt x="56513" y="23829"/>
                  <a:pt x="56608" y="23976"/>
                  <a:pt x="56667" y="24156"/>
                </a:cubicBezTo>
                <a:cubicBezTo>
                  <a:pt x="56267" y="23957"/>
                  <a:pt x="55199" y="23940"/>
                  <a:pt x="55297" y="23478"/>
                </a:cubicBezTo>
                <a:cubicBezTo>
                  <a:pt x="55149" y="23304"/>
                  <a:pt x="55235" y="22999"/>
                  <a:pt x="55385" y="22665"/>
                </a:cubicBezTo>
                <a:cubicBezTo>
                  <a:pt x="55074" y="22281"/>
                  <a:pt x="54776" y="21931"/>
                  <a:pt x="54566" y="21754"/>
                </a:cubicBezTo>
                <a:cubicBezTo>
                  <a:pt x="54321" y="21552"/>
                  <a:pt x="54067" y="21435"/>
                  <a:pt x="53840" y="21435"/>
                </a:cubicBezTo>
                <a:cubicBezTo>
                  <a:pt x="53599" y="21435"/>
                  <a:pt x="53390" y="21566"/>
                  <a:pt x="53255" y="21865"/>
                </a:cubicBezTo>
                <a:cubicBezTo>
                  <a:pt x="53065" y="22281"/>
                  <a:pt x="53471" y="22826"/>
                  <a:pt x="53878" y="23189"/>
                </a:cubicBezTo>
                <a:cubicBezTo>
                  <a:pt x="53701" y="23147"/>
                  <a:pt x="53527" y="23068"/>
                  <a:pt x="53383" y="22898"/>
                </a:cubicBezTo>
                <a:cubicBezTo>
                  <a:pt x="52848" y="22262"/>
                  <a:pt x="52943" y="21983"/>
                  <a:pt x="53084" y="21429"/>
                </a:cubicBezTo>
                <a:cubicBezTo>
                  <a:pt x="53228" y="20878"/>
                  <a:pt x="53281" y="19983"/>
                  <a:pt x="52802" y="19741"/>
                </a:cubicBezTo>
                <a:cubicBezTo>
                  <a:pt x="52670" y="19674"/>
                  <a:pt x="52548" y="19643"/>
                  <a:pt x="52436" y="19643"/>
                </a:cubicBezTo>
                <a:cubicBezTo>
                  <a:pt x="52064" y="19643"/>
                  <a:pt x="51809" y="19983"/>
                  <a:pt x="51711" y="20472"/>
                </a:cubicBezTo>
                <a:cubicBezTo>
                  <a:pt x="51576" y="21111"/>
                  <a:pt x="51678" y="22783"/>
                  <a:pt x="51612" y="23547"/>
                </a:cubicBezTo>
                <a:cubicBezTo>
                  <a:pt x="51599" y="23658"/>
                  <a:pt x="51593" y="23786"/>
                  <a:pt x="51589" y="23920"/>
                </a:cubicBezTo>
                <a:cubicBezTo>
                  <a:pt x="51219" y="23648"/>
                  <a:pt x="50494" y="23111"/>
                  <a:pt x="50032" y="22727"/>
                </a:cubicBezTo>
                <a:cubicBezTo>
                  <a:pt x="50049" y="22104"/>
                  <a:pt x="50232" y="21331"/>
                  <a:pt x="50350" y="20888"/>
                </a:cubicBezTo>
                <a:cubicBezTo>
                  <a:pt x="50466" y="20433"/>
                  <a:pt x="50125" y="20105"/>
                  <a:pt x="49792" y="20105"/>
                </a:cubicBezTo>
                <a:cubicBezTo>
                  <a:pt x="49719" y="20105"/>
                  <a:pt x="49647" y="20120"/>
                  <a:pt x="49580" y="20154"/>
                </a:cubicBezTo>
                <a:cubicBezTo>
                  <a:pt x="49324" y="20282"/>
                  <a:pt x="48990" y="21049"/>
                  <a:pt x="48806" y="21514"/>
                </a:cubicBezTo>
                <a:cubicBezTo>
                  <a:pt x="48590" y="21275"/>
                  <a:pt x="48396" y="21062"/>
                  <a:pt x="48269" y="20914"/>
                </a:cubicBezTo>
                <a:cubicBezTo>
                  <a:pt x="48155" y="20787"/>
                  <a:pt x="47998" y="20723"/>
                  <a:pt x="47840" y="20723"/>
                </a:cubicBezTo>
                <a:cubicBezTo>
                  <a:pt x="47559" y="20723"/>
                  <a:pt x="47274" y="20924"/>
                  <a:pt x="47220" y="21331"/>
                </a:cubicBezTo>
                <a:cubicBezTo>
                  <a:pt x="47131" y="21963"/>
                  <a:pt x="48891" y="23442"/>
                  <a:pt x="49108" y="23720"/>
                </a:cubicBezTo>
                <a:cubicBezTo>
                  <a:pt x="49298" y="23966"/>
                  <a:pt x="48459" y="24153"/>
                  <a:pt x="48026" y="24317"/>
                </a:cubicBezTo>
                <a:cubicBezTo>
                  <a:pt x="47975" y="24300"/>
                  <a:pt x="47921" y="24290"/>
                  <a:pt x="47866" y="24290"/>
                </a:cubicBezTo>
                <a:cubicBezTo>
                  <a:pt x="47788" y="24290"/>
                  <a:pt x="47708" y="24309"/>
                  <a:pt x="47633" y="24350"/>
                </a:cubicBezTo>
                <a:cubicBezTo>
                  <a:pt x="47482" y="24429"/>
                  <a:pt x="47259" y="24547"/>
                  <a:pt x="47003" y="24674"/>
                </a:cubicBezTo>
                <a:cubicBezTo>
                  <a:pt x="46997" y="24235"/>
                  <a:pt x="46957" y="23504"/>
                  <a:pt x="46787" y="23321"/>
                </a:cubicBezTo>
                <a:cubicBezTo>
                  <a:pt x="46704" y="23230"/>
                  <a:pt x="46585" y="23186"/>
                  <a:pt x="46463" y="23186"/>
                </a:cubicBezTo>
                <a:cubicBezTo>
                  <a:pt x="46221" y="23186"/>
                  <a:pt x="45964" y="23357"/>
                  <a:pt x="45931" y="23688"/>
                </a:cubicBezTo>
                <a:cubicBezTo>
                  <a:pt x="45905" y="23930"/>
                  <a:pt x="45862" y="24278"/>
                  <a:pt x="45794" y="24632"/>
                </a:cubicBezTo>
                <a:cubicBezTo>
                  <a:pt x="45767" y="24520"/>
                  <a:pt x="45712" y="24429"/>
                  <a:pt x="45630" y="24386"/>
                </a:cubicBezTo>
                <a:cubicBezTo>
                  <a:pt x="45423" y="24274"/>
                  <a:pt x="44908" y="24150"/>
                  <a:pt x="44604" y="24009"/>
                </a:cubicBezTo>
                <a:cubicBezTo>
                  <a:pt x="44705" y="23734"/>
                  <a:pt x="44800" y="23471"/>
                  <a:pt x="44863" y="23248"/>
                </a:cubicBezTo>
                <a:cubicBezTo>
                  <a:pt x="45449" y="22681"/>
                  <a:pt x="46348" y="21786"/>
                  <a:pt x="46285" y="21331"/>
                </a:cubicBezTo>
                <a:cubicBezTo>
                  <a:pt x="46229" y="20924"/>
                  <a:pt x="45943" y="20723"/>
                  <a:pt x="45662" y="20723"/>
                </a:cubicBezTo>
                <a:cubicBezTo>
                  <a:pt x="45503" y="20723"/>
                  <a:pt x="45346" y="20787"/>
                  <a:pt x="45233" y="20914"/>
                </a:cubicBezTo>
                <a:cubicBezTo>
                  <a:pt x="45105" y="21062"/>
                  <a:pt x="44915" y="21275"/>
                  <a:pt x="44695" y="21514"/>
                </a:cubicBezTo>
                <a:cubicBezTo>
                  <a:pt x="44512" y="21049"/>
                  <a:pt x="44177" y="20282"/>
                  <a:pt x="43922" y="20154"/>
                </a:cubicBezTo>
                <a:cubicBezTo>
                  <a:pt x="43855" y="20120"/>
                  <a:pt x="43782" y="20105"/>
                  <a:pt x="43710" y="20105"/>
                </a:cubicBezTo>
                <a:cubicBezTo>
                  <a:pt x="43377" y="20105"/>
                  <a:pt x="43036" y="20433"/>
                  <a:pt x="43155" y="20888"/>
                </a:cubicBezTo>
                <a:cubicBezTo>
                  <a:pt x="43269" y="21331"/>
                  <a:pt x="43453" y="22104"/>
                  <a:pt x="43469" y="22727"/>
                </a:cubicBezTo>
                <a:cubicBezTo>
                  <a:pt x="43007" y="23111"/>
                  <a:pt x="42283" y="23648"/>
                  <a:pt x="41912" y="23920"/>
                </a:cubicBezTo>
                <a:cubicBezTo>
                  <a:pt x="41909" y="23786"/>
                  <a:pt x="41902" y="23658"/>
                  <a:pt x="41889" y="23547"/>
                </a:cubicBezTo>
                <a:cubicBezTo>
                  <a:pt x="41889" y="23527"/>
                  <a:pt x="41889" y="23511"/>
                  <a:pt x="41886" y="23491"/>
                </a:cubicBezTo>
                <a:cubicBezTo>
                  <a:pt x="42030" y="23478"/>
                  <a:pt x="42188" y="23448"/>
                  <a:pt x="42374" y="23380"/>
                </a:cubicBezTo>
                <a:cubicBezTo>
                  <a:pt x="42981" y="23153"/>
                  <a:pt x="42635" y="22442"/>
                  <a:pt x="42310" y="22442"/>
                </a:cubicBezTo>
                <a:cubicBezTo>
                  <a:pt x="42306" y="22442"/>
                  <a:pt x="42303" y="22442"/>
                  <a:pt x="42299" y="22442"/>
                </a:cubicBezTo>
                <a:cubicBezTo>
                  <a:pt x="42197" y="22449"/>
                  <a:pt x="42037" y="22488"/>
                  <a:pt x="41863" y="22531"/>
                </a:cubicBezTo>
                <a:cubicBezTo>
                  <a:pt x="41866" y="21767"/>
                  <a:pt x="41879" y="20895"/>
                  <a:pt x="41794" y="20472"/>
                </a:cubicBezTo>
                <a:cubicBezTo>
                  <a:pt x="41693" y="19981"/>
                  <a:pt x="41438" y="19642"/>
                  <a:pt x="41064" y="19642"/>
                </a:cubicBezTo>
                <a:cubicBezTo>
                  <a:pt x="41060" y="19642"/>
                  <a:pt x="41057" y="19642"/>
                  <a:pt x="41053" y="19642"/>
                </a:cubicBezTo>
                <a:cubicBezTo>
                  <a:pt x="41003" y="19627"/>
                  <a:pt x="40952" y="19620"/>
                  <a:pt x="40903" y="19620"/>
                </a:cubicBezTo>
                <a:cubicBezTo>
                  <a:pt x="40660" y="19620"/>
                  <a:pt x="40444" y="19791"/>
                  <a:pt x="40398" y="20039"/>
                </a:cubicBezTo>
                <a:cubicBezTo>
                  <a:pt x="40391" y="20088"/>
                  <a:pt x="40381" y="20144"/>
                  <a:pt x="40371" y="20206"/>
                </a:cubicBezTo>
                <a:cubicBezTo>
                  <a:pt x="40348" y="20285"/>
                  <a:pt x="40335" y="20367"/>
                  <a:pt x="40325" y="20455"/>
                </a:cubicBezTo>
                <a:cubicBezTo>
                  <a:pt x="40312" y="20544"/>
                  <a:pt x="40293" y="20636"/>
                  <a:pt x="40276" y="20734"/>
                </a:cubicBezTo>
                <a:cubicBezTo>
                  <a:pt x="39932" y="20479"/>
                  <a:pt x="39351" y="20078"/>
                  <a:pt x="39094" y="20078"/>
                </a:cubicBezTo>
                <a:cubicBezTo>
                  <a:pt x="39087" y="20078"/>
                  <a:pt x="39080" y="20078"/>
                  <a:pt x="39073" y="20078"/>
                </a:cubicBezTo>
                <a:cubicBezTo>
                  <a:pt x="38706" y="20111"/>
                  <a:pt x="38473" y="20636"/>
                  <a:pt x="38837" y="20980"/>
                </a:cubicBezTo>
                <a:cubicBezTo>
                  <a:pt x="38975" y="21114"/>
                  <a:pt x="39162" y="21295"/>
                  <a:pt x="39352" y="21501"/>
                </a:cubicBezTo>
                <a:cubicBezTo>
                  <a:pt x="39214" y="21554"/>
                  <a:pt x="39073" y="21642"/>
                  <a:pt x="38936" y="21754"/>
                </a:cubicBezTo>
                <a:cubicBezTo>
                  <a:pt x="38781" y="21885"/>
                  <a:pt x="38581" y="22104"/>
                  <a:pt x="38365" y="22363"/>
                </a:cubicBezTo>
                <a:cubicBezTo>
                  <a:pt x="38132" y="21990"/>
                  <a:pt x="37900" y="21629"/>
                  <a:pt x="37716" y="21403"/>
                </a:cubicBezTo>
                <a:cubicBezTo>
                  <a:pt x="37890" y="21275"/>
                  <a:pt x="38070" y="21088"/>
                  <a:pt x="38257" y="20816"/>
                </a:cubicBezTo>
                <a:cubicBezTo>
                  <a:pt x="39391" y="19167"/>
                  <a:pt x="38316" y="18603"/>
                  <a:pt x="38906" y="17787"/>
                </a:cubicBezTo>
                <a:cubicBezTo>
                  <a:pt x="39060" y="17574"/>
                  <a:pt x="39226" y="17508"/>
                  <a:pt x="39404" y="17508"/>
                </a:cubicBezTo>
                <a:cubicBezTo>
                  <a:pt x="39691" y="17508"/>
                  <a:pt x="40012" y="17679"/>
                  <a:pt x="40368" y="17679"/>
                </a:cubicBezTo>
                <a:cubicBezTo>
                  <a:pt x="40637" y="17679"/>
                  <a:pt x="40928" y="17581"/>
                  <a:pt x="41240" y="17236"/>
                </a:cubicBezTo>
                <a:cubicBezTo>
                  <a:pt x="42220" y="16151"/>
                  <a:pt x="41237" y="14578"/>
                  <a:pt x="41863" y="14263"/>
                </a:cubicBezTo>
                <a:cubicBezTo>
                  <a:pt x="41965" y="14212"/>
                  <a:pt x="42066" y="14192"/>
                  <a:pt x="42170" y="14192"/>
                </a:cubicBezTo>
                <a:cubicBezTo>
                  <a:pt x="42525" y="14192"/>
                  <a:pt x="42910" y="14424"/>
                  <a:pt x="43436" y="14424"/>
                </a:cubicBezTo>
                <a:cubicBezTo>
                  <a:pt x="43700" y="14424"/>
                  <a:pt x="43999" y="14366"/>
                  <a:pt x="44348" y="14191"/>
                </a:cubicBezTo>
                <a:cubicBezTo>
                  <a:pt x="45597" y="13561"/>
                  <a:pt x="44617" y="11988"/>
                  <a:pt x="45341" y="11572"/>
                </a:cubicBezTo>
                <a:cubicBezTo>
                  <a:pt x="45477" y="11494"/>
                  <a:pt x="45601" y="11466"/>
                  <a:pt x="45721" y="11466"/>
                </a:cubicBezTo>
                <a:cubicBezTo>
                  <a:pt x="46034" y="11466"/>
                  <a:pt x="46318" y="11655"/>
                  <a:pt x="46705" y="11655"/>
                </a:cubicBezTo>
                <a:cubicBezTo>
                  <a:pt x="46962" y="11655"/>
                  <a:pt x="47265" y="11572"/>
                  <a:pt x="47652" y="11293"/>
                </a:cubicBezTo>
                <a:cubicBezTo>
                  <a:pt x="48849" y="10434"/>
                  <a:pt x="49170" y="8811"/>
                  <a:pt x="49272" y="8359"/>
                </a:cubicBezTo>
                <a:cubicBezTo>
                  <a:pt x="49278" y="8333"/>
                  <a:pt x="49278" y="8303"/>
                  <a:pt x="49275" y="8270"/>
                </a:cubicBezTo>
                <a:lnTo>
                  <a:pt x="49275" y="8270"/>
                </a:lnTo>
                <a:cubicBezTo>
                  <a:pt x="49275" y="8270"/>
                  <a:pt x="49272" y="8270"/>
                  <a:pt x="49272" y="8274"/>
                </a:cubicBezTo>
                <a:cubicBezTo>
                  <a:pt x="49208" y="7783"/>
                  <a:pt x="47798" y="7281"/>
                  <a:pt x="46919" y="7281"/>
                </a:cubicBezTo>
                <a:cubicBezTo>
                  <a:pt x="46752" y="7281"/>
                  <a:pt x="46604" y="7300"/>
                  <a:pt x="46488" y="7339"/>
                </a:cubicBezTo>
                <a:cubicBezTo>
                  <a:pt x="45731" y="7602"/>
                  <a:pt x="45112" y="9175"/>
                  <a:pt x="44387" y="9241"/>
                </a:cubicBezTo>
                <a:cubicBezTo>
                  <a:pt x="44365" y="9243"/>
                  <a:pt x="44344" y="9244"/>
                  <a:pt x="44323" y="9244"/>
                </a:cubicBezTo>
                <a:cubicBezTo>
                  <a:pt x="43854" y="9244"/>
                  <a:pt x="43507" y="8781"/>
                  <a:pt x="42950" y="8781"/>
                </a:cubicBezTo>
                <a:cubicBezTo>
                  <a:pt x="42697" y="8781"/>
                  <a:pt x="42401" y="8877"/>
                  <a:pt x="42030" y="9155"/>
                </a:cubicBezTo>
                <a:cubicBezTo>
                  <a:pt x="40807" y="10073"/>
                  <a:pt x="40948" y="12086"/>
                  <a:pt x="40086" y="12447"/>
                </a:cubicBezTo>
                <a:cubicBezTo>
                  <a:pt x="39939" y="12509"/>
                  <a:pt x="39818" y="12531"/>
                  <a:pt x="39713" y="12531"/>
                </a:cubicBezTo>
                <a:cubicBezTo>
                  <a:pt x="39422" y="12531"/>
                  <a:pt x="39258" y="12356"/>
                  <a:pt x="39018" y="12356"/>
                </a:cubicBezTo>
                <a:cubicBezTo>
                  <a:pt x="38841" y="12356"/>
                  <a:pt x="38622" y="12452"/>
                  <a:pt x="38280" y="12788"/>
                </a:cubicBezTo>
                <a:cubicBezTo>
                  <a:pt x="37310" y="13735"/>
                  <a:pt x="37765" y="15522"/>
                  <a:pt x="36969" y="15977"/>
                </a:cubicBezTo>
                <a:cubicBezTo>
                  <a:pt x="36169" y="16433"/>
                  <a:pt x="35375" y="16190"/>
                  <a:pt x="34415" y="17702"/>
                </a:cubicBezTo>
                <a:cubicBezTo>
                  <a:pt x="33454" y="19213"/>
                  <a:pt x="34320" y="19760"/>
                  <a:pt x="33648" y="20757"/>
                </a:cubicBezTo>
                <a:cubicBezTo>
                  <a:pt x="33323" y="21239"/>
                  <a:pt x="32943" y="21436"/>
                  <a:pt x="32553" y="21744"/>
                </a:cubicBezTo>
                <a:cubicBezTo>
                  <a:pt x="32550" y="21691"/>
                  <a:pt x="32546" y="21642"/>
                  <a:pt x="32543" y="21596"/>
                </a:cubicBezTo>
                <a:cubicBezTo>
                  <a:pt x="32524" y="21288"/>
                  <a:pt x="32265" y="21058"/>
                  <a:pt x="31960" y="21058"/>
                </a:cubicBezTo>
                <a:cubicBezTo>
                  <a:pt x="31806" y="21058"/>
                  <a:pt x="31640" y="21117"/>
                  <a:pt x="31487" y="21255"/>
                </a:cubicBezTo>
                <a:cubicBezTo>
                  <a:pt x="31369" y="20872"/>
                  <a:pt x="31310" y="20498"/>
                  <a:pt x="31455" y="20078"/>
                </a:cubicBezTo>
                <a:cubicBezTo>
                  <a:pt x="31920" y="18721"/>
                  <a:pt x="33500" y="18993"/>
                  <a:pt x="34418" y="17462"/>
                </a:cubicBezTo>
                <a:cubicBezTo>
                  <a:pt x="35333" y="15938"/>
                  <a:pt x="34497" y="14978"/>
                  <a:pt x="35071" y="13735"/>
                </a:cubicBezTo>
                <a:cubicBezTo>
                  <a:pt x="35641" y="12489"/>
                  <a:pt x="36444" y="13296"/>
                  <a:pt x="37578" y="11644"/>
                </a:cubicBezTo>
                <a:cubicBezTo>
                  <a:pt x="38713" y="9991"/>
                  <a:pt x="37946" y="8992"/>
                  <a:pt x="38113" y="7939"/>
                </a:cubicBezTo>
                <a:cubicBezTo>
                  <a:pt x="38277" y="6884"/>
                  <a:pt x="39208" y="6831"/>
                  <a:pt x="39503" y="5268"/>
                </a:cubicBezTo>
                <a:cubicBezTo>
                  <a:pt x="39526" y="5140"/>
                  <a:pt x="39535" y="5025"/>
                  <a:pt x="39542" y="4914"/>
                </a:cubicBezTo>
                <a:cubicBezTo>
                  <a:pt x="39542" y="4884"/>
                  <a:pt x="39542" y="4858"/>
                  <a:pt x="39542" y="4832"/>
                </a:cubicBezTo>
                <a:cubicBezTo>
                  <a:pt x="39542" y="4730"/>
                  <a:pt x="39535" y="4635"/>
                  <a:pt x="39519" y="4543"/>
                </a:cubicBezTo>
                <a:cubicBezTo>
                  <a:pt x="39519" y="4540"/>
                  <a:pt x="39519" y="4533"/>
                  <a:pt x="39519" y="4527"/>
                </a:cubicBezTo>
                <a:cubicBezTo>
                  <a:pt x="39503" y="4425"/>
                  <a:pt x="39473" y="4330"/>
                  <a:pt x="39437" y="4245"/>
                </a:cubicBezTo>
                <a:cubicBezTo>
                  <a:pt x="39434" y="4241"/>
                  <a:pt x="39434" y="4238"/>
                  <a:pt x="39431" y="4235"/>
                </a:cubicBezTo>
                <a:cubicBezTo>
                  <a:pt x="39262" y="3847"/>
                  <a:pt x="38919" y="3637"/>
                  <a:pt x="38490" y="3637"/>
                </a:cubicBezTo>
                <a:cubicBezTo>
                  <a:pt x="38126" y="3637"/>
                  <a:pt x="37699" y="3788"/>
                  <a:pt x="37264" y="4110"/>
                </a:cubicBezTo>
                <a:cubicBezTo>
                  <a:pt x="35969" y="5068"/>
                  <a:pt x="36628" y="6612"/>
                  <a:pt x="35441" y="7333"/>
                </a:cubicBezTo>
                <a:cubicBezTo>
                  <a:pt x="34258" y="8057"/>
                  <a:pt x="33494" y="7352"/>
                  <a:pt x="32573" y="9028"/>
                </a:cubicBezTo>
                <a:cubicBezTo>
                  <a:pt x="31471" y="11037"/>
                  <a:pt x="32120" y="10762"/>
                  <a:pt x="31576" y="12293"/>
                </a:cubicBezTo>
                <a:cubicBezTo>
                  <a:pt x="31029" y="13827"/>
                  <a:pt x="29707" y="13797"/>
                  <a:pt x="29009" y="15551"/>
                </a:cubicBezTo>
                <a:cubicBezTo>
                  <a:pt x="28308" y="17302"/>
                  <a:pt x="29773" y="17597"/>
                  <a:pt x="29380" y="18911"/>
                </a:cubicBezTo>
                <a:cubicBezTo>
                  <a:pt x="28990" y="20226"/>
                  <a:pt x="27731" y="20292"/>
                  <a:pt x="27141" y="22157"/>
                </a:cubicBezTo>
                <a:cubicBezTo>
                  <a:pt x="26934" y="22799"/>
                  <a:pt x="26950" y="23219"/>
                  <a:pt x="27042" y="23550"/>
                </a:cubicBezTo>
                <a:cubicBezTo>
                  <a:pt x="26488" y="23363"/>
                  <a:pt x="25885" y="23366"/>
                  <a:pt x="26023" y="22537"/>
                </a:cubicBezTo>
                <a:cubicBezTo>
                  <a:pt x="26269" y="21055"/>
                  <a:pt x="27626" y="20010"/>
                  <a:pt x="27577" y="17980"/>
                </a:cubicBezTo>
                <a:cubicBezTo>
                  <a:pt x="27524" y="15951"/>
                  <a:pt x="26678" y="16122"/>
                  <a:pt x="26272" y="15820"/>
                </a:cubicBezTo>
                <a:cubicBezTo>
                  <a:pt x="25865" y="15515"/>
                  <a:pt x="25541" y="15030"/>
                  <a:pt x="25934" y="14178"/>
                </a:cubicBezTo>
                <a:cubicBezTo>
                  <a:pt x="26324" y="13329"/>
                  <a:pt x="25456" y="12843"/>
                  <a:pt x="25029" y="12821"/>
                </a:cubicBezTo>
                <a:cubicBezTo>
                  <a:pt x="25022" y="12820"/>
                  <a:pt x="25015" y="12820"/>
                  <a:pt x="25007" y="12820"/>
                </a:cubicBezTo>
                <a:cubicBezTo>
                  <a:pt x="24942" y="12820"/>
                  <a:pt x="24874" y="12845"/>
                  <a:pt x="24803" y="12886"/>
                </a:cubicBezTo>
                <a:lnTo>
                  <a:pt x="24800" y="12886"/>
                </a:lnTo>
                <a:cubicBezTo>
                  <a:pt x="24649" y="12971"/>
                  <a:pt x="24485" y="13135"/>
                  <a:pt x="24334" y="13329"/>
                </a:cubicBezTo>
                <a:cubicBezTo>
                  <a:pt x="24331" y="13332"/>
                  <a:pt x="24331" y="13335"/>
                  <a:pt x="24328" y="13338"/>
                </a:cubicBezTo>
                <a:cubicBezTo>
                  <a:pt x="24282" y="13401"/>
                  <a:pt x="24236" y="13463"/>
                  <a:pt x="24194" y="13532"/>
                </a:cubicBezTo>
                <a:cubicBezTo>
                  <a:pt x="24187" y="13538"/>
                  <a:pt x="24184" y="13545"/>
                  <a:pt x="24180" y="13552"/>
                </a:cubicBezTo>
                <a:cubicBezTo>
                  <a:pt x="24138" y="13620"/>
                  <a:pt x="24095" y="13686"/>
                  <a:pt x="24059" y="13755"/>
                </a:cubicBezTo>
                <a:cubicBezTo>
                  <a:pt x="24023" y="13817"/>
                  <a:pt x="23990" y="13883"/>
                  <a:pt x="23964" y="13945"/>
                </a:cubicBezTo>
                <a:cubicBezTo>
                  <a:pt x="23957" y="13958"/>
                  <a:pt x="23951" y="13971"/>
                  <a:pt x="23944" y="13981"/>
                </a:cubicBezTo>
                <a:cubicBezTo>
                  <a:pt x="23921" y="14043"/>
                  <a:pt x="23895" y="14102"/>
                  <a:pt x="23879" y="14158"/>
                </a:cubicBezTo>
                <a:cubicBezTo>
                  <a:pt x="23876" y="14171"/>
                  <a:pt x="23872" y="14181"/>
                  <a:pt x="23869" y="14191"/>
                </a:cubicBezTo>
                <a:cubicBezTo>
                  <a:pt x="23849" y="14250"/>
                  <a:pt x="23836" y="14306"/>
                  <a:pt x="23826" y="14358"/>
                </a:cubicBezTo>
                <a:cubicBezTo>
                  <a:pt x="23741" y="14899"/>
                  <a:pt x="24649" y="15181"/>
                  <a:pt x="24610" y="15741"/>
                </a:cubicBezTo>
                <a:cubicBezTo>
                  <a:pt x="24574" y="16302"/>
                  <a:pt x="23915" y="16184"/>
                  <a:pt x="23459" y="16938"/>
                </a:cubicBezTo>
                <a:cubicBezTo>
                  <a:pt x="23403" y="17033"/>
                  <a:pt x="23344" y="17128"/>
                  <a:pt x="23289" y="17230"/>
                </a:cubicBezTo>
                <a:cubicBezTo>
                  <a:pt x="23193" y="16919"/>
                  <a:pt x="22945" y="16763"/>
                  <a:pt x="22700" y="16763"/>
                </a:cubicBezTo>
                <a:cubicBezTo>
                  <a:pt x="22544" y="16763"/>
                  <a:pt x="22389" y="16827"/>
                  <a:pt x="22276" y="16954"/>
                </a:cubicBezTo>
                <a:cubicBezTo>
                  <a:pt x="22148" y="17099"/>
                  <a:pt x="21955" y="17315"/>
                  <a:pt x="21738" y="17554"/>
                </a:cubicBezTo>
                <a:cubicBezTo>
                  <a:pt x="21555" y="17089"/>
                  <a:pt x="21220" y="16318"/>
                  <a:pt x="20964" y="16194"/>
                </a:cubicBezTo>
                <a:cubicBezTo>
                  <a:pt x="20897" y="16160"/>
                  <a:pt x="20825" y="16145"/>
                  <a:pt x="20753" y="16145"/>
                </a:cubicBezTo>
                <a:cubicBezTo>
                  <a:pt x="20420" y="16145"/>
                  <a:pt x="20079" y="16473"/>
                  <a:pt x="20197" y="16928"/>
                </a:cubicBezTo>
                <a:cubicBezTo>
                  <a:pt x="20312" y="17371"/>
                  <a:pt x="20492" y="18141"/>
                  <a:pt x="20512" y="18767"/>
                </a:cubicBezTo>
                <a:cubicBezTo>
                  <a:pt x="20050" y="19151"/>
                  <a:pt x="19325" y="19688"/>
                  <a:pt x="18955" y="19960"/>
                </a:cubicBezTo>
                <a:cubicBezTo>
                  <a:pt x="18952" y="19826"/>
                  <a:pt x="18945" y="19698"/>
                  <a:pt x="18932" y="19583"/>
                </a:cubicBezTo>
                <a:cubicBezTo>
                  <a:pt x="18863" y="18823"/>
                  <a:pt x="18965" y="17151"/>
                  <a:pt x="18834" y="16512"/>
                </a:cubicBezTo>
                <a:cubicBezTo>
                  <a:pt x="18733" y="16021"/>
                  <a:pt x="18480" y="15683"/>
                  <a:pt x="18109" y="15683"/>
                </a:cubicBezTo>
                <a:cubicBezTo>
                  <a:pt x="17997" y="15683"/>
                  <a:pt x="17874" y="15714"/>
                  <a:pt x="17742" y="15781"/>
                </a:cubicBezTo>
                <a:cubicBezTo>
                  <a:pt x="17263" y="16023"/>
                  <a:pt x="17316" y="16918"/>
                  <a:pt x="17460" y="17469"/>
                </a:cubicBezTo>
                <a:cubicBezTo>
                  <a:pt x="17601" y="18023"/>
                  <a:pt x="17696" y="18302"/>
                  <a:pt x="17162" y="18934"/>
                </a:cubicBezTo>
                <a:cubicBezTo>
                  <a:pt x="17018" y="19108"/>
                  <a:pt x="16844" y="19187"/>
                  <a:pt x="16667" y="19226"/>
                </a:cubicBezTo>
                <a:cubicBezTo>
                  <a:pt x="17073" y="18865"/>
                  <a:pt x="17480" y="18321"/>
                  <a:pt x="17290" y="17905"/>
                </a:cubicBezTo>
                <a:cubicBezTo>
                  <a:pt x="17155" y="17605"/>
                  <a:pt x="16945" y="17473"/>
                  <a:pt x="16704" y="17473"/>
                </a:cubicBezTo>
                <a:cubicBezTo>
                  <a:pt x="16478" y="17473"/>
                  <a:pt x="16223" y="17590"/>
                  <a:pt x="15978" y="17794"/>
                </a:cubicBezTo>
                <a:cubicBezTo>
                  <a:pt x="15765" y="17971"/>
                  <a:pt x="15470" y="18321"/>
                  <a:pt x="15159" y="18705"/>
                </a:cubicBezTo>
                <a:cubicBezTo>
                  <a:pt x="15310" y="19039"/>
                  <a:pt x="15395" y="19344"/>
                  <a:pt x="15247" y="19515"/>
                </a:cubicBezTo>
                <a:cubicBezTo>
                  <a:pt x="15306" y="19796"/>
                  <a:pt x="14939" y="19911"/>
                  <a:pt x="14552" y="20006"/>
                </a:cubicBezTo>
                <a:cubicBezTo>
                  <a:pt x="14497" y="19888"/>
                  <a:pt x="14447" y="19770"/>
                  <a:pt x="14408" y="19642"/>
                </a:cubicBezTo>
                <a:cubicBezTo>
                  <a:pt x="14644" y="19354"/>
                  <a:pt x="14906" y="19020"/>
                  <a:pt x="15159" y="18705"/>
                </a:cubicBezTo>
                <a:cubicBezTo>
                  <a:pt x="15090" y="18551"/>
                  <a:pt x="15005" y="18387"/>
                  <a:pt x="14923" y="18233"/>
                </a:cubicBezTo>
                <a:cubicBezTo>
                  <a:pt x="15408" y="18089"/>
                  <a:pt x="16073" y="18069"/>
                  <a:pt x="16427" y="16843"/>
                </a:cubicBezTo>
                <a:cubicBezTo>
                  <a:pt x="17001" y="14873"/>
                  <a:pt x="15778" y="14669"/>
                  <a:pt x="16090" y="13686"/>
                </a:cubicBezTo>
                <a:cubicBezTo>
                  <a:pt x="16401" y="12706"/>
                  <a:pt x="17578" y="13771"/>
                  <a:pt x="18181" y="12401"/>
                </a:cubicBezTo>
                <a:cubicBezTo>
                  <a:pt x="18788" y="11034"/>
                  <a:pt x="17329" y="9818"/>
                  <a:pt x="17834" y="9313"/>
                </a:cubicBezTo>
                <a:cubicBezTo>
                  <a:pt x="18342" y="8808"/>
                  <a:pt x="19214" y="9457"/>
                  <a:pt x="20227" y="8444"/>
                </a:cubicBezTo>
                <a:cubicBezTo>
                  <a:pt x="21240" y="7434"/>
                  <a:pt x="19784" y="6218"/>
                  <a:pt x="20355" y="5582"/>
                </a:cubicBezTo>
                <a:cubicBezTo>
                  <a:pt x="20925" y="4950"/>
                  <a:pt x="21627" y="5789"/>
                  <a:pt x="22515" y="4569"/>
                </a:cubicBezTo>
                <a:cubicBezTo>
                  <a:pt x="23403" y="3350"/>
                  <a:pt x="23194" y="1671"/>
                  <a:pt x="23148" y="1199"/>
                </a:cubicBezTo>
                <a:cubicBezTo>
                  <a:pt x="23144" y="1170"/>
                  <a:pt x="23138" y="1140"/>
                  <a:pt x="23122" y="1114"/>
                </a:cubicBezTo>
                <a:lnTo>
                  <a:pt x="23118" y="1114"/>
                </a:lnTo>
                <a:cubicBezTo>
                  <a:pt x="22993" y="847"/>
                  <a:pt x="22419" y="725"/>
                  <a:pt x="21793" y="725"/>
                </a:cubicBezTo>
                <a:cubicBezTo>
                  <a:pt x="21142" y="725"/>
                  <a:pt x="20435" y="857"/>
                  <a:pt x="20115" y="1098"/>
                </a:cubicBezTo>
                <a:cubicBezTo>
                  <a:pt x="19460" y="1596"/>
                  <a:pt x="19365" y="3327"/>
                  <a:pt x="18683" y="3622"/>
                </a:cubicBezTo>
                <a:cubicBezTo>
                  <a:pt x="18575" y="3668"/>
                  <a:pt x="18466" y="3685"/>
                  <a:pt x="18355" y="3685"/>
                </a:cubicBezTo>
                <a:cubicBezTo>
                  <a:pt x="18078" y="3685"/>
                  <a:pt x="17789" y="3582"/>
                  <a:pt x="17483" y="3582"/>
                </a:cubicBezTo>
                <a:cubicBezTo>
                  <a:pt x="17134" y="3582"/>
                  <a:pt x="16762" y="3717"/>
                  <a:pt x="16362" y="4294"/>
                </a:cubicBezTo>
                <a:cubicBezTo>
                  <a:pt x="15467" y="5579"/>
                  <a:pt x="16247" y="7490"/>
                  <a:pt x="15529" y="8116"/>
                </a:cubicBezTo>
                <a:cubicBezTo>
                  <a:pt x="15296" y="8319"/>
                  <a:pt x="15108" y="8358"/>
                  <a:pt x="14939" y="8358"/>
                </a:cubicBezTo>
                <a:cubicBezTo>
                  <a:pt x="14837" y="8358"/>
                  <a:pt x="14742" y="8344"/>
                  <a:pt x="14647" y="8344"/>
                </a:cubicBezTo>
                <a:cubicBezTo>
                  <a:pt x="14413" y="8344"/>
                  <a:pt x="14186" y="8429"/>
                  <a:pt x="13877" y="9024"/>
                </a:cubicBezTo>
                <a:cubicBezTo>
                  <a:pt x="13238" y="10257"/>
                  <a:pt x="14254" y="11850"/>
                  <a:pt x="13625" y="12548"/>
                </a:cubicBezTo>
                <a:cubicBezTo>
                  <a:pt x="12995" y="13247"/>
                  <a:pt x="12146" y="13266"/>
                  <a:pt x="11694" y="15043"/>
                </a:cubicBezTo>
                <a:cubicBezTo>
                  <a:pt x="11487" y="15863"/>
                  <a:pt x="11592" y="16358"/>
                  <a:pt x="11733" y="16771"/>
                </a:cubicBezTo>
                <a:cubicBezTo>
                  <a:pt x="11750" y="17338"/>
                  <a:pt x="11838" y="17974"/>
                  <a:pt x="11887" y="18370"/>
                </a:cubicBezTo>
                <a:cubicBezTo>
                  <a:pt x="11831" y="18538"/>
                  <a:pt x="11766" y="18688"/>
                  <a:pt x="11687" y="18823"/>
                </a:cubicBezTo>
                <a:cubicBezTo>
                  <a:pt x="11602" y="18810"/>
                  <a:pt x="11497" y="18780"/>
                  <a:pt x="11386" y="18744"/>
                </a:cubicBezTo>
                <a:cubicBezTo>
                  <a:pt x="11638" y="18390"/>
                  <a:pt x="11441" y="17915"/>
                  <a:pt x="11087" y="17843"/>
                </a:cubicBezTo>
                <a:cubicBezTo>
                  <a:pt x="11069" y="17839"/>
                  <a:pt x="11048" y="17837"/>
                  <a:pt x="11025" y="17837"/>
                </a:cubicBezTo>
                <a:cubicBezTo>
                  <a:pt x="10711" y="17837"/>
                  <a:pt x="10045" y="18201"/>
                  <a:pt x="9638" y="18439"/>
                </a:cubicBezTo>
                <a:cubicBezTo>
                  <a:pt x="9629" y="18282"/>
                  <a:pt x="9619" y="18131"/>
                  <a:pt x="9609" y="17997"/>
                </a:cubicBezTo>
                <a:cubicBezTo>
                  <a:pt x="9828" y="16790"/>
                  <a:pt x="11248" y="16459"/>
                  <a:pt x="11622" y="14810"/>
                </a:cubicBezTo>
                <a:cubicBezTo>
                  <a:pt x="12025" y="13034"/>
                  <a:pt x="10904" y="12368"/>
                  <a:pt x="11061" y="10978"/>
                </a:cubicBezTo>
                <a:cubicBezTo>
                  <a:pt x="11218" y="9582"/>
                  <a:pt x="12258" y="10109"/>
                  <a:pt x="12831" y="8139"/>
                </a:cubicBezTo>
                <a:cubicBezTo>
                  <a:pt x="13405" y="6169"/>
                  <a:pt x="12340" y="5441"/>
                  <a:pt x="12163" y="4363"/>
                </a:cubicBezTo>
                <a:cubicBezTo>
                  <a:pt x="11986" y="3288"/>
                  <a:pt x="12874" y="2937"/>
                  <a:pt x="12658" y="1321"/>
                </a:cubicBezTo>
                <a:cubicBezTo>
                  <a:pt x="12641" y="1193"/>
                  <a:pt x="12615" y="1075"/>
                  <a:pt x="12582" y="963"/>
                </a:cubicBezTo>
                <a:cubicBezTo>
                  <a:pt x="12576" y="937"/>
                  <a:pt x="12566" y="914"/>
                  <a:pt x="12556" y="885"/>
                </a:cubicBezTo>
                <a:cubicBezTo>
                  <a:pt x="12523" y="786"/>
                  <a:pt x="12487" y="694"/>
                  <a:pt x="12444" y="613"/>
                </a:cubicBezTo>
                <a:cubicBezTo>
                  <a:pt x="12444" y="609"/>
                  <a:pt x="12441" y="603"/>
                  <a:pt x="12438" y="599"/>
                </a:cubicBezTo>
                <a:cubicBezTo>
                  <a:pt x="12385" y="504"/>
                  <a:pt x="12330" y="422"/>
                  <a:pt x="12267" y="350"/>
                </a:cubicBezTo>
                <a:cubicBezTo>
                  <a:pt x="12264" y="347"/>
                  <a:pt x="12261" y="344"/>
                  <a:pt x="12258" y="340"/>
                </a:cubicBezTo>
                <a:cubicBezTo>
                  <a:pt x="12056" y="114"/>
                  <a:pt x="11798" y="0"/>
                  <a:pt x="11518" y="0"/>
                </a:cubicBezTo>
                <a:close/>
              </a:path>
            </a:pathLst>
          </a:custGeom>
          <a:solidFill>
            <a:schemeClr val="accent2"/>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318" name="Google Shape;1318;p13"/>
          <p:cNvSpPr/>
          <p:nvPr/>
        </p:nvSpPr>
        <p:spPr>
          <a:xfrm flipH="1">
            <a:off x="-44070" y="5912477"/>
            <a:ext cx="12337972" cy="957757"/>
          </a:xfrm>
          <a:custGeom>
            <a:avLst/>
            <a:gdLst/>
            <a:ahLst/>
            <a:cxnLst/>
            <a:rect l="l" t="t" r="r" b="b"/>
            <a:pathLst>
              <a:path w="286381" h="27414" extrusionOk="0">
                <a:moveTo>
                  <a:pt x="274142" y="1"/>
                </a:moveTo>
                <a:cubicBezTo>
                  <a:pt x="269222" y="1"/>
                  <a:pt x="264509" y="678"/>
                  <a:pt x="260328" y="3253"/>
                </a:cubicBezTo>
                <a:cubicBezTo>
                  <a:pt x="255729" y="6082"/>
                  <a:pt x="251844" y="11191"/>
                  <a:pt x="246546" y="11191"/>
                </a:cubicBezTo>
                <a:cubicBezTo>
                  <a:pt x="246384" y="11191"/>
                  <a:pt x="246220" y="11186"/>
                  <a:pt x="246055" y="11176"/>
                </a:cubicBezTo>
                <a:cubicBezTo>
                  <a:pt x="243825" y="11042"/>
                  <a:pt x="241766" y="9958"/>
                  <a:pt x="239568" y="9573"/>
                </a:cubicBezTo>
                <a:cubicBezTo>
                  <a:pt x="238924" y="9460"/>
                  <a:pt x="238285" y="9407"/>
                  <a:pt x="237651" y="9407"/>
                </a:cubicBezTo>
                <a:cubicBezTo>
                  <a:pt x="232535" y="9407"/>
                  <a:pt x="227772" y="12859"/>
                  <a:pt x="223526" y="15995"/>
                </a:cubicBezTo>
                <a:cubicBezTo>
                  <a:pt x="215370" y="22024"/>
                  <a:pt x="204773" y="23419"/>
                  <a:pt x="194056" y="23419"/>
                </a:cubicBezTo>
                <a:cubicBezTo>
                  <a:pt x="185810" y="23419"/>
                  <a:pt x="177493" y="22594"/>
                  <a:pt x="170161" y="22417"/>
                </a:cubicBezTo>
                <a:cubicBezTo>
                  <a:pt x="159840" y="22170"/>
                  <a:pt x="149111" y="20708"/>
                  <a:pt x="138666" y="20708"/>
                </a:cubicBezTo>
                <a:cubicBezTo>
                  <a:pt x="134825" y="20708"/>
                  <a:pt x="131023" y="20906"/>
                  <a:pt x="127294" y="21434"/>
                </a:cubicBezTo>
                <a:cubicBezTo>
                  <a:pt x="114936" y="23182"/>
                  <a:pt x="102705" y="25956"/>
                  <a:pt x="90232" y="26790"/>
                </a:cubicBezTo>
                <a:cubicBezTo>
                  <a:pt x="87709" y="26959"/>
                  <a:pt x="85175" y="27027"/>
                  <a:pt x="82635" y="27027"/>
                </a:cubicBezTo>
                <a:cubicBezTo>
                  <a:pt x="72954" y="27027"/>
                  <a:pt x="63175" y="26034"/>
                  <a:pt x="53536" y="25818"/>
                </a:cubicBezTo>
                <a:cubicBezTo>
                  <a:pt x="50537" y="25753"/>
                  <a:pt x="47415" y="25655"/>
                  <a:pt x="44775" y="24237"/>
                </a:cubicBezTo>
                <a:cubicBezTo>
                  <a:pt x="44115" y="23886"/>
                  <a:pt x="43488" y="23447"/>
                  <a:pt x="43016" y="22867"/>
                </a:cubicBezTo>
                <a:cubicBezTo>
                  <a:pt x="42338" y="22036"/>
                  <a:pt x="42015" y="20985"/>
                  <a:pt x="41617" y="19988"/>
                </a:cubicBezTo>
                <a:cubicBezTo>
                  <a:pt x="37838" y="10665"/>
                  <a:pt x="26641" y="6593"/>
                  <a:pt x="16582" y="6459"/>
                </a:cubicBezTo>
                <a:cubicBezTo>
                  <a:pt x="16256" y="6454"/>
                  <a:pt x="15929" y="6453"/>
                  <a:pt x="15601" y="6453"/>
                </a:cubicBezTo>
                <a:cubicBezTo>
                  <a:pt x="14357" y="6453"/>
                  <a:pt x="13101" y="6477"/>
                  <a:pt x="11844" y="6477"/>
                </a:cubicBezTo>
                <a:cubicBezTo>
                  <a:pt x="9397" y="6477"/>
                  <a:pt x="6948" y="6387"/>
                  <a:pt x="4580" y="5857"/>
                </a:cubicBezTo>
                <a:cubicBezTo>
                  <a:pt x="2825" y="5465"/>
                  <a:pt x="1407" y="4646"/>
                  <a:pt x="0" y="3801"/>
                </a:cubicBezTo>
                <a:lnTo>
                  <a:pt x="0" y="27414"/>
                </a:lnTo>
                <a:lnTo>
                  <a:pt x="286381" y="27414"/>
                </a:lnTo>
                <a:lnTo>
                  <a:pt x="286381" y="686"/>
                </a:lnTo>
                <a:cubicBezTo>
                  <a:pt x="282281" y="448"/>
                  <a:pt x="278143" y="1"/>
                  <a:pt x="274142" y="1"/>
                </a:cubicBezTo>
                <a:close/>
              </a:path>
            </a:pathLst>
          </a:custGeom>
          <a:solidFill>
            <a:schemeClr val="accent1"/>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grpSp>
        <p:nvGrpSpPr>
          <p:cNvPr id="1319" name="Google Shape;1319;p13"/>
          <p:cNvGrpSpPr/>
          <p:nvPr/>
        </p:nvGrpSpPr>
        <p:grpSpPr>
          <a:xfrm>
            <a:off x="-921309" y="7235"/>
            <a:ext cx="14320540" cy="6953393"/>
            <a:chOff x="-669222" y="-10185"/>
            <a:chExt cx="10634181" cy="6495042"/>
          </a:xfrm>
        </p:grpSpPr>
        <p:sp>
          <p:nvSpPr>
            <p:cNvPr id="1320" name="Google Shape;1320;p13"/>
            <p:cNvSpPr/>
            <p:nvPr/>
          </p:nvSpPr>
          <p:spPr>
            <a:xfrm>
              <a:off x="3776728" y="-10185"/>
              <a:ext cx="2490121" cy="6495042"/>
            </a:xfrm>
            <a:custGeom>
              <a:avLst/>
              <a:gdLst/>
              <a:ahLst/>
              <a:cxnLst/>
              <a:rect l="l" t="t" r="r" b="b"/>
              <a:pathLst>
                <a:path w="76308" h="199036" extrusionOk="0">
                  <a:moveTo>
                    <a:pt x="76308" y="199036"/>
                  </a:moveTo>
                  <a:lnTo>
                    <a:pt x="0" y="199036"/>
                  </a:lnTo>
                  <a:lnTo>
                    <a:pt x="20078" y="1"/>
                  </a:lnTo>
                  <a:lnTo>
                    <a:pt x="56230" y="1"/>
                  </a:lnTo>
                  <a:close/>
                </a:path>
              </a:pathLst>
            </a:custGeom>
            <a:solidFill>
              <a:srgbClr val="FFFFFF">
                <a:alpha val="22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321" name="Google Shape;1321;p13"/>
            <p:cNvSpPr/>
            <p:nvPr/>
          </p:nvSpPr>
          <p:spPr>
            <a:xfrm>
              <a:off x="6166112" y="-10185"/>
              <a:ext cx="1450384" cy="6495042"/>
            </a:xfrm>
            <a:custGeom>
              <a:avLst/>
              <a:gdLst/>
              <a:ahLst/>
              <a:cxnLst/>
              <a:rect l="l" t="t" r="r" b="b"/>
              <a:pathLst>
                <a:path w="44446" h="199036" extrusionOk="0">
                  <a:moveTo>
                    <a:pt x="1" y="1"/>
                  </a:moveTo>
                  <a:lnTo>
                    <a:pt x="11039" y="199036"/>
                  </a:lnTo>
                  <a:lnTo>
                    <a:pt x="44446" y="199036"/>
                  </a:lnTo>
                  <a:lnTo>
                    <a:pt x="15829" y="1"/>
                  </a:lnTo>
                  <a:close/>
                </a:path>
              </a:pathLst>
            </a:custGeom>
            <a:solidFill>
              <a:srgbClr val="FFFFFF">
                <a:alpha val="22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322" name="Google Shape;1322;p13"/>
            <p:cNvSpPr/>
            <p:nvPr/>
          </p:nvSpPr>
          <p:spPr>
            <a:xfrm>
              <a:off x="6814911" y="-10185"/>
              <a:ext cx="3150048" cy="6495042"/>
            </a:xfrm>
            <a:custGeom>
              <a:avLst/>
              <a:gdLst/>
              <a:ahLst/>
              <a:cxnLst/>
              <a:rect l="l" t="t" r="r" b="b"/>
              <a:pathLst>
                <a:path w="96531" h="199036" extrusionOk="0">
                  <a:moveTo>
                    <a:pt x="1" y="1"/>
                  </a:moveTo>
                  <a:lnTo>
                    <a:pt x="69067" y="199036"/>
                  </a:lnTo>
                  <a:lnTo>
                    <a:pt x="96531" y="199036"/>
                  </a:lnTo>
                  <a:lnTo>
                    <a:pt x="9889" y="1"/>
                  </a:lnTo>
                  <a:close/>
                </a:path>
              </a:pathLst>
            </a:custGeom>
            <a:solidFill>
              <a:srgbClr val="FFFFFF">
                <a:alpha val="22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323" name="Google Shape;1323;p13"/>
            <p:cNvSpPr/>
            <p:nvPr/>
          </p:nvSpPr>
          <p:spPr>
            <a:xfrm>
              <a:off x="-669222" y="-10185"/>
              <a:ext cx="3149917" cy="6495042"/>
            </a:xfrm>
            <a:custGeom>
              <a:avLst/>
              <a:gdLst/>
              <a:ahLst/>
              <a:cxnLst/>
              <a:rect l="l" t="t" r="r" b="b"/>
              <a:pathLst>
                <a:path w="96527" h="199036" extrusionOk="0">
                  <a:moveTo>
                    <a:pt x="86642" y="1"/>
                  </a:moveTo>
                  <a:lnTo>
                    <a:pt x="0" y="199036"/>
                  </a:lnTo>
                  <a:lnTo>
                    <a:pt x="27464" y="199036"/>
                  </a:lnTo>
                  <a:lnTo>
                    <a:pt x="96527" y="1"/>
                  </a:lnTo>
                  <a:close/>
                </a:path>
              </a:pathLst>
            </a:custGeom>
            <a:solidFill>
              <a:srgbClr val="FFFFFF">
                <a:alpha val="22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324" name="Google Shape;1324;p13"/>
            <p:cNvSpPr/>
            <p:nvPr/>
          </p:nvSpPr>
          <p:spPr>
            <a:xfrm>
              <a:off x="1216218" y="-10185"/>
              <a:ext cx="2679096" cy="6495042"/>
            </a:xfrm>
            <a:custGeom>
              <a:avLst/>
              <a:gdLst/>
              <a:ahLst/>
              <a:cxnLst/>
              <a:rect l="l" t="t" r="r" b="b"/>
              <a:pathLst>
                <a:path w="82099" h="199036" extrusionOk="0">
                  <a:moveTo>
                    <a:pt x="54446" y="1"/>
                  </a:moveTo>
                  <a:lnTo>
                    <a:pt x="0" y="199036"/>
                  </a:lnTo>
                  <a:lnTo>
                    <a:pt x="58370" y="199036"/>
                  </a:lnTo>
                  <a:lnTo>
                    <a:pt x="82099" y="1"/>
                  </a:lnTo>
                  <a:close/>
                </a:path>
              </a:pathLst>
            </a:custGeom>
            <a:solidFill>
              <a:srgbClr val="FFFFFF">
                <a:alpha val="22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grpSp>
      <p:grpSp>
        <p:nvGrpSpPr>
          <p:cNvPr id="1325" name="Google Shape;1325;p13"/>
          <p:cNvGrpSpPr/>
          <p:nvPr/>
        </p:nvGrpSpPr>
        <p:grpSpPr>
          <a:xfrm>
            <a:off x="60834" y="1007073"/>
            <a:ext cx="778298" cy="3042776"/>
            <a:chOff x="60100" y="678925"/>
            <a:chExt cx="577950" cy="2842204"/>
          </a:xfrm>
        </p:grpSpPr>
        <p:sp>
          <p:nvSpPr>
            <p:cNvPr id="1326" name="Google Shape;1326;p13"/>
            <p:cNvSpPr/>
            <p:nvPr/>
          </p:nvSpPr>
          <p:spPr>
            <a:xfrm>
              <a:off x="326492" y="678925"/>
              <a:ext cx="107100" cy="1071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327" name="Google Shape;1327;p13"/>
            <p:cNvSpPr/>
            <p:nvPr/>
          </p:nvSpPr>
          <p:spPr>
            <a:xfrm>
              <a:off x="383678" y="996750"/>
              <a:ext cx="216900" cy="216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328" name="Google Shape;1328;p13"/>
            <p:cNvSpPr/>
            <p:nvPr/>
          </p:nvSpPr>
          <p:spPr>
            <a:xfrm>
              <a:off x="460258" y="2196817"/>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329" name="Google Shape;1329;p13"/>
            <p:cNvSpPr/>
            <p:nvPr/>
          </p:nvSpPr>
          <p:spPr>
            <a:xfrm>
              <a:off x="70527" y="1777295"/>
              <a:ext cx="165000" cy="1650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330" name="Google Shape;1330;p13"/>
            <p:cNvSpPr/>
            <p:nvPr/>
          </p:nvSpPr>
          <p:spPr>
            <a:xfrm>
              <a:off x="149034" y="2639355"/>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331" name="Google Shape;1331;p13"/>
            <p:cNvSpPr/>
            <p:nvPr/>
          </p:nvSpPr>
          <p:spPr>
            <a:xfrm>
              <a:off x="473050" y="1529886"/>
              <a:ext cx="38100" cy="378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332" name="Google Shape;1332;p13"/>
            <p:cNvSpPr/>
            <p:nvPr/>
          </p:nvSpPr>
          <p:spPr>
            <a:xfrm>
              <a:off x="161826" y="1042459"/>
              <a:ext cx="38100" cy="378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333" name="Google Shape;1333;p13"/>
            <p:cNvSpPr/>
            <p:nvPr/>
          </p:nvSpPr>
          <p:spPr>
            <a:xfrm>
              <a:off x="60100" y="1466099"/>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334" name="Google Shape;1334;p13"/>
            <p:cNvSpPr/>
            <p:nvPr/>
          </p:nvSpPr>
          <p:spPr>
            <a:xfrm>
              <a:off x="473050" y="2747828"/>
              <a:ext cx="165000" cy="1650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335" name="Google Shape;1335;p13"/>
            <p:cNvSpPr/>
            <p:nvPr/>
          </p:nvSpPr>
          <p:spPr>
            <a:xfrm>
              <a:off x="523694" y="3189168"/>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336" name="Google Shape;1336;p13"/>
            <p:cNvSpPr/>
            <p:nvPr/>
          </p:nvSpPr>
          <p:spPr>
            <a:xfrm>
              <a:off x="326492" y="3414029"/>
              <a:ext cx="107100" cy="1071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grpSp>
      <p:grpSp>
        <p:nvGrpSpPr>
          <p:cNvPr id="1337" name="Google Shape;1337;p13"/>
          <p:cNvGrpSpPr/>
          <p:nvPr/>
        </p:nvGrpSpPr>
        <p:grpSpPr>
          <a:xfrm rot="10800000" flipH="1">
            <a:off x="11434471" y="1007023"/>
            <a:ext cx="778298" cy="3042776"/>
            <a:chOff x="60100" y="678925"/>
            <a:chExt cx="577950" cy="2842204"/>
          </a:xfrm>
        </p:grpSpPr>
        <p:sp>
          <p:nvSpPr>
            <p:cNvPr id="1338" name="Google Shape;1338;p13"/>
            <p:cNvSpPr/>
            <p:nvPr/>
          </p:nvSpPr>
          <p:spPr>
            <a:xfrm>
              <a:off x="326492" y="678925"/>
              <a:ext cx="107100" cy="1071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339" name="Google Shape;1339;p13"/>
            <p:cNvSpPr/>
            <p:nvPr/>
          </p:nvSpPr>
          <p:spPr>
            <a:xfrm>
              <a:off x="383678" y="996750"/>
              <a:ext cx="216900" cy="216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340" name="Google Shape;1340;p13"/>
            <p:cNvSpPr/>
            <p:nvPr/>
          </p:nvSpPr>
          <p:spPr>
            <a:xfrm>
              <a:off x="460258" y="2196817"/>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341" name="Google Shape;1341;p13"/>
            <p:cNvSpPr/>
            <p:nvPr/>
          </p:nvSpPr>
          <p:spPr>
            <a:xfrm>
              <a:off x="70527" y="1777295"/>
              <a:ext cx="165000" cy="1650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342" name="Google Shape;1342;p13"/>
            <p:cNvSpPr/>
            <p:nvPr/>
          </p:nvSpPr>
          <p:spPr>
            <a:xfrm>
              <a:off x="149034" y="2639355"/>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343" name="Google Shape;1343;p13"/>
            <p:cNvSpPr/>
            <p:nvPr/>
          </p:nvSpPr>
          <p:spPr>
            <a:xfrm>
              <a:off x="473050" y="1529886"/>
              <a:ext cx="38100" cy="378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344" name="Google Shape;1344;p13"/>
            <p:cNvSpPr/>
            <p:nvPr/>
          </p:nvSpPr>
          <p:spPr>
            <a:xfrm>
              <a:off x="161826" y="1042459"/>
              <a:ext cx="38100" cy="378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345" name="Google Shape;1345;p13"/>
            <p:cNvSpPr/>
            <p:nvPr/>
          </p:nvSpPr>
          <p:spPr>
            <a:xfrm>
              <a:off x="60100" y="1466099"/>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346" name="Google Shape;1346;p13"/>
            <p:cNvSpPr/>
            <p:nvPr/>
          </p:nvSpPr>
          <p:spPr>
            <a:xfrm>
              <a:off x="473050" y="2747828"/>
              <a:ext cx="165000" cy="1650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347" name="Google Shape;1347;p13"/>
            <p:cNvSpPr/>
            <p:nvPr/>
          </p:nvSpPr>
          <p:spPr>
            <a:xfrm>
              <a:off x="523694" y="3189168"/>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348" name="Google Shape;1348;p13"/>
            <p:cNvSpPr/>
            <p:nvPr/>
          </p:nvSpPr>
          <p:spPr>
            <a:xfrm>
              <a:off x="326492" y="3414029"/>
              <a:ext cx="107100" cy="1071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grpSp>
      <p:grpSp>
        <p:nvGrpSpPr>
          <p:cNvPr id="1349" name="Google Shape;1349;p13"/>
          <p:cNvGrpSpPr/>
          <p:nvPr/>
        </p:nvGrpSpPr>
        <p:grpSpPr>
          <a:xfrm>
            <a:off x="1970687" y="33537"/>
            <a:ext cx="8435697" cy="369581"/>
            <a:chOff x="1478323" y="198598"/>
            <a:chExt cx="6264200" cy="345219"/>
          </a:xfrm>
        </p:grpSpPr>
        <p:sp>
          <p:nvSpPr>
            <p:cNvPr id="1350" name="Google Shape;1350;p13"/>
            <p:cNvSpPr/>
            <p:nvPr/>
          </p:nvSpPr>
          <p:spPr>
            <a:xfrm>
              <a:off x="5778242" y="198598"/>
              <a:ext cx="1964281" cy="168416"/>
            </a:xfrm>
            <a:custGeom>
              <a:avLst/>
              <a:gdLst/>
              <a:ahLst/>
              <a:cxnLst/>
              <a:rect l="l" t="t" r="r" b="b"/>
              <a:pathLst>
                <a:path w="60194" h="5161" extrusionOk="0">
                  <a:moveTo>
                    <a:pt x="43775" y="0"/>
                  </a:moveTo>
                  <a:cubicBezTo>
                    <a:pt x="42295" y="0"/>
                    <a:pt x="40924" y="25"/>
                    <a:pt x="39826" y="64"/>
                  </a:cubicBezTo>
                  <a:cubicBezTo>
                    <a:pt x="36809" y="177"/>
                    <a:pt x="33908" y="525"/>
                    <a:pt x="30898" y="659"/>
                  </a:cubicBezTo>
                  <a:cubicBezTo>
                    <a:pt x="29780" y="709"/>
                    <a:pt x="28654" y="730"/>
                    <a:pt x="27524" y="730"/>
                  </a:cubicBezTo>
                  <a:cubicBezTo>
                    <a:pt x="21819" y="730"/>
                    <a:pt x="15998" y="195"/>
                    <a:pt x="10390" y="195"/>
                  </a:cubicBezTo>
                  <a:cubicBezTo>
                    <a:pt x="8067" y="195"/>
                    <a:pt x="5781" y="287"/>
                    <a:pt x="3554" y="547"/>
                  </a:cubicBezTo>
                  <a:cubicBezTo>
                    <a:pt x="1857" y="746"/>
                    <a:pt x="1" y="1381"/>
                    <a:pt x="1154" y="1838"/>
                  </a:cubicBezTo>
                  <a:cubicBezTo>
                    <a:pt x="1491" y="1972"/>
                    <a:pt x="2002" y="2041"/>
                    <a:pt x="2506" y="2088"/>
                  </a:cubicBezTo>
                  <a:cubicBezTo>
                    <a:pt x="3955" y="2231"/>
                    <a:pt x="5476" y="2267"/>
                    <a:pt x="7014" y="2267"/>
                  </a:cubicBezTo>
                  <a:cubicBezTo>
                    <a:pt x="8568" y="2267"/>
                    <a:pt x="10140" y="2230"/>
                    <a:pt x="11678" y="2230"/>
                  </a:cubicBezTo>
                  <a:cubicBezTo>
                    <a:pt x="13830" y="2230"/>
                    <a:pt x="15914" y="2302"/>
                    <a:pt x="17783" y="2646"/>
                  </a:cubicBezTo>
                  <a:cubicBezTo>
                    <a:pt x="20165" y="3085"/>
                    <a:pt x="21714" y="3890"/>
                    <a:pt x="23900" y="4427"/>
                  </a:cubicBezTo>
                  <a:cubicBezTo>
                    <a:pt x="25952" y="4933"/>
                    <a:pt x="28449" y="5161"/>
                    <a:pt x="30999" y="5161"/>
                  </a:cubicBezTo>
                  <a:cubicBezTo>
                    <a:pt x="33853" y="5161"/>
                    <a:pt x="36772" y="4876"/>
                    <a:pt x="39206" y="4376"/>
                  </a:cubicBezTo>
                  <a:cubicBezTo>
                    <a:pt x="42455" y="3712"/>
                    <a:pt x="45236" y="2690"/>
                    <a:pt x="48996" y="2469"/>
                  </a:cubicBezTo>
                  <a:cubicBezTo>
                    <a:pt x="51676" y="2313"/>
                    <a:pt x="60194" y="1638"/>
                    <a:pt x="54290" y="597"/>
                  </a:cubicBezTo>
                  <a:cubicBezTo>
                    <a:pt x="51763" y="151"/>
                    <a:pt x="47435" y="0"/>
                    <a:pt x="43775" y="0"/>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351" name="Google Shape;1351;p13"/>
            <p:cNvSpPr/>
            <p:nvPr/>
          </p:nvSpPr>
          <p:spPr>
            <a:xfrm>
              <a:off x="1478323" y="229403"/>
              <a:ext cx="1074915" cy="78481"/>
            </a:xfrm>
            <a:custGeom>
              <a:avLst/>
              <a:gdLst/>
              <a:ahLst/>
              <a:cxnLst/>
              <a:rect l="l" t="t" r="r" b="b"/>
              <a:pathLst>
                <a:path w="32940" h="2405" extrusionOk="0">
                  <a:moveTo>
                    <a:pt x="8582" y="0"/>
                  </a:moveTo>
                  <a:cubicBezTo>
                    <a:pt x="8260" y="0"/>
                    <a:pt x="7939" y="4"/>
                    <a:pt x="7619" y="12"/>
                  </a:cubicBezTo>
                  <a:cubicBezTo>
                    <a:pt x="6349" y="41"/>
                    <a:pt x="5051" y="161"/>
                    <a:pt x="3891" y="335"/>
                  </a:cubicBezTo>
                  <a:cubicBezTo>
                    <a:pt x="2354" y="567"/>
                    <a:pt x="1882" y="883"/>
                    <a:pt x="736" y="1256"/>
                  </a:cubicBezTo>
                  <a:cubicBezTo>
                    <a:pt x="0" y="1499"/>
                    <a:pt x="587" y="1943"/>
                    <a:pt x="1547" y="1943"/>
                  </a:cubicBezTo>
                  <a:cubicBezTo>
                    <a:pt x="1660" y="1943"/>
                    <a:pt x="1778" y="1937"/>
                    <a:pt x="1900" y="1923"/>
                  </a:cubicBezTo>
                  <a:cubicBezTo>
                    <a:pt x="2429" y="1865"/>
                    <a:pt x="2994" y="1858"/>
                    <a:pt x="3566" y="1858"/>
                  </a:cubicBezTo>
                  <a:cubicBezTo>
                    <a:pt x="3729" y="1858"/>
                    <a:pt x="3893" y="1859"/>
                    <a:pt x="4057" y="1859"/>
                  </a:cubicBezTo>
                  <a:cubicBezTo>
                    <a:pt x="4310" y="1859"/>
                    <a:pt x="4563" y="1857"/>
                    <a:pt x="4812" y="1851"/>
                  </a:cubicBezTo>
                  <a:cubicBezTo>
                    <a:pt x="5326" y="1838"/>
                    <a:pt x="5836" y="1830"/>
                    <a:pt x="6347" y="1830"/>
                  </a:cubicBezTo>
                  <a:cubicBezTo>
                    <a:pt x="7007" y="1830"/>
                    <a:pt x="7666" y="1843"/>
                    <a:pt x="8329" y="1876"/>
                  </a:cubicBezTo>
                  <a:cubicBezTo>
                    <a:pt x="11132" y="2010"/>
                    <a:pt x="13776" y="2326"/>
                    <a:pt x="16629" y="2388"/>
                  </a:cubicBezTo>
                  <a:cubicBezTo>
                    <a:pt x="17140" y="2399"/>
                    <a:pt x="17643" y="2404"/>
                    <a:pt x="18142" y="2404"/>
                  </a:cubicBezTo>
                  <a:cubicBezTo>
                    <a:pt x="20396" y="2404"/>
                    <a:pt x="22550" y="2295"/>
                    <a:pt x="24792" y="2123"/>
                  </a:cubicBezTo>
                  <a:cubicBezTo>
                    <a:pt x="25861" y="2044"/>
                    <a:pt x="26973" y="1922"/>
                    <a:pt x="28081" y="1922"/>
                  </a:cubicBezTo>
                  <a:cubicBezTo>
                    <a:pt x="28141" y="1922"/>
                    <a:pt x="28201" y="1923"/>
                    <a:pt x="28262" y="1923"/>
                  </a:cubicBezTo>
                  <a:cubicBezTo>
                    <a:pt x="29283" y="1933"/>
                    <a:pt x="29997" y="2037"/>
                    <a:pt x="30942" y="2037"/>
                  </a:cubicBezTo>
                  <a:cubicBezTo>
                    <a:pt x="31117" y="2037"/>
                    <a:pt x="31301" y="2033"/>
                    <a:pt x="31496" y="2025"/>
                  </a:cubicBezTo>
                  <a:cubicBezTo>
                    <a:pt x="32421" y="1981"/>
                    <a:pt x="32940" y="1583"/>
                    <a:pt x="32708" y="1314"/>
                  </a:cubicBezTo>
                  <a:cubicBezTo>
                    <a:pt x="31968" y="458"/>
                    <a:pt x="28867" y="361"/>
                    <a:pt x="26547" y="342"/>
                  </a:cubicBezTo>
                  <a:cubicBezTo>
                    <a:pt x="25924" y="337"/>
                    <a:pt x="25301" y="336"/>
                    <a:pt x="24677" y="336"/>
                  </a:cubicBezTo>
                  <a:cubicBezTo>
                    <a:pt x="23175" y="336"/>
                    <a:pt x="21671" y="346"/>
                    <a:pt x="20168" y="346"/>
                  </a:cubicBezTo>
                  <a:cubicBezTo>
                    <a:pt x="19126" y="346"/>
                    <a:pt x="18084" y="341"/>
                    <a:pt x="17043" y="324"/>
                  </a:cubicBezTo>
                  <a:cubicBezTo>
                    <a:pt x="14252" y="282"/>
                    <a:pt x="11386" y="0"/>
                    <a:pt x="8582" y="0"/>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352" name="Google Shape;1352;p13"/>
            <p:cNvSpPr/>
            <p:nvPr/>
          </p:nvSpPr>
          <p:spPr>
            <a:xfrm>
              <a:off x="3228599" y="299236"/>
              <a:ext cx="1463307" cy="113561"/>
            </a:xfrm>
            <a:custGeom>
              <a:avLst/>
              <a:gdLst/>
              <a:ahLst/>
              <a:cxnLst/>
              <a:rect l="l" t="t" r="r" b="b"/>
              <a:pathLst>
                <a:path w="44842" h="3480" extrusionOk="0">
                  <a:moveTo>
                    <a:pt x="16395" y="1"/>
                  </a:moveTo>
                  <a:cubicBezTo>
                    <a:pt x="14160" y="1"/>
                    <a:pt x="11937" y="81"/>
                    <a:pt x="9741" y="269"/>
                  </a:cubicBezTo>
                  <a:cubicBezTo>
                    <a:pt x="8098" y="411"/>
                    <a:pt x="6528" y="614"/>
                    <a:pt x="5049" y="893"/>
                  </a:cubicBezTo>
                  <a:cubicBezTo>
                    <a:pt x="4458" y="1005"/>
                    <a:pt x="3910" y="1136"/>
                    <a:pt x="3330" y="1252"/>
                  </a:cubicBezTo>
                  <a:cubicBezTo>
                    <a:pt x="3047" y="1317"/>
                    <a:pt x="2746" y="1372"/>
                    <a:pt x="2431" y="1419"/>
                  </a:cubicBezTo>
                  <a:cubicBezTo>
                    <a:pt x="2376" y="1426"/>
                    <a:pt x="2336" y="1433"/>
                    <a:pt x="2293" y="1437"/>
                  </a:cubicBezTo>
                  <a:cubicBezTo>
                    <a:pt x="2123" y="1419"/>
                    <a:pt x="1952" y="1411"/>
                    <a:pt x="1784" y="1411"/>
                  </a:cubicBezTo>
                  <a:cubicBezTo>
                    <a:pt x="838" y="1411"/>
                    <a:pt x="1" y="1676"/>
                    <a:pt x="244" y="2061"/>
                  </a:cubicBezTo>
                  <a:cubicBezTo>
                    <a:pt x="686" y="2764"/>
                    <a:pt x="2297" y="2973"/>
                    <a:pt x="4051" y="2973"/>
                  </a:cubicBezTo>
                  <a:cubicBezTo>
                    <a:pt x="4947" y="2973"/>
                    <a:pt x="5880" y="2918"/>
                    <a:pt x="6713" y="2847"/>
                  </a:cubicBezTo>
                  <a:cubicBezTo>
                    <a:pt x="9342" y="2618"/>
                    <a:pt x="11928" y="2488"/>
                    <a:pt x="14570" y="2488"/>
                  </a:cubicBezTo>
                  <a:cubicBezTo>
                    <a:pt x="15692" y="2488"/>
                    <a:pt x="16825" y="2511"/>
                    <a:pt x="17976" y="2561"/>
                  </a:cubicBezTo>
                  <a:cubicBezTo>
                    <a:pt x="23383" y="2793"/>
                    <a:pt x="29403" y="3480"/>
                    <a:pt x="35132" y="3480"/>
                  </a:cubicBezTo>
                  <a:cubicBezTo>
                    <a:pt x="37195" y="3480"/>
                    <a:pt x="39220" y="3391"/>
                    <a:pt x="41165" y="3159"/>
                  </a:cubicBezTo>
                  <a:cubicBezTo>
                    <a:pt x="44841" y="2720"/>
                    <a:pt x="44446" y="828"/>
                    <a:pt x="40211" y="824"/>
                  </a:cubicBezTo>
                  <a:cubicBezTo>
                    <a:pt x="36958" y="820"/>
                    <a:pt x="33822" y="835"/>
                    <a:pt x="30595" y="657"/>
                  </a:cubicBezTo>
                  <a:cubicBezTo>
                    <a:pt x="27026" y="461"/>
                    <a:pt x="23513" y="186"/>
                    <a:pt x="19905" y="63"/>
                  </a:cubicBezTo>
                  <a:cubicBezTo>
                    <a:pt x="18733" y="23"/>
                    <a:pt x="17562" y="1"/>
                    <a:pt x="16395" y="1"/>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353" name="Google Shape;1353;p13"/>
            <p:cNvSpPr/>
            <p:nvPr/>
          </p:nvSpPr>
          <p:spPr>
            <a:xfrm>
              <a:off x="4278811" y="237071"/>
              <a:ext cx="281618" cy="47643"/>
            </a:xfrm>
            <a:custGeom>
              <a:avLst/>
              <a:gdLst/>
              <a:ahLst/>
              <a:cxnLst/>
              <a:rect l="l" t="t" r="r" b="b"/>
              <a:pathLst>
                <a:path w="8630" h="1460" extrusionOk="0">
                  <a:moveTo>
                    <a:pt x="1569" y="1"/>
                  </a:moveTo>
                  <a:cubicBezTo>
                    <a:pt x="429" y="1"/>
                    <a:pt x="0" y="507"/>
                    <a:pt x="725" y="760"/>
                  </a:cubicBezTo>
                  <a:cubicBezTo>
                    <a:pt x="1795" y="1136"/>
                    <a:pt x="3620" y="1460"/>
                    <a:pt x="5314" y="1460"/>
                  </a:cubicBezTo>
                  <a:cubicBezTo>
                    <a:pt x="6185" y="1460"/>
                    <a:pt x="7021" y="1374"/>
                    <a:pt x="7702" y="1166"/>
                  </a:cubicBezTo>
                  <a:cubicBezTo>
                    <a:pt x="8630" y="883"/>
                    <a:pt x="8318" y="383"/>
                    <a:pt x="7317" y="176"/>
                  </a:cubicBezTo>
                  <a:cubicBezTo>
                    <a:pt x="6691" y="47"/>
                    <a:pt x="6015" y="31"/>
                    <a:pt x="5321" y="31"/>
                  </a:cubicBezTo>
                  <a:cubicBezTo>
                    <a:pt x="5090" y="31"/>
                    <a:pt x="4857" y="33"/>
                    <a:pt x="4623" y="33"/>
                  </a:cubicBezTo>
                  <a:cubicBezTo>
                    <a:pt x="4515" y="33"/>
                    <a:pt x="4406" y="32"/>
                    <a:pt x="4297" y="31"/>
                  </a:cubicBezTo>
                  <a:cubicBezTo>
                    <a:pt x="3430" y="28"/>
                    <a:pt x="2542" y="24"/>
                    <a:pt x="1675" y="2"/>
                  </a:cubicBezTo>
                  <a:cubicBezTo>
                    <a:pt x="1639" y="1"/>
                    <a:pt x="1603" y="1"/>
                    <a:pt x="1569" y="1"/>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354" name="Google Shape;1354;p13"/>
            <p:cNvSpPr/>
            <p:nvPr/>
          </p:nvSpPr>
          <p:spPr>
            <a:xfrm>
              <a:off x="5268816" y="352721"/>
              <a:ext cx="1369586" cy="97767"/>
            </a:xfrm>
            <a:custGeom>
              <a:avLst/>
              <a:gdLst/>
              <a:ahLst/>
              <a:cxnLst/>
              <a:rect l="l" t="t" r="r" b="b"/>
              <a:pathLst>
                <a:path w="41970" h="2996" extrusionOk="0">
                  <a:moveTo>
                    <a:pt x="18092" y="1"/>
                  </a:moveTo>
                  <a:cubicBezTo>
                    <a:pt x="16326" y="1"/>
                    <a:pt x="14524" y="55"/>
                    <a:pt x="12816" y="208"/>
                  </a:cubicBezTo>
                  <a:cubicBezTo>
                    <a:pt x="11315" y="342"/>
                    <a:pt x="9900" y="556"/>
                    <a:pt x="8359" y="650"/>
                  </a:cubicBezTo>
                  <a:cubicBezTo>
                    <a:pt x="5600" y="817"/>
                    <a:pt x="2779" y="621"/>
                    <a:pt x="625" y="1357"/>
                  </a:cubicBezTo>
                  <a:cubicBezTo>
                    <a:pt x="1" y="1569"/>
                    <a:pt x="385" y="2000"/>
                    <a:pt x="1348" y="2000"/>
                  </a:cubicBezTo>
                  <a:cubicBezTo>
                    <a:pt x="1375" y="2000"/>
                    <a:pt x="1402" y="2000"/>
                    <a:pt x="1430" y="1999"/>
                  </a:cubicBezTo>
                  <a:cubicBezTo>
                    <a:pt x="1520" y="1996"/>
                    <a:pt x="1610" y="1995"/>
                    <a:pt x="1699" y="1995"/>
                  </a:cubicBezTo>
                  <a:cubicBezTo>
                    <a:pt x="3092" y="1995"/>
                    <a:pt x="4371" y="2276"/>
                    <a:pt x="5618" y="2470"/>
                  </a:cubicBezTo>
                  <a:cubicBezTo>
                    <a:pt x="6978" y="2684"/>
                    <a:pt x="8119" y="2825"/>
                    <a:pt x="9501" y="2825"/>
                  </a:cubicBezTo>
                  <a:cubicBezTo>
                    <a:pt x="9851" y="2825"/>
                    <a:pt x="10216" y="2816"/>
                    <a:pt x="10604" y="2797"/>
                  </a:cubicBezTo>
                  <a:cubicBezTo>
                    <a:pt x="13391" y="2661"/>
                    <a:pt x="15859" y="2447"/>
                    <a:pt x="18623" y="2447"/>
                  </a:cubicBezTo>
                  <a:cubicBezTo>
                    <a:pt x="19045" y="2447"/>
                    <a:pt x="19474" y="2452"/>
                    <a:pt x="19912" y="2463"/>
                  </a:cubicBezTo>
                  <a:cubicBezTo>
                    <a:pt x="23248" y="2543"/>
                    <a:pt x="26515" y="2807"/>
                    <a:pt x="29840" y="2920"/>
                  </a:cubicBezTo>
                  <a:cubicBezTo>
                    <a:pt x="31010" y="2957"/>
                    <a:pt x="32308" y="2996"/>
                    <a:pt x="33614" y="2996"/>
                  </a:cubicBezTo>
                  <a:cubicBezTo>
                    <a:pt x="35983" y="2996"/>
                    <a:pt x="38376" y="2870"/>
                    <a:pt x="40066" y="2383"/>
                  </a:cubicBezTo>
                  <a:cubicBezTo>
                    <a:pt x="41970" y="1836"/>
                    <a:pt x="40733" y="897"/>
                    <a:pt x="38688" y="654"/>
                  </a:cubicBezTo>
                  <a:cubicBezTo>
                    <a:pt x="38031" y="577"/>
                    <a:pt x="37350" y="555"/>
                    <a:pt x="36659" y="555"/>
                  </a:cubicBezTo>
                  <a:cubicBezTo>
                    <a:pt x="35736" y="555"/>
                    <a:pt x="34796" y="594"/>
                    <a:pt x="33870" y="594"/>
                  </a:cubicBezTo>
                  <a:cubicBezTo>
                    <a:pt x="33748" y="594"/>
                    <a:pt x="33627" y="593"/>
                    <a:pt x="33506" y="592"/>
                  </a:cubicBezTo>
                  <a:cubicBezTo>
                    <a:pt x="31864" y="574"/>
                    <a:pt x="30236" y="494"/>
                    <a:pt x="28615" y="414"/>
                  </a:cubicBezTo>
                  <a:cubicBezTo>
                    <a:pt x="25130" y="244"/>
                    <a:pt x="21627" y="8"/>
                    <a:pt x="18092" y="1"/>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355" name="Google Shape;1355;p13"/>
            <p:cNvSpPr/>
            <p:nvPr/>
          </p:nvSpPr>
          <p:spPr>
            <a:xfrm>
              <a:off x="5255698" y="272902"/>
              <a:ext cx="262496" cy="58869"/>
            </a:xfrm>
            <a:custGeom>
              <a:avLst/>
              <a:gdLst/>
              <a:ahLst/>
              <a:cxnLst/>
              <a:rect l="l" t="t" r="r" b="b"/>
              <a:pathLst>
                <a:path w="8044" h="1804" extrusionOk="0">
                  <a:moveTo>
                    <a:pt x="839" y="1194"/>
                  </a:moveTo>
                  <a:cubicBezTo>
                    <a:pt x="851" y="1199"/>
                    <a:pt x="856" y="1201"/>
                    <a:pt x="856" y="1201"/>
                  </a:cubicBezTo>
                  <a:cubicBezTo>
                    <a:pt x="856" y="1201"/>
                    <a:pt x="851" y="1199"/>
                    <a:pt x="839" y="1194"/>
                  </a:cubicBezTo>
                  <a:close/>
                  <a:moveTo>
                    <a:pt x="4496" y="0"/>
                  </a:moveTo>
                  <a:cubicBezTo>
                    <a:pt x="4184" y="0"/>
                    <a:pt x="3868" y="13"/>
                    <a:pt x="3551" y="39"/>
                  </a:cubicBezTo>
                  <a:cubicBezTo>
                    <a:pt x="3540" y="36"/>
                    <a:pt x="3533" y="36"/>
                    <a:pt x="3525" y="36"/>
                  </a:cubicBezTo>
                  <a:cubicBezTo>
                    <a:pt x="3373" y="36"/>
                    <a:pt x="3206" y="39"/>
                    <a:pt x="3054" y="39"/>
                  </a:cubicBezTo>
                  <a:cubicBezTo>
                    <a:pt x="2833" y="43"/>
                    <a:pt x="2630" y="50"/>
                    <a:pt x="2408" y="61"/>
                  </a:cubicBezTo>
                  <a:cubicBezTo>
                    <a:pt x="2340" y="65"/>
                    <a:pt x="2285" y="65"/>
                    <a:pt x="2238" y="68"/>
                  </a:cubicBezTo>
                  <a:cubicBezTo>
                    <a:pt x="2213" y="65"/>
                    <a:pt x="2158" y="65"/>
                    <a:pt x="2046" y="61"/>
                  </a:cubicBezTo>
                  <a:cubicBezTo>
                    <a:pt x="2025" y="61"/>
                    <a:pt x="2003" y="60"/>
                    <a:pt x="1982" y="60"/>
                  </a:cubicBezTo>
                  <a:cubicBezTo>
                    <a:pt x="1265" y="60"/>
                    <a:pt x="566" y="238"/>
                    <a:pt x="309" y="449"/>
                  </a:cubicBezTo>
                  <a:cubicBezTo>
                    <a:pt x="1" y="703"/>
                    <a:pt x="197" y="931"/>
                    <a:pt x="701" y="1138"/>
                  </a:cubicBezTo>
                  <a:cubicBezTo>
                    <a:pt x="743" y="1155"/>
                    <a:pt x="777" y="1169"/>
                    <a:pt x="802" y="1179"/>
                  </a:cubicBezTo>
                  <a:lnTo>
                    <a:pt x="802" y="1179"/>
                  </a:lnTo>
                  <a:cubicBezTo>
                    <a:pt x="758" y="1163"/>
                    <a:pt x="735" y="1154"/>
                    <a:pt x="733" y="1154"/>
                  </a:cubicBezTo>
                  <a:lnTo>
                    <a:pt x="733" y="1154"/>
                  </a:lnTo>
                  <a:cubicBezTo>
                    <a:pt x="726" y="1154"/>
                    <a:pt x="856" y="1209"/>
                    <a:pt x="1121" y="1319"/>
                  </a:cubicBezTo>
                  <a:cubicBezTo>
                    <a:pt x="1306" y="1384"/>
                    <a:pt x="1527" y="1439"/>
                    <a:pt x="1752" y="1490"/>
                  </a:cubicBezTo>
                  <a:cubicBezTo>
                    <a:pt x="2213" y="1598"/>
                    <a:pt x="2782" y="1675"/>
                    <a:pt x="3300" y="1736"/>
                  </a:cubicBezTo>
                  <a:cubicBezTo>
                    <a:pt x="3694" y="1785"/>
                    <a:pt x="4072" y="1804"/>
                    <a:pt x="4457" y="1804"/>
                  </a:cubicBezTo>
                  <a:cubicBezTo>
                    <a:pt x="4703" y="1804"/>
                    <a:pt x="4953" y="1796"/>
                    <a:pt x="5211" y="1783"/>
                  </a:cubicBezTo>
                  <a:cubicBezTo>
                    <a:pt x="6241" y="1740"/>
                    <a:pt x="6829" y="1562"/>
                    <a:pt x="7438" y="1301"/>
                  </a:cubicBezTo>
                  <a:cubicBezTo>
                    <a:pt x="8043" y="1040"/>
                    <a:pt x="7804" y="529"/>
                    <a:pt x="7057" y="318"/>
                  </a:cubicBezTo>
                  <a:cubicBezTo>
                    <a:pt x="6320" y="114"/>
                    <a:pt x="5430" y="0"/>
                    <a:pt x="4496" y="0"/>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356" name="Google Shape;1356;p13"/>
            <p:cNvSpPr/>
            <p:nvPr/>
          </p:nvSpPr>
          <p:spPr>
            <a:xfrm>
              <a:off x="1856958" y="407054"/>
              <a:ext cx="1403165" cy="96070"/>
            </a:xfrm>
            <a:custGeom>
              <a:avLst/>
              <a:gdLst/>
              <a:ahLst/>
              <a:cxnLst/>
              <a:rect l="l" t="t" r="r" b="b"/>
              <a:pathLst>
                <a:path w="42999" h="2944" extrusionOk="0">
                  <a:moveTo>
                    <a:pt x="14218" y="0"/>
                  </a:moveTo>
                  <a:cubicBezTo>
                    <a:pt x="10402" y="0"/>
                    <a:pt x="6678" y="400"/>
                    <a:pt x="3206" y="925"/>
                  </a:cubicBezTo>
                  <a:cubicBezTo>
                    <a:pt x="2329" y="1055"/>
                    <a:pt x="1433" y="1208"/>
                    <a:pt x="831" y="1454"/>
                  </a:cubicBezTo>
                  <a:cubicBezTo>
                    <a:pt x="226" y="1705"/>
                    <a:pt x="1" y="2082"/>
                    <a:pt x="552" y="2346"/>
                  </a:cubicBezTo>
                  <a:cubicBezTo>
                    <a:pt x="867" y="2495"/>
                    <a:pt x="1382" y="2586"/>
                    <a:pt x="1894" y="2658"/>
                  </a:cubicBezTo>
                  <a:cubicBezTo>
                    <a:pt x="3230" y="2847"/>
                    <a:pt x="4681" y="2943"/>
                    <a:pt x="6132" y="2943"/>
                  </a:cubicBezTo>
                  <a:cubicBezTo>
                    <a:pt x="6773" y="2943"/>
                    <a:pt x="7413" y="2924"/>
                    <a:pt x="8043" y="2887"/>
                  </a:cubicBezTo>
                  <a:cubicBezTo>
                    <a:pt x="10041" y="2767"/>
                    <a:pt x="11902" y="2462"/>
                    <a:pt x="13874" y="2299"/>
                  </a:cubicBezTo>
                  <a:cubicBezTo>
                    <a:pt x="15208" y="2188"/>
                    <a:pt x="16535" y="2144"/>
                    <a:pt x="17857" y="2144"/>
                  </a:cubicBezTo>
                  <a:cubicBezTo>
                    <a:pt x="22876" y="2144"/>
                    <a:pt x="27822" y="2778"/>
                    <a:pt x="32786" y="2778"/>
                  </a:cubicBezTo>
                  <a:cubicBezTo>
                    <a:pt x="33557" y="2778"/>
                    <a:pt x="34329" y="2762"/>
                    <a:pt x="35101" y="2727"/>
                  </a:cubicBezTo>
                  <a:cubicBezTo>
                    <a:pt x="37397" y="2622"/>
                    <a:pt x="39685" y="2241"/>
                    <a:pt x="41632" y="1839"/>
                  </a:cubicBezTo>
                  <a:cubicBezTo>
                    <a:pt x="42469" y="1665"/>
                    <a:pt x="42999" y="1230"/>
                    <a:pt x="42346" y="939"/>
                  </a:cubicBezTo>
                  <a:cubicBezTo>
                    <a:pt x="41324" y="482"/>
                    <a:pt x="40002" y="335"/>
                    <a:pt x="38555" y="335"/>
                  </a:cubicBezTo>
                  <a:cubicBezTo>
                    <a:pt x="35997" y="335"/>
                    <a:pt x="33048" y="794"/>
                    <a:pt x="30663" y="813"/>
                  </a:cubicBezTo>
                  <a:cubicBezTo>
                    <a:pt x="30524" y="814"/>
                    <a:pt x="30386" y="814"/>
                    <a:pt x="30247" y="814"/>
                  </a:cubicBezTo>
                  <a:cubicBezTo>
                    <a:pt x="24849" y="814"/>
                    <a:pt x="19733" y="7"/>
                    <a:pt x="14320" y="0"/>
                  </a:cubicBezTo>
                  <a:cubicBezTo>
                    <a:pt x="14286" y="0"/>
                    <a:pt x="14252" y="0"/>
                    <a:pt x="14218" y="0"/>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357" name="Google Shape;1357;p13"/>
            <p:cNvSpPr/>
            <p:nvPr/>
          </p:nvSpPr>
          <p:spPr>
            <a:xfrm>
              <a:off x="4263017" y="462790"/>
              <a:ext cx="1137308" cy="81026"/>
            </a:xfrm>
            <a:custGeom>
              <a:avLst/>
              <a:gdLst/>
              <a:ahLst/>
              <a:cxnLst/>
              <a:rect l="l" t="t" r="r" b="b"/>
              <a:pathLst>
                <a:path w="34852" h="2483" extrusionOk="0">
                  <a:moveTo>
                    <a:pt x="15054" y="1"/>
                  </a:moveTo>
                  <a:cubicBezTo>
                    <a:pt x="12807" y="1"/>
                    <a:pt x="10573" y="166"/>
                    <a:pt x="8331" y="279"/>
                  </a:cubicBezTo>
                  <a:cubicBezTo>
                    <a:pt x="7171" y="336"/>
                    <a:pt x="6010" y="381"/>
                    <a:pt x="4844" y="381"/>
                  </a:cubicBezTo>
                  <a:cubicBezTo>
                    <a:pt x="4362" y="381"/>
                    <a:pt x="3879" y="374"/>
                    <a:pt x="3396" y="356"/>
                  </a:cubicBezTo>
                  <a:cubicBezTo>
                    <a:pt x="2900" y="338"/>
                    <a:pt x="2470" y="330"/>
                    <a:pt x="2105" y="330"/>
                  </a:cubicBezTo>
                  <a:cubicBezTo>
                    <a:pt x="1" y="330"/>
                    <a:pt x="43" y="610"/>
                    <a:pt x="2036" y="1113"/>
                  </a:cubicBezTo>
                  <a:cubicBezTo>
                    <a:pt x="4073" y="1627"/>
                    <a:pt x="6471" y="1690"/>
                    <a:pt x="8903" y="1690"/>
                  </a:cubicBezTo>
                  <a:cubicBezTo>
                    <a:pt x="9688" y="1690"/>
                    <a:pt x="10476" y="1684"/>
                    <a:pt x="11257" y="1684"/>
                  </a:cubicBezTo>
                  <a:cubicBezTo>
                    <a:pt x="11793" y="1684"/>
                    <a:pt x="12326" y="1687"/>
                    <a:pt x="12852" y="1697"/>
                  </a:cubicBezTo>
                  <a:cubicBezTo>
                    <a:pt x="16471" y="1770"/>
                    <a:pt x="19927" y="2216"/>
                    <a:pt x="23506" y="2404"/>
                  </a:cubicBezTo>
                  <a:cubicBezTo>
                    <a:pt x="24427" y="2454"/>
                    <a:pt x="25382" y="2482"/>
                    <a:pt x="26334" y="2482"/>
                  </a:cubicBezTo>
                  <a:cubicBezTo>
                    <a:pt x="29081" y="2482"/>
                    <a:pt x="31810" y="2246"/>
                    <a:pt x="33673" y="1603"/>
                  </a:cubicBezTo>
                  <a:cubicBezTo>
                    <a:pt x="34348" y="1371"/>
                    <a:pt x="34852" y="976"/>
                    <a:pt x="34159" y="751"/>
                  </a:cubicBezTo>
                  <a:cubicBezTo>
                    <a:pt x="33822" y="642"/>
                    <a:pt x="33318" y="620"/>
                    <a:pt x="32850" y="609"/>
                  </a:cubicBezTo>
                  <a:cubicBezTo>
                    <a:pt x="32589" y="604"/>
                    <a:pt x="32327" y="602"/>
                    <a:pt x="32066" y="602"/>
                  </a:cubicBezTo>
                  <a:cubicBezTo>
                    <a:pt x="29947" y="602"/>
                    <a:pt x="27821" y="750"/>
                    <a:pt x="25714" y="750"/>
                  </a:cubicBezTo>
                  <a:cubicBezTo>
                    <a:pt x="25094" y="750"/>
                    <a:pt x="24474" y="737"/>
                    <a:pt x="23858" y="704"/>
                  </a:cubicBezTo>
                  <a:cubicBezTo>
                    <a:pt x="21635" y="588"/>
                    <a:pt x="19600" y="207"/>
                    <a:pt x="17389" y="69"/>
                  </a:cubicBezTo>
                  <a:cubicBezTo>
                    <a:pt x="16608" y="21"/>
                    <a:pt x="15830" y="1"/>
                    <a:pt x="15054" y="1"/>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grpSp>
      <p:sp>
        <p:nvSpPr>
          <p:cNvPr id="1358" name="Google Shape;1358;p13"/>
          <p:cNvSpPr txBox="1">
            <a:spLocks noGrp="1"/>
          </p:cNvSpPr>
          <p:nvPr>
            <p:ph type="title"/>
          </p:nvPr>
        </p:nvSpPr>
        <p:spPr>
          <a:xfrm>
            <a:off x="787078" y="713267"/>
            <a:ext cx="10618658" cy="763617"/>
          </a:xfrm>
          <a:prstGeom prst="rect">
            <a:avLst/>
          </a:prstGeom>
        </p:spPr>
        <p:txBody>
          <a:bodyPr spcFirstLastPara="1" wrap="square" lIns="116050" tIns="116050" rIns="116050" bIns="116050" anchor="t" anchorCtr="0">
            <a:noAutofit/>
          </a:bodyPr>
          <a:lstStyle>
            <a:lvl1pPr lvl="0" algn="ctr" rtl="0">
              <a:spcBef>
                <a:spcPts val="0"/>
              </a:spcBef>
              <a:spcAft>
                <a:spcPts val="0"/>
              </a:spcAft>
              <a:buSzPts val="4000"/>
              <a:buNone/>
              <a:defRPr sz="4561"/>
            </a:lvl1pPr>
            <a:lvl2pPr lvl="1" rtl="0">
              <a:spcBef>
                <a:spcPts val="0"/>
              </a:spcBef>
              <a:spcAft>
                <a:spcPts val="0"/>
              </a:spcAft>
              <a:buSzPts val="4400"/>
              <a:buNone/>
              <a:defRPr/>
            </a:lvl2pPr>
            <a:lvl3pPr lvl="2" rtl="0">
              <a:spcBef>
                <a:spcPts val="0"/>
              </a:spcBef>
              <a:spcAft>
                <a:spcPts val="0"/>
              </a:spcAft>
              <a:buSzPts val="4400"/>
              <a:buNone/>
              <a:defRPr/>
            </a:lvl3pPr>
            <a:lvl4pPr lvl="3" rtl="0">
              <a:spcBef>
                <a:spcPts val="0"/>
              </a:spcBef>
              <a:spcAft>
                <a:spcPts val="0"/>
              </a:spcAft>
              <a:buSzPts val="4400"/>
              <a:buNone/>
              <a:defRPr/>
            </a:lvl4pPr>
            <a:lvl5pPr lvl="4" rtl="0">
              <a:spcBef>
                <a:spcPts val="0"/>
              </a:spcBef>
              <a:spcAft>
                <a:spcPts val="0"/>
              </a:spcAft>
              <a:buSzPts val="4400"/>
              <a:buNone/>
              <a:defRPr/>
            </a:lvl5pPr>
            <a:lvl6pPr lvl="5" rtl="0">
              <a:spcBef>
                <a:spcPts val="0"/>
              </a:spcBef>
              <a:spcAft>
                <a:spcPts val="0"/>
              </a:spcAft>
              <a:buSzPts val="4400"/>
              <a:buNone/>
              <a:defRPr/>
            </a:lvl6pPr>
            <a:lvl7pPr lvl="6" rtl="0">
              <a:spcBef>
                <a:spcPts val="0"/>
              </a:spcBef>
              <a:spcAft>
                <a:spcPts val="0"/>
              </a:spcAft>
              <a:buSzPts val="4400"/>
              <a:buNone/>
              <a:defRPr/>
            </a:lvl7pPr>
            <a:lvl8pPr lvl="7" rtl="0">
              <a:spcBef>
                <a:spcPts val="0"/>
              </a:spcBef>
              <a:spcAft>
                <a:spcPts val="0"/>
              </a:spcAft>
              <a:buSzPts val="4400"/>
              <a:buNone/>
              <a:defRPr/>
            </a:lvl8pPr>
            <a:lvl9pPr lvl="8" rtl="0">
              <a:spcBef>
                <a:spcPts val="0"/>
              </a:spcBef>
              <a:spcAft>
                <a:spcPts val="0"/>
              </a:spcAft>
              <a:buSzPts val="4400"/>
              <a:buNone/>
              <a:defRPr/>
            </a:lvl9pPr>
          </a:lstStyle>
          <a:p>
            <a:endParaRPr/>
          </a:p>
        </p:txBody>
      </p:sp>
      <p:sp>
        <p:nvSpPr>
          <p:cNvPr id="1359" name="Google Shape;1359;p13"/>
          <p:cNvSpPr txBox="1">
            <a:spLocks noGrp="1"/>
          </p:cNvSpPr>
          <p:nvPr>
            <p:ph type="title" idx="2" hasCustomPrompt="1"/>
          </p:nvPr>
        </p:nvSpPr>
        <p:spPr>
          <a:xfrm>
            <a:off x="1483449" y="2627864"/>
            <a:ext cx="1174756" cy="568292"/>
          </a:xfrm>
          <a:prstGeom prst="rect">
            <a:avLst/>
          </a:prstGeom>
        </p:spPr>
        <p:txBody>
          <a:bodyPr spcFirstLastPara="1" wrap="square" lIns="116050" tIns="116050" rIns="116050" bIns="116050" anchor="ctr" anchorCtr="0">
            <a:noAutofit/>
          </a:bodyPr>
          <a:lstStyle>
            <a:lvl1pPr lvl="0" algn="ctr" rtl="0">
              <a:spcBef>
                <a:spcPts val="0"/>
              </a:spcBef>
              <a:spcAft>
                <a:spcPts val="0"/>
              </a:spcAft>
              <a:buSzPts val="3800"/>
              <a:buNone/>
              <a:defRPr sz="3423">
                <a:solidFill>
                  <a:schemeClr val="lt2"/>
                </a:solidFill>
                <a:latin typeface="Mochiy Pop One" charset="-120"/>
                <a:ea typeface="Mochiy Pop One" charset="-120"/>
                <a:cs typeface="Mochiy Pop One" charset="-120"/>
                <a:sym typeface="Mochiy Pop One" charset="-120"/>
              </a:defRPr>
            </a:lvl1pPr>
            <a:lvl2pPr lvl="1" rtl="0">
              <a:spcBef>
                <a:spcPts val="0"/>
              </a:spcBef>
              <a:spcAft>
                <a:spcPts val="0"/>
              </a:spcAft>
              <a:buSzPts val="3800"/>
              <a:buNone/>
              <a:defRPr sz="4335"/>
            </a:lvl2pPr>
            <a:lvl3pPr lvl="2" rtl="0">
              <a:spcBef>
                <a:spcPts val="0"/>
              </a:spcBef>
              <a:spcAft>
                <a:spcPts val="0"/>
              </a:spcAft>
              <a:buSzPts val="3800"/>
              <a:buNone/>
              <a:defRPr sz="4335"/>
            </a:lvl3pPr>
            <a:lvl4pPr lvl="3" rtl="0">
              <a:spcBef>
                <a:spcPts val="0"/>
              </a:spcBef>
              <a:spcAft>
                <a:spcPts val="0"/>
              </a:spcAft>
              <a:buSzPts val="3800"/>
              <a:buNone/>
              <a:defRPr sz="4335"/>
            </a:lvl4pPr>
            <a:lvl5pPr lvl="4" rtl="0">
              <a:spcBef>
                <a:spcPts val="0"/>
              </a:spcBef>
              <a:spcAft>
                <a:spcPts val="0"/>
              </a:spcAft>
              <a:buSzPts val="3800"/>
              <a:buNone/>
              <a:defRPr sz="4335"/>
            </a:lvl5pPr>
            <a:lvl6pPr lvl="5" rtl="0">
              <a:spcBef>
                <a:spcPts val="0"/>
              </a:spcBef>
              <a:spcAft>
                <a:spcPts val="0"/>
              </a:spcAft>
              <a:buSzPts val="3800"/>
              <a:buNone/>
              <a:defRPr sz="4335"/>
            </a:lvl6pPr>
            <a:lvl7pPr lvl="6" rtl="0">
              <a:spcBef>
                <a:spcPts val="0"/>
              </a:spcBef>
              <a:spcAft>
                <a:spcPts val="0"/>
              </a:spcAft>
              <a:buSzPts val="3800"/>
              <a:buNone/>
              <a:defRPr sz="4335"/>
            </a:lvl7pPr>
            <a:lvl8pPr lvl="7" rtl="0">
              <a:spcBef>
                <a:spcPts val="0"/>
              </a:spcBef>
              <a:spcAft>
                <a:spcPts val="0"/>
              </a:spcAft>
              <a:buSzPts val="3800"/>
              <a:buNone/>
              <a:defRPr sz="4335"/>
            </a:lvl8pPr>
            <a:lvl9pPr lvl="8" rtl="0">
              <a:spcBef>
                <a:spcPts val="0"/>
              </a:spcBef>
              <a:spcAft>
                <a:spcPts val="0"/>
              </a:spcAft>
              <a:buSzPts val="3800"/>
              <a:buNone/>
              <a:defRPr sz="4335"/>
            </a:lvl9pPr>
          </a:lstStyle>
          <a:p>
            <a:r>
              <a:t>xx%</a:t>
            </a:r>
          </a:p>
        </p:txBody>
      </p:sp>
      <p:sp>
        <p:nvSpPr>
          <p:cNvPr id="1360" name="Google Shape;1360;p13"/>
          <p:cNvSpPr txBox="1">
            <a:spLocks noGrp="1"/>
          </p:cNvSpPr>
          <p:nvPr>
            <p:ph type="subTitle" idx="1"/>
          </p:nvPr>
        </p:nvSpPr>
        <p:spPr>
          <a:xfrm>
            <a:off x="2811349" y="2745794"/>
            <a:ext cx="3241614" cy="763617"/>
          </a:xfrm>
          <a:prstGeom prst="rect">
            <a:avLst/>
          </a:prstGeom>
          <a:ln>
            <a:noFill/>
          </a:ln>
        </p:spPr>
        <p:txBody>
          <a:bodyPr spcFirstLastPara="1" wrap="square" lIns="116050" tIns="116050" rIns="116050" bIns="116050" anchor="t" anchorCtr="0">
            <a:noAutofit/>
          </a:bodyPr>
          <a:lstStyle>
            <a:lvl1pPr lvl="0" rtl="0">
              <a:lnSpc>
                <a:spcPct val="115000"/>
              </a:lnSpc>
              <a:spcBef>
                <a:spcPts val="0"/>
              </a:spcBef>
              <a:spcAft>
                <a:spcPts val="0"/>
              </a:spcAft>
              <a:buSzPts val="1800"/>
              <a:buNone/>
              <a:defRPr sz="2281">
                <a:latin typeface="Catamaran"/>
                <a:ea typeface="Catamaran"/>
                <a:cs typeface="Catamaran"/>
                <a:sym typeface="Catamaran"/>
              </a:defRPr>
            </a:lvl1pPr>
            <a:lvl2pPr lvl="1" rtl="0">
              <a:lnSpc>
                <a:spcPct val="100000"/>
              </a:lnSpc>
              <a:spcBef>
                <a:spcPts val="0"/>
              </a:spcBef>
              <a:spcAft>
                <a:spcPts val="0"/>
              </a:spcAft>
              <a:buSzPts val="2000"/>
              <a:buNone/>
              <a:defRPr/>
            </a:lvl2pPr>
            <a:lvl3pPr lvl="2" rtl="0">
              <a:lnSpc>
                <a:spcPct val="100000"/>
              </a:lnSpc>
              <a:spcBef>
                <a:spcPts val="0"/>
              </a:spcBef>
              <a:spcAft>
                <a:spcPts val="0"/>
              </a:spcAft>
              <a:buSzPts val="2000"/>
              <a:buNone/>
              <a:defRPr/>
            </a:lvl3pPr>
            <a:lvl4pPr lvl="3" rtl="0">
              <a:lnSpc>
                <a:spcPct val="100000"/>
              </a:lnSpc>
              <a:spcBef>
                <a:spcPts val="0"/>
              </a:spcBef>
              <a:spcAft>
                <a:spcPts val="0"/>
              </a:spcAft>
              <a:buSzPts val="2000"/>
              <a:buNone/>
              <a:defRPr/>
            </a:lvl4pPr>
            <a:lvl5pPr lvl="4" rtl="0">
              <a:lnSpc>
                <a:spcPct val="100000"/>
              </a:lnSpc>
              <a:spcBef>
                <a:spcPts val="0"/>
              </a:spcBef>
              <a:spcAft>
                <a:spcPts val="0"/>
              </a:spcAft>
              <a:buSzPts val="2000"/>
              <a:buNone/>
              <a:defRPr/>
            </a:lvl5pPr>
            <a:lvl6pPr lvl="5" rtl="0">
              <a:lnSpc>
                <a:spcPct val="100000"/>
              </a:lnSpc>
              <a:spcBef>
                <a:spcPts val="0"/>
              </a:spcBef>
              <a:spcAft>
                <a:spcPts val="0"/>
              </a:spcAft>
              <a:buSzPts val="2000"/>
              <a:buNone/>
              <a:defRPr/>
            </a:lvl6pPr>
            <a:lvl7pPr lvl="6" rtl="0">
              <a:lnSpc>
                <a:spcPct val="100000"/>
              </a:lnSpc>
              <a:spcBef>
                <a:spcPts val="0"/>
              </a:spcBef>
              <a:spcAft>
                <a:spcPts val="0"/>
              </a:spcAft>
              <a:buSzPts val="2000"/>
              <a:buNone/>
              <a:defRPr/>
            </a:lvl7pPr>
            <a:lvl8pPr lvl="7" rtl="0">
              <a:lnSpc>
                <a:spcPct val="100000"/>
              </a:lnSpc>
              <a:spcBef>
                <a:spcPts val="0"/>
              </a:spcBef>
              <a:spcAft>
                <a:spcPts val="0"/>
              </a:spcAft>
              <a:buSzPts val="2000"/>
              <a:buNone/>
              <a:defRPr/>
            </a:lvl8pPr>
            <a:lvl9pPr lvl="8" rtl="0">
              <a:lnSpc>
                <a:spcPct val="100000"/>
              </a:lnSpc>
              <a:spcBef>
                <a:spcPts val="0"/>
              </a:spcBef>
              <a:spcAft>
                <a:spcPts val="0"/>
              </a:spcAft>
              <a:buSzPts val="2000"/>
              <a:buNone/>
              <a:defRPr/>
            </a:lvl9pPr>
          </a:lstStyle>
          <a:p>
            <a:endParaRPr/>
          </a:p>
        </p:txBody>
      </p:sp>
      <p:sp>
        <p:nvSpPr>
          <p:cNvPr id="1361" name="Google Shape;1361;p13"/>
          <p:cNvSpPr txBox="1">
            <a:spLocks noGrp="1"/>
          </p:cNvSpPr>
          <p:nvPr>
            <p:ph type="title" idx="3" hasCustomPrompt="1"/>
          </p:nvPr>
        </p:nvSpPr>
        <p:spPr>
          <a:xfrm>
            <a:off x="6292979" y="2627864"/>
            <a:ext cx="1174756" cy="568292"/>
          </a:xfrm>
          <a:prstGeom prst="rect">
            <a:avLst/>
          </a:prstGeom>
        </p:spPr>
        <p:txBody>
          <a:bodyPr spcFirstLastPara="1" wrap="square" lIns="116050" tIns="116050" rIns="116050" bIns="116050" anchor="ctr" anchorCtr="0">
            <a:noAutofit/>
          </a:bodyPr>
          <a:lstStyle>
            <a:lvl1pPr lvl="0" algn="ctr" rtl="0">
              <a:spcBef>
                <a:spcPts val="0"/>
              </a:spcBef>
              <a:spcAft>
                <a:spcPts val="0"/>
              </a:spcAft>
              <a:buSzPts val="3800"/>
              <a:buNone/>
              <a:defRPr sz="3423">
                <a:solidFill>
                  <a:schemeClr val="lt2"/>
                </a:solidFill>
                <a:latin typeface="Mochiy Pop One" charset="-120"/>
                <a:ea typeface="Mochiy Pop One" charset="-120"/>
                <a:cs typeface="Mochiy Pop One" charset="-120"/>
                <a:sym typeface="Mochiy Pop One" charset="-120"/>
              </a:defRPr>
            </a:lvl1pPr>
            <a:lvl2pPr lvl="1" rtl="0">
              <a:spcBef>
                <a:spcPts val="0"/>
              </a:spcBef>
              <a:spcAft>
                <a:spcPts val="0"/>
              </a:spcAft>
              <a:buSzPts val="3800"/>
              <a:buNone/>
              <a:defRPr sz="4335"/>
            </a:lvl2pPr>
            <a:lvl3pPr lvl="2" rtl="0">
              <a:spcBef>
                <a:spcPts val="0"/>
              </a:spcBef>
              <a:spcAft>
                <a:spcPts val="0"/>
              </a:spcAft>
              <a:buSzPts val="3800"/>
              <a:buNone/>
              <a:defRPr sz="4335"/>
            </a:lvl3pPr>
            <a:lvl4pPr lvl="3" rtl="0">
              <a:spcBef>
                <a:spcPts val="0"/>
              </a:spcBef>
              <a:spcAft>
                <a:spcPts val="0"/>
              </a:spcAft>
              <a:buSzPts val="3800"/>
              <a:buNone/>
              <a:defRPr sz="4335"/>
            </a:lvl4pPr>
            <a:lvl5pPr lvl="4" rtl="0">
              <a:spcBef>
                <a:spcPts val="0"/>
              </a:spcBef>
              <a:spcAft>
                <a:spcPts val="0"/>
              </a:spcAft>
              <a:buSzPts val="3800"/>
              <a:buNone/>
              <a:defRPr sz="4335"/>
            </a:lvl5pPr>
            <a:lvl6pPr lvl="5" rtl="0">
              <a:spcBef>
                <a:spcPts val="0"/>
              </a:spcBef>
              <a:spcAft>
                <a:spcPts val="0"/>
              </a:spcAft>
              <a:buSzPts val="3800"/>
              <a:buNone/>
              <a:defRPr sz="4335"/>
            </a:lvl6pPr>
            <a:lvl7pPr lvl="6" rtl="0">
              <a:spcBef>
                <a:spcPts val="0"/>
              </a:spcBef>
              <a:spcAft>
                <a:spcPts val="0"/>
              </a:spcAft>
              <a:buSzPts val="3800"/>
              <a:buNone/>
              <a:defRPr sz="4335"/>
            </a:lvl7pPr>
            <a:lvl8pPr lvl="7" rtl="0">
              <a:spcBef>
                <a:spcPts val="0"/>
              </a:spcBef>
              <a:spcAft>
                <a:spcPts val="0"/>
              </a:spcAft>
              <a:buSzPts val="3800"/>
              <a:buNone/>
              <a:defRPr sz="4335"/>
            </a:lvl8pPr>
            <a:lvl9pPr lvl="8" rtl="0">
              <a:spcBef>
                <a:spcPts val="0"/>
              </a:spcBef>
              <a:spcAft>
                <a:spcPts val="0"/>
              </a:spcAft>
              <a:buSzPts val="3800"/>
              <a:buNone/>
              <a:defRPr sz="4335"/>
            </a:lvl9pPr>
          </a:lstStyle>
          <a:p>
            <a:r>
              <a:t>xx%</a:t>
            </a:r>
          </a:p>
        </p:txBody>
      </p:sp>
      <p:sp>
        <p:nvSpPr>
          <p:cNvPr id="1362" name="Google Shape;1362;p13"/>
          <p:cNvSpPr txBox="1">
            <a:spLocks noGrp="1"/>
          </p:cNvSpPr>
          <p:nvPr>
            <p:ph type="subTitle" idx="4"/>
          </p:nvPr>
        </p:nvSpPr>
        <p:spPr>
          <a:xfrm>
            <a:off x="7620872" y="2745794"/>
            <a:ext cx="3241614" cy="763617"/>
          </a:xfrm>
          <a:prstGeom prst="rect">
            <a:avLst/>
          </a:prstGeom>
          <a:ln>
            <a:noFill/>
          </a:ln>
        </p:spPr>
        <p:txBody>
          <a:bodyPr spcFirstLastPara="1" wrap="square" lIns="116050" tIns="116050" rIns="116050" bIns="116050" anchor="t" anchorCtr="0">
            <a:noAutofit/>
          </a:bodyPr>
          <a:lstStyle>
            <a:lvl1pPr lvl="0" rtl="0">
              <a:lnSpc>
                <a:spcPct val="115000"/>
              </a:lnSpc>
              <a:spcBef>
                <a:spcPts val="0"/>
              </a:spcBef>
              <a:spcAft>
                <a:spcPts val="0"/>
              </a:spcAft>
              <a:buSzPts val="1800"/>
              <a:buNone/>
              <a:defRPr sz="2281">
                <a:latin typeface="Catamaran"/>
                <a:ea typeface="Catamaran"/>
                <a:cs typeface="Catamaran"/>
                <a:sym typeface="Catamaran"/>
              </a:defRPr>
            </a:lvl1pPr>
            <a:lvl2pPr lvl="1" rtl="0">
              <a:lnSpc>
                <a:spcPct val="100000"/>
              </a:lnSpc>
              <a:spcBef>
                <a:spcPts val="0"/>
              </a:spcBef>
              <a:spcAft>
                <a:spcPts val="0"/>
              </a:spcAft>
              <a:buSzPts val="2000"/>
              <a:buNone/>
              <a:defRPr/>
            </a:lvl2pPr>
            <a:lvl3pPr lvl="2" rtl="0">
              <a:lnSpc>
                <a:spcPct val="100000"/>
              </a:lnSpc>
              <a:spcBef>
                <a:spcPts val="0"/>
              </a:spcBef>
              <a:spcAft>
                <a:spcPts val="0"/>
              </a:spcAft>
              <a:buSzPts val="2000"/>
              <a:buNone/>
              <a:defRPr/>
            </a:lvl3pPr>
            <a:lvl4pPr lvl="3" rtl="0">
              <a:lnSpc>
                <a:spcPct val="100000"/>
              </a:lnSpc>
              <a:spcBef>
                <a:spcPts val="0"/>
              </a:spcBef>
              <a:spcAft>
                <a:spcPts val="0"/>
              </a:spcAft>
              <a:buSzPts val="2000"/>
              <a:buNone/>
              <a:defRPr/>
            </a:lvl4pPr>
            <a:lvl5pPr lvl="4" rtl="0">
              <a:lnSpc>
                <a:spcPct val="100000"/>
              </a:lnSpc>
              <a:spcBef>
                <a:spcPts val="0"/>
              </a:spcBef>
              <a:spcAft>
                <a:spcPts val="0"/>
              </a:spcAft>
              <a:buSzPts val="2000"/>
              <a:buNone/>
              <a:defRPr/>
            </a:lvl5pPr>
            <a:lvl6pPr lvl="5" rtl="0">
              <a:lnSpc>
                <a:spcPct val="100000"/>
              </a:lnSpc>
              <a:spcBef>
                <a:spcPts val="0"/>
              </a:spcBef>
              <a:spcAft>
                <a:spcPts val="0"/>
              </a:spcAft>
              <a:buSzPts val="2000"/>
              <a:buNone/>
              <a:defRPr/>
            </a:lvl6pPr>
            <a:lvl7pPr lvl="6" rtl="0">
              <a:lnSpc>
                <a:spcPct val="100000"/>
              </a:lnSpc>
              <a:spcBef>
                <a:spcPts val="0"/>
              </a:spcBef>
              <a:spcAft>
                <a:spcPts val="0"/>
              </a:spcAft>
              <a:buSzPts val="2000"/>
              <a:buNone/>
              <a:defRPr/>
            </a:lvl7pPr>
            <a:lvl8pPr lvl="7" rtl="0">
              <a:lnSpc>
                <a:spcPct val="100000"/>
              </a:lnSpc>
              <a:spcBef>
                <a:spcPts val="0"/>
              </a:spcBef>
              <a:spcAft>
                <a:spcPts val="0"/>
              </a:spcAft>
              <a:buSzPts val="2000"/>
              <a:buNone/>
              <a:defRPr/>
            </a:lvl8pPr>
            <a:lvl9pPr lvl="8" rtl="0">
              <a:lnSpc>
                <a:spcPct val="100000"/>
              </a:lnSpc>
              <a:spcBef>
                <a:spcPts val="0"/>
              </a:spcBef>
              <a:spcAft>
                <a:spcPts val="0"/>
              </a:spcAft>
              <a:buSzPts val="2000"/>
              <a:buNone/>
              <a:defRPr/>
            </a:lvl9pPr>
          </a:lstStyle>
          <a:p>
            <a:endParaRPr/>
          </a:p>
        </p:txBody>
      </p:sp>
      <p:sp>
        <p:nvSpPr>
          <p:cNvPr id="1363" name="Google Shape;1363;p13"/>
          <p:cNvSpPr txBox="1">
            <a:spLocks noGrp="1"/>
          </p:cNvSpPr>
          <p:nvPr>
            <p:ph type="title" idx="5" hasCustomPrompt="1"/>
          </p:nvPr>
        </p:nvSpPr>
        <p:spPr>
          <a:xfrm>
            <a:off x="1483449" y="4217461"/>
            <a:ext cx="1174756" cy="568292"/>
          </a:xfrm>
          <a:prstGeom prst="rect">
            <a:avLst/>
          </a:prstGeom>
        </p:spPr>
        <p:txBody>
          <a:bodyPr spcFirstLastPara="1" wrap="square" lIns="116050" tIns="116050" rIns="116050" bIns="116050" anchor="ctr" anchorCtr="0">
            <a:noAutofit/>
          </a:bodyPr>
          <a:lstStyle>
            <a:lvl1pPr lvl="0" algn="ctr" rtl="0">
              <a:spcBef>
                <a:spcPts val="0"/>
              </a:spcBef>
              <a:spcAft>
                <a:spcPts val="0"/>
              </a:spcAft>
              <a:buSzPts val="3800"/>
              <a:buNone/>
              <a:defRPr sz="3423">
                <a:solidFill>
                  <a:schemeClr val="lt2"/>
                </a:solidFill>
                <a:latin typeface="Mochiy Pop One" charset="-120"/>
                <a:ea typeface="Mochiy Pop One" charset="-120"/>
                <a:cs typeface="Mochiy Pop One" charset="-120"/>
                <a:sym typeface="Mochiy Pop One" charset="-120"/>
              </a:defRPr>
            </a:lvl1pPr>
            <a:lvl2pPr lvl="1" rtl="0">
              <a:spcBef>
                <a:spcPts val="0"/>
              </a:spcBef>
              <a:spcAft>
                <a:spcPts val="0"/>
              </a:spcAft>
              <a:buSzPts val="3800"/>
              <a:buNone/>
              <a:defRPr sz="4335"/>
            </a:lvl2pPr>
            <a:lvl3pPr lvl="2" rtl="0">
              <a:spcBef>
                <a:spcPts val="0"/>
              </a:spcBef>
              <a:spcAft>
                <a:spcPts val="0"/>
              </a:spcAft>
              <a:buSzPts val="3800"/>
              <a:buNone/>
              <a:defRPr sz="4335"/>
            </a:lvl3pPr>
            <a:lvl4pPr lvl="3" rtl="0">
              <a:spcBef>
                <a:spcPts val="0"/>
              </a:spcBef>
              <a:spcAft>
                <a:spcPts val="0"/>
              </a:spcAft>
              <a:buSzPts val="3800"/>
              <a:buNone/>
              <a:defRPr sz="4335"/>
            </a:lvl4pPr>
            <a:lvl5pPr lvl="4" rtl="0">
              <a:spcBef>
                <a:spcPts val="0"/>
              </a:spcBef>
              <a:spcAft>
                <a:spcPts val="0"/>
              </a:spcAft>
              <a:buSzPts val="3800"/>
              <a:buNone/>
              <a:defRPr sz="4335"/>
            </a:lvl5pPr>
            <a:lvl6pPr lvl="5" rtl="0">
              <a:spcBef>
                <a:spcPts val="0"/>
              </a:spcBef>
              <a:spcAft>
                <a:spcPts val="0"/>
              </a:spcAft>
              <a:buSzPts val="3800"/>
              <a:buNone/>
              <a:defRPr sz="4335"/>
            </a:lvl6pPr>
            <a:lvl7pPr lvl="6" rtl="0">
              <a:spcBef>
                <a:spcPts val="0"/>
              </a:spcBef>
              <a:spcAft>
                <a:spcPts val="0"/>
              </a:spcAft>
              <a:buSzPts val="3800"/>
              <a:buNone/>
              <a:defRPr sz="4335"/>
            </a:lvl7pPr>
            <a:lvl8pPr lvl="7" rtl="0">
              <a:spcBef>
                <a:spcPts val="0"/>
              </a:spcBef>
              <a:spcAft>
                <a:spcPts val="0"/>
              </a:spcAft>
              <a:buSzPts val="3800"/>
              <a:buNone/>
              <a:defRPr sz="4335"/>
            </a:lvl8pPr>
            <a:lvl9pPr lvl="8" rtl="0">
              <a:spcBef>
                <a:spcPts val="0"/>
              </a:spcBef>
              <a:spcAft>
                <a:spcPts val="0"/>
              </a:spcAft>
              <a:buSzPts val="3800"/>
              <a:buNone/>
              <a:defRPr sz="4335"/>
            </a:lvl9pPr>
          </a:lstStyle>
          <a:p>
            <a:r>
              <a:t>xx%</a:t>
            </a:r>
          </a:p>
        </p:txBody>
      </p:sp>
      <p:sp>
        <p:nvSpPr>
          <p:cNvPr id="1364" name="Google Shape;1364;p13"/>
          <p:cNvSpPr txBox="1">
            <a:spLocks noGrp="1"/>
          </p:cNvSpPr>
          <p:nvPr>
            <p:ph type="subTitle" idx="6"/>
          </p:nvPr>
        </p:nvSpPr>
        <p:spPr>
          <a:xfrm>
            <a:off x="2811348" y="4345779"/>
            <a:ext cx="3235113" cy="763617"/>
          </a:xfrm>
          <a:prstGeom prst="rect">
            <a:avLst/>
          </a:prstGeom>
          <a:ln>
            <a:noFill/>
          </a:ln>
        </p:spPr>
        <p:txBody>
          <a:bodyPr spcFirstLastPara="1" wrap="square" lIns="116050" tIns="116050" rIns="116050" bIns="116050" anchor="t" anchorCtr="0">
            <a:noAutofit/>
          </a:bodyPr>
          <a:lstStyle>
            <a:lvl1pPr lvl="0" rtl="0">
              <a:lnSpc>
                <a:spcPct val="115000"/>
              </a:lnSpc>
              <a:spcBef>
                <a:spcPts val="0"/>
              </a:spcBef>
              <a:spcAft>
                <a:spcPts val="0"/>
              </a:spcAft>
              <a:buSzPts val="1800"/>
              <a:buNone/>
              <a:defRPr sz="2281">
                <a:latin typeface="Catamaran"/>
                <a:ea typeface="Catamaran"/>
                <a:cs typeface="Catamaran"/>
                <a:sym typeface="Catamaran"/>
              </a:defRPr>
            </a:lvl1pPr>
            <a:lvl2pPr lvl="1" rtl="0">
              <a:lnSpc>
                <a:spcPct val="100000"/>
              </a:lnSpc>
              <a:spcBef>
                <a:spcPts val="0"/>
              </a:spcBef>
              <a:spcAft>
                <a:spcPts val="0"/>
              </a:spcAft>
              <a:buSzPts val="2000"/>
              <a:buNone/>
              <a:defRPr/>
            </a:lvl2pPr>
            <a:lvl3pPr lvl="2" rtl="0">
              <a:lnSpc>
                <a:spcPct val="100000"/>
              </a:lnSpc>
              <a:spcBef>
                <a:spcPts val="0"/>
              </a:spcBef>
              <a:spcAft>
                <a:spcPts val="0"/>
              </a:spcAft>
              <a:buSzPts val="2000"/>
              <a:buNone/>
              <a:defRPr/>
            </a:lvl3pPr>
            <a:lvl4pPr lvl="3" rtl="0">
              <a:lnSpc>
                <a:spcPct val="100000"/>
              </a:lnSpc>
              <a:spcBef>
                <a:spcPts val="0"/>
              </a:spcBef>
              <a:spcAft>
                <a:spcPts val="0"/>
              </a:spcAft>
              <a:buSzPts val="2000"/>
              <a:buNone/>
              <a:defRPr/>
            </a:lvl4pPr>
            <a:lvl5pPr lvl="4" rtl="0">
              <a:lnSpc>
                <a:spcPct val="100000"/>
              </a:lnSpc>
              <a:spcBef>
                <a:spcPts val="0"/>
              </a:spcBef>
              <a:spcAft>
                <a:spcPts val="0"/>
              </a:spcAft>
              <a:buSzPts val="2000"/>
              <a:buNone/>
              <a:defRPr/>
            </a:lvl5pPr>
            <a:lvl6pPr lvl="5" rtl="0">
              <a:lnSpc>
                <a:spcPct val="100000"/>
              </a:lnSpc>
              <a:spcBef>
                <a:spcPts val="0"/>
              </a:spcBef>
              <a:spcAft>
                <a:spcPts val="0"/>
              </a:spcAft>
              <a:buSzPts val="2000"/>
              <a:buNone/>
              <a:defRPr/>
            </a:lvl6pPr>
            <a:lvl7pPr lvl="6" rtl="0">
              <a:lnSpc>
                <a:spcPct val="100000"/>
              </a:lnSpc>
              <a:spcBef>
                <a:spcPts val="0"/>
              </a:spcBef>
              <a:spcAft>
                <a:spcPts val="0"/>
              </a:spcAft>
              <a:buSzPts val="2000"/>
              <a:buNone/>
              <a:defRPr/>
            </a:lvl7pPr>
            <a:lvl8pPr lvl="7" rtl="0">
              <a:lnSpc>
                <a:spcPct val="100000"/>
              </a:lnSpc>
              <a:spcBef>
                <a:spcPts val="0"/>
              </a:spcBef>
              <a:spcAft>
                <a:spcPts val="0"/>
              </a:spcAft>
              <a:buSzPts val="2000"/>
              <a:buNone/>
              <a:defRPr/>
            </a:lvl8pPr>
            <a:lvl9pPr lvl="8" rtl="0">
              <a:lnSpc>
                <a:spcPct val="100000"/>
              </a:lnSpc>
              <a:spcBef>
                <a:spcPts val="0"/>
              </a:spcBef>
              <a:spcAft>
                <a:spcPts val="0"/>
              </a:spcAft>
              <a:buSzPts val="2000"/>
              <a:buNone/>
              <a:defRPr/>
            </a:lvl9pPr>
          </a:lstStyle>
          <a:p>
            <a:endParaRPr/>
          </a:p>
        </p:txBody>
      </p:sp>
      <p:sp>
        <p:nvSpPr>
          <p:cNvPr id="1365" name="Google Shape;1365;p13"/>
          <p:cNvSpPr txBox="1">
            <a:spLocks noGrp="1"/>
          </p:cNvSpPr>
          <p:nvPr>
            <p:ph type="title" idx="7" hasCustomPrompt="1"/>
          </p:nvPr>
        </p:nvSpPr>
        <p:spPr>
          <a:xfrm>
            <a:off x="6292983" y="4217464"/>
            <a:ext cx="1174756" cy="568292"/>
          </a:xfrm>
          <a:prstGeom prst="rect">
            <a:avLst/>
          </a:prstGeom>
        </p:spPr>
        <p:txBody>
          <a:bodyPr spcFirstLastPara="1" wrap="square" lIns="116050" tIns="116050" rIns="116050" bIns="116050" anchor="ctr" anchorCtr="0">
            <a:noAutofit/>
          </a:bodyPr>
          <a:lstStyle>
            <a:lvl1pPr lvl="0" algn="ctr" rtl="0">
              <a:spcBef>
                <a:spcPts val="0"/>
              </a:spcBef>
              <a:spcAft>
                <a:spcPts val="0"/>
              </a:spcAft>
              <a:buSzPts val="3800"/>
              <a:buNone/>
              <a:defRPr sz="3423">
                <a:latin typeface="Mochiy Pop One" charset="-120"/>
                <a:ea typeface="Mochiy Pop One" charset="-120"/>
                <a:cs typeface="Mochiy Pop One" charset="-120"/>
                <a:sym typeface="Mochiy Pop One" charset="-120"/>
              </a:defRPr>
            </a:lvl1pPr>
            <a:lvl2pPr lvl="1" rtl="0">
              <a:spcBef>
                <a:spcPts val="0"/>
              </a:spcBef>
              <a:spcAft>
                <a:spcPts val="0"/>
              </a:spcAft>
              <a:buSzPts val="3800"/>
              <a:buNone/>
              <a:defRPr sz="4335"/>
            </a:lvl2pPr>
            <a:lvl3pPr lvl="2" rtl="0">
              <a:spcBef>
                <a:spcPts val="0"/>
              </a:spcBef>
              <a:spcAft>
                <a:spcPts val="0"/>
              </a:spcAft>
              <a:buSzPts val="3800"/>
              <a:buNone/>
              <a:defRPr sz="4335"/>
            </a:lvl3pPr>
            <a:lvl4pPr lvl="3" rtl="0">
              <a:spcBef>
                <a:spcPts val="0"/>
              </a:spcBef>
              <a:spcAft>
                <a:spcPts val="0"/>
              </a:spcAft>
              <a:buSzPts val="3800"/>
              <a:buNone/>
              <a:defRPr sz="4335"/>
            </a:lvl4pPr>
            <a:lvl5pPr lvl="4" rtl="0">
              <a:spcBef>
                <a:spcPts val="0"/>
              </a:spcBef>
              <a:spcAft>
                <a:spcPts val="0"/>
              </a:spcAft>
              <a:buSzPts val="3800"/>
              <a:buNone/>
              <a:defRPr sz="4335"/>
            </a:lvl5pPr>
            <a:lvl6pPr lvl="5" rtl="0">
              <a:spcBef>
                <a:spcPts val="0"/>
              </a:spcBef>
              <a:spcAft>
                <a:spcPts val="0"/>
              </a:spcAft>
              <a:buSzPts val="3800"/>
              <a:buNone/>
              <a:defRPr sz="4335"/>
            </a:lvl6pPr>
            <a:lvl7pPr lvl="6" rtl="0">
              <a:spcBef>
                <a:spcPts val="0"/>
              </a:spcBef>
              <a:spcAft>
                <a:spcPts val="0"/>
              </a:spcAft>
              <a:buSzPts val="3800"/>
              <a:buNone/>
              <a:defRPr sz="4335"/>
            </a:lvl7pPr>
            <a:lvl8pPr lvl="7" rtl="0">
              <a:spcBef>
                <a:spcPts val="0"/>
              </a:spcBef>
              <a:spcAft>
                <a:spcPts val="0"/>
              </a:spcAft>
              <a:buSzPts val="3800"/>
              <a:buNone/>
              <a:defRPr sz="4335"/>
            </a:lvl8pPr>
            <a:lvl9pPr lvl="8" rtl="0">
              <a:spcBef>
                <a:spcPts val="0"/>
              </a:spcBef>
              <a:spcAft>
                <a:spcPts val="0"/>
              </a:spcAft>
              <a:buSzPts val="3800"/>
              <a:buNone/>
              <a:defRPr sz="4335"/>
            </a:lvl9pPr>
          </a:lstStyle>
          <a:p>
            <a:r>
              <a:t>xx%</a:t>
            </a:r>
          </a:p>
        </p:txBody>
      </p:sp>
      <p:sp>
        <p:nvSpPr>
          <p:cNvPr id="1366" name="Google Shape;1366;p13"/>
          <p:cNvSpPr txBox="1">
            <a:spLocks noGrp="1"/>
          </p:cNvSpPr>
          <p:nvPr>
            <p:ph type="subTitle" idx="8"/>
          </p:nvPr>
        </p:nvSpPr>
        <p:spPr>
          <a:xfrm>
            <a:off x="7620872" y="4345780"/>
            <a:ext cx="3241614" cy="763617"/>
          </a:xfrm>
          <a:prstGeom prst="rect">
            <a:avLst/>
          </a:prstGeom>
          <a:ln>
            <a:noFill/>
          </a:ln>
        </p:spPr>
        <p:txBody>
          <a:bodyPr spcFirstLastPara="1" wrap="square" lIns="116050" tIns="116050" rIns="116050" bIns="116050" anchor="t" anchorCtr="0">
            <a:noAutofit/>
          </a:bodyPr>
          <a:lstStyle>
            <a:lvl1pPr lvl="0" rtl="0">
              <a:lnSpc>
                <a:spcPct val="115000"/>
              </a:lnSpc>
              <a:spcBef>
                <a:spcPts val="0"/>
              </a:spcBef>
              <a:spcAft>
                <a:spcPts val="0"/>
              </a:spcAft>
              <a:buSzPts val="1800"/>
              <a:buNone/>
              <a:defRPr sz="2281">
                <a:latin typeface="Catamaran"/>
                <a:ea typeface="Catamaran"/>
                <a:cs typeface="Catamaran"/>
                <a:sym typeface="Catamaran"/>
              </a:defRPr>
            </a:lvl1pPr>
            <a:lvl2pPr lvl="1" rtl="0">
              <a:lnSpc>
                <a:spcPct val="100000"/>
              </a:lnSpc>
              <a:spcBef>
                <a:spcPts val="0"/>
              </a:spcBef>
              <a:spcAft>
                <a:spcPts val="0"/>
              </a:spcAft>
              <a:buSzPts val="2000"/>
              <a:buNone/>
              <a:defRPr/>
            </a:lvl2pPr>
            <a:lvl3pPr lvl="2" rtl="0">
              <a:lnSpc>
                <a:spcPct val="100000"/>
              </a:lnSpc>
              <a:spcBef>
                <a:spcPts val="0"/>
              </a:spcBef>
              <a:spcAft>
                <a:spcPts val="0"/>
              </a:spcAft>
              <a:buSzPts val="2000"/>
              <a:buNone/>
              <a:defRPr/>
            </a:lvl3pPr>
            <a:lvl4pPr lvl="3" rtl="0">
              <a:lnSpc>
                <a:spcPct val="100000"/>
              </a:lnSpc>
              <a:spcBef>
                <a:spcPts val="0"/>
              </a:spcBef>
              <a:spcAft>
                <a:spcPts val="0"/>
              </a:spcAft>
              <a:buSzPts val="2000"/>
              <a:buNone/>
              <a:defRPr/>
            </a:lvl4pPr>
            <a:lvl5pPr lvl="4" rtl="0">
              <a:lnSpc>
                <a:spcPct val="100000"/>
              </a:lnSpc>
              <a:spcBef>
                <a:spcPts val="0"/>
              </a:spcBef>
              <a:spcAft>
                <a:spcPts val="0"/>
              </a:spcAft>
              <a:buSzPts val="2000"/>
              <a:buNone/>
              <a:defRPr/>
            </a:lvl5pPr>
            <a:lvl6pPr lvl="5" rtl="0">
              <a:lnSpc>
                <a:spcPct val="100000"/>
              </a:lnSpc>
              <a:spcBef>
                <a:spcPts val="0"/>
              </a:spcBef>
              <a:spcAft>
                <a:spcPts val="0"/>
              </a:spcAft>
              <a:buSzPts val="2000"/>
              <a:buNone/>
              <a:defRPr/>
            </a:lvl6pPr>
            <a:lvl7pPr lvl="6" rtl="0">
              <a:lnSpc>
                <a:spcPct val="100000"/>
              </a:lnSpc>
              <a:spcBef>
                <a:spcPts val="0"/>
              </a:spcBef>
              <a:spcAft>
                <a:spcPts val="0"/>
              </a:spcAft>
              <a:buSzPts val="2000"/>
              <a:buNone/>
              <a:defRPr/>
            </a:lvl7pPr>
            <a:lvl8pPr lvl="7" rtl="0">
              <a:lnSpc>
                <a:spcPct val="100000"/>
              </a:lnSpc>
              <a:spcBef>
                <a:spcPts val="0"/>
              </a:spcBef>
              <a:spcAft>
                <a:spcPts val="0"/>
              </a:spcAft>
              <a:buSzPts val="2000"/>
              <a:buNone/>
              <a:defRPr/>
            </a:lvl8pPr>
            <a:lvl9pPr lvl="8" rtl="0">
              <a:lnSpc>
                <a:spcPct val="100000"/>
              </a:lnSpc>
              <a:spcBef>
                <a:spcPts val="0"/>
              </a:spcBef>
              <a:spcAft>
                <a:spcPts val="0"/>
              </a:spcAft>
              <a:buSzPts val="2000"/>
              <a:buNone/>
              <a:defRPr/>
            </a:lvl9pPr>
          </a:lstStyle>
          <a:p>
            <a:endParaRPr/>
          </a:p>
        </p:txBody>
      </p:sp>
      <p:sp>
        <p:nvSpPr>
          <p:cNvPr id="1367" name="Google Shape;1367;p13"/>
          <p:cNvSpPr txBox="1">
            <a:spLocks noGrp="1"/>
          </p:cNvSpPr>
          <p:nvPr>
            <p:ph type="subTitle" idx="9"/>
          </p:nvPr>
        </p:nvSpPr>
        <p:spPr>
          <a:xfrm>
            <a:off x="2811334" y="2160408"/>
            <a:ext cx="3241614" cy="763617"/>
          </a:xfrm>
          <a:prstGeom prst="rect">
            <a:avLst/>
          </a:prstGeom>
          <a:ln>
            <a:noFill/>
          </a:ln>
        </p:spPr>
        <p:txBody>
          <a:bodyPr spcFirstLastPara="1" wrap="square" lIns="116050" tIns="116050" rIns="116050" bIns="116050" anchor="b" anchorCtr="0">
            <a:noAutofit/>
          </a:bodyPr>
          <a:lstStyle>
            <a:lvl1pPr lvl="0" rtl="0">
              <a:lnSpc>
                <a:spcPct val="115000"/>
              </a:lnSpc>
              <a:spcBef>
                <a:spcPts val="0"/>
              </a:spcBef>
              <a:spcAft>
                <a:spcPts val="0"/>
              </a:spcAft>
              <a:buClr>
                <a:schemeClr val="dk1"/>
              </a:buClr>
              <a:buSzPts val="3000"/>
              <a:buFont typeface="Bebas Neue" panose="020B0606020202050201"/>
              <a:buNone/>
              <a:defRPr sz="2852">
                <a:solidFill>
                  <a:schemeClr val="accent2"/>
                </a:solidFill>
                <a:latin typeface="Mochiy Pop One" charset="-120"/>
                <a:ea typeface="Mochiy Pop One" charset="-120"/>
                <a:cs typeface="Mochiy Pop One" charset="-120"/>
                <a:sym typeface="Mochiy Pop One" charset="-120"/>
              </a:defRPr>
            </a:lvl1pPr>
            <a:lvl2pPr lvl="1" rtl="0">
              <a:lnSpc>
                <a:spcPct val="100000"/>
              </a:lnSpc>
              <a:spcBef>
                <a:spcPts val="0"/>
              </a:spcBef>
              <a:spcAft>
                <a:spcPts val="0"/>
              </a:spcAft>
              <a:buClr>
                <a:schemeClr val="dk1"/>
              </a:buClr>
              <a:buSzPts val="3000"/>
              <a:buFont typeface="Bebas Neue" panose="020B0606020202050201"/>
              <a:buNone/>
              <a:defRPr sz="3423">
                <a:solidFill>
                  <a:schemeClr val="dk1"/>
                </a:solidFill>
                <a:latin typeface="Bebas Neue" panose="020B0606020202050201"/>
                <a:ea typeface="Bebas Neue" panose="020B0606020202050201"/>
                <a:cs typeface="Bebas Neue" panose="020B0606020202050201"/>
                <a:sym typeface="Bebas Neue" panose="020B0606020202050201"/>
              </a:defRPr>
            </a:lvl2pPr>
            <a:lvl3pPr lvl="2" rtl="0">
              <a:lnSpc>
                <a:spcPct val="100000"/>
              </a:lnSpc>
              <a:spcBef>
                <a:spcPts val="0"/>
              </a:spcBef>
              <a:spcAft>
                <a:spcPts val="0"/>
              </a:spcAft>
              <a:buClr>
                <a:schemeClr val="dk1"/>
              </a:buClr>
              <a:buSzPts val="3000"/>
              <a:buFont typeface="Bebas Neue" panose="020B0606020202050201"/>
              <a:buNone/>
              <a:defRPr sz="3423">
                <a:solidFill>
                  <a:schemeClr val="dk1"/>
                </a:solidFill>
                <a:latin typeface="Bebas Neue" panose="020B0606020202050201"/>
                <a:ea typeface="Bebas Neue" panose="020B0606020202050201"/>
                <a:cs typeface="Bebas Neue" panose="020B0606020202050201"/>
                <a:sym typeface="Bebas Neue" panose="020B0606020202050201"/>
              </a:defRPr>
            </a:lvl3pPr>
            <a:lvl4pPr lvl="3" rtl="0">
              <a:lnSpc>
                <a:spcPct val="100000"/>
              </a:lnSpc>
              <a:spcBef>
                <a:spcPts val="0"/>
              </a:spcBef>
              <a:spcAft>
                <a:spcPts val="0"/>
              </a:spcAft>
              <a:buClr>
                <a:schemeClr val="dk1"/>
              </a:buClr>
              <a:buSzPts val="3000"/>
              <a:buFont typeface="Bebas Neue" panose="020B0606020202050201"/>
              <a:buNone/>
              <a:defRPr sz="3423">
                <a:solidFill>
                  <a:schemeClr val="dk1"/>
                </a:solidFill>
                <a:latin typeface="Bebas Neue" panose="020B0606020202050201"/>
                <a:ea typeface="Bebas Neue" panose="020B0606020202050201"/>
                <a:cs typeface="Bebas Neue" panose="020B0606020202050201"/>
                <a:sym typeface="Bebas Neue" panose="020B0606020202050201"/>
              </a:defRPr>
            </a:lvl4pPr>
            <a:lvl5pPr lvl="4" rtl="0">
              <a:lnSpc>
                <a:spcPct val="100000"/>
              </a:lnSpc>
              <a:spcBef>
                <a:spcPts val="0"/>
              </a:spcBef>
              <a:spcAft>
                <a:spcPts val="0"/>
              </a:spcAft>
              <a:buClr>
                <a:schemeClr val="dk1"/>
              </a:buClr>
              <a:buSzPts val="3000"/>
              <a:buFont typeface="Bebas Neue" panose="020B0606020202050201"/>
              <a:buNone/>
              <a:defRPr sz="3423">
                <a:solidFill>
                  <a:schemeClr val="dk1"/>
                </a:solidFill>
                <a:latin typeface="Bebas Neue" panose="020B0606020202050201"/>
                <a:ea typeface="Bebas Neue" panose="020B0606020202050201"/>
                <a:cs typeface="Bebas Neue" panose="020B0606020202050201"/>
                <a:sym typeface="Bebas Neue" panose="020B0606020202050201"/>
              </a:defRPr>
            </a:lvl5pPr>
            <a:lvl6pPr lvl="5" rtl="0">
              <a:lnSpc>
                <a:spcPct val="100000"/>
              </a:lnSpc>
              <a:spcBef>
                <a:spcPts val="0"/>
              </a:spcBef>
              <a:spcAft>
                <a:spcPts val="0"/>
              </a:spcAft>
              <a:buClr>
                <a:schemeClr val="dk1"/>
              </a:buClr>
              <a:buSzPts val="3000"/>
              <a:buFont typeface="Bebas Neue" panose="020B0606020202050201"/>
              <a:buNone/>
              <a:defRPr sz="3423">
                <a:solidFill>
                  <a:schemeClr val="dk1"/>
                </a:solidFill>
                <a:latin typeface="Bebas Neue" panose="020B0606020202050201"/>
                <a:ea typeface="Bebas Neue" panose="020B0606020202050201"/>
                <a:cs typeface="Bebas Neue" panose="020B0606020202050201"/>
                <a:sym typeface="Bebas Neue" panose="020B0606020202050201"/>
              </a:defRPr>
            </a:lvl6pPr>
            <a:lvl7pPr lvl="6" rtl="0">
              <a:lnSpc>
                <a:spcPct val="100000"/>
              </a:lnSpc>
              <a:spcBef>
                <a:spcPts val="0"/>
              </a:spcBef>
              <a:spcAft>
                <a:spcPts val="0"/>
              </a:spcAft>
              <a:buClr>
                <a:schemeClr val="dk1"/>
              </a:buClr>
              <a:buSzPts val="3000"/>
              <a:buFont typeface="Bebas Neue" panose="020B0606020202050201"/>
              <a:buNone/>
              <a:defRPr sz="3423">
                <a:solidFill>
                  <a:schemeClr val="dk1"/>
                </a:solidFill>
                <a:latin typeface="Bebas Neue" panose="020B0606020202050201"/>
                <a:ea typeface="Bebas Neue" panose="020B0606020202050201"/>
                <a:cs typeface="Bebas Neue" panose="020B0606020202050201"/>
                <a:sym typeface="Bebas Neue" panose="020B0606020202050201"/>
              </a:defRPr>
            </a:lvl7pPr>
            <a:lvl8pPr lvl="7" rtl="0">
              <a:lnSpc>
                <a:spcPct val="100000"/>
              </a:lnSpc>
              <a:spcBef>
                <a:spcPts val="0"/>
              </a:spcBef>
              <a:spcAft>
                <a:spcPts val="0"/>
              </a:spcAft>
              <a:buClr>
                <a:schemeClr val="dk1"/>
              </a:buClr>
              <a:buSzPts val="3000"/>
              <a:buFont typeface="Bebas Neue" panose="020B0606020202050201"/>
              <a:buNone/>
              <a:defRPr sz="3423">
                <a:solidFill>
                  <a:schemeClr val="dk1"/>
                </a:solidFill>
                <a:latin typeface="Bebas Neue" panose="020B0606020202050201"/>
                <a:ea typeface="Bebas Neue" panose="020B0606020202050201"/>
                <a:cs typeface="Bebas Neue" panose="020B0606020202050201"/>
                <a:sym typeface="Bebas Neue" panose="020B0606020202050201"/>
              </a:defRPr>
            </a:lvl8pPr>
            <a:lvl9pPr lvl="8" rtl="0">
              <a:lnSpc>
                <a:spcPct val="100000"/>
              </a:lnSpc>
              <a:spcBef>
                <a:spcPts val="0"/>
              </a:spcBef>
              <a:spcAft>
                <a:spcPts val="0"/>
              </a:spcAft>
              <a:buClr>
                <a:schemeClr val="dk1"/>
              </a:buClr>
              <a:buSzPts val="3000"/>
              <a:buFont typeface="Bebas Neue" panose="020B0606020202050201"/>
              <a:buNone/>
              <a:defRPr sz="3423">
                <a:solidFill>
                  <a:schemeClr val="dk1"/>
                </a:solidFill>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1368" name="Google Shape;1368;p13"/>
          <p:cNvSpPr txBox="1">
            <a:spLocks noGrp="1"/>
          </p:cNvSpPr>
          <p:nvPr>
            <p:ph type="subTitle" idx="13"/>
          </p:nvPr>
        </p:nvSpPr>
        <p:spPr>
          <a:xfrm>
            <a:off x="7620872" y="2160408"/>
            <a:ext cx="3241614" cy="763617"/>
          </a:xfrm>
          <a:prstGeom prst="rect">
            <a:avLst/>
          </a:prstGeom>
          <a:ln>
            <a:noFill/>
          </a:ln>
        </p:spPr>
        <p:txBody>
          <a:bodyPr spcFirstLastPara="1" wrap="square" lIns="116050" tIns="116050" rIns="116050" bIns="116050" anchor="b" anchorCtr="0">
            <a:noAutofit/>
          </a:bodyPr>
          <a:lstStyle>
            <a:lvl1pPr lvl="0" rtl="0">
              <a:lnSpc>
                <a:spcPct val="115000"/>
              </a:lnSpc>
              <a:spcBef>
                <a:spcPts val="0"/>
              </a:spcBef>
              <a:spcAft>
                <a:spcPts val="0"/>
              </a:spcAft>
              <a:buClr>
                <a:schemeClr val="dk1"/>
              </a:buClr>
              <a:buSzPts val="3000"/>
              <a:buFont typeface="Bebas Neue" panose="020B0606020202050201"/>
              <a:buNone/>
              <a:defRPr sz="2852">
                <a:solidFill>
                  <a:schemeClr val="accent2"/>
                </a:solidFill>
                <a:latin typeface="Mochiy Pop One" charset="-120"/>
                <a:ea typeface="Mochiy Pop One" charset="-120"/>
                <a:cs typeface="Mochiy Pop One" charset="-120"/>
                <a:sym typeface="Mochiy Pop One" charset="-120"/>
              </a:defRPr>
            </a:lvl1pPr>
            <a:lvl2pPr lvl="1" rtl="0">
              <a:lnSpc>
                <a:spcPct val="100000"/>
              </a:lnSpc>
              <a:spcBef>
                <a:spcPts val="0"/>
              </a:spcBef>
              <a:spcAft>
                <a:spcPts val="0"/>
              </a:spcAft>
              <a:buClr>
                <a:schemeClr val="dk1"/>
              </a:buClr>
              <a:buSzPts val="3000"/>
              <a:buFont typeface="Bebas Neue" panose="020B0606020202050201"/>
              <a:buNone/>
              <a:defRPr sz="3423">
                <a:solidFill>
                  <a:schemeClr val="dk1"/>
                </a:solidFill>
                <a:latin typeface="Bebas Neue" panose="020B0606020202050201"/>
                <a:ea typeface="Bebas Neue" panose="020B0606020202050201"/>
                <a:cs typeface="Bebas Neue" panose="020B0606020202050201"/>
                <a:sym typeface="Bebas Neue" panose="020B0606020202050201"/>
              </a:defRPr>
            </a:lvl2pPr>
            <a:lvl3pPr lvl="2" rtl="0">
              <a:lnSpc>
                <a:spcPct val="100000"/>
              </a:lnSpc>
              <a:spcBef>
                <a:spcPts val="0"/>
              </a:spcBef>
              <a:spcAft>
                <a:spcPts val="0"/>
              </a:spcAft>
              <a:buClr>
                <a:schemeClr val="dk1"/>
              </a:buClr>
              <a:buSzPts val="3000"/>
              <a:buFont typeface="Bebas Neue" panose="020B0606020202050201"/>
              <a:buNone/>
              <a:defRPr sz="3423">
                <a:solidFill>
                  <a:schemeClr val="dk1"/>
                </a:solidFill>
                <a:latin typeface="Bebas Neue" panose="020B0606020202050201"/>
                <a:ea typeface="Bebas Neue" panose="020B0606020202050201"/>
                <a:cs typeface="Bebas Neue" panose="020B0606020202050201"/>
                <a:sym typeface="Bebas Neue" panose="020B0606020202050201"/>
              </a:defRPr>
            </a:lvl3pPr>
            <a:lvl4pPr lvl="3" rtl="0">
              <a:lnSpc>
                <a:spcPct val="100000"/>
              </a:lnSpc>
              <a:spcBef>
                <a:spcPts val="0"/>
              </a:spcBef>
              <a:spcAft>
                <a:spcPts val="0"/>
              </a:spcAft>
              <a:buClr>
                <a:schemeClr val="dk1"/>
              </a:buClr>
              <a:buSzPts val="3000"/>
              <a:buFont typeface="Bebas Neue" panose="020B0606020202050201"/>
              <a:buNone/>
              <a:defRPr sz="3423">
                <a:solidFill>
                  <a:schemeClr val="dk1"/>
                </a:solidFill>
                <a:latin typeface="Bebas Neue" panose="020B0606020202050201"/>
                <a:ea typeface="Bebas Neue" panose="020B0606020202050201"/>
                <a:cs typeface="Bebas Neue" panose="020B0606020202050201"/>
                <a:sym typeface="Bebas Neue" panose="020B0606020202050201"/>
              </a:defRPr>
            </a:lvl4pPr>
            <a:lvl5pPr lvl="4" rtl="0">
              <a:lnSpc>
                <a:spcPct val="100000"/>
              </a:lnSpc>
              <a:spcBef>
                <a:spcPts val="0"/>
              </a:spcBef>
              <a:spcAft>
                <a:spcPts val="0"/>
              </a:spcAft>
              <a:buClr>
                <a:schemeClr val="dk1"/>
              </a:buClr>
              <a:buSzPts val="3000"/>
              <a:buFont typeface="Bebas Neue" panose="020B0606020202050201"/>
              <a:buNone/>
              <a:defRPr sz="3423">
                <a:solidFill>
                  <a:schemeClr val="dk1"/>
                </a:solidFill>
                <a:latin typeface="Bebas Neue" panose="020B0606020202050201"/>
                <a:ea typeface="Bebas Neue" panose="020B0606020202050201"/>
                <a:cs typeface="Bebas Neue" panose="020B0606020202050201"/>
                <a:sym typeface="Bebas Neue" panose="020B0606020202050201"/>
              </a:defRPr>
            </a:lvl5pPr>
            <a:lvl6pPr lvl="5" rtl="0">
              <a:lnSpc>
                <a:spcPct val="100000"/>
              </a:lnSpc>
              <a:spcBef>
                <a:spcPts val="0"/>
              </a:spcBef>
              <a:spcAft>
                <a:spcPts val="0"/>
              </a:spcAft>
              <a:buClr>
                <a:schemeClr val="dk1"/>
              </a:buClr>
              <a:buSzPts val="3000"/>
              <a:buFont typeface="Bebas Neue" panose="020B0606020202050201"/>
              <a:buNone/>
              <a:defRPr sz="3423">
                <a:solidFill>
                  <a:schemeClr val="dk1"/>
                </a:solidFill>
                <a:latin typeface="Bebas Neue" panose="020B0606020202050201"/>
                <a:ea typeface="Bebas Neue" panose="020B0606020202050201"/>
                <a:cs typeface="Bebas Neue" panose="020B0606020202050201"/>
                <a:sym typeface="Bebas Neue" panose="020B0606020202050201"/>
              </a:defRPr>
            </a:lvl6pPr>
            <a:lvl7pPr lvl="6" rtl="0">
              <a:lnSpc>
                <a:spcPct val="100000"/>
              </a:lnSpc>
              <a:spcBef>
                <a:spcPts val="0"/>
              </a:spcBef>
              <a:spcAft>
                <a:spcPts val="0"/>
              </a:spcAft>
              <a:buClr>
                <a:schemeClr val="dk1"/>
              </a:buClr>
              <a:buSzPts val="3000"/>
              <a:buFont typeface="Bebas Neue" panose="020B0606020202050201"/>
              <a:buNone/>
              <a:defRPr sz="3423">
                <a:solidFill>
                  <a:schemeClr val="dk1"/>
                </a:solidFill>
                <a:latin typeface="Bebas Neue" panose="020B0606020202050201"/>
                <a:ea typeface="Bebas Neue" panose="020B0606020202050201"/>
                <a:cs typeface="Bebas Neue" panose="020B0606020202050201"/>
                <a:sym typeface="Bebas Neue" panose="020B0606020202050201"/>
              </a:defRPr>
            </a:lvl7pPr>
            <a:lvl8pPr lvl="7" rtl="0">
              <a:lnSpc>
                <a:spcPct val="100000"/>
              </a:lnSpc>
              <a:spcBef>
                <a:spcPts val="0"/>
              </a:spcBef>
              <a:spcAft>
                <a:spcPts val="0"/>
              </a:spcAft>
              <a:buClr>
                <a:schemeClr val="dk1"/>
              </a:buClr>
              <a:buSzPts val="3000"/>
              <a:buFont typeface="Bebas Neue" panose="020B0606020202050201"/>
              <a:buNone/>
              <a:defRPr sz="3423">
                <a:solidFill>
                  <a:schemeClr val="dk1"/>
                </a:solidFill>
                <a:latin typeface="Bebas Neue" panose="020B0606020202050201"/>
                <a:ea typeface="Bebas Neue" panose="020B0606020202050201"/>
                <a:cs typeface="Bebas Neue" panose="020B0606020202050201"/>
                <a:sym typeface="Bebas Neue" panose="020B0606020202050201"/>
              </a:defRPr>
            </a:lvl8pPr>
            <a:lvl9pPr lvl="8" rtl="0">
              <a:lnSpc>
                <a:spcPct val="100000"/>
              </a:lnSpc>
              <a:spcBef>
                <a:spcPts val="0"/>
              </a:spcBef>
              <a:spcAft>
                <a:spcPts val="0"/>
              </a:spcAft>
              <a:buClr>
                <a:schemeClr val="dk1"/>
              </a:buClr>
              <a:buSzPts val="3000"/>
              <a:buFont typeface="Bebas Neue" panose="020B0606020202050201"/>
              <a:buNone/>
              <a:defRPr sz="3423">
                <a:solidFill>
                  <a:schemeClr val="dk1"/>
                </a:solidFill>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1369" name="Google Shape;1369;p13"/>
          <p:cNvSpPr txBox="1">
            <a:spLocks noGrp="1"/>
          </p:cNvSpPr>
          <p:nvPr>
            <p:ph type="subTitle" idx="14"/>
          </p:nvPr>
        </p:nvSpPr>
        <p:spPr>
          <a:xfrm>
            <a:off x="2811334" y="3754361"/>
            <a:ext cx="3241614" cy="763617"/>
          </a:xfrm>
          <a:prstGeom prst="rect">
            <a:avLst/>
          </a:prstGeom>
          <a:ln>
            <a:noFill/>
          </a:ln>
        </p:spPr>
        <p:txBody>
          <a:bodyPr spcFirstLastPara="1" wrap="square" lIns="116050" tIns="116050" rIns="116050" bIns="116050" anchor="b" anchorCtr="0">
            <a:noAutofit/>
          </a:bodyPr>
          <a:lstStyle>
            <a:lvl1pPr lvl="0" rtl="0">
              <a:lnSpc>
                <a:spcPct val="115000"/>
              </a:lnSpc>
              <a:spcBef>
                <a:spcPts val="0"/>
              </a:spcBef>
              <a:spcAft>
                <a:spcPts val="0"/>
              </a:spcAft>
              <a:buClr>
                <a:schemeClr val="dk1"/>
              </a:buClr>
              <a:buSzPts val="3000"/>
              <a:buFont typeface="Bebas Neue" panose="020B0606020202050201"/>
              <a:buNone/>
              <a:defRPr sz="2852">
                <a:solidFill>
                  <a:schemeClr val="accent2"/>
                </a:solidFill>
                <a:latin typeface="Mochiy Pop One" charset="-120"/>
                <a:ea typeface="Mochiy Pop One" charset="-120"/>
                <a:cs typeface="Mochiy Pop One" charset="-120"/>
                <a:sym typeface="Mochiy Pop One" charset="-120"/>
              </a:defRPr>
            </a:lvl1pPr>
            <a:lvl2pPr lvl="1" rtl="0">
              <a:lnSpc>
                <a:spcPct val="100000"/>
              </a:lnSpc>
              <a:spcBef>
                <a:spcPts val="0"/>
              </a:spcBef>
              <a:spcAft>
                <a:spcPts val="0"/>
              </a:spcAft>
              <a:buClr>
                <a:schemeClr val="dk1"/>
              </a:buClr>
              <a:buSzPts val="3000"/>
              <a:buFont typeface="Bebas Neue" panose="020B0606020202050201"/>
              <a:buNone/>
              <a:defRPr sz="3423">
                <a:solidFill>
                  <a:schemeClr val="dk1"/>
                </a:solidFill>
                <a:latin typeface="Bebas Neue" panose="020B0606020202050201"/>
                <a:ea typeface="Bebas Neue" panose="020B0606020202050201"/>
                <a:cs typeface="Bebas Neue" panose="020B0606020202050201"/>
                <a:sym typeface="Bebas Neue" panose="020B0606020202050201"/>
              </a:defRPr>
            </a:lvl2pPr>
            <a:lvl3pPr lvl="2" rtl="0">
              <a:lnSpc>
                <a:spcPct val="100000"/>
              </a:lnSpc>
              <a:spcBef>
                <a:spcPts val="0"/>
              </a:spcBef>
              <a:spcAft>
                <a:spcPts val="0"/>
              </a:spcAft>
              <a:buClr>
                <a:schemeClr val="dk1"/>
              </a:buClr>
              <a:buSzPts val="3000"/>
              <a:buFont typeface="Bebas Neue" panose="020B0606020202050201"/>
              <a:buNone/>
              <a:defRPr sz="3423">
                <a:solidFill>
                  <a:schemeClr val="dk1"/>
                </a:solidFill>
                <a:latin typeface="Bebas Neue" panose="020B0606020202050201"/>
                <a:ea typeface="Bebas Neue" panose="020B0606020202050201"/>
                <a:cs typeface="Bebas Neue" panose="020B0606020202050201"/>
                <a:sym typeface="Bebas Neue" panose="020B0606020202050201"/>
              </a:defRPr>
            </a:lvl3pPr>
            <a:lvl4pPr lvl="3" rtl="0">
              <a:lnSpc>
                <a:spcPct val="100000"/>
              </a:lnSpc>
              <a:spcBef>
                <a:spcPts val="0"/>
              </a:spcBef>
              <a:spcAft>
                <a:spcPts val="0"/>
              </a:spcAft>
              <a:buClr>
                <a:schemeClr val="dk1"/>
              </a:buClr>
              <a:buSzPts val="3000"/>
              <a:buFont typeface="Bebas Neue" panose="020B0606020202050201"/>
              <a:buNone/>
              <a:defRPr sz="3423">
                <a:solidFill>
                  <a:schemeClr val="dk1"/>
                </a:solidFill>
                <a:latin typeface="Bebas Neue" panose="020B0606020202050201"/>
                <a:ea typeface="Bebas Neue" panose="020B0606020202050201"/>
                <a:cs typeface="Bebas Neue" panose="020B0606020202050201"/>
                <a:sym typeface="Bebas Neue" panose="020B0606020202050201"/>
              </a:defRPr>
            </a:lvl4pPr>
            <a:lvl5pPr lvl="4" rtl="0">
              <a:lnSpc>
                <a:spcPct val="100000"/>
              </a:lnSpc>
              <a:spcBef>
                <a:spcPts val="0"/>
              </a:spcBef>
              <a:spcAft>
                <a:spcPts val="0"/>
              </a:spcAft>
              <a:buClr>
                <a:schemeClr val="dk1"/>
              </a:buClr>
              <a:buSzPts val="3000"/>
              <a:buFont typeface="Bebas Neue" panose="020B0606020202050201"/>
              <a:buNone/>
              <a:defRPr sz="3423">
                <a:solidFill>
                  <a:schemeClr val="dk1"/>
                </a:solidFill>
                <a:latin typeface="Bebas Neue" panose="020B0606020202050201"/>
                <a:ea typeface="Bebas Neue" panose="020B0606020202050201"/>
                <a:cs typeface="Bebas Neue" panose="020B0606020202050201"/>
                <a:sym typeface="Bebas Neue" panose="020B0606020202050201"/>
              </a:defRPr>
            </a:lvl5pPr>
            <a:lvl6pPr lvl="5" rtl="0">
              <a:lnSpc>
                <a:spcPct val="100000"/>
              </a:lnSpc>
              <a:spcBef>
                <a:spcPts val="0"/>
              </a:spcBef>
              <a:spcAft>
                <a:spcPts val="0"/>
              </a:spcAft>
              <a:buClr>
                <a:schemeClr val="dk1"/>
              </a:buClr>
              <a:buSzPts val="3000"/>
              <a:buFont typeface="Bebas Neue" panose="020B0606020202050201"/>
              <a:buNone/>
              <a:defRPr sz="3423">
                <a:solidFill>
                  <a:schemeClr val="dk1"/>
                </a:solidFill>
                <a:latin typeface="Bebas Neue" panose="020B0606020202050201"/>
                <a:ea typeface="Bebas Neue" panose="020B0606020202050201"/>
                <a:cs typeface="Bebas Neue" panose="020B0606020202050201"/>
                <a:sym typeface="Bebas Neue" panose="020B0606020202050201"/>
              </a:defRPr>
            </a:lvl6pPr>
            <a:lvl7pPr lvl="6" rtl="0">
              <a:lnSpc>
                <a:spcPct val="100000"/>
              </a:lnSpc>
              <a:spcBef>
                <a:spcPts val="0"/>
              </a:spcBef>
              <a:spcAft>
                <a:spcPts val="0"/>
              </a:spcAft>
              <a:buClr>
                <a:schemeClr val="dk1"/>
              </a:buClr>
              <a:buSzPts val="3000"/>
              <a:buFont typeface="Bebas Neue" panose="020B0606020202050201"/>
              <a:buNone/>
              <a:defRPr sz="3423">
                <a:solidFill>
                  <a:schemeClr val="dk1"/>
                </a:solidFill>
                <a:latin typeface="Bebas Neue" panose="020B0606020202050201"/>
                <a:ea typeface="Bebas Neue" panose="020B0606020202050201"/>
                <a:cs typeface="Bebas Neue" panose="020B0606020202050201"/>
                <a:sym typeface="Bebas Neue" panose="020B0606020202050201"/>
              </a:defRPr>
            </a:lvl7pPr>
            <a:lvl8pPr lvl="7" rtl="0">
              <a:lnSpc>
                <a:spcPct val="100000"/>
              </a:lnSpc>
              <a:spcBef>
                <a:spcPts val="0"/>
              </a:spcBef>
              <a:spcAft>
                <a:spcPts val="0"/>
              </a:spcAft>
              <a:buClr>
                <a:schemeClr val="dk1"/>
              </a:buClr>
              <a:buSzPts val="3000"/>
              <a:buFont typeface="Bebas Neue" panose="020B0606020202050201"/>
              <a:buNone/>
              <a:defRPr sz="3423">
                <a:solidFill>
                  <a:schemeClr val="dk1"/>
                </a:solidFill>
                <a:latin typeface="Bebas Neue" panose="020B0606020202050201"/>
                <a:ea typeface="Bebas Neue" panose="020B0606020202050201"/>
                <a:cs typeface="Bebas Neue" panose="020B0606020202050201"/>
                <a:sym typeface="Bebas Neue" panose="020B0606020202050201"/>
              </a:defRPr>
            </a:lvl8pPr>
            <a:lvl9pPr lvl="8" rtl="0">
              <a:lnSpc>
                <a:spcPct val="100000"/>
              </a:lnSpc>
              <a:spcBef>
                <a:spcPts val="0"/>
              </a:spcBef>
              <a:spcAft>
                <a:spcPts val="0"/>
              </a:spcAft>
              <a:buClr>
                <a:schemeClr val="dk1"/>
              </a:buClr>
              <a:buSzPts val="3000"/>
              <a:buFont typeface="Bebas Neue" panose="020B0606020202050201"/>
              <a:buNone/>
              <a:defRPr sz="3423">
                <a:solidFill>
                  <a:schemeClr val="dk1"/>
                </a:solidFill>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1370" name="Google Shape;1370;p13"/>
          <p:cNvSpPr txBox="1">
            <a:spLocks noGrp="1"/>
          </p:cNvSpPr>
          <p:nvPr>
            <p:ph type="subTitle" idx="15"/>
          </p:nvPr>
        </p:nvSpPr>
        <p:spPr>
          <a:xfrm>
            <a:off x="7620872" y="3754364"/>
            <a:ext cx="3241614" cy="763617"/>
          </a:xfrm>
          <a:prstGeom prst="rect">
            <a:avLst/>
          </a:prstGeom>
          <a:ln>
            <a:noFill/>
          </a:ln>
        </p:spPr>
        <p:txBody>
          <a:bodyPr spcFirstLastPara="1" wrap="square" lIns="116050" tIns="116050" rIns="116050" bIns="116050" anchor="b" anchorCtr="0">
            <a:noAutofit/>
          </a:bodyPr>
          <a:lstStyle>
            <a:lvl1pPr lvl="0" rtl="0">
              <a:lnSpc>
                <a:spcPct val="115000"/>
              </a:lnSpc>
              <a:spcBef>
                <a:spcPts val="0"/>
              </a:spcBef>
              <a:spcAft>
                <a:spcPts val="0"/>
              </a:spcAft>
              <a:buClr>
                <a:schemeClr val="dk1"/>
              </a:buClr>
              <a:buSzPts val="3000"/>
              <a:buFont typeface="Bebas Neue" panose="020B0606020202050201"/>
              <a:buNone/>
              <a:defRPr sz="2852">
                <a:solidFill>
                  <a:schemeClr val="accent2"/>
                </a:solidFill>
                <a:latin typeface="Mochiy Pop One" charset="-120"/>
                <a:ea typeface="Mochiy Pop One" charset="-120"/>
                <a:cs typeface="Mochiy Pop One" charset="-120"/>
                <a:sym typeface="Mochiy Pop One" charset="-120"/>
              </a:defRPr>
            </a:lvl1pPr>
            <a:lvl2pPr lvl="1" rtl="0">
              <a:lnSpc>
                <a:spcPct val="100000"/>
              </a:lnSpc>
              <a:spcBef>
                <a:spcPts val="0"/>
              </a:spcBef>
              <a:spcAft>
                <a:spcPts val="0"/>
              </a:spcAft>
              <a:buClr>
                <a:schemeClr val="dk1"/>
              </a:buClr>
              <a:buSzPts val="3000"/>
              <a:buFont typeface="Bebas Neue" panose="020B0606020202050201"/>
              <a:buNone/>
              <a:defRPr sz="3423">
                <a:solidFill>
                  <a:schemeClr val="dk1"/>
                </a:solidFill>
                <a:latin typeface="Bebas Neue" panose="020B0606020202050201"/>
                <a:ea typeface="Bebas Neue" panose="020B0606020202050201"/>
                <a:cs typeface="Bebas Neue" panose="020B0606020202050201"/>
                <a:sym typeface="Bebas Neue" panose="020B0606020202050201"/>
              </a:defRPr>
            </a:lvl2pPr>
            <a:lvl3pPr lvl="2" rtl="0">
              <a:lnSpc>
                <a:spcPct val="100000"/>
              </a:lnSpc>
              <a:spcBef>
                <a:spcPts val="0"/>
              </a:spcBef>
              <a:spcAft>
                <a:spcPts val="0"/>
              </a:spcAft>
              <a:buClr>
                <a:schemeClr val="dk1"/>
              </a:buClr>
              <a:buSzPts val="3000"/>
              <a:buFont typeface="Bebas Neue" panose="020B0606020202050201"/>
              <a:buNone/>
              <a:defRPr sz="3423">
                <a:solidFill>
                  <a:schemeClr val="dk1"/>
                </a:solidFill>
                <a:latin typeface="Bebas Neue" panose="020B0606020202050201"/>
                <a:ea typeface="Bebas Neue" panose="020B0606020202050201"/>
                <a:cs typeface="Bebas Neue" panose="020B0606020202050201"/>
                <a:sym typeface="Bebas Neue" panose="020B0606020202050201"/>
              </a:defRPr>
            </a:lvl3pPr>
            <a:lvl4pPr lvl="3" rtl="0">
              <a:lnSpc>
                <a:spcPct val="100000"/>
              </a:lnSpc>
              <a:spcBef>
                <a:spcPts val="0"/>
              </a:spcBef>
              <a:spcAft>
                <a:spcPts val="0"/>
              </a:spcAft>
              <a:buClr>
                <a:schemeClr val="dk1"/>
              </a:buClr>
              <a:buSzPts val="3000"/>
              <a:buFont typeface="Bebas Neue" panose="020B0606020202050201"/>
              <a:buNone/>
              <a:defRPr sz="3423">
                <a:solidFill>
                  <a:schemeClr val="dk1"/>
                </a:solidFill>
                <a:latin typeface="Bebas Neue" panose="020B0606020202050201"/>
                <a:ea typeface="Bebas Neue" panose="020B0606020202050201"/>
                <a:cs typeface="Bebas Neue" panose="020B0606020202050201"/>
                <a:sym typeface="Bebas Neue" panose="020B0606020202050201"/>
              </a:defRPr>
            </a:lvl4pPr>
            <a:lvl5pPr lvl="4" rtl="0">
              <a:lnSpc>
                <a:spcPct val="100000"/>
              </a:lnSpc>
              <a:spcBef>
                <a:spcPts val="0"/>
              </a:spcBef>
              <a:spcAft>
                <a:spcPts val="0"/>
              </a:spcAft>
              <a:buClr>
                <a:schemeClr val="dk1"/>
              </a:buClr>
              <a:buSzPts val="3000"/>
              <a:buFont typeface="Bebas Neue" panose="020B0606020202050201"/>
              <a:buNone/>
              <a:defRPr sz="3423">
                <a:solidFill>
                  <a:schemeClr val="dk1"/>
                </a:solidFill>
                <a:latin typeface="Bebas Neue" panose="020B0606020202050201"/>
                <a:ea typeface="Bebas Neue" panose="020B0606020202050201"/>
                <a:cs typeface="Bebas Neue" panose="020B0606020202050201"/>
                <a:sym typeface="Bebas Neue" panose="020B0606020202050201"/>
              </a:defRPr>
            </a:lvl5pPr>
            <a:lvl6pPr lvl="5" rtl="0">
              <a:lnSpc>
                <a:spcPct val="100000"/>
              </a:lnSpc>
              <a:spcBef>
                <a:spcPts val="0"/>
              </a:spcBef>
              <a:spcAft>
                <a:spcPts val="0"/>
              </a:spcAft>
              <a:buClr>
                <a:schemeClr val="dk1"/>
              </a:buClr>
              <a:buSzPts val="3000"/>
              <a:buFont typeface="Bebas Neue" panose="020B0606020202050201"/>
              <a:buNone/>
              <a:defRPr sz="3423">
                <a:solidFill>
                  <a:schemeClr val="dk1"/>
                </a:solidFill>
                <a:latin typeface="Bebas Neue" panose="020B0606020202050201"/>
                <a:ea typeface="Bebas Neue" panose="020B0606020202050201"/>
                <a:cs typeface="Bebas Neue" panose="020B0606020202050201"/>
                <a:sym typeface="Bebas Neue" panose="020B0606020202050201"/>
              </a:defRPr>
            </a:lvl6pPr>
            <a:lvl7pPr lvl="6" rtl="0">
              <a:lnSpc>
                <a:spcPct val="100000"/>
              </a:lnSpc>
              <a:spcBef>
                <a:spcPts val="0"/>
              </a:spcBef>
              <a:spcAft>
                <a:spcPts val="0"/>
              </a:spcAft>
              <a:buClr>
                <a:schemeClr val="dk1"/>
              </a:buClr>
              <a:buSzPts val="3000"/>
              <a:buFont typeface="Bebas Neue" panose="020B0606020202050201"/>
              <a:buNone/>
              <a:defRPr sz="3423">
                <a:solidFill>
                  <a:schemeClr val="dk1"/>
                </a:solidFill>
                <a:latin typeface="Bebas Neue" panose="020B0606020202050201"/>
                <a:ea typeface="Bebas Neue" panose="020B0606020202050201"/>
                <a:cs typeface="Bebas Neue" panose="020B0606020202050201"/>
                <a:sym typeface="Bebas Neue" panose="020B0606020202050201"/>
              </a:defRPr>
            </a:lvl7pPr>
            <a:lvl8pPr lvl="7" rtl="0">
              <a:lnSpc>
                <a:spcPct val="100000"/>
              </a:lnSpc>
              <a:spcBef>
                <a:spcPts val="0"/>
              </a:spcBef>
              <a:spcAft>
                <a:spcPts val="0"/>
              </a:spcAft>
              <a:buClr>
                <a:schemeClr val="dk1"/>
              </a:buClr>
              <a:buSzPts val="3000"/>
              <a:buFont typeface="Bebas Neue" panose="020B0606020202050201"/>
              <a:buNone/>
              <a:defRPr sz="3423">
                <a:solidFill>
                  <a:schemeClr val="dk1"/>
                </a:solidFill>
                <a:latin typeface="Bebas Neue" panose="020B0606020202050201"/>
                <a:ea typeface="Bebas Neue" panose="020B0606020202050201"/>
                <a:cs typeface="Bebas Neue" panose="020B0606020202050201"/>
                <a:sym typeface="Bebas Neue" panose="020B0606020202050201"/>
              </a:defRPr>
            </a:lvl8pPr>
            <a:lvl9pPr lvl="8" rtl="0">
              <a:lnSpc>
                <a:spcPct val="100000"/>
              </a:lnSpc>
              <a:spcBef>
                <a:spcPts val="0"/>
              </a:spcBef>
              <a:spcAft>
                <a:spcPts val="0"/>
              </a:spcAft>
              <a:buClr>
                <a:schemeClr val="dk1"/>
              </a:buClr>
              <a:buSzPts val="3000"/>
              <a:buFont typeface="Bebas Neue" panose="020B0606020202050201"/>
              <a:buNone/>
              <a:defRPr sz="3423">
                <a:solidFill>
                  <a:schemeClr val="dk1"/>
                </a:solidFill>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1371" name="Google Shape;1371;p13"/>
          <p:cNvSpPr/>
          <p:nvPr/>
        </p:nvSpPr>
        <p:spPr>
          <a:xfrm>
            <a:off x="5667644" y="3248783"/>
            <a:ext cx="14501" cy="2551"/>
          </a:xfrm>
          <a:custGeom>
            <a:avLst/>
            <a:gdLst/>
            <a:ahLst/>
            <a:cxnLst/>
            <a:rect l="l" t="t" r="r" b="b"/>
            <a:pathLst>
              <a:path w="330" h="73" extrusionOk="0">
                <a:moveTo>
                  <a:pt x="152" y="0"/>
                </a:moveTo>
                <a:cubicBezTo>
                  <a:pt x="102" y="0"/>
                  <a:pt x="51" y="18"/>
                  <a:pt x="0" y="26"/>
                </a:cubicBezTo>
                <a:lnTo>
                  <a:pt x="0" y="73"/>
                </a:lnTo>
                <a:lnTo>
                  <a:pt x="276" y="73"/>
                </a:lnTo>
                <a:cubicBezTo>
                  <a:pt x="290" y="65"/>
                  <a:pt x="305" y="55"/>
                  <a:pt x="315" y="44"/>
                </a:cubicBezTo>
                <a:cubicBezTo>
                  <a:pt x="319" y="40"/>
                  <a:pt x="323" y="36"/>
                  <a:pt x="326" y="33"/>
                </a:cubicBezTo>
                <a:cubicBezTo>
                  <a:pt x="330" y="29"/>
                  <a:pt x="323" y="29"/>
                  <a:pt x="315" y="29"/>
                </a:cubicBezTo>
                <a:cubicBezTo>
                  <a:pt x="305" y="26"/>
                  <a:pt x="294" y="26"/>
                  <a:pt x="283" y="22"/>
                </a:cubicBezTo>
                <a:cubicBezTo>
                  <a:pt x="243" y="15"/>
                  <a:pt x="199" y="0"/>
                  <a:pt x="152" y="0"/>
                </a:cubicBezTo>
                <a:close/>
              </a:path>
            </a:pathLst>
          </a:custGeom>
          <a:solidFill>
            <a:srgbClr val="074267"/>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372" name="Google Shape;1372;p13"/>
          <p:cNvSpPr/>
          <p:nvPr/>
        </p:nvSpPr>
        <p:spPr>
          <a:xfrm>
            <a:off x="5667644" y="3247769"/>
            <a:ext cx="14853" cy="3389"/>
          </a:xfrm>
          <a:custGeom>
            <a:avLst/>
            <a:gdLst/>
            <a:ahLst/>
            <a:cxnLst/>
            <a:rect l="l" t="t" r="r" b="b"/>
            <a:pathLst>
              <a:path w="338" h="97" extrusionOk="0">
                <a:moveTo>
                  <a:pt x="116" y="0"/>
                </a:moveTo>
                <a:cubicBezTo>
                  <a:pt x="83" y="4"/>
                  <a:pt x="51" y="15"/>
                  <a:pt x="22" y="29"/>
                </a:cubicBezTo>
                <a:cubicBezTo>
                  <a:pt x="15" y="29"/>
                  <a:pt x="7" y="33"/>
                  <a:pt x="0" y="36"/>
                </a:cubicBezTo>
                <a:lnTo>
                  <a:pt x="0" y="73"/>
                </a:lnTo>
                <a:cubicBezTo>
                  <a:pt x="4" y="76"/>
                  <a:pt x="7" y="76"/>
                  <a:pt x="11" y="76"/>
                </a:cubicBezTo>
                <a:cubicBezTo>
                  <a:pt x="36" y="80"/>
                  <a:pt x="62" y="80"/>
                  <a:pt x="83" y="84"/>
                </a:cubicBezTo>
                <a:cubicBezTo>
                  <a:pt x="105" y="87"/>
                  <a:pt x="123" y="91"/>
                  <a:pt x="145" y="94"/>
                </a:cubicBezTo>
                <a:cubicBezTo>
                  <a:pt x="152" y="96"/>
                  <a:pt x="159" y="97"/>
                  <a:pt x="166" y="97"/>
                </a:cubicBezTo>
                <a:cubicBezTo>
                  <a:pt x="179" y="97"/>
                  <a:pt x="192" y="94"/>
                  <a:pt x="203" y="87"/>
                </a:cubicBezTo>
                <a:cubicBezTo>
                  <a:pt x="210" y="84"/>
                  <a:pt x="214" y="84"/>
                  <a:pt x="218" y="80"/>
                </a:cubicBezTo>
                <a:cubicBezTo>
                  <a:pt x="225" y="80"/>
                  <a:pt x="228" y="76"/>
                  <a:pt x="236" y="76"/>
                </a:cubicBezTo>
                <a:lnTo>
                  <a:pt x="308" y="69"/>
                </a:lnTo>
                <a:cubicBezTo>
                  <a:pt x="315" y="69"/>
                  <a:pt x="337" y="65"/>
                  <a:pt x="330" y="55"/>
                </a:cubicBezTo>
                <a:cubicBezTo>
                  <a:pt x="326" y="47"/>
                  <a:pt x="315" y="47"/>
                  <a:pt x="308" y="44"/>
                </a:cubicBezTo>
                <a:cubicBezTo>
                  <a:pt x="297" y="44"/>
                  <a:pt x="286" y="40"/>
                  <a:pt x="276" y="36"/>
                </a:cubicBezTo>
                <a:cubicBezTo>
                  <a:pt x="268" y="33"/>
                  <a:pt x="261" y="33"/>
                  <a:pt x="261" y="26"/>
                </a:cubicBezTo>
                <a:cubicBezTo>
                  <a:pt x="261" y="26"/>
                  <a:pt x="261" y="22"/>
                  <a:pt x="261" y="22"/>
                </a:cubicBezTo>
                <a:cubicBezTo>
                  <a:pt x="257" y="18"/>
                  <a:pt x="254" y="18"/>
                  <a:pt x="254" y="18"/>
                </a:cubicBezTo>
                <a:cubicBezTo>
                  <a:pt x="243" y="15"/>
                  <a:pt x="232" y="11"/>
                  <a:pt x="225" y="11"/>
                </a:cubicBezTo>
                <a:cubicBezTo>
                  <a:pt x="214" y="11"/>
                  <a:pt x="207" y="7"/>
                  <a:pt x="196" y="7"/>
                </a:cubicBezTo>
                <a:cubicBezTo>
                  <a:pt x="170" y="4"/>
                  <a:pt x="141" y="0"/>
                  <a:pt x="116" y="0"/>
                </a:cubicBezTo>
                <a:close/>
              </a:path>
            </a:pathLst>
          </a:custGeom>
          <a:solidFill>
            <a:srgbClr val="074267"/>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373" name="Google Shape;1373;p13"/>
          <p:cNvSpPr/>
          <p:nvPr/>
        </p:nvSpPr>
        <p:spPr>
          <a:xfrm>
            <a:off x="5669535" y="3247769"/>
            <a:ext cx="12965" cy="3389"/>
          </a:xfrm>
          <a:custGeom>
            <a:avLst/>
            <a:gdLst/>
            <a:ahLst/>
            <a:cxnLst/>
            <a:rect l="l" t="t" r="r" b="b"/>
            <a:pathLst>
              <a:path w="295" h="97" extrusionOk="0">
                <a:moveTo>
                  <a:pt x="73" y="0"/>
                </a:moveTo>
                <a:cubicBezTo>
                  <a:pt x="69" y="0"/>
                  <a:pt x="66" y="4"/>
                  <a:pt x="66" y="4"/>
                </a:cubicBezTo>
                <a:lnTo>
                  <a:pt x="95" y="4"/>
                </a:lnTo>
                <a:cubicBezTo>
                  <a:pt x="124" y="4"/>
                  <a:pt x="149" y="7"/>
                  <a:pt x="175" y="15"/>
                </a:cubicBezTo>
                <a:cubicBezTo>
                  <a:pt x="178" y="15"/>
                  <a:pt x="185" y="18"/>
                  <a:pt x="182" y="22"/>
                </a:cubicBezTo>
                <a:cubicBezTo>
                  <a:pt x="182" y="26"/>
                  <a:pt x="175" y="26"/>
                  <a:pt x="175" y="29"/>
                </a:cubicBezTo>
                <a:cubicBezTo>
                  <a:pt x="171" y="33"/>
                  <a:pt x="178" y="36"/>
                  <a:pt x="182" y="40"/>
                </a:cubicBezTo>
                <a:cubicBezTo>
                  <a:pt x="196" y="44"/>
                  <a:pt x="211" y="47"/>
                  <a:pt x="225" y="51"/>
                </a:cubicBezTo>
                <a:cubicBezTo>
                  <a:pt x="229" y="51"/>
                  <a:pt x="233" y="51"/>
                  <a:pt x="236" y="55"/>
                </a:cubicBezTo>
                <a:cubicBezTo>
                  <a:pt x="236" y="55"/>
                  <a:pt x="236" y="58"/>
                  <a:pt x="236" y="62"/>
                </a:cubicBezTo>
                <a:lnTo>
                  <a:pt x="229" y="62"/>
                </a:lnTo>
                <a:lnTo>
                  <a:pt x="167" y="65"/>
                </a:lnTo>
                <a:cubicBezTo>
                  <a:pt x="160" y="65"/>
                  <a:pt x="153" y="69"/>
                  <a:pt x="149" y="76"/>
                </a:cubicBezTo>
                <a:cubicBezTo>
                  <a:pt x="146" y="76"/>
                  <a:pt x="146" y="80"/>
                  <a:pt x="146" y="84"/>
                </a:cubicBezTo>
                <a:cubicBezTo>
                  <a:pt x="142" y="87"/>
                  <a:pt x="135" y="87"/>
                  <a:pt x="127" y="87"/>
                </a:cubicBezTo>
                <a:cubicBezTo>
                  <a:pt x="98" y="84"/>
                  <a:pt x="69" y="80"/>
                  <a:pt x="40" y="76"/>
                </a:cubicBezTo>
                <a:cubicBezTo>
                  <a:pt x="30" y="76"/>
                  <a:pt x="15" y="76"/>
                  <a:pt x="1" y="80"/>
                </a:cubicBezTo>
                <a:cubicBezTo>
                  <a:pt x="15" y="80"/>
                  <a:pt x="30" y="80"/>
                  <a:pt x="40" y="84"/>
                </a:cubicBezTo>
                <a:cubicBezTo>
                  <a:pt x="62" y="87"/>
                  <a:pt x="80" y="91"/>
                  <a:pt x="102" y="94"/>
                </a:cubicBezTo>
                <a:cubicBezTo>
                  <a:pt x="109" y="96"/>
                  <a:pt x="116" y="97"/>
                  <a:pt x="123" y="97"/>
                </a:cubicBezTo>
                <a:cubicBezTo>
                  <a:pt x="136" y="97"/>
                  <a:pt x="149" y="94"/>
                  <a:pt x="160" y="87"/>
                </a:cubicBezTo>
                <a:cubicBezTo>
                  <a:pt x="167" y="84"/>
                  <a:pt x="171" y="84"/>
                  <a:pt x="175" y="80"/>
                </a:cubicBezTo>
                <a:cubicBezTo>
                  <a:pt x="182" y="76"/>
                  <a:pt x="185" y="76"/>
                  <a:pt x="193" y="76"/>
                </a:cubicBezTo>
                <a:cubicBezTo>
                  <a:pt x="218" y="73"/>
                  <a:pt x="240" y="73"/>
                  <a:pt x="265" y="69"/>
                </a:cubicBezTo>
                <a:cubicBezTo>
                  <a:pt x="272" y="69"/>
                  <a:pt x="294" y="65"/>
                  <a:pt x="287" y="55"/>
                </a:cubicBezTo>
                <a:cubicBezTo>
                  <a:pt x="283" y="47"/>
                  <a:pt x="272" y="47"/>
                  <a:pt x="265" y="44"/>
                </a:cubicBezTo>
                <a:cubicBezTo>
                  <a:pt x="254" y="44"/>
                  <a:pt x="243" y="40"/>
                  <a:pt x="233" y="36"/>
                </a:cubicBezTo>
                <a:cubicBezTo>
                  <a:pt x="225" y="33"/>
                  <a:pt x="218" y="33"/>
                  <a:pt x="218" y="26"/>
                </a:cubicBezTo>
                <a:cubicBezTo>
                  <a:pt x="218" y="26"/>
                  <a:pt x="218" y="22"/>
                  <a:pt x="214" y="22"/>
                </a:cubicBezTo>
                <a:cubicBezTo>
                  <a:pt x="214" y="18"/>
                  <a:pt x="211" y="18"/>
                  <a:pt x="211" y="18"/>
                </a:cubicBezTo>
                <a:cubicBezTo>
                  <a:pt x="200" y="15"/>
                  <a:pt x="189" y="11"/>
                  <a:pt x="182" y="11"/>
                </a:cubicBezTo>
                <a:cubicBezTo>
                  <a:pt x="171" y="11"/>
                  <a:pt x="160" y="7"/>
                  <a:pt x="153" y="7"/>
                </a:cubicBezTo>
                <a:cubicBezTo>
                  <a:pt x="127" y="4"/>
                  <a:pt x="98" y="0"/>
                  <a:pt x="73" y="0"/>
                </a:cubicBezTo>
                <a:close/>
              </a:path>
            </a:pathLst>
          </a:custGeom>
          <a:solidFill>
            <a:srgbClr val="356AB4"/>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374" name="Google Shape;1374;p13"/>
          <p:cNvSpPr/>
          <p:nvPr/>
        </p:nvSpPr>
        <p:spPr>
          <a:xfrm>
            <a:off x="5669534" y="3247766"/>
            <a:ext cx="12789" cy="3459"/>
          </a:xfrm>
          <a:custGeom>
            <a:avLst/>
            <a:gdLst/>
            <a:ahLst/>
            <a:cxnLst/>
            <a:rect l="l" t="t" r="r" b="b"/>
            <a:pathLst>
              <a:path w="291" h="99" extrusionOk="0">
                <a:moveTo>
                  <a:pt x="73" y="0"/>
                </a:moveTo>
                <a:cubicBezTo>
                  <a:pt x="69" y="0"/>
                  <a:pt x="69" y="0"/>
                  <a:pt x="66" y="4"/>
                </a:cubicBezTo>
                <a:lnTo>
                  <a:pt x="69" y="4"/>
                </a:lnTo>
                <a:cubicBezTo>
                  <a:pt x="69" y="4"/>
                  <a:pt x="73" y="4"/>
                  <a:pt x="73" y="0"/>
                </a:cubicBezTo>
                <a:close/>
                <a:moveTo>
                  <a:pt x="153" y="7"/>
                </a:moveTo>
                <a:cubicBezTo>
                  <a:pt x="160" y="7"/>
                  <a:pt x="171" y="11"/>
                  <a:pt x="182" y="11"/>
                </a:cubicBezTo>
                <a:cubicBezTo>
                  <a:pt x="171" y="7"/>
                  <a:pt x="160" y="7"/>
                  <a:pt x="153" y="7"/>
                </a:cubicBezTo>
                <a:close/>
                <a:moveTo>
                  <a:pt x="175" y="15"/>
                </a:moveTo>
                <a:cubicBezTo>
                  <a:pt x="178" y="15"/>
                  <a:pt x="182" y="18"/>
                  <a:pt x="182" y="18"/>
                </a:cubicBezTo>
                <a:cubicBezTo>
                  <a:pt x="182" y="15"/>
                  <a:pt x="178" y="15"/>
                  <a:pt x="175" y="15"/>
                </a:cubicBezTo>
                <a:close/>
                <a:moveTo>
                  <a:pt x="182" y="11"/>
                </a:moveTo>
                <a:cubicBezTo>
                  <a:pt x="193" y="15"/>
                  <a:pt x="200" y="15"/>
                  <a:pt x="211" y="18"/>
                </a:cubicBezTo>
                <a:cubicBezTo>
                  <a:pt x="200" y="15"/>
                  <a:pt x="193" y="11"/>
                  <a:pt x="182" y="11"/>
                </a:cubicBezTo>
                <a:close/>
                <a:moveTo>
                  <a:pt x="182" y="22"/>
                </a:moveTo>
                <a:cubicBezTo>
                  <a:pt x="182" y="22"/>
                  <a:pt x="178" y="26"/>
                  <a:pt x="178" y="26"/>
                </a:cubicBezTo>
                <a:cubicBezTo>
                  <a:pt x="178" y="26"/>
                  <a:pt x="182" y="26"/>
                  <a:pt x="182" y="22"/>
                </a:cubicBezTo>
                <a:close/>
                <a:moveTo>
                  <a:pt x="211" y="18"/>
                </a:moveTo>
                <a:cubicBezTo>
                  <a:pt x="211" y="18"/>
                  <a:pt x="214" y="18"/>
                  <a:pt x="214" y="22"/>
                </a:cubicBezTo>
                <a:cubicBezTo>
                  <a:pt x="218" y="22"/>
                  <a:pt x="218" y="22"/>
                  <a:pt x="218" y="26"/>
                </a:cubicBezTo>
                <a:cubicBezTo>
                  <a:pt x="218" y="22"/>
                  <a:pt x="218" y="22"/>
                  <a:pt x="218" y="22"/>
                </a:cubicBezTo>
                <a:cubicBezTo>
                  <a:pt x="215" y="18"/>
                  <a:pt x="211" y="18"/>
                  <a:pt x="211" y="18"/>
                </a:cubicBezTo>
                <a:close/>
                <a:moveTo>
                  <a:pt x="178" y="26"/>
                </a:moveTo>
                <a:cubicBezTo>
                  <a:pt x="175" y="26"/>
                  <a:pt x="175" y="26"/>
                  <a:pt x="175" y="29"/>
                </a:cubicBezTo>
                <a:cubicBezTo>
                  <a:pt x="175" y="29"/>
                  <a:pt x="175" y="26"/>
                  <a:pt x="178" y="26"/>
                </a:cubicBezTo>
                <a:close/>
                <a:moveTo>
                  <a:pt x="175" y="29"/>
                </a:moveTo>
                <a:cubicBezTo>
                  <a:pt x="171" y="29"/>
                  <a:pt x="171" y="33"/>
                  <a:pt x="171" y="33"/>
                </a:cubicBezTo>
                <a:cubicBezTo>
                  <a:pt x="175" y="36"/>
                  <a:pt x="178" y="36"/>
                  <a:pt x="182" y="40"/>
                </a:cubicBezTo>
                <a:cubicBezTo>
                  <a:pt x="178" y="36"/>
                  <a:pt x="175" y="36"/>
                  <a:pt x="175" y="33"/>
                </a:cubicBezTo>
                <a:cubicBezTo>
                  <a:pt x="175" y="33"/>
                  <a:pt x="175" y="29"/>
                  <a:pt x="175" y="29"/>
                </a:cubicBezTo>
                <a:close/>
                <a:moveTo>
                  <a:pt x="218" y="26"/>
                </a:moveTo>
                <a:cubicBezTo>
                  <a:pt x="218" y="33"/>
                  <a:pt x="225" y="33"/>
                  <a:pt x="229" y="36"/>
                </a:cubicBezTo>
                <a:cubicBezTo>
                  <a:pt x="243" y="40"/>
                  <a:pt x="254" y="44"/>
                  <a:pt x="265" y="47"/>
                </a:cubicBezTo>
                <a:lnTo>
                  <a:pt x="269" y="47"/>
                </a:lnTo>
                <a:cubicBezTo>
                  <a:pt x="269" y="47"/>
                  <a:pt x="265" y="47"/>
                  <a:pt x="265" y="44"/>
                </a:cubicBezTo>
                <a:cubicBezTo>
                  <a:pt x="254" y="44"/>
                  <a:pt x="243" y="40"/>
                  <a:pt x="233" y="36"/>
                </a:cubicBezTo>
                <a:cubicBezTo>
                  <a:pt x="225" y="33"/>
                  <a:pt x="222" y="29"/>
                  <a:pt x="218" y="26"/>
                </a:cubicBezTo>
                <a:close/>
                <a:moveTo>
                  <a:pt x="226" y="51"/>
                </a:moveTo>
                <a:cubicBezTo>
                  <a:pt x="229" y="51"/>
                  <a:pt x="233" y="51"/>
                  <a:pt x="233" y="55"/>
                </a:cubicBezTo>
                <a:cubicBezTo>
                  <a:pt x="236" y="55"/>
                  <a:pt x="236" y="58"/>
                  <a:pt x="236" y="58"/>
                </a:cubicBezTo>
                <a:cubicBezTo>
                  <a:pt x="236" y="58"/>
                  <a:pt x="236" y="55"/>
                  <a:pt x="236" y="55"/>
                </a:cubicBezTo>
                <a:cubicBezTo>
                  <a:pt x="233" y="51"/>
                  <a:pt x="229" y="51"/>
                  <a:pt x="226" y="51"/>
                </a:cubicBezTo>
                <a:close/>
                <a:moveTo>
                  <a:pt x="287" y="55"/>
                </a:moveTo>
                <a:cubicBezTo>
                  <a:pt x="287" y="58"/>
                  <a:pt x="287" y="58"/>
                  <a:pt x="287" y="62"/>
                </a:cubicBezTo>
                <a:cubicBezTo>
                  <a:pt x="291" y="58"/>
                  <a:pt x="291" y="58"/>
                  <a:pt x="287" y="55"/>
                </a:cubicBezTo>
                <a:close/>
                <a:moveTo>
                  <a:pt x="287" y="62"/>
                </a:moveTo>
                <a:cubicBezTo>
                  <a:pt x="287" y="65"/>
                  <a:pt x="272" y="69"/>
                  <a:pt x="265" y="69"/>
                </a:cubicBezTo>
                <a:cubicBezTo>
                  <a:pt x="276" y="69"/>
                  <a:pt x="287" y="65"/>
                  <a:pt x="287" y="62"/>
                </a:cubicBezTo>
                <a:close/>
                <a:moveTo>
                  <a:pt x="193" y="76"/>
                </a:moveTo>
                <a:cubicBezTo>
                  <a:pt x="185" y="76"/>
                  <a:pt x="182" y="76"/>
                  <a:pt x="175" y="80"/>
                </a:cubicBezTo>
                <a:cubicBezTo>
                  <a:pt x="182" y="80"/>
                  <a:pt x="189" y="76"/>
                  <a:pt x="193" y="76"/>
                </a:cubicBezTo>
                <a:close/>
                <a:moveTo>
                  <a:pt x="40" y="76"/>
                </a:moveTo>
                <a:cubicBezTo>
                  <a:pt x="26" y="76"/>
                  <a:pt x="15" y="76"/>
                  <a:pt x="1" y="80"/>
                </a:cubicBezTo>
                <a:cubicBezTo>
                  <a:pt x="15" y="80"/>
                  <a:pt x="30" y="80"/>
                  <a:pt x="40" y="84"/>
                </a:cubicBezTo>
                <a:cubicBezTo>
                  <a:pt x="30" y="80"/>
                  <a:pt x="15" y="80"/>
                  <a:pt x="4" y="80"/>
                </a:cubicBezTo>
                <a:cubicBezTo>
                  <a:pt x="15" y="76"/>
                  <a:pt x="30" y="76"/>
                  <a:pt x="40" y="76"/>
                </a:cubicBezTo>
                <a:close/>
                <a:moveTo>
                  <a:pt x="167" y="65"/>
                </a:moveTo>
                <a:lnTo>
                  <a:pt x="167" y="65"/>
                </a:lnTo>
                <a:cubicBezTo>
                  <a:pt x="160" y="65"/>
                  <a:pt x="153" y="69"/>
                  <a:pt x="149" y="73"/>
                </a:cubicBezTo>
                <a:cubicBezTo>
                  <a:pt x="149" y="76"/>
                  <a:pt x="146" y="76"/>
                  <a:pt x="146" y="76"/>
                </a:cubicBezTo>
                <a:cubicBezTo>
                  <a:pt x="146" y="80"/>
                  <a:pt x="146" y="80"/>
                  <a:pt x="146" y="84"/>
                </a:cubicBezTo>
                <a:cubicBezTo>
                  <a:pt x="146" y="80"/>
                  <a:pt x="146" y="80"/>
                  <a:pt x="149" y="80"/>
                </a:cubicBezTo>
                <a:cubicBezTo>
                  <a:pt x="149" y="76"/>
                  <a:pt x="149" y="76"/>
                  <a:pt x="149" y="76"/>
                </a:cubicBezTo>
                <a:cubicBezTo>
                  <a:pt x="153" y="69"/>
                  <a:pt x="160" y="65"/>
                  <a:pt x="167" y="65"/>
                </a:cubicBezTo>
                <a:close/>
                <a:moveTo>
                  <a:pt x="175" y="80"/>
                </a:moveTo>
                <a:lnTo>
                  <a:pt x="175" y="80"/>
                </a:lnTo>
                <a:cubicBezTo>
                  <a:pt x="171" y="80"/>
                  <a:pt x="167" y="84"/>
                  <a:pt x="167" y="84"/>
                </a:cubicBezTo>
                <a:cubicBezTo>
                  <a:pt x="167" y="84"/>
                  <a:pt x="171" y="84"/>
                  <a:pt x="175" y="80"/>
                </a:cubicBezTo>
                <a:close/>
                <a:moveTo>
                  <a:pt x="167" y="84"/>
                </a:moveTo>
                <a:cubicBezTo>
                  <a:pt x="164" y="84"/>
                  <a:pt x="164" y="87"/>
                  <a:pt x="160" y="87"/>
                </a:cubicBezTo>
                <a:cubicBezTo>
                  <a:pt x="164" y="87"/>
                  <a:pt x="164" y="87"/>
                  <a:pt x="167" y="84"/>
                </a:cubicBezTo>
                <a:close/>
                <a:moveTo>
                  <a:pt x="102" y="94"/>
                </a:moveTo>
                <a:cubicBezTo>
                  <a:pt x="104" y="95"/>
                  <a:pt x="106" y="95"/>
                  <a:pt x="108" y="95"/>
                </a:cubicBezTo>
                <a:lnTo>
                  <a:pt x="108" y="95"/>
                </a:lnTo>
                <a:cubicBezTo>
                  <a:pt x="106" y="95"/>
                  <a:pt x="104" y="94"/>
                  <a:pt x="102" y="94"/>
                </a:cubicBezTo>
                <a:close/>
                <a:moveTo>
                  <a:pt x="160" y="87"/>
                </a:moveTo>
                <a:lnTo>
                  <a:pt x="160" y="87"/>
                </a:lnTo>
                <a:cubicBezTo>
                  <a:pt x="149" y="93"/>
                  <a:pt x="135" y="96"/>
                  <a:pt x="119" y="96"/>
                </a:cubicBezTo>
                <a:cubicBezTo>
                  <a:pt x="116" y="96"/>
                  <a:pt x="112" y="96"/>
                  <a:pt x="108" y="95"/>
                </a:cubicBezTo>
                <a:lnTo>
                  <a:pt x="108" y="95"/>
                </a:lnTo>
                <a:cubicBezTo>
                  <a:pt x="112" y="96"/>
                  <a:pt x="115" y="98"/>
                  <a:pt x="120" y="98"/>
                </a:cubicBezTo>
                <a:cubicBezTo>
                  <a:pt x="135" y="98"/>
                  <a:pt x="149" y="94"/>
                  <a:pt x="160" y="87"/>
                </a:cubicBezTo>
                <a:close/>
              </a:path>
            </a:pathLst>
          </a:custGeom>
          <a:solidFill>
            <a:srgbClr val="00000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375" name="Google Shape;1375;p13"/>
          <p:cNvSpPr/>
          <p:nvPr/>
        </p:nvSpPr>
        <p:spPr>
          <a:xfrm>
            <a:off x="5680213" y="3249377"/>
            <a:ext cx="1231" cy="315"/>
          </a:xfrm>
          <a:custGeom>
            <a:avLst/>
            <a:gdLst/>
            <a:ahLst/>
            <a:cxnLst/>
            <a:rect l="l" t="t" r="r" b="b"/>
            <a:pathLst>
              <a:path w="28" h="9" extrusionOk="0">
                <a:moveTo>
                  <a:pt x="9" y="1"/>
                </a:moveTo>
                <a:cubicBezTo>
                  <a:pt x="7" y="1"/>
                  <a:pt x="6" y="1"/>
                  <a:pt x="4" y="1"/>
                </a:cubicBezTo>
                <a:cubicBezTo>
                  <a:pt x="4" y="1"/>
                  <a:pt x="0" y="1"/>
                  <a:pt x="0" y="5"/>
                </a:cubicBezTo>
                <a:cubicBezTo>
                  <a:pt x="0" y="5"/>
                  <a:pt x="4" y="9"/>
                  <a:pt x="4" y="9"/>
                </a:cubicBezTo>
                <a:lnTo>
                  <a:pt x="19" y="9"/>
                </a:lnTo>
                <a:cubicBezTo>
                  <a:pt x="28" y="9"/>
                  <a:pt x="19" y="1"/>
                  <a:pt x="9" y="1"/>
                </a:cubicBezTo>
                <a:close/>
              </a:path>
            </a:pathLst>
          </a:custGeom>
          <a:solidFill>
            <a:srgbClr val="356AB4"/>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376" name="Google Shape;1376;p13"/>
          <p:cNvSpPr/>
          <p:nvPr/>
        </p:nvSpPr>
        <p:spPr>
          <a:xfrm>
            <a:off x="5680215" y="3249827"/>
            <a:ext cx="659" cy="245"/>
          </a:xfrm>
          <a:custGeom>
            <a:avLst/>
            <a:gdLst/>
            <a:ahLst/>
            <a:cxnLst/>
            <a:rect l="l" t="t" r="r" b="b"/>
            <a:pathLst>
              <a:path w="15" h="7" extrusionOk="0">
                <a:moveTo>
                  <a:pt x="6" y="0"/>
                </a:moveTo>
                <a:cubicBezTo>
                  <a:pt x="3" y="0"/>
                  <a:pt x="0" y="1"/>
                  <a:pt x="0" y="3"/>
                </a:cubicBezTo>
                <a:cubicBezTo>
                  <a:pt x="0" y="3"/>
                  <a:pt x="0" y="6"/>
                  <a:pt x="4" y="6"/>
                </a:cubicBezTo>
                <a:lnTo>
                  <a:pt x="8" y="6"/>
                </a:lnTo>
                <a:cubicBezTo>
                  <a:pt x="11" y="6"/>
                  <a:pt x="15" y="6"/>
                  <a:pt x="11" y="3"/>
                </a:cubicBezTo>
                <a:cubicBezTo>
                  <a:pt x="11" y="1"/>
                  <a:pt x="9" y="0"/>
                  <a:pt x="6" y="0"/>
                </a:cubicBezTo>
                <a:close/>
              </a:path>
            </a:pathLst>
          </a:custGeom>
          <a:solidFill>
            <a:srgbClr val="356AB4"/>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377" name="Google Shape;1377;p13"/>
          <p:cNvSpPr/>
          <p:nvPr/>
        </p:nvSpPr>
        <p:spPr>
          <a:xfrm>
            <a:off x="5668918" y="3248605"/>
            <a:ext cx="3867" cy="943"/>
          </a:xfrm>
          <a:custGeom>
            <a:avLst/>
            <a:gdLst/>
            <a:ahLst/>
            <a:cxnLst/>
            <a:rect l="l" t="t" r="r" b="b"/>
            <a:pathLst>
              <a:path w="88" h="27" extrusionOk="0">
                <a:moveTo>
                  <a:pt x="44" y="0"/>
                </a:moveTo>
                <a:cubicBezTo>
                  <a:pt x="42" y="0"/>
                  <a:pt x="39" y="1"/>
                  <a:pt x="36" y="2"/>
                </a:cubicBezTo>
                <a:cubicBezTo>
                  <a:pt x="33" y="5"/>
                  <a:pt x="29" y="5"/>
                  <a:pt x="25" y="9"/>
                </a:cubicBezTo>
                <a:lnTo>
                  <a:pt x="11" y="9"/>
                </a:lnTo>
                <a:cubicBezTo>
                  <a:pt x="7" y="9"/>
                  <a:pt x="4" y="9"/>
                  <a:pt x="4" y="12"/>
                </a:cubicBezTo>
                <a:lnTo>
                  <a:pt x="0" y="12"/>
                </a:lnTo>
                <a:cubicBezTo>
                  <a:pt x="0" y="16"/>
                  <a:pt x="0" y="16"/>
                  <a:pt x="0" y="16"/>
                </a:cubicBezTo>
                <a:cubicBezTo>
                  <a:pt x="4" y="20"/>
                  <a:pt x="4" y="20"/>
                  <a:pt x="7" y="20"/>
                </a:cubicBezTo>
                <a:cubicBezTo>
                  <a:pt x="15" y="20"/>
                  <a:pt x="25" y="23"/>
                  <a:pt x="36" y="23"/>
                </a:cubicBezTo>
                <a:cubicBezTo>
                  <a:pt x="47" y="27"/>
                  <a:pt x="58" y="27"/>
                  <a:pt x="65" y="27"/>
                </a:cubicBezTo>
                <a:lnTo>
                  <a:pt x="80" y="27"/>
                </a:lnTo>
                <a:cubicBezTo>
                  <a:pt x="83" y="27"/>
                  <a:pt x="87" y="27"/>
                  <a:pt x="87" y="23"/>
                </a:cubicBezTo>
                <a:cubicBezTo>
                  <a:pt x="87" y="20"/>
                  <a:pt x="87" y="20"/>
                  <a:pt x="83" y="16"/>
                </a:cubicBezTo>
                <a:cubicBezTo>
                  <a:pt x="83" y="16"/>
                  <a:pt x="80" y="16"/>
                  <a:pt x="76" y="12"/>
                </a:cubicBezTo>
                <a:cubicBezTo>
                  <a:pt x="73" y="12"/>
                  <a:pt x="69" y="9"/>
                  <a:pt x="62" y="9"/>
                </a:cubicBezTo>
                <a:cubicBezTo>
                  <a:pt x="56" y="4"/>
                  <a:pt x="51" y="0"/>
                  <a:pt x="44" y="0"/>
                </a:cubicBezTo>
                <a:close/>
              </a:path>
            </a:pathLst>
          </a:custGeom>
          <a:solidFill>
            <a:srgbClr val="356AB4"/>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378" name="Google Shape;1378;p13"/>
          <p:cNvSpPr/>
          <p:nvPr/>
        </p:nvSpPr>
        <p:spPr>
          <a:xfrm>
            <a:off x="5668744" y="3249408"/>
            <a:ext cx="1143" cy="524"/>
          </a:xfrm>
          <a:custGeom>
            <a:avLst/>
            <a:gdLst/>
            <a:ahLst/>
            <a:cxnLst/>
            <a:rect l="l" t="t" r="r" b="b"/>
            <a:pathLst>
              <a:path w="26" h="15" extrusionOk="0">
                <a:moveTo>
                  <a:pt x="15" y="0"/>
                </a:moveTo>
                <a:cubicBezTo>
                  <a:pt x="11" y="0"/>
                  <a:pt x="0" y="4"/>
                  <a:pt x="4" y="8"/>
                </a:cubicBezTo>
                <a:cubicBezTo>
                  <a:pt x="4" y="8"/>
                  <a:pt x="4" y="11"/>
                  <a:pt x="4" y="11"/>
                </a:cubicBezTo>
                <a:cubicBezTo>
                  <a:pt x="8" y="11"/>
                  <a:pt x="11" y="15"/>
                  <a:pt x="15" y="15"/>
                </a:cubicBezTo>
                <a:lnTo>
                  <a:pt x="26" y="15"/>
                </a:lnTo>
                <a:cubicBezTo>
                  <a:pt x="26" y="11"/>
                  <a:pt x="26" y="11"/>
                  <a:pt x="26" y="11"/>
                </a:cubicBezTo>
                <a:cubicBezTo>
                  <a:pt x="26" y="8"/>
                  <a:pt x="19" y="4"/>
                  <a:pt x="15" y="0"/>
                </a:cubicBezTo>
                <a:close/>
              </a:path>
            </a:pathLst>
          </a:custGeom>
          <a:solidFill>
            <a:srgbClr val="356AB4"/>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379" name="Google Shape;1379;p13"/>
          <p:cNvSpPr/>
          <p:nvPr/>
        </p:nvSpPr>
        <p:spPr>
          <a:xfrm>
            <a:off x="5667643" y="3247001"/>
            <a:ext cx="8307" cy="2551"/>
          </a:xfrm>
          <a:custGeom>
            <a:avLst/>
            <a:gdLst/>
            <a:ahLst/>
            <a:cxnLst/>
            <a:rect l="l" t="t" r="r" b="b"/>
            <a:pathLst>
              <a:path w="189" h="73" extrusionOk="0">
                <a:moveTo>
                  <a:pt x="73" y="0"/>
                </a:moveTo>
                <a:cubicBezTo>
                  <a:pt x="47" y="0"/>
                  <a:pt x="22" y="4"/>
                  <a:pt x="0" y="11"/>
                </a:cubicBezTo>
                <a:lnTo>
                  <a:pt x="0" y="66"/>
                </a:lnTo>
                <a:cubicBezTo>
                  <a:pt x="11" y="66"/>
                  <a:pt x="22" y="69"/>
                  <a:pt x="36" y="69"/>
                </a:cubicBezTo>
                <a:cubicBezTo>
                  <a:pt x="47" y="73"/>
                  <a:pt x="58" y="73"/>
                  <a:pt x="73" y="73"/>
                </a:cubicBezTo>
                <a:cubicBezTo>
                  <a:pt x="83" y="73"/>
                  <a:pt x="98" y="73"/>
                  <a:pt x="109" y="69"/>
                </a:cubicBezTo>
                <a:cubicBezTo>
                  <a:pt x="123" y="66"/>
                  <a:pt x="138" y="58"/>
                  <a:pt x="149" y="51"/>
                </a:cubicBezTo>
                <a:cubicBezTo>
                  <a:pt x="160" y="48"/>
                  <a:pt x="170" y="37"/>
                  <a:pt x="181" y="29"/>
                </a:cubicBezTo>
                <a:cubicBezTo>
                  <a:pt x="181" y="26"/>
                  <a:pt x="185" y="26"/>
                  <a:pt x="185" y="22"/>
                </a:cubicBezTo>
                <a:cubicBezTo>
                  <a:pt x="189" y="19"/>
                  <a:pt x="185" y="19"/>
                  <a:pt x="181" y="19"/>
                </a:cubicBezTo>
                <a:cubicBezTo>
                  <a:pt x="174" y="19"/>
                  <a:pt x="167" y="15"/>
                  <a:pt x="160" y="15"/>
                </a:cubicBezTo>
                <a:cubicBezTo>
                  <a:pt x="131" y="8"/>
                  <a:pt x="102" y="0"/>
                  <a:pt x="73" y="0"/>
                </a:cubicBezTo>
                <a:close/>
              </a:path>
            </a:pathLst>
          </a:custGeom>
          <a:solidFill>
            <a:srgbClr val="236BB4"/>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380" name="Google Shape;1380;p13"/>
          <p:cNvSpPr/>
          <p:nvPr/>
        </p:nvSpPr>
        <p:spPr>
          <a:xfrm>
            <a:off x="5667645" y="3246229"/>
            <a:ext cx="8482" cy="2410"/>
          </a:xfrm>
          <a:custGeom>
            <a:avLst/>
            <a:gdLst/>
            <a:ahLst/>
            <a:cxnLst/>
            <a:rect l="l" t="t" r="r" b="b"/>
            <a:pathLst>
              <a:path w="193" h="69" extrusionOk="0">
                <a:moveTo>
                  <a:pt x="47" y="1"/>
                </a:moveTo>
                <a:cubicBezTo>
                  <a:pt x="29" y="1"/>
                  <a:pt x="15" y="8"/>
                  <a:pt x="0" y="12"/>
                </a:cubicBezTo>
                <a:lnTo>
                  <a:pt x="0" y="55"/>
                </a:lnTo>
                <a:cubicBezTo>
                  <a:pt x="7" y="55"/>
                  <a:pt x="15" y="59"/>
                  <a:pt x="25" y="59"/>
                </a:cubicBezTo>
                <a:cubicBezTo>
                  <a:pt x="40" y="62"/>
                  <a:pt x="51" y="66"/>
                  <a:pt x="65" y="66"/>
                </a:cubicBezTo>
                <a:cubicBezTo>
                  <a:pt x="71" y="67"/>
                  <a:pt x="77" y="68"/>
                  <a:pt x="83" y="68"/>
                </a:cubicBezTo>
                <a:cubicBezTo>
                  <a:pt x="91" y="68"/>
                  <a:pt x="99" y="67"/>
                  <a:pt x="105" y="62"/>
                </a:cubicBezTo>
                <a:cubicBezTo>
                  <a:pt x="109" y="59"/>
                  <a:pt x="112" y="59"/>
                  <a:pt x="112" y="59"/>
                </a:cubicBezTo>
                <a:cubicBezTo>
                  <a:pt x="120" y="55"/>
                  <a:pt x="123" y="55"/>
                  <a:pt x="127" y="55"/>
                </a:cubicBezTo>
                <a:cubicBezTo>
                  <a:pt x="141" y="51"/>
                  <a:pt x="160" y="51"/>
                  <a:pt x="174" y="48"/>
                </a:cubicBezTo>
                <a:cubicBezTo>
                  <a:pt x="178" y="48"/>
                  <a:pt x="192" y="48"/>
                  <a:pt x="189" y="41"/>
                </a:cubicBezTo>
                <a:cubicBezTo>
                  <a:pt x="189" y="33"/>
                  <a:pt x="178" y="33"/>
                  <a:pt x="174" y="33"/>
                </a:cubicBezTo>
                <a:cubicBezTo>
                  <a:pt x="167" y="30"/>
                  <a:pt x="160" y="26"/>
                  <a:pt x="152" y="26"/>
                </a:cubicBezTo>
                <a:cubicBezTo>
                  <a:pt x="149" y="22"/>
                  <a:pt x="145" y="22"/>
                  <a:pt x="141" y="19"/>
                </a:cubicBezTo>
                <a:cubicBezTo>
                  <a:pt x="141" y="19"/>
                  <a:pt x="141" y="15"/>
                  <a:pt x="141" y="15"/>
                </a:cubicBezTo>
                <a:cubicBezTo>
                  <a:pt x="141" y="15"/>
                  <a:pt x="138" y="12"/>
                  <a:pt x="138" y="12"/>
                </a:cubicBezTo>
                <a:cubicBezTo>
                  <a:pt x="131" y="12"/>
                  <a:pt x="123" y="8"/>
                  <a:pt x="120" y="8"/>
                </a:cubicBezTo>
                <a:cubicBezTo>
                  <a:pt x="112" y="8"/>
                  <a:pt x="105" y="4"/>
                  <a:pt x="98" y="4"/>
                </a:cubicBezTo>
                <a:cubicBezTo>
                  <a:pt x="80" y="1"/>
                  <a:pt x="65" y="1"/>
                  <a:pt x="47" y="1"/>
                </a:cubicBezTo>
                <a:close/>
              </a:path>
            </a:pathLst>
          </a:custGeom>
          <a:solidFill>
            <a:srgbClr val="236BB4"/>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381" name="Google Shape;1381;p13"/>
          <p:cNvSpPr/>
          <p:nvPr/>
        </p:nvSpPr>
        <p:spPr>
          <a:xfrm>
            <a:off x="5667645" y="3246229"/>
            <a:ext cx="8482" cy="2410"/>
          </a:xfrm>
          <a:custGeom>
            <a:avLst/>
            <a:gdLst/>
            <a:ahLst/>
            <a:cxnLst/>
            <a:rect l="l" t="t" r="r" b="b"/>
            <a:pathLst>
              <a:path w="193" h="69" extrusionOk="0">
                <a:moveTo>
                  <a:pt x="44" y="1"/>
                </a:moveTo>
                <a:cubicBezTo>
                  <a:pt x="47" y="1"/>
                  <a:pt x="54" y="1"/>
                  <a:pt x="62" y="4"/>
                </a:cubicBezTo>
                <a:cubicBezTo>
                  <a:pt x="80" y="4"/>
                  <a:pt x="98" y="4"/>
                  <a:pt x="112" y="8"/>
                </a:cubicBezTo>
                <a:cubicBezTo>
                  <a:pt x="116" y="12"/>
                  <a:pt x="120" y="12"/>
                  <a:pt x="120" y="15"/>
                </a:cubicBezTo>
                <a:cubicBezTo>
                  <a:pt x="120" y="19"/>
                  <a:pt x="112" y="19"/>
                  <a:pt x="112" y="22"/>
                </a:cubicBezTo>
                <a:cubicBezTo>
                  <a:pt x="112" y="22"/>
                  <a:pt x="116" y="26"/>
                  <a:pt x="120" y="26"/>
                </a:cubicBezTo>
                <a:cubicBezTo>
                  <a:pt x="131" y="30"/>
                  <a:pt x="138" y="33"/>
                  <a:pt x="149" y="37"/>
                </a:cubicBezTo>
                <a:lnTo>
                  <a:pt x="152" y="37"/>
                </a:lnTo>
                <a:cubicBezTo>
                  <a:pt x="156" y="41"/>
                  <a:pt x="156" y="44"/>
                  <a:pt x="152" y="44"/>
                </a:cubicBezTo>
                <a:lnTo>
                  <a:pt x="149" y="44"/>
                </a:lnTo>
                <a:cubicBezTo>
                  <a:pt x="138" y="44"/>
                  <a:pt x="123" y="48"/>
                  <a:pt x="109" y="48"/>
                </a:cubicBezTo>
                <a:cubicBezTo>
                  <a:pt x="105" y="48"/>
                  <a:pt x="98" y="48"/>
                  <a:pt x="98" y="51"/>
                </a:cubicBezTo>
                <a:cubicBezTo>
                  <a:pt x="94" y="55"/>
                  <a:pt x="94" y="55"/>
                  <a:pt x="94" y="59"/>
                </a:cubicBezTo>
                <a:cubicBezTo>
                  <a:pt x="91" y="62"/>
                  <a:pt x="87" y="62"/>
                  <a:pt x="83" y="62"/>
                </a:cubicBezTo>
                <a:cubicBezTo>
                  <a:pt x="62" y="59"/>
                  <a:pt x="44" y="55"/>
                  <a:pt x="25" y="55"/>
                </a:cubicBezTo>
                <a:lnTo>
                  <a:pt x="0" y="55"/>
                </a:lnTo>
                <a:cubicBezTo>
                  <a:pt x="7" y="55"/>
                  <a:pt x="15" y="59"/>
                  <a:pt x="25" y="59"/>
                </a:cubicBezTo>
                <a:cubicBezTo>
                  <a:pt x="40" y="62"/>
                  <a:pt x="51" y="66"/>
                  <a:pt x="65" y="66"/>
                </a:cubicBezTo>
                <a:cubicBezTo>
                  <a:pt x="71" y="67"/>
                  <a:pt x="77" y="68"/>
                  <a:pt x="83" y="68"/>
                </a:cubicBezTo>
                <a:cubicBezTo>
                  <a:pt x="91" y="68"/>
                  <a:pt x="99" y="67"/>
                  <a:pt x="105" y="62"/>
                </a:cubicBezTo>
                <a:cubicBezTo>
                  <a:pt x="109" y="59"/>
                  <a:pt x="112" y="59"/>
                  <a:pt x="112" y="59"/>
                </a:cubicBezTo>
                <a:cubicBezTo>
                  <a:pt x="120" y="55"/>
                  <a:pt x="123" y="55"/>
                  <a:pt x="127" y="55"/>
                </a:cubicBezTo>
                <a:cubicBezTo>
                  <a:pt x="141" y="51"/>
                  <a:pt x="160" y="51"/>
                  <a:pt x="174" y="48"/>
                </a:cubicBezTo>
                <a:cubicBezTo>
                  <a:pt x="178" y="48"/>
                  <a:pt x="192" y="48"/>
                  <a:pt x="189" y="41"/>
                </a:cubicBezTo>
                <a:cubicBezTo>
                  <a:pt x="189" y="33"/>
                  <a:pt x="178" y="33"/>
                  <a:pt x="174" y="33"/>
                </a:cubicBezTo>
                <a:cubicBezTo>
                  <a:pt x="167" y="30"/>
                  <a:pt x="160" y="26"/>
                  <a:pt x="152" y="26"/>
                </a:cubicBezTo>
                <a:cubicBezTo>
                  <a:pt x="149" y="22"/>
                  <a:pt x="145" y="22"/>
                  <a:pt x="141" y="19"/>
                </a:cubicBezTo>
                <a:cubicBezTo>
                  <a:pt x="141" y="19"/>
                  <a:pt x="141" y="15"/>
                  <a:pt x="141" y="15"/>
                </a:cubicBezTo>
                <a:cubicBezTo>
                  <a:pt x="141" y="15"/>
                  <a:pt x="138" y="12"/>
                  <a:pt x="138" y="12"/>
                </a:cubicBezTo>
                <a:cubicBezTo>
                  <a:pt x="131" y="12"/>
                  <a:pt x="123" y="8"/>
                  <a:pt x="120" y="8"/>
                </a:cubicBezTo>
                <a:cubicBezTo>
                  <a:pt x="112" y="8"/>
                  <a:pt x="105" y="4"/>
                  <a:pt x="98" y="4"/>
                </a:cubicBezTo>
                <a:cubicBezTo>
                  <a:pt x="80" y="1"/>
                  <a:pt x="65" y="1"/>
                  <a:pt x="47" y="1"/>
                </a:cubicBezTo>
                <a:close/>
              </a:path>
            </a:pathLst>
          </a:custGeom>
          <a:solidFill>
            <a:srgbClr val="356AB4"/>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382" name="Google Shape;1382;p13"/>
          <p:cNvSpPr/>
          <p:nvPr/>
        </p:nvSpPr>
        <p:spPr>
          <a:xfrm>
            <a:off x="5667645" y="3246232"/>
            <a:ext cx="8482" cy="2446"/>
          </a:xfrm>
          <a:custGeom>
            <a:avLst/>
            <a:gdLst/>
            <a:ahLst/>
            <a:cxnLst/>
            <a:rect l="l" t="t" r="r" b="b"/>
            <a:pathLst>
              <a:path w="193" h="70" extrusionOk="0">
                <a:moveTo>
                  <a:pt x="47" y="1"/>
                </a:moveTo>
                <a:cubicBezTo>
                  <a:pt x="65" y="1"/>
                  <a:pt x="83" y="4"/>
                  <a:pt x="98" y="4"/>
                </a:cubicBezTo>
                <a:cubicBezTo>
                  <a:pt x="83" y="1"/>
                  <a:pt x="65" y="1"/>
                  <a:pt x="47" y="1"/>
                </a:cubicBezTo>
                <a:close/>
                <a:moveTo>
                  <a:pt x="47" y="1"/>
                </a:moveTo>
                <a:cubicBezTo>
                  <a:pt x="33" y="1"/>
                  <a:pt x="15" y="4"/>
                  <a:pt x="0" y="12"/>
                </a:cubicBezTo>
                <a:cubicBezTo>
                  <a:pt x="18" y="8"/>
                  <a:pt x="33" y="4"/>
                  <a:pt x="47" y="1"/>
                </a:cubicBezTo>
                <a:close/>
                <a:moveTo>
                  <a:pt x="138" y="12"/>
                </a:moveTo>
                <a:cubicBezTo>
                  <a:pt x="138" y="12"/>
                  <a:pt x="141" y="15"/>
                  <a:pt x="141" y="15"/>
                </a:cubicBezTo>
                <a:cubicBezTo>
                  <a:pt x="141" y="12"/>
                  <a:pt x="138" y="12"/>
                  <a:pt x="138" y="12"/>
                </a:cubicBezTo>
                <a:close/>
                <a:moveTo>
                  <a:pt x="189" y="41"/>
                </a:moveTo>
                <a:cubicBezTo>
                  <a:pt x="189" y="41"/>
                  <a:pt x="189" y="41"/>
                  <a:pt x="189" y="44"/>
                </a:cubicBezTo>
                <a:cubicBezTo>
                  <a:pt x="192" y="44"/>
                  <a:pt x="192" y="41"/>
                  <a:pt x="189" y="41"/>
                </a:cubicBezTo>
                <a:close/>
                <a:moveTo>
                  <a:pt x="0" y="55"/>
                </a:moveTo>
                <a:cubicBezTo>
                  <a:pt x="7" y="59"/>
                  <a:pt x="15" y="59"/>
                  <a:pt x="25" y="59"/>
                </a:cubicBezTo>
                <a:cubicBezTo>
                  <a:pt x="15" y="59"/>
                  <a:pt x="7" y="55"/>
                  <a:pt x="0" y="55"/>
                </a:cubicBezTo>
                <a:close/>
                <a:moveTo>
                  <a:pt x="112" y="55"/>
                </a:moveTo>
                <a:cubicBezTo>
                  <a:pt x="112" y="59"/>
                  <a:pt x="109" y="59"/>
                  <a:pt x="109" y="59"/>
                </a:cubicBezTo>
                <a:cubicBezTo>
                  <a:pt x="109" y="62"/>
                  <a:pt x="105" y="62"/>
                  <a:pt x="105" y="62"/>
                </a:cubicBezTo>
                <a:lnTo>
                  <a:pt x="109" y="62"/>
                </a:lnTo>
                <a:cubicBezTo>
                  <a:pt x="109" y="59"/>
                  <a:pt x="112" y="59"/>
                  <a:pt x="112" y="59"/>
                </a:cubicBezTo>
                <a:cubicBezTo>
                  <a:pt x="120" y="55"/>
                  <a:pt x="123" y="55"/>
                  <a:pt x="127" y="55"/>
                </a:cubicBezTo>
                <a:close/>
                <a:moveTo>
                  <a:pt x="26" y="59"/>
                </a:moveTo>
                <a:lnTo>
                  <a:pt x="26" y="59"/>
                </a:lnTo>
                <a:cubicBezTo>
                  <a:pt x="29" y="59"/>
                  <a:pt x="36" y="62"/>
                  <a:pt x="40" y="62"/>
                </a:cubicBezTo>
                <a:cubicBezTo>
                  <a:pt x="51" y="66"/>
                  <a:pt x="58" y="66"/>
                  <a:pt x="65" y="70"/>
                </a:cubicBezTo>
                <a:lnTo>
                  <a:pt x="76" y="70"/>
                </a:lnTo>
                <a:cubicBezTo>
                  <a:pt x="87" y="70"/>
                  <a:pt x="98" y="66"/>
                  <a:pt x="105" y="62"/>
                </a:cubicBezTo>
                <a:lnTo>
                  <a:pt x="105" y="62"/>
                </a:lnTo>
                <a:cubicBezTo>
                  <a:pt x="97" y="65"/>
                  <a:pt x="88" y="67"/>
                  <a:pt x="78" y="67"/>
                </a:cubicBezTo>
                <a:cubicBezTo>
                  <a:pt x="74" y="67"/>
                  <a:pt x="70" y="67"/>
                  <a:pt x="65" y="66"/>
                </a:cubicBezTo>
                <a:cubicBezTo>
                  <a:pt x="58" y="66"/>
                  <a:pt x="51" y="66"/>
                  <a:pt x="44" y="62"/>
                </a:cubicBezTo>
                <a:cubicBezTo>
                  <a:pt x="36" y="62"/>
                  <a:pt x="29" y="59"/>
                  <a:pt x="26" y="59"/>
                </a:cubicBezTo>
                <a:close/>
              </a:path>
            </a:pathLst>
          </a:custGeom>
          <a:solidFill>
            <a:srgbClr val="00000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383" name="Google Shape;1383;p13"/>
          <p:cNvSpPr/>
          <p:nvPr/>
        </p:nvSpPr>
        <p:spPr>
          <a:xfrm>
            <a:off x="5674631" y="3247350"/>
            <a:ext cx="968" cy="315"/>
          </a:xfrm>
          <a:custGeom>
            <a:avLst/>
            <a:gdLst/>
            <a:ahLst/>
            <a:cxnLst/>
            <a:rect l="l" t="t" r="r" b="b"/>
            <a:pathLst>
              <a:path w="22" h="9" extrusionOk="0">
                <a:moveTo>
                  <a:pt x="7" y="1"/>
                </a:moveTo>
                <a:cubicBezTo>
                  <a:pt x="6" y="1"/>
                  <a:pt x="5" y="1"/>
                  <a:pt x="4" y="1"/>
                </a:cubicBezTo>
                <a:cubicBezTo>
                  <a:pt x="4" y="1"/>
                  <a:pt x="1" y="1"/>
                  <a:pt x="1" y="5"/>
                </a:cubicBezTo>
                <a:lnTo>
                  <a:pt x="4" y="5"/>
                </a:lnTo>
                <a:cubicBezTo>
                  <a:pt x="8" y="9"/>
                  <a:pt x="11" y="9"/>
                  <a:pt x="15" y="9"/>
                </a:cubicBezTo>
                <a:cubicBezTo>
                  <a:pt x="21" y="9"/>
                  <a:pt x="14" y="1"/>
                  <a:pt x="7" y="1"/>
                </a:cubicBezTo>
                <a:close/>
              </a:path>
            </a:pathLst>
          </a:custGeom>
          <a:solidFill>
            <a:srgbClr val="356AB4"/>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384" name="Google Shape;1384;p13"/>
          <p:cNvSpPr/>
          <p:nvPr/>
        </p:nvSpPr>
        <p:spPr>
          <a:xfrm>
            <a:off x="5674631" y="3247661"/>
            <a:ext cx="527" cy="245"/>
          </a:xfrm>
          <a:custGeom>
            <a:avLst/>
            <a:gdLst/>
            <a:ahLst/>
            <a:cxnLst/>
            <a:rect l="l" t="t" r="r" b="b"/>
            <a:pathLst>
              <a:path w="12" h="7" extrusionOk="0">
                <a:moveTo>
                  <a:pt x="4" y="0"/>
                </a:moveTo>
                <a:cubicBezTo>
                  <a:pt x="2" y="0"/>
                  <a:pt x="1" y="1"/>
                  <a:pt x="1" y="3"/>
                </a:cubicBezTo>
                <a:cubicBezTo>
                  <a:pt x="1" y="3"/>
                  <a:pt x="1" y="7"/>
                  <a:pt x="1" y="7"/>
                </a:cubicBezTo>
                <a:lnTo>
                  <a:pt x="8" y="7"/>
                </a:lnTo>
                <a:cubicBezTo>
                  <a:pt x="8" y="7"/>
                  <a:pt x="11" y="3"/>
                  <a:pt x="8" y="3"/>
                </a:cubicBezTo>
                <a:cubicBezTo>
                  <a:pt x="8" y="1"/>
                  <a:pt x="6" y="0"/>
                  <a:pt x="4" y="0"/>
                </a:cubicBezTo>
                <a:close/>
              </a:path>
            </a:pathLst>
          </a:custGeom>
          <a:solidFill>
            <a:srgbClr val="356AB4"/>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385" name="Google Shape;1385;p13"/>
          <p:cNvSpPr/>
          <p:nvPr/>
        </p:nvSpPr>
        <p:spPr>
          <a:xfrm>
            <a:off x="5667645" y="3246826"/>
            <a:ext cx="2110" cy="699"/>
          </a:xfrm>
          <a:custGeom>
            <a:avLst/>
            <a:gdLst/>
            <a:ahLst/>
            <a:cxnLst/>
            <a:rect l="l" t="t" r="r" b="b"/>
            <a:pathLst>
              <a:path w="48" h="20" extrusionOk="0">
                <a:moveTo>
                  <a:pt x="17" y="0"/>
                </a:moveTo>
                <a:cubicBezTo>
                  <a:pt x="15" y="0"/>
                  <a:pt x="13" y="1"/>
                  <a:pt x="11" y="2"/>
                </a:cubicBezTo>
                <a:cubicBezTo>
                  <a:pt x="7" y="2"/>
                  <a:pt x="7" y="5"/>
                  <a:pt x="4" y="5"/>
                </a:cubicBezTo>
                <a:lnTo>
                  <a:pt x="0" y="5"/>
                </a:lnTo>
                <a:lnTo>
                  <a:pt x="0" y="16"/>
                </a:lnTo>
                <a:lnTo>
                  <a:pt x="11" y="16"/>
                </a:lnTo>
                <a:cubicBezTo>
                  <a:pt x="18" y="16"/>
                  <a:pt x="25" y="20"/>
                  <a:pt x="33" y="20"/>
                </a:cubicBezTo>
                <a:lnTo>
                  <a:pt x="40" y="20"/>
                </a:lnTo>
                <a:cubicBezTo>
                  <a:pt x="44" y="20"/>
                  <a:pt x="44" y="20"/>
                  <a:pt x="47" y="16"/>
                </a:cubicBezTo>
                <a:cubicBezTo>
                  <a:pt x="47" y="16"/>
                  <a:pt x="47" y="13"/>
                  <a:pt x="44" y="13"/>
                </a:cubicBezTo>
                <a:cubicBezTo>
                  <a:pt x="44" y="9"/>
                  <a:pt x="40" y="9"/>
                  <a:pt x="40" y="9"/>
                </a:cubicBezTo>
                <a:cubicBezTo>
                  <a:pt x="36" y="9"/>
                  <a:pt x="33" y="5"/>
                  <a:pt x="29" y="5"/>
                </a:cubicBezTo>
                <a:cubicBezTo>
                  <a:pt x="26" y="3"/>
                  <a:pt x="22" y="0"/>
                  <a:pt x="17" y="0"/>
                </a:cubicBezTo>
                <a:close/>
              </a:path>
            </a:pathLst>
          </a:custGeom>
          <a:solidFill>
            <a:srgbClr val="356AB4"/>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386" name="Google Shape;1386;p13"/>
          <p:cNvSpPr/>
          <p:nvPr/>
        </p:nvSpPr>
        <p:spPr>
          <a:xfrm>
            <a:off x="5667643" y="3247490"/>
            <a:ext cx="177" cy="315"/>
          </a:xfrm>
          <a:custGeom>
            <a:avLst/>
            <a:gdLst/>
            <a:ahLst/>
            <a:cxnLst/>
            <a:rect l="l" t="t" r="r" b="b"/>
            <a:pathLst>
              <a:path w="4" h="9" extrusionOk="0">
                <a:moveTo>
                  <a:pt x="0" y="1"/>
                </a:moveTo>
                <a:lnTo>
                  <a:pt x="0" y="8"/>
                </a:lnTo>
                <a:lnTo>
                  <a:pt x="4" y="8"/>
                </a:lnTo>
                <a:cubicBezTo>
                  <a:pt x="4" y="5"/>
                  <a:pt x="4" y="5"/>
                  <a:pt x="4" y="5"/>
                </a:cubicBezTo>
                <a:cubicBezTo>
                  <a:pt x="4" y="5"/>
                  <a:pt x="0" y="1"/>
                  <a:pt x="0" y="1"/>
                </a:cubicBezTo>
                <a:close/>
              </a:path>
            </a:pathLst>
          </a:custGeom>
          <a:solidFill>
            <a:srgbClr val="356AB4"/>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387" name="Google Shape;1387;p13"/>
          <p:cNvSpPr/>
          <p:nvPr/>
        </p:nvSpPr>
        <p:spPr>
          <a:xfrm>
            <a:off x="5672081" y="3243787"/>
            <a:ext cx="1628" cy="5659"/>
          </a:xfrm>
          <a:custGeom>
            <a:avLst/>
            <a:gdLst/>
            <a:ahLst/>
            <a:cxnLst/>
            <a:rect l="l" t="t" r="r" b="b"/>
            <a:pathLst>
              <a:path w="37" h="162" extrusionOk="0">
                <a:moveTo>
                  <a:pt x="18" y="0"/>
                </a:moveTo>
                <a:cubicBezTo>
                  <a:pt x="17" y="0"/>
                  <a:pt x="15" y="2"/>
                  <a:pt x="15" y="2"/>
                </a:cubicBezTo>
                <a:cubicBezTo>
                  <a:pt x="11" y="5"/>
                  <a:pt x="11" y="13"/>
                  <a:pt x="11" y="20"/>
                </a:cubicBezTo>
                <a:cubicBezTo>
                  <a:pt x="11" y="27"/>
                  <a:pt x="11" y="34"/>
                  <a:pt x="11" y="42"/>
                </a:cubicBezTo>
                <a:cubicBezTo>
                  <a:pt x="15" y="53"/>
                  <a:pt x="19" y="60"/>
                  <a:pt x="22" y="71"/>
                </a:cubicBezTo>
                <a:cubicBezTo>
                  <a:pt x="22" y="74"/>
                  <a:pt x="22" y="74"/>
                  <a:pt x="22" y="74"/>
                </a:cubicBezTo>
                <a:cubicBezTo>
                  <a:pt x="26" y="103"/>
                  <a:pt x="1" y="129"/>
                  <a:pt x="15" y="158"/>
                </a:cubicBezTo>
                <a:cubicBezTo>
                  <a:pt x="19" y="158"/>
                  <a:pt x="19" y="158"/>
                  <a:pt x="19" y="161"/>
                </a:cubicBezTo>
                <a:cubicBezTo>
                  <a:pt x="22" y="161"/>
                  <a:pt x="22" y="158"/>
                  <a:pt x="22" y="154"/>
                </a:cubicBezTo>
                <a:cubicBezTo>
                  <a:pt x="26" y="147"/>
                  <a:pt x="22" y="136"/>
                  <a:pt x="26" y="125"/>
                </a:cubicBezTo>
                <a:cubicBezTo>
                  <a:pt x="26" y="114"/>
                  <a:pt x="30" y="107"/>
                  <a:pt x="33" y="96"/>
                </a:cubicBezTo>
                <a:cubicBezTo>
                  <a:pt x="37" y="85"/>
                  <a:pt x="37" y="74"/>
                  <a:pt x="37" y="63"/>
                </a:cubicBezTo>
                <a:cubicBezTo>
                  <a:pt x="33" y="53"/>
                  <a:pt x="26" y="45"/>
                  <a:pt x="26" y="38"/>
                </a:cubicBezTo>
                <a:cubicBezTo>
                  <a:pt x="22" y="27"/>
                  <a:pt x="19" y="16"/>
                  <a:pt x="19" y="2"/>
                </a:cubicBezTo>
                <a:cubicBezTo>
                  <a:pt x="19" y="1"/>
                  <a:pt x="18" y="0"/>
                  <a:pt x="18" y="0"/>
                </a:cubicBezTo>
                <a:close/>
              </a:path>
            </a:pathLst>
          </a:custGeom>
          <a:solidFill>
            <a:srgbClr val="FECD05"/>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388" name="Google Shape;1388;p13"/>
          <p:cNvSpPr/>
          <p:nvPr/>
        </p:nvSpPr>
        <p:spPr>
          <a:xfrm>
            <a:off x="5672569" y="3243717"/>
            <a:ext cx="2284" cy="5730"/>
          </a:xfrm>
          <a:custGeom>
            <a:avLst/>
            <a:gdLst/>
            <a:ahLst/>
            <a:cxnLst/>
            <a:rect l="l" t="t" r="r" b="b"/>
            <a:pathLst>
              <a:path w="52" h="164" extrusionOk="0">
                <a:moveTo>
                  <a:pt x="44" y="0"/>
                </a:moveTo>
                <a:lnTo>
                  <a:pt x="44" y="0"/>
                </a:lnTo>
                <a:cubicBezTo>
                  <a:pt x="40" y="0"/>
                  <a:pt x="33" y="4"/>
                  <a:pt x="33" y="7"/>
                </a:cubicBezTo>
                <a:cubicBezTo>
                  <a:pt x="22" y="22"/>
                  <a:pt x="26" y="40"/>
                  <a:pt x="26" y="58"/>
                </a:cubicBezTo>
                <a:cubicBezTo>
                  <a:pt x="29" y="65"/>
                  <a:pt x="29" y="76"/>
                  <a:pt x="26" y="84"/>
                </a:cubicBezTo>
                <a:cubicBezTo>
                  <a:pt x="26" y="94"/>
                  <a:pt x="19" y="102"/>
                  <a:pt x="15" y="113"/>
                </a:cubicBezTo>
                <a:cubicBezTo>
                  <a:pt x="11" y="120"/>
                  <a:pt x="8" y="127"/>
                  <a:pt x="4" y="134"/>
                </a:cubicBezTo>
                <a:cubicBezTo>
                  <a:pt x="4" y="142"/>
                  <a:pt x="0" y="152"/>
                  <a:pt x="4" y="156"/>
                </a:cubicBezTo>
                <a:cubicBezTo>
                  <a:pt x="4" y="160"/>
                  <a:pt x="8" y="160"/>
                  <a:pt x="8" y="160"/>
                </a:cubicBezTo>
                <a:cubicBezTo>
                  <a:pt x="8" y="163"/>
                  <a:pt x="11" y="163"/>
                  <a:pt x="11" y="163"/>
                </a:cubicBezTo>
                <a:cubicBezTo>
                  <a:pt x="15" y="160"/>
                  <a:pt x="15" y="160"/>
                  <a:pt x="15" y="160"/>
                </a:cubicBezTo>
                <a:cubicBezTo>
                  <a:pt x="19" y="152"/>
                  <a:pt x="19" y="149"/>
                  <a:pt x="22" y="142"/>
                </a:cubicBezTo>
                <a:cubicBezTo>
                  <a:pt x="22" y="138"/>
                  <a:pt x="26" y="131"/>
                  <a:pt x="29" y="127"/>
                </a:cubicBezTo>
                <a:cubicBezTo>
                  <a:pt x="33" y="116"/>
                  <a:pt x="37" y="105"/>
                  <a:pt x="40" y="94"/>
                </a:cubicBezTo>
                <a:cubicBezTo>
                  <a:pt x="40" y="87"/>
                  <a:pt x="40" y="80"/>
                  <a:pt x="40" y="76"/>
                </a:cubicBezTo>
                <a:cubicBezTo>
                  <a:pt x="40" y="65"/>
                  <a:pt x="37" y="55"/>
                  <a:pt x="37" y="44"/>
                </a:cubicBezTo>
                <a:cubicBezTo>
                  <a:pt x="33" y="33"/>
                  <a:pt x="37" y="22"/>
                  <a:pt x="40" y="15"/>
                </a:cubicBezTo>
                <a:cubicBezTo>
                  <a:pt x="44" y="11"/>
                  <a:pt x="51" y="4"/>
                  <a:pt x="44" y="0"/>
                </a:cubicBezTo>
                <a:close/>
              </a:path>
            </a:pathLst>
          </a:custGeom>
          <a:solidFill>
            <a:srgbClr val="FECD05"/>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389" name="Google Shape;1389;p13"/>
          <p:cNvSpPr/>
          <p:nvPr/>
        </p:nvSpPr>
        <p:spPr>
          <a:xfrm>
            <a:off x="5672874" y="3245461"/>
            <a:ext cx="3384" cy="3983"/>
          </a:xfrm>
          <a:custGeom>
            <a:avLst/>
            <a:gdLst/>
            <a:ahLst/>
            <a:cxnLst/>
            <a:rect l="l" t="t" r="r" b="b"/>
            <a:pathLst>
              <a:path w="77" h="114" extrusionOk="0">
                <a:moveTo>
                  <a:pt x="73" y="1"/>
                </a:moveTo>
                <a:cubicBezTo>
                  <a:pt x="66" y="1"/>
                  <a:pt x="55" y="8"/>
                  <a:pt x="48" y="15"/>
                </a:cubicBezTo>
                <a:cubicBezTo>
                  <a:pt x="41" y="23"/>
                  <a:pt x="37" y="34"/>
                  <a:pt x="33" y="44"/>
                </a:cubicBezTo>
                <a:cubicBezTo>
                  <a:pt x="30" y="52"/>
                  <a:pt x="30" y="55"/>
                  <a:pt x="26" y="59"/>
                </a:cubicBezTo>
                <a:cubicBezTo>
                  <a:pt x="22" y="66"/>
                  <a:pt x="19" y="70"/>
                  <a:pt x="15" y="77"/>
                </a:cubicBezTo>
                <a:cubicBezTo>
                  <a:pt x="12" y="84"/>
                  <a:pt x="8" y="88"/>
                  <a:pt x="4" y="95"/>
                </a:cubicBezTo>
                <a:cubicBezTo>
                  <a:pt x="4" y="99"/>
                  <a:pt x="1" y="99"/>
                  <a:pt x="1" y="102"/>
                </a:cubicBezTo>
                <a:cubicBezTo>
                  <a:pt x="1" y="106"/>
                  <a:pt x="1" y="110"/>
                  <a:pt x="4" y="113"/>
                </a:cubicBezTo>
                <a:lnTo>
                  <a:pt x="8" y="113"/>
                </a:lnTo>
                <a:cubicBezTo>
                  <a:pt x="12" y="110"/>
                  <a:pt x="15" y="106"/>
                  <a:pt x="15" y="102"/>
                </a:cubicBezTo>
                <a:cubicBezTo>
                  <a:pt x="19" y="99"/>
                  <a:pt x="19" y="99"/>
                  <a:pt x="19" y="95"/>
                </a:cubicBezTo>
                <a:cubicBezTo>
                  <a:pt x="22" y="95"/>
                  <a:pt x="22" y="92"/>
                  <a:pt x="26" y="92"/>
                </a:cubicBezTo>
                <a:cubicBezTo>
                  <a:pt x="30" y="88"/>
                  <a:pt x="30" y="84"/>
                  <a:pt x="33" y="84"/>
                </a:cubicBezTo>
                <a:cubicBezTo>
                  <a:pt x="37" y="81"/>
                  <a:pt x="41" y="77"/>
                  <a:pt x="41" y="73"/>
                </a:cubicBezTo>
                <a:cubicBezTo>
                  <a:pt x="44" y="66"/>
                  <a:pt x="44" y="63"/>
                  <a:pt x="48" y="59"/>
                </a:cubicBezTo>
                <a:cubicBezTo>
                  <a:pt x="48" y="52"/>
                  <a:pt x="48" y="48"/>
                  <a:pt x="51" y="41"/>
                </a:cubicBezTo>
                <a:cubicBezTo>
                  <a:pt x="51" y="30"/>
                  <a:pt x="55" y="19"/>
                  <a:pt x="62" y="12"/>
                </a:cubicBezTo>
                <a:cubicBezTo>
                  <a:pt x="66" y="8"/>
                  <a:pt x="73" y="8"/>
                  <a:pt x="73" y="5"/>
                </a:cubicBezTo>
                <a:cubicBezTo>
                  <a:pt x="77" y="5"/>
                  <a:pt x="77" y="1"/>
                  <a:pt x="77" y="1"/>
                </a:cubicBezTo>
                <a:close/>
              </a:path>
            </a:pathLst>
          </a:custGeom>
          <a:solidFill>
            <a:srgbClr val="FECD05"/>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390" name="Google Shape;1390;p13"/>
          <p:cNvSpPr/>
          <p:nvPr/>
        </p:nvSpPr>
        <p:spPr>
          <a:xfrm>
            <a:off x="5672389" y="3243717"/>
            <a:ext cx="3867" cy="5730"/>
          </a:xfrm>
          <a:custGeom>
            <a:avLst/>
            <a:gdLst/>
            <a:ahLst/>
            <a:cxnLst/>
            <a:rect l="l" t="t" r="r" b="b"/>
            <a:pathLst>
              <a:path w="88" h="164" extrusionOk="0">
                <a:moveTo>
                  <a:pt x="10" y="1"/>
                </a:moveTo>
                <a:cubicBezTo>
                  <a:pt x="9" y="1"/>
                  <a:pt x="8" y="2"/>
                  <a:pt x="8" y="4"/>
                </a:cubicBezTo>
                <a:lnTo>
                  <a:pt x="12" y="4"/>
                </a:lnTo>
                <a:cubicBezTo>
                  <a:pt x="12" y="2"/>
                  <a:pt x="11" y="1"/>
                  <a:pt x="10" y="1"/>
                </a:cubicBezTo>
                <a:close/>
                <a:moveTo>
                  <a:pt x="48" y="0"/>
                </a:moveTo>
                <a:cubicBezTo>
                  <a:pt x="48" y="0"/>
                  <a:pt x="48" y="0"/>
                  <a:pt x="48" y="4"/>
                </a:cubicBezTo>
                <a:cubicBezTo>
                  <a:pt x="52" y="4"/>
                  <a:pt x="48" y="11"/>
                  <a:pt x="44" y="15"/>
                </a:cubicBezTo>
                <a:cubicBezTo>
                  <a:pt x="48" y="11"/>
                  <a:pt x="52" y="4"/>
                  <a:pt x="52" y="4"/>
                </a:cubicBezTo>
                <a:cubicBezTo>
                  <a:pt x="52" y="0"/>
                  <a:pt x="48" y="0"/>
                  <a:pt x="48" y="0"/>
                </a:cubicBezTo>
                <a:close/>
                <a:moveTo>
                  <a:pt x="15" y="33"/>
                </a:moveTo>
                <a:cubicBezTo>
                  <a:pt x="15" y="36"/>
                  <a:pt x="15" y="36"/>
                  <a:pt x="19" y="40"/>
                </a:cubicBezTo>
                <a:cubicBezTo>
                  <a:pt x="19" y="36"/>
                  <a:pt x="15" y="36"/>
                  <a:pt x="15" y="33"/>
                </a:cubicBezTo>
                <a:close/>
                <a:moveTo>
                  <a:pt x="19" y="40"/>
                </a:moveTo>
                <a:cubicBezTo>
                  <a:pt x="19" y="44"/>
                  <a:pt x="19" y="47"/>
                  <a:pt x="23" y="51"/>
                </a:cubicBezTo>
                <a:cubicBezTo>
                  <a:pt x="23" y="47"/>
                  <a:pt x="19" y="44"/>
                  <a:pt x="19" y="40"/>
                </a:cubicBezTo>
                <a:close/>
                <a:moveTo>
                  <a:pt x="48" y="0"/>
                </a:moveTo>
                <a:cubicBezTo>
                  <a:pt x="44" y="0"/>
                  <a:pt x="37" y="4"/>
                  <a:pt x="33" y="7"/>
                </a:cubicBezTo>
                <a:cubicBezTo>
                  <a:pt x="26" y="22"/>
                  <a:pt x="30" y="40"/>
                  <a:pt x="30" y="58"/>
                </a:cubicBezTo>
                <a:cubicBezTo>
                  <a:pt x="30" y="40"/>
                  <a:pt x="30" y="22"/>
                  <a:pt x="37" y="7"/>
                </a:cubicBezTo>
                <a:cubicBezTo>
                  <a:pt x="37" y="7"/>
                  <a:pt x="44" y="0"/>
                  <a:pt x="48" y="0"/>
                </a:cubicBezTo>
                <a:close/>
                <a:moveTo>
                  <a:pt x="30" y="59"/>
                </a:moveTo>
                <a:cubicBezTo>
                  <a:pt x="32" y="64"/>
                  <a:pt x="33" y="68"/>
                  <a:pt x="33" y="72"/>
                </a:cubicBezTo>
                <a:lnTo>
                  <a:pt x="33" y="72"/>
                </a:lnTo>
                <a:cubicBezTo>
                  <a:pt x="33" y="69"/>
                  <a:pt x="32" y="64"/>
                  <a:pt x="30" y="59"/>
                </a:cubicBezTo>
                <a:close/>
                <a:moveTo>
                  <a:pt x="5" y="44"/>
                </a:moveTo>
                <a:cubicBezTo>
                  <a:pt x="8" y="47"/>
                  <a:pt x="8" y="51"/>
                  <a:pt x="8" y="58"/>
                </a:cubicBezTo>
                <a:cubicBezTo>
                  <a:pt x="12" y="62"/>
                  <a:pt x="15" y="69"/>
                  <a:pt x="15" y="76"/>
                </a:cubicBezTo>
                <a:cubicBezTo>
                  <a:pt x="15" y="76"/>
                  <a:pt x="15" y="76"/>
                  <a:pt x="15" y="73"/>
                </a:cubicBezTo>
                <a:cubicBezTo>
                  <a:pt x="15" y="69"/>
                  <a:pt x="12" y="62"/>
                  <a:pt x="12" y="58"/>
                </a:cubicBezTo>
                <a:cubicBezTo>
                  <a:pt x="8" y="51"/>
                  <a:pt x="8" y="47"/>
                  <a:pt x="5" y="44"/>
                </a:cubicBezTo>
                <a:close/>
                <a:moveTo>
                  <a:pt x="41" y="44"/>
                </a:moveTo>
                <a:cubicBezTo>
                  <a:pt x="41" y="47"/>
                  <a:pt x="41" y="51"/>
                  <a:pt x="41" y="55"/>
                </a:cubicBezTo>
                <a:cubicBezTo>
                  <a:pt x="44" y="62"/>
                  <a:pt x="44" y="69"/>
                  <a:pt x="44" y="76"/>
                </a:cubicBezTo>
                <a:cubicBezTo>
                  <a:pt x="44" y="69"/>
                  <a:pt x="44" y="62"/>
                  <a:pt x="44" y="55"/>
                </a:cubicBezTo>
                <a:cubicBezTo>
                  <a:pt x="41" y="51"/>
                  <a:pt x="41" y="47"/>
                  <a:pt x="41" y="44"/>
                </a:cubicBezTo>
                <a:close/>
                <a:moveTo>
                  <a:pt x="88" y="51"/>
                </a:moveTo>
                <a:cubicBezTo>
                  <a:pt x="88" y="51"/>
                  <a:pt x="88" y="55"/>
                  <a:pt x="84" y="55"/>
                </a:cubicBezTo>
                <a:cubicBezTo>
                  <a:pt x="84" y="55"/>
                  <a:pt x="81" y="58"/>
                  <a:pt x="77" y="58"/>
                </a:cubicBezTo>
                <a:cubicBezTo>
                  <a:pt x="77" y="62"/>
                  <a:pt x="77" y="62"/>
                  <a:pt x="73" y="62"/>
                </a:cubicBezTo>
                <a:cubicBezTo>
                  <a:pt x="66" y="69"/>
                  <a:pt x="62" y="80"/>
                  <a:pt x="62" y="91"/>
                </a:cubicBezTo>
                <a:cubicBezTo>
                  <a:pt x="62" y="80"/>
                  <a:pt x="66" y="69"/>
                  <a:pt x="77" y="62"/>
                </a:cubicBezTo>
                <a:lnTo>
                  <a:pt x="81" y="62"/>
                </a:lnTo>
                <a:cubicBezTo>
                  <a:pt x="81" y="58"/>
                  <a:pt x="84" y="58"/>
                  <a:pt x="88" y="55"/>
                </a:cubicBezTo>
                <a:cubicBezTo>
                  <a:pt x="88" y="55"/>
                  <a:pt x="88" y="55"/>
                  <a:pt x="88" y="51"/>
                </a:cubicBezTo>
                <a:close/>
                <a:moveTo>
                  <a:pt x="33" y="72"/>
                </a:moveTo>
                <a:lnTo>
                  <a:pt x="33" y="72"/>
                </a:lnTo>
                <a:cubicBezTo>
                  <a:pt x="33" y="76"/>
                  <a:pt x="32" y="80"/>
                  <a:pt x="30" y="84"/>
                </a:cubicBezTo>
                <a:cubicBezTo>
                  <a:pt x="30" y="87"/>
                  <a:pt x="30" y="91"/>
                  <a:pt x="26" y="94"/>
                </a:cubicBezTo>
                <a:lnTo>
                  <a:pt x="26" y="94"/>
                </a:lnTo>
                <a:cubicBezTo>
                  <a:pt x="30" y="91"/>
                  <a:pt x="30" y="87"/>
                  <a:pt x="30" y="87"/>
                </a:cubicBezTo>
                <a:cubicBezTo>
                  <a:pt x="32" y="82"/>
                  <a:pt x="33" y="77"/>
                  <a:pt x="33" y="72"/>
                </a:cubicBezTo>
                <a:close/>
                <a:moveTo>
                  <a:pt x="84" y="51"/>
                </a:moveTo>
                <a:lnTo>
                  <a:pt x="84" y="51"/>
                </a:lnTo>
                <a:cubicBezTo>
                  <a:pt x="73" y="51"/>
                  <a:pt x="66" y="58"/>
                  <a:pt x="59" y="65"/>
                </a:cubicBezTo>
                <a:cubicBezTo>
                  <a:pt x="55" y="73"/>
                  <a:pt x="48" y="84"/>
                  <a:pt x="44" y="94"/>
                </a:cubicBezTo>
                <a:lnTo>
                  <a:pt x="44" y="94"/>
                </a:lnTo>
                <a:cubicBezTo>
                  <a:pt x="48" y="84"/>
                  <a:pt x="55" y="73"/>
                  <a:pt x="62" y="65"/>
                </a:cubicBezTo>
                <a:cubicBezTo>
                  <a:pt x="66" y="58"/>
                  <a:pt x="73" y="51"/>
                  <a:pt x="84" y="51"/>
                </a:cubicBezTo>
                <a:close/>
                <a:moveTo>
                  <a:pt x="44" y="76"/>
                </a:moveTo>
                <a:cubicBezTo>
                  <a:pt x="44" y="80"/>
                  <a:pt x="44" y="87"/>
                  <a:pt x="44" y="94"/>
                </a:cubicBezTo>
                <a:cubicBezTo>
                  <a:pt x="44" y="87"/>
                  <a:pt x="48" y="80"/>
                  <a:pt x="44" y="76"/>
                </a:cubicBezTo>
                <a:close/>
                <a:moveTo>
                  <a:pt x="62" y="91"/>
                </a:moveTo>
                <a:cubicBezTo>
                  <a:pt x="59" y="94"/>
                  <a:pt x="59" y="98"/>
                  <a:pt x="59" y="98"/>
                </a:cubicBezTo>
                <a:cubicBezTo>
                  <a:pt x="59" y="98"/>
                  <a:pt x="62" y="94"/>
                  <a:pt x="62" y="91"/>
                </a:cubicBezTo>
                <a:close/>
                <a:moveTo>
                  <a:pt x="44" y="134"/>
                </a:moveTo>
                <a:lnTo>
                  <a:pt x="44" y="134"/>
                </a:lnTo>
                <a:cubicBezTo>
                  <a:pt x="41" y="134"/>
                  <a:pt x="37" y="138"/>
                  <a:pt x="37" y="142"/>
                </a:cubicBezTo>
                <a:cubicBezTo>
                  <a:pt x="41" y="138"/>
                  <a:pt x="41" y="138"/>
                  <a:pt x="44" y="134"/>
                </a:cubicBezTo>
                <a:close/>
                <a:moveTo>
                  <a:pt x="15" y="77"/>
                </a:moveTo>
                <a:lnTo>
                  <a:pt x="15" y="77"/>
                </a:lnTo>
                <a:cubicBezTo>
                  <a:pt x="15" y="88"/>
                  <a:pt x="12" y="98"/>
                  <a:pt x="8" y="109"/>
                </a:cubicBezTo>
                <a:cubicBezTo>
                  <a:pt x="4" y="127"/>
                  <a:pt x="1" y="142"/>
                  <a:pt x="8" y="160"/>
                </a:cubicBezTo>
                <a:cubicBezTo>
                  <a:pt x="1" y="142"/>
                  <a:pt x="4" y="127"/>
                  <a:pt x="12" y="109"/>
                </a:cubicBezTo>
                <a:cubicBezTo>
                  <a:pt x="12" y="98"/>
                  <a:pt x="15" y="88"/>
                  <a:pt x="15" y="77"/>
                </a:cubicBezTo>
                <a:close/>
                <a:moveTo>
                  <a:pt x="8" y="160"/>
                </a:moveTo>
                <a:cubicBezTo>
                  <a:pt x="8" y="160"/>
                  <a:pt x="12" y="160"/>
                  <a:pt x="12" y="163"/>
                </a:cubicBezTo>
                <a:lnTo>
                  <a:pt x="15" y="163"/>
                </a:lnTo>
                <a:cubicBezTo>
                  <a:pt x="15" y="163"/>
                  <a:pt x="12" y="163"/>
                  <a:pt x="12" y="160"/>
                </a:cubicBezTo>
                <a:close/>
              </a:path>
            </a:pathLst>
          </a:custGeom>
          <a:solidFill>
            <a:srgbClr val="00000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391" name="Google Shape;1391;p13"/>
          <p:cNvSpPr/>
          <p:nvPr/>
        </p:nvSpPr>
        <p:spPr>
          <a:xfrm>
            <a:off x="5673049" y="3247490"/>
            <a:ext cx="177" cy="175"/>
          </a:xfrm>
          <a:custGeom>
            <a:avLst/>
            <a:gdLst/>
            <a:ahLst/>
            <a:cxnLst/>
            <a:rect l="l" t="t" r="r" b="b"/>
            <a:pathLst>
              <a:path w="4" h="5" extrusionOk="0">
                <a:moveTo>
                  <a:pt x="0" y="1"/>
                </a:moveTo>
                <a:cubicBezTo>
                  <a:pt x="0" y="5"/>
                  <a:pt x="0" y="5"/>
                  <a:pt x="0" y="5"/>
                </a:cubicBezTo>
                <a:cubicBezTo>
                  <a:pt x="4" y="1"/>
                  <a:pt x="4" y="1"/>
                  <a:pt x="0" y="1"/>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392" name="Google Shape;1392;p13"/>
          <p:cNvSpPr/>
          <p:nvPr/>
        </p:nvSpPr>
        <p:spPr>
          <a:xfrm>
            <a:off x="5673049" y="3247766"/>
            <a:ext cx="177" cy="140"/>
          </a:xfrm>
          <a:custGeom>
            <a:avLst/>
            <a:gdLst/>
            <a:ahLst/>
            <a:cxnLst/>
            <a:rect l="l" t="t" r="r" b="b"/>
            <a:pathLst>
              <a:path w="4" h="4" extrusionOk="0">
                <a:moveTo>
                  <a:pt x="0" y="0"/>
                </a:moveTo>
                <a:cubicBezTo>
                  <a:pt x="0" y="4"/>
                  <a:pt x="0" y="4"/>
                  <a:pt x="0" y="4"/>
                </a:cubicBezTo>
                <a:cubicBezTo>
                  <a:pt x="4" y="0"/>
                  <a:pt x="4" y="0"/>
                  <a:pt x="0" y="0"/>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393" name="Google Shape;1393;p13"/>
          <p:cNvSpPr/>
          <p:nvPr/>
        </p:nvSpPr>
        <p:spPr>
          <a:xfrm>
            <a:off x="5672741" y="3248503"/>
            <a:ext cx="177" cy="175"/>
          </a:xfrm>
          <a:custGeom>
            <a:avLst/>
            <a:gdLst/>
            <a:ahLst/>
            <a:cxnLst/>
            <a:rect l="l" t="t" r="r" b="b"/>
            <a:pathLst>
              <a:path w="4" h="5" extrusionOk="0">
                <a:moveTo>
                  <a:pt x="0" y="1"/>
                </a:moveTo>
                <a:cubicBezTo>
                  <a:pt x="0" y="1"/>
                  <a:pt x="0" y="5"/>
                  <a:pt x="0" y="5"/>
                </a:cubicBezTo>
                <a:lnTo>
                  <a:pt x="4" y="5"/>
                </a:lnTo>
                <a:cubicBezTo>
                  <a:pt x="4" y="1"/>
                  <a:pt x="4" y="1"/>
                  <a:pt x="0" y="1"/>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394" name="Google Shape;1394;p13"/>
          <p:cNvSpPr/>
          <p:nvPr/>
        </p:nvSpPr>
        <p:spPr>
          <a:xfrm>
            <a:off x="5674016" y="3243888"/>
            <a:ext cx="308" cy="245"/>
          </a:xfrm>
          <a:custGeom>
            <a:avLst/>
            <a:gdLst/>
            <a:ahLst/>
            <a:cxnLst/>
            <a:rect l="l" t="t" r="r" b="b"/>
            <a:pathLst>
              <a:path w="7" h="7" extrusionOk="0">
                <a:moveTo>
                  <a:pt x="4" y="1"/>
                </a:moveTo>
                <a:cubicBezTo>
                  <a:pt x="4" y="1"/>
                  <a:pt x="4" y="1"/>
                  <a:pt x="4" y="2"/>
                </a:cubicBezTo>
                <a:cubicBezTo>
                  <a:pt x="6" y="2"/>
                  <a:pt x="5" y="1"/>
                  <a:pt x="4" y="1"/>
                </a:cubicBezTo>
                <a:close/>
                <a:moveTo>
                  <a:pt x="0" y="2"/>
                </a:moveTo>
                <a:cubicBezTo>
                  <a:pt x="0" y="2"/>
                  <a:pt x="0" y="6"/>
                  <a:pt x="4" y="6"/>
                </a:cubicBezTo>
                <a:cubicBezTo>
                  <a:pt x="4" y="6"/>
                  <a:pt x="4" y="6"/>
                  <a:pt x="4" y="2"/>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395" name="Google Shape;1395;p13"/>
          <p:cNvSpPr/>
          <p:nvPr/>
        </p:nvSpPr>
        <p:spPr>
          <a:xfrm>
            <a:off x="5674016" y="3245740"/>
            <a:ext cx="177" cy="140"/>
          </a:xfrm>
          <a:custGeom>
            <a:avLst/>
            <a:gdLst/>
            <a:ahLst/>
            <a:cxnLst/>
            <a:rect l="l" t="t" r="r" b="b"/>
            <a:pathLst>
              <a:path w="4" h="4" extrusionOk="0">
                <a:moveTo>
                  <a:pt x="0" y="0"/>
                </a:moveTo>
                <a:cubicBezTo>
                  <a:pt x="0" y="0"/>
                  <a:pt x="0" y="4"/>
                  <a:pt x="0" y="4"/>
                </a:cubicBezTo>
                <a:lnTo>
                  <a:pt x="4" y="4"/>
                </a:lnTo>
                <a:cubicBezTo>
                  <a:pt x="4" y="4"/>
                  <a:pt x="0" y="0"/>
                  <a:pt x="0" y="0"/>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396" name="Google Shape;1396;p13"/>
          <p:cNvSpPr/>
          <p:nvPr/>
        </p:nvSpPr>
        <p:spPr>
          <a:xfrm>
            <a:off x="5675117" y="3245988"/>
            <a:ext cx="220" cy="175"/>
          </a:xfrm>
          <a:custGeom>
            <a:avLst/>
            <a:gdLst/>
            <a:ahLst/>
            <a:cxnLst/>
            <a:rect l="l" t="t" r="r" b="b"/>
            <a:pathLst>
              <a:path w="5" h="5" extrusionOk="0">
                <a:moveTo>
                  <a:pt x="0" y="0"/>
                </a:moveTo>
                <a:cubicBezTo>
                  <a:pt x="0" y="0"/>
                  <a:pt x="0" y="0"/>
                  <a:pt x="0" y="4"/>
                </a:cubicBezTo>
                <a:lnTo>
                  <a:pt x="4" y="4"/>
                </a:lnTo>
                <a:cubicBezTo>
                  <a:pt x="4" y="0"/>
                  <a:pt x="4" y="0"/>
                  <a:pt x="0" y="0"/>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397" name="Google Shape;1397;p13"/>
          <p:cNvSpPr/>
          <p:nvPr/>
        </p:nvSpPr>
        <p:spPr>
          <a:xfrm>
            <a:off x="5672741" y="3248259"/>
            <a:ext cx="177" cy="175"/>
          </a:xfrm>
          <a:custGeom>
            <a:avLst/>
            <a:gdLst/>
            <a:ahLst/>
            <a:cxnLst/>
            <a:rect l="l" t="t" r="r" b="b"/>
            <a:pathLst>
              <a:path w="4" h="5" extrusionOk="0">
                <a:moveTo>
                  <a:pt x="0" y="1"/>
                </a:moveTo>
                <a:cubicBezTo>
                  <a:pt x="0" y="1"/>
                  <a:pt x="0" y="1"/>
                  <a:pt x="0" y="4"/>
                </a:cubicBezTo>
                <a:cubicBezTo>
                  <a:pt x="0" y="4"/>
                  <a:pt x="4" y="1"/>
                  <a:pt x="0" y="1"/>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398" name="Google Shape;1398;p13"/>
          <p:cNvSpPr/>
          <p:nvPr/>
        </p:nvSpPr>
        <p:spPr>
          <a:xfrm>
            <a:off x="5672742" y="3247839"/>
            <a:ext cx="308" cy="209"/>
          </a:xfrm>
          <a:custGeom>
            <a:avLst/>
            <a:gdLst/>
            <a:ahLst/>
            <a:cxnLst/>
            <a:rect l="l" t="t" r="r" b="b"/>
            <a:pathLst>
              <a:path w="7" h="6" extrusionOk="0">
                <a:moveTo>
                  <a:pt x="4" y="0"/>
                </a:moveTo>
                <a:cubicBezTo>
                  <a:pt x="4" y="0"/>
                  <a:pt x="4" y="1"/>
                  <a:pt x="4" y="2"/>
                </a:cubicBezTo>
                <a:lnTo>
                  <a:pt x="0" y="2"/>
                </a:lnTo>
                <a:cubicBezTo>
                  <a:pt x="4" y="5"/>
                  <a:pt x="4" y="5"/>
                  <a:pt x="4" y="5"/>
                </a:cubicBezTo>
                <a:cubicBezTo>
                  <a:pt x="6" y="3"/>
                  <a:pt x="5" y="0"/>
                  <a:pt x="4" y="0"/>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399" name="Google Shape;1399;p13"/>
          <p:cNvSpPr/>
          <p:nvPr/>
        </p:nvSpPr>
        <p:spPr>
          <a:xfrm>
            <a:off x="5673841" y="3244450"/>
            <a:ext cx="220" cy="175"/>
          </a:xfrm>
          <a:custGeom>
            <a:avLst/>
            <a:gdLst/>
            <a:ahLst/>
            <a:cxnLst/>
            <a:rect l="l" t="t" r="r" b="b"/>
            <a:pathLst>
              <a:path w="5" h="5" extrusionOk="0">
                <a:moveTo>
                  <a:pt x="0" y="1"/>
                </a:moveTo>
                <a:cubicBezTo>
                  <a:pt x="0" y="5"/>
                  <a:pt x="0" y="5"/>
                  <a:pt x="0" y="5"/>
                </a:cubicBezTo>
                <a:cubicBezTo>
                  <a:pt x="4" y="5"/>
                  <a:pt x="4" y="1"/>
                  <a:pt x="0" y="1"/>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00" name="Google Shape;1400;p13"/>
          <p:cNvSpPr/>
          <p:nvPr/>
        </p:nvSpPr>
        <p:spPr>
          <a:xfrm>
            <a:off x="5674016" y="3245464"/>
            <a:ext cx="177" cy="175"/>
          </a:xfrm>
          <a:custGeom>
            <a:avLst/>
            <a:gdLst/>
            <a:ahLst/>
            <a:cxnLst/>
            <a:rect l="l" t="t" r="r" b="b"/>
            <a:pathLst>
              <a:path w="4" h="5" extrusionOk="0">
                <a:moveTo>
                  <a:pt x="0" y="1"/>
                </a:moveTo>
                <a:cubicBezTo>
                  <a:pt x="0" y="1"/>
                  <a:pt x="0" y="1"/>
                  <a:pt x="0" y="5"/>
                </a:cubicBezTo>
                <a:cubicBezTo>
                  <a:pt x="4" y="5"/>
                  <a:pt x="0" y="1"/>
                  <a:pt x="0" y="1"/>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01" name="Google Shape;1401;p13"/>
          <p:cNvSpPr/>
          <p:nvPr/>
        </p:nvSpPr>
        <p:spPr>
          <a:xfrm>
            <a:off x="5673840" y="3245953"/>
            <a:ext cx="177" cy="209"/>
          </a:xfrm>
          <a:custGeom>
            <a:avLst/>
            <a:gdLst/>
            <a:ahLst/>
            <a:cxnLst/>
            <a:rect l="l" t="t" r="r" b="b"/>
            <a:pathLst>
              <a:path w="4" h="6" extrusionOk="0">
                <a:moveTo>
                  <a:pt x="2" y="0"/>
                </a:moveTo>
                <a:lnTo>
                  <a:pt x="2" y="0"/>
                </a:lnTo>
                <a:cubicBezTo>
                  <a:pt x="2" y="0"/>
                  <a:pt x="1" y="1"/>
                  <a:pt x="0" y="1"/>
                </a:cubicBezTo>
                <a:cubicBezTo>
                  <a:pt x="0" y="1"/>
                  <a:pt x="0" y="5"/>
                  <a:pt x="0" y="5"/>
                </a:cubicBezTo>
                <a:cubicBezTo>
                  <a:pt x="3" y="5"/>
                  <a:pt x="4" y="0"/>
                  <a:pt x="2" y="0"/>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02" name="Google Shape;1402;p13"/>
          <p:cNvSpPr/>
          <p:nvPr/>
        </p:nvSpPr>
        <p:spPr>
          <a:xfrm>
            <a:off x="5672916" y="3248223"/>
            <a:ext cx="177" cy="70"/>
          </a:xfrm>
          <a:custGeom>
            <a:avLst/>
            <a:gdLst/>
            <a:ahLst/>
            <a:cxnLst/>
            <a:rect l="l" t="t" r="r" b="b"/>
            <a:pathLst>
              <a:path w="4" h="2" extrusionOk="0">
                <a:moveTo>
                  <a:pt x="1" y="0"/>
                </a:moveTo>
                <a:cubicBezTo>
                  <a:pt x="0" y="0"/>
                  <a:pt x="1" y="2"/>
                  <a:pt x="3" y="2"/>
                </a:cubicBezTo>
                <a:cubicBezTo>
                  <a:pt x="2" y="1"/>
                  <a:pt x="1" y="0"/>
                  <a:pt x="1" y="0"/>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03" name="Google Shape;1403;p13"/>
          <p:cNvSpPr/>
          <p:nvPr/>
        </p:nvSpPr>
        <p:spPr>
          <a:xfrm>
            <a:off x="5672741" y="3248779"/>
            <a:ext cx="177" cy="140"/>
          </a:xfrm>
          <a:custGeom>
            <a:avLst/>
            <a:gdLst/>
            <a:ahLst/>
            <a:cxnLst/>
            <a:rect l="l" t="t" r="r" b="b"/>
            <a:pathLst>
              <a:path w="4" h="4" extrusionOk="0">
                <a:moveTo>
                  <a:pt x="0" y="4"/>
                </a:moveTo>
                <a:cubicBezTo>
                  <a:pt x="0" y="4"/>
                  <a:pt x="0" y="0"/>
                  <a:pt x="0" y="0"/>
                </a:cubicBezTo>
                <a:cubicBezTo>
                  <a:pt x="0" y="0"/>
                  <a:pt x="4" y="0"/>
                  <a:pt x="0" y="0"/>
                </a:cubicBezTo>
                <a:cubicBezTo>
                  <a:pt x="0" y="4"/>
                  <a:pt x="0" y="4"/>
                  <a:pt x="0" y="4"/>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04" name="Google Shape;1404;p13"/>
          <p:cNvSpPr/>
          <p:nvPr/>
        </p:nvSpPr>
        <p:spPr>
          <a:xfrm>
            <a:off x="5673051" y="3248643"/>
            <a:ext cx="44" cy="175"/>
          </a:xfrm>
          <a:custGeom>
            <a:avLst/>
            <a:gdLst/>
            <a:ahLst/>
            <a:cxnLst/>
            <a:rect l="l" t="t" r="r" b="b"/>
            <a:pathLst>
              <a:path w="1" h="5" extrusionOk="0">
                <a:moveTo>
                  <a:pt x="0" y="4"/>
                </a:moveTo>
                <a:cubicBezTo>
                  <a:pt x="0" y="4"/>
                  <a:pt x="0" y="1"/>
                  <a:pt x="0" y="1"/>
                </a:cubicBezTo>
                <a:cubicBezTo>
                  <a:pt x="0" y="1"/>
                  <a:pt x="0" y="1"/>
                  <a:pt x="0" y="1"/>
                </a:cubicBezTo>
                <a:cubicBezTo>
                  <a:pt x="0" y="4"/>
                  <a:pt x="0" y="4"/>
                  <a:pt x="0" y="4"/>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05" name="Google Shape;1405;p13"/>
          <p:cNvSpPr/>
          <p:nvPr/>
        </p:nvSpPr>
        <p:spPr>
          <a:xfrm>
            <a:off x="5672567" y="3243961"/>
            <a:ext cx="220" cy="175"/>
          </a:xfrm>
          <a:custGeom>
            <a:avLst/>
            <a:gdLst/>
            <a:ahLst/>
            <a:cxnLst/>
            <a:rect l="l" t="t" r="r" b="b"/>
            <a:pathLst>
              <a:path w="5" h="5" extrusionOk="0">
                <a:moveTo>
                  <a:pt x="0" y="0"/>
                </a:moveTo>
                <a:cubicBezTo>
                  <a:pt x="0" y="4"/>
                  <a:pt x="0" y="4"/>
                  <a:pt x="4" y="4"/>
                </a:cubicBezTo>
                <a:cubicBezTo>
                  <a:pt x="4" y="4"/>
                  <a:pt x="4" y="4"/>
                  <a:pt x="4" y="0"/>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06" name="Google Shape;1406;p13"/>
          <p:cNvSpPr/>
          <p:nvPr/>
        </p:nvSpPr>
        <p:spPr>
          <a:xfrm>
            <a:off x="5672785" y="3244971"/>
            <a:ext cx="133" cy="105"/>
          </a:xfrm>
          <a:custGeom>
            <a:avLst/>
            <a:gdLst/>
            <a:ahLst/>
            <a:cxnLst/>
            <a:rect l="l" t="t" r="r" b="b"/>
            <a:pathLst>
              <a:path w="3" h="3" extrusionOk="0">
                <a:moveTo>
                  <a:pt x="3" y="0"/>
                </a:moveTo>
                <a:cubicBezTo>
                  <a:pt x="0" y="0"/>
                  <a:pt x="1" y="2"/>
                  <a:pt x="2" y="2"/>
                </a:cubicBezTo>
                <a:cubicBezTo>
                  <a:pt x="2" y="2"/>
                  <a:pt x="3" y="2"/>
                  <a:pt x="3" y="0"/>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07" name="Google Shape;1407;p13"/>
          <p:cNvSpPr/>
          <p:nvPr/>
        </p:nvSpPr>
        <p:spPr>
          <a:xfrm>
            <a:off x="5673841" y="3244206"/>
            <a:ext cx="220" cy="35"/>
          </a:xfrm>
          <a:custGeom>
            <a:avLst/>
            <a:gdLst/>
            <a:ahLst/>
            <a:cxnLst/>
            <a:rect l="l" t="t" r="r" b="b"/>
            <a:pathLst>
              <a:path w="5" h="1" extrusionOk="0">
                <a:moveTo>
                  <a:pt x="0" y="1"/>
                </a:moveTo>
                <a:cubicBezTo>
                  <a:pt x="0" y="1"/>
                  <a:pt x="0" y="1"/>
                  <a:pt x="4" y="1"/>
                </a:cubicBezTo>
                <a:cubicBezTo>
                  <a:pt x="4" y="1"/>
                  <a:pt x="4" y="1"/>
                  <a:pt x="4" y="1"/>
                </a:cubicBezTo>
                <a:cubicBezTo>
                  <a:pt x="0" y="1"/>
                  <a:pt x="0" y="1"/>
                  <a:pt x="0" y="1"/>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08" name="Google Shape;1408;p13"/>
          <p:cNvSpPr/>
          <p:nvPr/>
        </p:nvSpPr>
        <p:spPr>
          <a:xfrm>
            <a:off x="5673666" y="3244974"/>
            <a:ext cx="220" cy="35"/>
          </a:xfrm>
          <a:custGeom>
            <a:avLst/>
            <a:gdLst/>
            <a:ahLst/>
            <a:cxnLst/>
            <a:rect l="l" t="t" r="r" b="b"/>
            <a:pathLst>
              <a:path w="5" h="1" extrusionOk="0">
                <a:moveTo>
                  <a:pt x="4" y="0"/>
                </a:moveTo>
                <a:cubicBezTo>
                  <a:pt x="1" y="0"/>
                  <a:pt x="4" y="0"/>
                  <a:pt x="4" y="0"/>
                </a:cubicBezTo>
                <a:cubicBezTo>
                  <a:pt x="4" y="0"/>
                  <a:pt x="4" y="0"/>
                  <a:pt x="4" y="0"/>
                </a:cubicBezTo>
                <a:cubicBezTo>
                  <a:pt x="4" y="0"/>
                  <a:pt x="4" y="0"/>
                  <a:pt x="4" y="0"/>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09" name="Google Shape;1409;p13"/>
          <p:cNvSpPr/>
          <p:nvPr/>
        </p:nvSpPr>
        <p:spPr>
          <a:xfrm>
            <a:off x="5672567" y="3244727"/>
            <a:ext cx="351" cy="140"/>
          </a:xfrm>
          <a:custGeom>
            <a:avLst/>
            <a:gdLst/>
            <a:ahLst/>
            <a:cxnLst/>
            <a:rect l="l" t="t" r="r" b="b"/>
            <a:pathLst>
              <a:path w="8" h="4" extrusionOk="0">
                <a:moveTo>
                  <a:pt x="0" y="0"/>
                </a:moveTo>
                <a:cubicBezTo>
                  <a:pt x="0" y="0"/>
                  <a:pt x="0" y="4"/>
                  <a:pt x="0" y="4"/>
                </a:cubicBezTo>
                <a:lnTo>
                  <a:pt x="4" y="4"/>
                </a:lnTo>
                <a:cubicBezTo>
                  <a:pt x="8" y="0"/>
                  <a:pt x="4" y="0"/>
                  <a:pt x="0" y="0"/>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10" name="Google Shape;1410;p13"/>
          <p:cNvSpPr/>
          <p:nvPr/>
        </p:nvSpPr>
        <p:spPr>
          <a:xfrm>
            <a:off x="5672875" y="3245219"/>
            <a:ext cx="220" cy="175"/>
          </a:xfrm>
          <a:custGeom>
            <a:avLst/>
            <a:gdLst/>
            <a:ahLst/>
            <a:cxnLst/>
            <a:rect l="l" t="t" r="r" b="b"/>
            <a:pathLst>
              <a:path w="5" h="5" extrusionOk="0">
                <a:moveTo>
                  <a:pt x="1" y="1"/>
                </a:moveTo>
                <a:cubicBezTo>
                  <a:pt x="1" y="1"/>
                  <a:pt x="1" y="4"/>
                  <a:pt x="1" y="4"/>
                </a:cubicBezTo>
                <a:lnTo>
                  <a:pt x="4" y="4"/>
                </a:lnTo>
                <a:cubicBezTo>
                  <a:pt x="4" y="1"/>
                  <a:pt x="1" y="1"/>
                  <a:pt x="1" y="1"/>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11" name="Google Shape;1411;p13"/>
          <p:cNvSpPr/>
          <p:nvPr/>
        </p:nvSpPr>
        <p:spPr>
          <a:xfrm>
            <a:off x="5672875" y="3245530"/>
            <a:ext cx="220" cy="245"/>
          </a:xfrm>
          <a:custGeom>
            <a:avLst/>
            <a:gdLst/>
            <a:ahLst/>
            <a:cxnLst/>
            <a:rect l="l" t="t" r="r" b="b"/>
            <a:pathLst>
              <a:path w="5" h="7" extrusionOk="0">
                <a:moveTo>
                  <a:pt x="2" y="1"/>
                </a:moveTo>
                <a:cubicBezTo>
                  <a:pt x="1" y="1"/>
                  <a:pt x="1" y="1"/>
                  <a:pt x="1" y="3"/>
                </a:cubicBezTo>
                <a:cubicBezTo>
                  <a:pt x="1" y="3"/>
                  <a:pt x="1" y="6"/>
                  <a:pt x="1" y="6"/>
                </a:cubicBezTo>
                <a:cubicBezTo>
                  <a:pt x="1" y="6"/>
                  <a:pt x="4" y="3"/>
                  <a:pt x="4" y="3"/>
                </a:cubicBezTo>
                <a:cubicBezTo>
                  <a:pt x="4" y="3"/>
                  <a:pt x="3" y="1"/>
                  <a:pt x="2" y="1"/>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12" name="Google Shape;1412;p13"/>
          <p:cNvSpPr/>
          <p:nvPr/>
        </p:nvSpPr>
        <p:spPr>
          <a:xfrm>
            <a:off x="5672875" y="3248954"/>
            <a:ext cx="220" cy="245"/>
          </a:xfrm>
          <a:custGeom>
            <a:avLst/>
            <a:gdLst/>
            <a:ahLst/>
            <a:cxnLst/>
            <a:rect l="l" t="t" r="r" b="b"/>
            <a:pathLst>
              <a:path w="5" h="7" extrusionOk="0">
                <a:moveTo>
                  <a:pt x="3" y="1"/>
                </a:moveTo>
                <a:cubicBezTo>
                  <a:pt x="3" y="1"/>
                  <a:pt x="2" y="1"/>
                  <a:pt x="1" y="2"/>
                </a:cubicBezTo>
                <a:cubicBezTo>
                  <a:pt x="1" y="2"/>
                  <a:pt x="1" y="6"/>
                  <a:pt x="1" y="6"/>
                </a:cubicBezTo>
                <a:cubicBezTo>
                  <a:pt x="4" y="6"/>
                  <a:pt x="4" y="6"/>
                  <a:pt x="4" y="2"/>
                </a:cubicBezTo>
                <a:cubicBezTo>
                  <a:pt x="4" y="2"/>
                  <a:pt x="4" y="1"/>
                  <a:pt x="3" y="1"/>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13" name="Google Shape;1413;p13"/>
          <p:cNvSpPr/>
          <p:nvPr/>
        </p:nvSpPr>
        <p:spPr>
          <a:xfrm>
            <a:off x="5675599" y="3245604"/>
            <a:ext cx="177" cy="175"/>
          </a:xfrm>
          <a:custGeom>
            <a:avLst/>
            <a:gdLst/>
            <a:ahLst/>
            <a:cxnLst/>
            <a:rect l="l" t="t" r="r" b="b"/>
            <a:pathLst>
              <a:path w="4" h="5" extrusionOk="0">
                <a:moveTo>
                  <a:pt x="0" y="1"/>
                </a:moveTo>
                <a:cubicBezTo>
                  <a:pt x="0" y="1"/>
                  <a:pt x="0" y="4"/>
                  <a:pt x="0" y="4"/>
                </a:cubicBezTo>
                <a:lnTo>
                  <a:pt x="4" y="4"/>
                </a:lnTo>
                <a:cubicBezTo>
                  <a:pt x="4" y="4"/>
                  <a:pt x="4" y="1"/>
                  <a:pt x="0" y="1"/>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14" name="Google Shape;1414;p13"/>
          <p:cNvSpPr/>
          <p:nvPr/>
        </p:nvSpPr>
        <p:spPr>
          <a:xfrm>
            <a:off x="5672567" y="3244206"/>
            <a:ext cx="220" cy="175"/>
          </a:xfrm>
          <a:custGeom>
            <a:avLst/>
            <a:gdLst/>
            <a:ahLst/>
            <a:cxnLst/>
            <a:rect l="l" t="t" r="r" b="b"/>
            <a:pathLst>
              <a:path w="5" h="5" extrusionOk="0">
                <a:moveTo>
                  <a:pt x="0" y="1"/>
                </a:moveTo>
                <a:cubicBezTo>
                  <a:pt x="0" y="1"/>
                  <a:pt x="0" y="1"/>
                  <a:pt x="0" y="4"/>
                </a:cubicBezTo>
                <a:cubicBezTo>
                  <a:pt x="4" y="4"/>
                  <a:pt x="4" y="1"/>
                  <a:pt x="0" y="1"/>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15" name="Google Shape;1415;p13"/>
          <p:cNvSpPr/>
          <p:nvPr/>
        </p:nvSpPr>
        <p:spPr>
          <a:xfrm>
            <a:off x="5672745" y="3245111"/>
            <a:ext cx="44" cy="140"/>
          </a:xfrm>
          <a:custGeom>
            <a:avLst/>
            <a:gdLst/>
            <a:ahLst/>
            <a:cxnLst/>
            <a:rect l="l" t="t" r="r" b="b"/>
            <a:pathLst>
              <a:path w="1" h="4" extrusionOk="0">
                <a:moveTo>
                  <a:pt x="0" y="0"/>
                </a:moveTo>
                <a:cubicBezTo>
                  <a:pt x="0" y="0"/>
                  <a:pt x="0" y="4"/>
                  <a:pt x="0" y="0"/>
                </a:cubicBezTo>
                <a:cubicBezTo>
                  <a:pt x="0" y="0"/>
                  <a:pt x="0" y="0"/>
                  <a:pt x="0" y="0"/>
                </a:cubicBezTo>
                <a:cubicBezTo>
                  <a:pt x="0" y="0"/>
                  <a:pt x="0" y="0"/>
                  <a:pt x="0" y="0"/>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16" name="Google Shape;1416;p13"/>
          <p:cNvSpPr/>
          <p:nvPr/>
        </p:nvSpPr>
        <p:spPr>
          <a:xfrm>
            <a:off x="5672567" y="3244447"/>
            <a:ext cx="220" cy="140"/>
          </a:xfrm>
          <a:custGeom>
            <a:avLst/>
            <a:gdLst/>
            <a:ahLst/>
            <a:cxnLst/>
            <a:rect l="l" t="t" r="r" b="b"/>
            <a:pathLst>
              <a:path w="5" h="4" extrusionOk="0">
                <a:moveTo>
                  <a:pt x="0" y="1"/>
                </a:moveTo>
                <a:cubicBezTo>
                  <a:pt x="0" y="3"/>
                  <a:pt x="1" y="4"/>
                  <a:pt x="2" y="4"/>
                </a:cubicBezTo>
                <a:cubicBezTo>
                  <a:pt x="3" y="4"/>
                  <a:pt x="4" y="3"/>
                  <a:pt x="4" y="1"/>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17" name="Google Shape;1417;p13"/>
          <p:cNvSpPr/>
          <p:nvPr/>
        </p:nvSpPr>
        <p:spPr>
          <a:xfrm>
            <a:off x="5673884" y="3246474"/>
            <a:ext cx="177" cy="105"/>
          </a:xfrm>
          <a:custGeom>
            <a:avLst/>
            <a:gdLst/>
            <a:ahLst/>
            <a:cxnLst/>
            <a:rect l="l" t="t" r="r" b="b"/>
            <a:pathLst>
              <a:path w="4" h="3" extrusionOk="0">
                <a:moveTo>
                  <a:pt x="3" y="1"/>
                </a:moveTo>
                <a:cubicBezTo>
                  <a:pt x="1" y="1"/>
                  <a:pt x="1" y="3"/>
                  <a:pt x="2" y="3"/>
                </a:cubicBezTo>
                <a:cubicBezTo>
                  <a:pt x="3" y="3"/>
                  <a:pt x="3" y="2"/>
                  <a:pt x="3" y="1"/>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18" name="Google Shape;1418;p13"/>
          <p:cNvSpPr/>
          <p:nvPr/>
        </p:nvSpPr>
        <p:spPr>
          <a:xfrm>
            <a:off x="5675291" y="3245848"/>
            <a:ext cx="177" cy="35"/>
          </a:xfrm>
          <a:custGeom>
            <a:avLst/>
            <a:gdLst/>
            <a:ahLst/>
            <a:cxnLst/>
            <a:rect l="l" t="t" r="r" b="b"/>
            <a:pathLst>
              <a:path w="4" h="1" extrusionOk="0">
                <a:moveTo>
                  <a:pt x="0" y="1"/>
                </a:moveTo>
                <a:cubicBezTo>
                  <a:pt x="0" y="1"/>
                  <a:pt x="4" y="1"/>
                  <a:pt x="4" y="1"/>
                </a:cubicBezTo>
                <a:cubicBezTo>
                  <a:pt x="4" y="1"/>
                  <a:pt x="4" y="1"/>
                  <a:pt x="4" y="1"/>
                </a:cubicBezTo>
                <a:cubicBezTo>
                  <a:pt x="4" y="1"/>
                  <a:pt x="0" y="1"/>
                  <a:pt x="0" y="1"/>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19" name="Google Shape;1419;p13"/>
          <p:cNvSpPr/>
          <p:nvPr/>
        </p:nvSpPr>
        <p:spPr>
          <a:xfrm>
            <a:off x="5674019" y="3246232"/>
            <a:ext cx="44" cy="175"/>
          </a:xfrm>
          <a:custGeom>
            <a:avLst/>
            <a:gdLst/>
            <a:ahLst/>
            <a:cxnLst/>
            <a:rect l="l" t="t" r="r" b="b"/>
            <a:pathLst>
              <a:path w="1" h="5" extrusionOk="0">
                <a:moveTo>
                  <a:pt x="0" y="1"/>
                </a:moveTo>
                <a:cubicBezTo>
                  <a:pt x="0" y="4"/>
                  <a:pt x="0" y="4"/>
                  <a:pt x="0" y="4"/>
                </a:cubicBezTo>
                <a:cubicBezTo>
                  <a:pt x="0" y="1"/>
                  <a:pt x="0" y="1"/>
                  <a:pt x="0" y="1"/>
                </a:cubicBezTo>
                <a:cubicBezTo>
                  <a:pt x="0" y="1"/>
                  <a:pt x="0" y="1"/>
                  <a:pt x="0" y="1"/>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20" name="Google Shape;1420;p13"/>
          <p:cNvSpPr/>
          <p:nvPr/>
        </p:nvSpPr>
        <p:spPr>
          <a:xfrm>
            <a:off x="5674941" y="3246124"/>
            <a:ext cx="44" cy="140"/>
          </a:xfrm>
          <a:custGeom>
            <a:avLst/>
            <a:gdLst/>
            <a:ahLst/>
            <a:cxnLst/>
            <a:rect l="l" t="t" r="r" b="b"/>
            <a:pathLst>
              <a:path w="1" h="4" extrusionOk="0">
                <a:moveTo>
                  <a:pt x="1" y="0"/>
                </a:moveTo>
                <a:cubicBezTo>
                  <a:pt x="1" y="4"/>
                  <a:pt x="1" y="4"/>
                  <a:pt x="1" y="4"/>
                </a:cubicBezTo>
                <a:cubicBezTo>
                  <a:pt x="1" y="4"/>
                  <a:pt x="1" y="0"/>
                  <a:pt x="1" y="0"/>
                </a:cubicBezTo>
                <a:cubicBezTo>
                  <a:pt x="1" y="0"/>
                  <a:pt x="1" y="0"/>
                  <a:pt x="1" y="0"/>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21" name="Google Shape;1421;p13"/>
          <p:cNvSpPr/>
          <p:nvPr/>
        </p:nvSpPr>
        <p:spPr>
          <a:xfrm>
            <a:off x="5675422" y="3245743"/>
            <a:ext cx="220" cy="35"/>
          </a:xfrm>
          <a:custGeom>
            <a:avLst/>
            <a:gdLst/>
            <a:ahLst/>
            <a:cxnLst/>
            <a:rect l="l" t="t" r="r" b="b"/>
            <a:pathLst>
              <a:path w="5" h="1" extrusionOk="0">
                <a:moveTo>
                  <a:pt x="1" y="0"/>
                </a:moveTo>
                <a:cubicBezTo>
                  <a:pt x="1" y="0"/>
                  <a:pt x="1" y="0"/>
                  <a:pt x="4" y="0"/>
                </a:cubicBezTo>
                <a:cubicBezTo>
                  <a:pt x="4" y="0"/>
                  <a:pt x="4" y="0"/>
                  <a:pt x="1" y="0"/>
                </a:cubicBezTo>
                <a:cubicBezTo>
                  <a:pt x="1" y="0"/>
                  <a:pt x="1" y="0"/>
                  <a:pt x="1" y="0"/>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22" name="Google Shape;1422;p13"/>
          <p:cNvSpPr/>
          <p:nvPr/>
        </p:nvSpPr>
        <p:spPr>
          <a:xfrm>
            <a:off x="5675908" y="3245464"/>
            <a:ext cx="220" cy="175"/>
          </a:xfrm>
          <a:custGeom>
            <a:avLst/>
            <a:gdLst/>
            <a:ahLst/>
            <a:cxnLst/>
            <a:rect l="l" t="t" r="r" b="b"/>
            <a:pathLst>
              <a:path w="5" h="5" extrusionOk="0">
                <a:moveTo>
                  <a:pt x="4" y="1"/>
                </a:moveTo>
                <a:cubicBezTo>
                  <a:pt x="1" y="1"/>
                  <a:pt x="4" y="5"/>
                  <a:pt x="4" y="5"/>
                </a:cubicBezTo>
                <a:cubicBezTo>
                  <a:pt x="4" y="5"/>
                  <a:pt x="4" y="5"/>
                  <a:pt x="4" y="1"/>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23" name="Google Shape;1423;p13"/>
          <p:cNvSpPr/>
          <p:nvPr/>
        </p:nvSpPr>
        <p:spPr>
          <a:xfrm>
            <a:off x="5668743" y="3242179"/>
            <a:ext cx="1628" cy="5870"/>
          </a:xfrm>
          <a:custGeom>
            <a:avLst/>
            <a:gdLst/>
            <a:ahLst/>
            <a:cxnLst/>
            <a:rect l="l" t="t" r="r" b="b"/>
            <a:pathLst>
              <a:path w="37" h="168" extrusionOk="0">
                <a:moveTo>
                  <a:pt x="29" y="1"/>
                </a:moveTo>
                <a:cubicBezTo>
                  <a:pt x="33" y="8"/>
                  <a:pt x="33" y="15"/>
                  <a:pt x="29" y="19"/>
                </a:cubicBezTo>
                <a:cubicBezTo>
                  <a:pt x="26" y="30"/>
                  <a:pt x="19" y="41"/>
                  <a:pt x="15" y="51"/>
                </a:cubicBezTo>
                <a:cubicBezTo>
                  <a:pt x="22" y="41"/>
                  <a:pt x="26" y="33"/>
                  <a:pt x="29" y="22"/>
                </a:cubicBezTo>
                <a:cubicBezTo>
                  <a:pt x="33" y="15"/>
                  <a:pt x="37" y="8"/>
                  <a:pt x="33" y="1"/>
                </a:cubicBezTo>
                <a:close/>
                <a:moveTo>
                  <a:pt x="15" y="55"/>
                </a:moveTo>
                <a:lnTo>
                  <a:pt x="15" y="55"/>
                </a:lnTo>
                <a:cubicBezTo>
                  <a:pt x="11" y="59"/>
                  <a:pt x="8" y="66"/>
                  <a:pt x="4" y="73"/>
                </a:cubicBezTo>
                <a:cubicBezTo>
                  <a:pt x="0" y="88"/>
                  <a:pt x="4" y="99"/>
                  <a:pt x="8" y="113"/>
                </a:cubicBezTo>
                <a:cubicBezTo>
                  <a:pt x="4" y="99"/>
                  <a:pt x="4" y="88"/>
                  <a:pt x="8" y="73"/>
                </a:cubicBezTo>
                <a:cubicBezTo>
                  <a:pt x="8" y="66"/>
                  <a:pt x="11" y="62"/>
                  <a:pt x="15" y="55"/>
                </a:cubicBezTo>
                <a:close/>
                <a:moveTo>
                  <a:pt x="8" y="113"/>
                </a:moveTo>
                <a:lnTo>
                  <a:pt x="8" y="113"/>
                </a:lnTo>
                <a:cubicBezTo>
                  <a:pt x="11" y="117"/>
                  <a:pt x="11" y="120"/>
                  <a:pt x="15" y="124"/>
                </a:cubicBezTo>
                <a:cubicBezTo>
                  <a:pt x="15" y="120"/>
                  <a:pt x="11" y="117"/>
                  <a:pt x="8" y="113"/>
                </a:cubicBezTo>
                <a:close/>
                <a:moveTo>
                  <a:pt x="26" y="153"/>
                </a:moveTo>
                <a:cubicBezTo>
                  <a:pt x="26" y="157"/>
                  <a:pt x="22" y="164"/>
                  <a:pt x="22" y="167"/>
                </a:cubicBezTo>
                <a:cubicBezTo>
                  <a:pt x="26" y="164"/>
                  <a:pt x="26" y="157"/>
                  <a:pt x="26" y="153"/>
                </a:cubicBez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24" name="Google Shape;1424;p13"/>
          <p:cNvSpPr/>
          <p:nvPr/>
        </p:nvSpPr>
        <p:spPr>
          <a:xfrm>
            <a:off x="5669535" y="3241761"/>
            <a:ext cx="703" cy="628"/>
          </a:xfrm>
          <a:custGeom>
            <a:avLst/>
            <a:gdLst/>
            <a:ahLst/>
            <a:cxnLst/>
            <a:rect l="l" t="t" r="r" b="b"/>
            <a:pathLst>
              <a:path w="16" h="18" extrusionOk="0">
                <a:moveTo>
                  <a:pt x="4" y="0"/>
                </a:moveTo>
                <a:cubicBezTo>
                  <a:pt x="3" y="0"/>
                  <a:pt x="2" y="1"/>
                  <a:pt x="1" y="2"/>
                </a:cubicBezTo>
                <a:cubicBezTo>
                  <a:pt x="1" y="2"/>
                  <a:pt x="1" y="2"/>
                  <a:pt x="1" y="5"/>
                </a:cubicBezTo>
                <a:cubicBezTo>
                  <a:pt x="1" y="5"/>
                  <a:pt x="1" y="9"/>
                  <a:pt x="4" y="9"/>
                </a:cubicBezTo>
                <a:cubicBezTo>
                  <a:pt x="4" y="12"/>
                  <a:pt x="11" y="17"/>
                  <a:pt x="14" y="17"/>
                </a:cubicBezTo>
                <a:cubicBezTo>
                  <a:pt x="15" y="17"/>
                  <a:pt x="15" y="17"/>
                  <a:pt x="15" y="16"/>
                </a:cubicBezTo>
                <a:cubicBezTo>
                  <a:pt x="15" y="13"/>
                  <a:pt x="11" y="5"/>
                  <a:pt x="8" y="2"/>
                </a:cubicBezTo>
                <a:cubicBezTo>
                  <a:pt x="8" y="2"/>
                  <a:pt x="6" y="0"/>
                  <a:pt x="4" y="0"/>
                </a:cubicBezTo>
                <a:close/>
              </a:path>
            </a:pathLst>
          </a:custGeom>
          <a:solidFill>
            <a:srgbClr val="0CB89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25" name="Google Shape;1425;p13"/>
          <p:cNvSpPr/>
          <p:nvPr/>
        </p:nvSpPr>
        <p:spPr>
          <a:xfrm>
            <a:off x="5669711" y="3241932"/>
            <a:ext cx="527" cy="419"/>
          </a:xfrm>
          <a:custGeom>
            <a:avLst/>
            <a:gdLst/>
            <a:ahLst/>
            <a:cxnLst/>
            <a:rect l="l" t="t" r="r" b="b"/>
            <a:pathLst>
              <a:path w="12" h="12" extrusionOk="0">
                <a:moveTo>
                  <a:pt x="11" y="11"/>
                </a:moveTo>
                <a:cubicBezTo>
                  <a:pt x="11" y="11"/>
                  <a:pt x="11" y="11"/>
                  <a:pt x="11" y="11"/>
                </a:cubicBezTo>
                <a:cubicBezTo>
                  <a:pt x="7" y="8"/>
                  <a:pt x="4" y="4"/>
                  <a:pt x="0" y="0"/>
                </a:cubicBezTo>
                <a:cubicBezTo>
                  <a:pt x="0" y="0"/>
                  <a:pt x="0" y="0"/>
                  <a:pt x="0" y="0"/>
                </a:cubicBezTo>
                <a:cubicBezTo>
                  <a:pt x="0" y="0"/>
                  <a:pt x="0" y="0"/>
                  <a:pt x="0" y="0"/>
                </a:cubicBezTo>
                <a:cubicBezTo>
                  <a:pt x="4" y="4"/>
                  <a:pt x="7" y="8"/>
                  <a:pt x="11" y="11"/>
                </a:cubicBezTo>
                <a:cubicBezTo>
                  <a:pt x="11" y="11"/>
                  <a:pt x="11" y="11"/>
                  <a:pt x="11" y="11"/>
                </a:cubicBezTo>
                <a:lnTo>
                  <a:pt x="11" y="11"/>
                </a:ln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26" name="Google Shape;1426;p13"/>
          <p:cNvSpPr/>
          <p:nvPr/>
        </p:nvSpPr>
        <p:spPr>
          <a:xfrm>
            <a:off x="5670195" y="3241722"/>
            <a:ext cx="659" cy="664"/>
          </a:xfrm>
          <a:custGeom>
            <a:avLst/>
            <a:gdLst/>
            <a:ahLst/>
            <a:cxnLst/>
            <a:rect l="l" t="t" r="r" b="b"/>
            <a:pathLst>
              <a:path w="15" h="19" extrusionOk="0">
                <a:moveTo>
                  <a:pt x="10" y="0"/>
                </a:moveTo>
                <a:cubicBezTo>
                  <a:pt x="8" y="0"/>
                  <a:pt x="7" y="1"/>
                  <a:pt x="7" y="3"/>
                </a:cubicBezTo>
                <a:cubicBezTo>
                  <a:pt x="4" y="6"/>
                  <a:pt x="0" y="14"/>
                  <a:pt x="0" y="17"/>
                </a:cubicBezTo>
                <a:cubicBezTo>
                  <a:pt x="0" y="18"/>
                  <a:pt x="0" y="18"/>
                  <a:pt x="1" y="18"/>
                </a:cubicBezTo>
                <a:cubicBezTo>
                  <a:pt x="4" y="18"/>
                  <a:pt x="11" y="13"/>
                  <a:pt x="11" y="10"/>
                </a:cubicBezTo>
                <a:cubicBezTo>
                  <a:pt x="15" y="6"/>
                  <a:pt x="15" y="6"/>
                  <a:pt x="15" y="3"/>
                </a:cubicBezTo>
                <a:cubicBezTo>
                  <a:pt x="13" y="1"/>
                  <a:pt x="11" y="0"/>
                  <a:pt x="10" y="0"/>
                </a:cubicBezTo>
                <a:close/>
              </a:path>
            </a:pathLst>
          </a:custGeom>
          <a:solidFill>
            <a:srgbClr val="0CB89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27" name="Google Shape;1427;p13"/>
          <p:cNvSpPr/>
          <p:nvPr/>
        </p:nvSpPr>
        <p:spPr>
          <a:xfrm>
            <a:off x="5670194" y="3241932"/>
            <a:ext cx="351" cy="419"/>
          </a:xfrm>
          <a:custGeom>
            <a:avLst/>
            <a:gdLst/>
            <a:ahLst/>
            <a:cxnLst/>
            <a:rect l="l" t="t" r="r" b="b"/>
            <a:pathLst>
              <a:path w="8" h="12" extrusionOk="0">
                <a:moveTo>
                  <a:pt x="7" y="0"/>
                </a:moveTo>
                <a:cubicBezTo>
                  <a:pt x="4" y="4"/>
                  <a:pt x="0" y="8"/>
                  <a:pt x="0" y="11"/>
                </a:cubicBezTo>
                <a:cubicBezTo>
                  <a:pt x="4" y="8"/>
                  <a:pt x="7" y="4"/>
                  <a:pt x="7" y="0"/>
                </a:cubicBez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28" name="Google Shape;1428;p13"/>
          <p:cNvSpPr/>
          <p:nvPr/>
        </p:nvSpPr>
        <p:spPr>
          <a:xfrm>
            <a:off x="5669227" y="3242250"/>
            <a:ext cx="835" cy="978"/>
          </a:xfrm>
          <a:custGeom>
            <a:avLst/>
            <a:gdLst/>
            <a:ahLst/>
            <a:cxnLst/>
            <a:rect l="l" t="t" r="r" b="b"/>
            <a:pathLst>
              <a:path w="19" h="28" extrusionOk="0">
                <a:moveTo>
                  <a:pt x="7" y="1"/>
                </a:moveTo>
                <a:cubicBezTo>
                  <a:pt x="6" y="1"/>
                  <a:pt x="5" y="1"/>
                  <a:pt x="4" y="2"/>
                </a:cubicBezTo>
                <a:cubicBezTo>
                  <a:pt x="4" y="2"/>
                  <a:pt x="0" y="6"/>
                  <a:pt x="0" y="6"/>
                </a:cubicBezTo>
                <a:cubicBezTo>
                  <a:pt x="0" y="10"/>
                  <a:pt x="0" y="10"/>
                  <a:pt x="4" y="13"/>
                </a:cubicBezTo>
                <a:cubicBezTo>
                  <a:pt x="4" y="17"/>
                  <a:pt x="15" y="28"/>
                  <a:pt x="15" y="28"/>
                </a:cubicBezTo>
                <a:cubicBezTo>
                  <a:pt x="18" y="24"/>
                  <a:pt x="15" y="10"/>
                  <a:pt x="11" y="6"/>
                </a:cubicBezTo>
                <a:cubicBezTo>
                  <a:pt x="11" y="3"/>
                  <a:pt x="9" y="1"/>
                  <a:pt x="7" y="1"/>
                </a:cubicBezTo>
                <a:close/>
              </a:path>
            </a:pathLst>
          </a:custGeom>
          <a:solidFill>
            <a:srgbClr val="0CB89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29" name="Google Shape;1429;p13"/>
          <p:cNvSpPr/>
          <p:nvPr/>
        </p:nvSpPr>
        <p:spPr>
          <a:xfrm>
            <a:off x="5669534" y="3242561"/>
            <a:ext cx="351" cy="559"/>
          </a:xfrm>
          <a:custGeom>
            <a:avLst/>
            <a:gdLst/>
            <a:ahLst/>
            <a:cxnLst/>
            <a:rect l="l" t="t" r="r" b="b"/>
            <a:pathLst>
              <a:path w="8" h="16" extrusionOk="0">
                <a:moveTo>
                  <a:pt x="8" y="15"/>
                </a:moveTo>
                <a:lnTo>
                  <a:pt x="8" y="15"/>
                </a:lnTo>
                <a:cubicBezTo>
                  <a:pt x="8" y="15"/>
                  <a:pt x="8" y="15"/>
                  <a:pt x="8" y="15"/>
                </a:cubicBezTo>
                <a:cubicBezTo>
                  <a:pt x="8" y="11"/>
                  <a:pt x="4" y="4"/>
                  <a:pt x="1" y="1"/>
                </a:cubicBezTo>
                <a:cubicBezTo>
                  <a:pt x="1" y="1"/>
                  <a:pt x="1" y="1"/>
                  <a:pt x="1" y="1"/>
                </a:cubicBezTo>
                <a:cubicBezTo>
                  <a:pt x="1" y="1"/>
                  <a:pt x="1" y="1"/>
                  <a:pt x="1" y="1"/>
                </a:cubicBezTo>
                <a:cubicBezTo>
                  <a:pt x="4" y="4"/>
                  <a:pt x="8" y="11"/>
                  <a:pt x="8" y="15"/>
                </a:cubicBezTo>
                <a:cubicBezTo>
                  <a:pt x="8" y="15"/>
                  <a:pt x="8" y="15"/>
                  <a:pt x="8" y="15"/>
                </a:cubicBez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30" name="Google Shape;1430;p13"/>
          <p:cNvSpPr/>
          <p:nvPr/>
        </p:nvSpPr>
        <p:spPr>
          <a:xfrm>
            <a:off x="5669843" y="3242460"/>
            <a:ext cx="1011" cy="699"/>
          </a:xfrm>
          <a:custGeom>
            <a:avLst/>
            <a:gdLst/>
            <a:ahLst/>
            <a:cxnLst/>
            <a:rect l="l" t="t" r="r" b="b"/>
            <a:pathLst>
              <a:path w="23" h="20" extrusionOk="0">
                <a:moveTo>
                  <a:pt x="19" y="1"/>
                </a:moveTo>
                <a:cubicBezTo>
                  <a:pt x="17" y="1"/>
                  <a:pt x="15" y="2"/>
                  <a:pt x="15" y="4"/>
                </a:cubicBezTo>
                <a:cubicBezTo>
                  <a:pt x="8" y="7"/>
                  <a:pt x="1" y="14"/>
                  <a:pt x="1" y="18"/>
                </a:cubicBezTo>
                <a:cubicBezTo>
                  <a:pt x="1" y="19"/>
                  <a:pt x="2" y="20"/>
                  <a:pt x="4" y="20"/>
                </a:cubicBezTo>
                <a:cubicBezTo>
                  <a:pt x="8" y="20"/>
                  <a:pt x="16" y="17"/>
                  <a:pt x="19" y="14"/>
                </a:cubicBezTo>
                <a:cubicBezTo>
                  <a:pt x="23" y="11"/>
                  <a:pt x="23" y="11"/>
                  <a:pt x="23" y="7"/>
                </a:cubicBezTo>
                <a:cubicBezTo>
                  <a:pt x="23" y="7"/>
                  <a:pt x="23" y="4"/>
                  <a:pt x="23" y="4"/>
                </a:cubicBezTo>
                <a:cubicBezTo>
                  <a:pt x="23" y="2"/>
                  <a:pt x="21" y="1"/>
                  <a:pt x="19" y="1"/>
                </a:cubicBezTo>
                <a:close/>
              </a:path>
            </a:pathLst>
          </a:custGeom>
          <a:solidFill>
            <a:srgbClr val="0CB89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31" name="Google Shape;1431;p13"/>
          <p:cNvSpPr/>
          <p:nvPr/>
        </p:nvSpPr>
        <p:spPr>
          <a:xfrm>
            <a:off x="5669843" y="3242700"/>
            <a:ext cx="703" cy="419"/>
          </a:xfrm>
          <a:custGeom>
            <a:avLst/>
            <a:gdLst/>
            <a:ahLst/>
            <a:cxnLst/>
            <a:rect l="l" t="t" r="r" b="b"/>
            <a:pathLst>
              <a:path w="16" h="12" extrusionOk="0">
                <a:moveTo>
                  <a:pt x="15" y="0"/>
                </a:moveTo>
                <a:cubicBezTo>
                  <a:pt x="11" y="4"/>
                  <a:pt x="4" y="7"/>
                  <a:pt x="1" y="11"/>
                </a:cubicBezTo>
                <a:lnTo>
                  <a:pt x="4" y="11"/>
                </a:lnTo>
                <a:cubicBezTo>
                  <a:pt x="4" y="7"/>
                  <a:pt x="11" y="4"/>
                  <a:pt x="15" y="0"/>
                </a:cubicBez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32" name="Google Shape;1432;p13"/>
          <p:cNvSpPr/>
          <p:nvPr/>
        </p:nvSpPr>
        <p:spPr>
          <a:xfrm>
            <a:off x="5668920" y="3243019"/>
            <a:ext cx="659" cy="978"/>
          </a:xfrm>
          <a:custGeom>
            <a:avLst/>
            <a:gdLst/>
            <a:ahLst/>
            <a:cxnLst/>
            <a:rect l="l" t="t" r="r" b="b"/>
            <a:pathLst>
              <a:path w="15" h="28" extrusionOk="0">
                <a:moveTo>
                  <a:pt x="7" y="1"/>
                </a:moveTo>
                <a:cubicBezTo>
                  <a:pt x="6" y="1"/>
                  <a:pt x="5" y="1"/>
                  <a:pt x="4" y="2"/>
                </a:cubicBezTo>
                <a:lnTo>
                  <a:pt x="0" y="2"/>
                </a:lnTo>
                <a:cubicBezTo>
                  <a:pt x="0" y="6"/>
                  <a:pt x="0" y="9"/>
                  <a:pt x="0" y="13"/>
                </a:cubicBezTo>
                <a:cubicBezTo>
                  <a:pt x="4" y="17"/>
                  <a:pt x="11" y="27"/>
                  <a:pt x="15" y="27"/>
                </a:cubicBezTo>
                <a:cubicBezTo>
                  <a:pt x="15" y="24"/>
                  <a:pt x="15" y="13"/>
                  <a:pt x="11" y="6"/>
                </a:cubicBezTo>
                <a:cubicBezTo>
                  <a:pt x="11" y="3"/>
                  <a:pt x="9" y="1"/>
                  <a:pt x="7" y="1"/>
                </a:cubicBezTo>
                <a:close/>
              </a:path>
            </a:pathLst>
          </a:custGeom>
          <a:solidFill>
            <a:srgbClr val="0CB89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33" name="Google Shape;1433;p13"/>
          <p:cNvSpPr/>
          <p:nvPr/>
        </p:nvSpPr>
        <p:spPr>
          <a:xfrm>
            <a:off x="5669226" y="3243330"/>
            <a:ext cx="351" cy="524"/>
          </a:xfrm>
          <a:custGeom>
            <a:avLst/>
            <a:gdLst/>
            <a:ahLst/>
            <a:cxnLst/>
            <a:rect l="l" t="t" r="r" b="b"/>
            <a:pathLst>
              <a:path w="8" h="15" extrusionOk="0">
                <a:moveTo>
                  <a:pt x="0" y="0"/>
                </a:moveTo>
                <a:lnTo>
                  <a:pt x="0" y="0"/>
                </a:lnTo>
                <a:cubicBezTo>
                  <a:pt x="0" y="4"/>
                  <a:pt x="4" y="11"/>
                  <a:pt x="4" y="15"/>
                </a:cubicBezTo>
                <a:lnTo>
                  <a:pt x="8" y="15"/>
                </a:lnTo>
                <a:cubicBezTo>
                  <a:pt x="8" y="11"/>
                  <a:pt x="4" y="4"/>
                  <a:pt x="0" y="0"/>
                </a:cubicBez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34" name="Google Shape;1434;p13"/>
          <p:cNvSpPr/>
          <p:nvPr/>
        </p:nvSpPr>
        <p:spPr>
          <a:xfrm>
            <a:off x="5669358" y="3243368"/>
            <a:ext cx="1186" cy="628"/>
          </a:xfrm>
          <a:custGeom>
            <a:avLst/>
            <a:gdLst/>
            <a:ahLst/>
            <a:cxnLst/>
            <a:rect l="l" t="t" r="r" b="b"/>
            <a:pathLst>
              <a:path w="27" h="18" extrusionOk="0">
                <a:moveTo>
                  <a:pt x="23" y="0"/>
                </a:moveTo>
                <a:cubicBezTo>
                  <a:pt x="21" y="0"/>
                  <a:pt x="19" y="1"/>
                  <a:pt x="19" y="3"/>
                </a:cubicBezTo>
                <a:cubicBezTo>
                  <a:pt x="12" y="3"/>
                  <a:pt x="1" y="14"/>
                  <a:pt x="1" y="17"/>
                </a:cubicBezTo>
                <a:cubicBezTo>
                  <a:pt x="5" y="17"/>
                  <a:pt x="19" y="14"/>
                  <a:pt x="19" y="14"/>
                </a:cubicBezTo>
                <a:cubicBezTo>
                  <a:pt x="26" y="10"/>
                  <a:pt x="26" y="10"/>
                  <a:pt x="26" y="7"/>
                </a:cubicBezTo>
                <a:cubicBezTo>
                  <a:pt x="26" y="7"/>
                  <a:pt x="26" y="7"/>
                  <a:pt x="26" y="3"/>
                </a:cubicBezTo>
                <a:cubicBezTo>
                  <a:pt x="26" y="1"/>
                  <a:pt x="24" y="0"/>
                  <a:pt x="23" y="0"/>
                </a:cubicBezTo>
                <a:close/>
              </a:path>
            </a:pathLst>
          </a:custGeom>
          <a:solidFill>
            <a:srgbClr val="0CB89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35" name="Google Shape;1435;p13"/>
          <p:cNvSpPr/>
          <p:nvPr/>
        </p:nvSpPr>
        <p:spPr>
          <a:xfrm>
            <a:off x="5669535" y="3243574"/>
            <a:ext cx="703" cy="279"/>
          </a:xfrm>
          <a:custGeom>
            <a:avLst/>
            <a:gdLst/>
            <a:ahLst/>
            <a:cxnLst/>
            <a:rect l="l" t="t" r="r" b="b"/>
            <a:pathLst>
              <a:path w="16" h="8" extrusionOk="0">
                <a:moveTo>
                  <a:pt x="15" y="1"/>
                </a:moveTo>
                <a:cubicBezTo>
                  <a:pt x="11" y="4"/>
                  <a:pt x="4" y="4"/>
                  <a:pt x="1" y="8"/>
                </a:cubicBezTo>
                <a:cubicBezTo>
                  <a:pt x="4" y="8"/>
                  <a:pt x="11" y="4"/>
                  <a:pt x="15" y="1"/>
                </a:cubicBez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36" name="Google Shape;1436;p13"/>
          <p:cNvSpPr/>
          <p:nvPr/>
        </p:nvSpPr>
        <p:spPr>
          <a:xfrm>
            <a:off x="5668437" y="3243819"/>
            <a:ext cx="659" cy="943"/>
          </a:xfrm>
          <a:custGeom>
            <a:avLst/>
            <a:gdLst/>
            <a:ahLst/>
            <a:cxnLst/>
            <a:rect l="l" t="t" r="r" b="b"/>
            <a:pathLst>
              <a:path w="15" h="27" extrusionOk="0">
                <a:moveTo>
                  <a:pt x="4" y="1"/>
                </a:moveTo>
                <a:cubicBezTo>
                  <a:pt x="4" y="1"/>
                  <a:pt x="4" y="4"/>
                  <a:pt x="0" y="4"/>
                </a:cubicBezTo>
                <a:cubicBezTo>
                  <a:pt x="0" y="8"/>
                  <a:pt x="0" y="8"/>
                  <a:pt x="4" y="15"/>
                </a:cubicBezTo>
                <a:cubicBezTo>
                  <a:pt x="4" y="15"/>
                  <a:pt x="10" y="27"/>
                  <a:pt x="13" y="27"/>
                </a:cubicBezTo>
                <a:cubicBezTo>
                  <a:pt x="14" y="27"/>
                  <a:pt x="14" y="27"/>
                  <a:pt x="15" y="26"/>
                </a:cubicBezTo>
                <a:cubicBezTo>
                  <a:pt x="15" y="26"/>
                  <a:pt x="15" y="12"/>
                  <a:pt x="11" y="8"/>
                </a:cubicBezTo>
                <a:cubicBezTo>
                  <a:pt x="11" y="4"/>
                  <a:pt x="7" y="1"/>
                  <a:pt x="4" y="1"/>
                </a:cubicBezTo>
                <a:close/>
              </a:path>
            </a:pathLst>
          </a:custGeom>
          <a:solidFill>
            <a:srgbClr val="0CB89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37" name="Google Shape;1437;p13"/>
          <p:cNvSpPr/>
          <p:nvPr/>
        </p:nvSpPr>
        <p:spPr>
          <a:xfrm>
            <a:off x="5668743" y="3244098"/>
            <a:ext cx="351" cy="664"/>
          </a:xfrm>
          <a:custGeom>
            <a:avLst/>
            <a:gdLst/>
            <a:ahLst/>
            <a:cxnLst/>
            <a:rect l="l" t="t" r="r" b="b"/>
            <a:pathLst>
              <a:path w="8" h="19" extrusionOk="0">
                <a:moveTo>
                  <a:pt x="0" y="0"/>
                </a:moveTo>
                <a:lnTo>
                  <a:pt x="0" y="0"/>
                </a:lnTo>
                <a:cubicBezTo>
                  <a:pt x="4" y="7"/>
                  <a:pt x="4" y="15"/>
                  <a:pt x="4" y="18"/>
                </a:cubicBezTo>
                <a:lnTo>
                  <a:pt x="8" y="18"/>
                </a:lnTo>
                <a:cubicBezTo>
                  <a:pt x="8" y="15"/>
                  <a:pt x="4" y="7"/>
                  <a:pt x="0" y="0"/>
                </a:cubicBez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38" name="Google Shape;1438;p13"/>
          <p:cNvSpPr/>
          <p:nvPr/>
        </p:nvSpPr>
        <p:spPr>
          <a:xfrm>
            <a:off x="5668919" y="3244206"/>
            <a:ext cx="1143" cy="594"/>
          </a:xfrm>
          <a:custGeom>
            <a:avLst/>
            <a:gdLst/>
            <a:ahLst/>
            <a:cxnLst/>
            <a:rect l="l" t="t" r="r" b="b"/>
            <a:pathLst>
              <a:path w="26" h="17" extrusionOk="0">
                <a:moveTo>
                  <a:pt x="18" y="1"/>
                </a:moveTo>
                <a:cubicBezTo>
                  <a:pt x="11" y="4"/>
                  <a:pt x="0" y="12"/>
                  <a:pt x="4" y="15"/>
                </a:cubicBezTo>
                <a:cubicBezTo>
                  <a:pt x="4" y="16"/>
                  <a:pt x="5" y="17"/>
                  <a:pt x="7" y="17"/>
                </a:cubicBezTo>
                <a:cubicBezTo>
                  <a:pt x="12" y="17"/>
                  <a:pt x="18" y="15"/>
                  <a:pt x="18" y="15"/>
                </a:cubicBezTo>
                <a:cubicBezTo>
                  <a:pt x="25" y="12"/>
                  <a:pt x="25" y="12"/>
                  <a:pt x="25" y="8"/>
                </a:cubicBezTo>
                <a:cubicBezTo>
                  <a:pt x="25" y="8"/>
                  <a:pt x="25" y="4"/>
                  <a:pt x="25" y="4"/>
                </a:cubicBezTo>
                <a:cubicBezTo>
                  <a:pt x="25" y="1"/>
                  <a:pt x="22" y="1"/>
                  <a:pt x="18" y="1"/>
                </a:cubicBezTo>
                <a:close/>
              </a:path>
            </a:pathLst>
          </a:custGeom>
          <a:solidFill>
            <a:srgbClr val="0CB89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39" name="Google Shape;1439;p13"/>
          <p:cNvSpPr/>
          <p:nvPr/>
        </p:nvSpPr>
        <p:spPr>
          <a:xfrm>
            <a:off x="5669051" y="3244450"/>
            <a:ext cx="703" cy="315"/>
          </a:xfrm>
          <a:custGeom>
            <a:avLst/>
            <a:gdLst/>
            <a:ahLst/>
            <a:cxnLst/>
            <a:rect l="l" t="t" r="r" b="b"/>
            <a:pathLst>
              <a:path w="16" h="9" extrusionOk="0">
                <a:moveTo>
                  <a:pt x="1" y="8"/>
                </a:moveTo>
                <a:cubicBezTo>
                  <a:pt x="1" y="8"/>
                  <a:pt x="1" y="8"/>
                  <a:pt x="1" y="8"/>
                </a:cubicBezTo>
                <a:cubicBezTo>
                  <a:pt x="1" y="8"/>
                  <a:pt x="1" y="8"/>
                  <a:pt x="1" y="8"/>
                </a:cubicBezTo>
                <a:cubicBezTo>
                  <a:pt x="4" y="5"/>
                  <a:pt x="12" y="1"/>
                  <a:pt x="15" y="1"/>
                </a:cubicBezTo>
                <a:cubicBezTo>
                  <a:pt x="15" y="1"/>
                  <a:pt x="15" y="1"/>
                  <a:pt x="15" y="1"/>
                </a:cubicBezTo>
                <a:cubicBezTo>
                  <a:pt x="15" y="1"/>
                  <a:pt x="15" y="1"/>
                  <a:pt x="15" y="1"/>
                </a:cubicBezTo>
                <a:cubicBezTo>
                  <a:pt x="12" y="1"/>
                  <a:pt x="4" y="5"/>
                  <a:pt x="1" y="8"/>
                </a:cubicBezTo>
                <a:cubicBezTo>
                  <a:pt x="1" y="8"/>
                  <a:pt x="1" y="8"/>
                  <a:pt x="1" y="8"/>
                </a:cubicBez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40" name="Google Shape;1440;p13"/>
          <p:cNvSpPr/>
          <p:nvPr/>
        </p:nvSpPr>
        <p:spPr>
          <a:xfrm>
            <a:off x="5668083" y="3244867"/>
            <a:ext cx="1011" cy="803"/>
          </a:xfrm>
          <a:custGeom>
            <a:avLst/>
            <a:gdLst/>
            <a:ahLst/>
            <a:cxnLst/>
            <a:rect l="l" t="t" r="r" b="b"/>
            <a:pathLst>
              <a:path w="23" h="23" extrusionOk="0">
                <a:moveTo>
                  <a:pt x="6" y="1"/>
                </a:moveTo>
                <a:cubicBezTo>
                  <a:pt x="5" y="1"/>
                  <a:pt x="3" y="2"/>
                  <a:pt x="1" y="3"/>
                </a:cubicBezTo>
                <a:cubicBezTo>
                  <a:pt x="1" y="3"/>
                  <a:pt x="1" y="7"/>
                  <a:pt x="1" y="7"/>
                </a:cubicBezTo>
                <a:cubicBezTo>
                  <a:pt x="1" y="11"/>
                  <a:pt x="1" y="11"/>
                  <a:pt x="5" y="14"/>
                </a:cubicBezTo>
                <a:cubicBezTo>
                  <a:pt x="5" y="17"/>
                  <a:pt x="14" y="23"/>
                  <a:pt x="18" y="23"/>
                </a:cubicBezTo>
                <a:cubicBezTo>
                  <a:pt x="19" y="23"/>
                  <a:pt x="19" y="22"/>
                  <a:pt x="19" y="22"/>
                </a:cubicBezTo>
                <a:cubicBezTo>
                  <a:pt x="23" y="18"/>
                  <a:pt x="15" y="7"/>
                  <a:pt x="12" y="3"/>
                </a:cubicBezTo>
                <a:cubicBezTo>
                  <a:pt x="10" y="2"/>
                  <a:pt x="8" y="1"/>
                  <a:pt x="6" y="1"/>
                </a:cubicBezTo>
                <a:close/>
              </a:path>
            </a:pathLst>
          </a:custGeom>
          <a:solidFill>
            <a:srgbClr val="0CB89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41" name="Google Shape;1441;p13"/>
          <p:cNvSpPr/>
          <p:nvPr/>
        </p:nvSpPr>
        <p:spPr>
          <a:xfrm>
            <a:off x="5668437" y="3245111"/>
            <a:ext cx="527" cy="524"/>
          </a:xfrm>
          <a:custGeom>
            <a:avLst/>
            <a:gdLst/>
            <a:ahLst/>
            <a:cxnLst/>
            <a:rect l="l" t="t" r="r" b="b"/>
            <a:pathLst>
              <a:path w="12" h="15" extrusionOk="0">
                <a:moveTo>
                  <a:pt x="11" y="15"/>
                </a:moveTo>
                <a:cubicBezTo>
                  <a:pt x="11" y="15"/>
                  <a:pt x="11" y="15"/>
                  <a:pt x="11" y="15"/>
                </a:cubicBezTo>
                <a:cubicBezTo>
                  <a:pt x="7" y="11"/>
                  <a:pt x="4" y="4"/>
                  <a:pt x="0" y="0"/>
                </a:cubicBezTo>
                <a:cubicBezTo>
                  <a:pt x="0" y="0"/>
                  <a:pt x="0" y="0"/>
                  <a:pt x="0" y="0"/>
                </a:cubicBezTo>
                <a:cubicBezTo>
                  <a:pt x="0" y="0"/>
                  <a:pt x="0" y="0"/>
                  <a:pt x="0" y="0"/>
                </a:cubicBezTo>
                <a:cubicBezTo>
                  <a:pt x="4" y="4"/>
                  <a:pt x="7" y="11"/>
                  <a:pt x="11" y="15"/>
                </a:cubicBezTo>
                <a:cubicBezTo>
                  <a:pt x="11" y="15"/>
                  <a:pt x="11" y="15"/>
                  <a:pt x="11" y="15"/>
                </a:cubicBez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42" name="Google Shape;1442;p13"/>
          <p:cNvSpPr/>
          <p:nvPr/>
        </p:nvSpPr>
        <p:spPr>
          <a:xfrm>
            <a:off x="5668921" y="3244835"/>
            <a:ext cx="835" cy="839"/>
          </a:xfrm>
          <a:custGeom>
            <a:avLst/>
            <a:gdLst/>
            <a:ahLst/>
            <a:cxnLst/>
            <a:rect l="l" t="t" r="r" b="b"/>
            <a:pathLst>
              <a:path w="19" h="24" extrusionOk="0">
                <a:moveTo>
                  <a:pt x="18" y="1"/>
                </a:moveTo>
                <a:cubicBezTo>
                  <a:pt x="15" y="1"/>
                  <a:pt x="11" y="1"/>
                  <a:pt x="7" y="4"/>
                </a:cubicBezTo>
                <a:cubicBezTo>
                  <a:pt x="4" y="8"/>
                  <a:pt x="0" y="19"/>
                  <a:pt x="0" y="23"/>
                </a:cubicBezTo>
                <a:cubicBezTo>
                  <a:pt x="0" y="23"/>
                  <a:pt x="0" y="23"/>
                  <a:pt x="1" y="23"/>
                </a:cubicBezTo>
                <a:cubicBezTo>
                  <a:pt x="4" y="23"/>
                  <a:pt x="15" y="15"/>
                  <a:pt x="15" y="15"/>
                </a:cubicBezTo>
                <a:cubicBezTo>
                  <a:pt x="18" y="12"/>
                  <a:pt x="18" y="8"/>
                  <a:pt x="18" y="4"/>
                </a:cubicBezTo>
                <a:cubicBezTo>
                  <a:pt x="18" y="4"/>
                  <a:pt x="18" y="4"/>
                  <a:pt x="18" y="1"/>
                </a:cubicBezTo>
                <a:close/>
              </a:path>
            </a:pathLst>
          </a:custGeom>
          <a:solidFill>
            <a:srgbClr val="0CB89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43" name="Google Shape;1443;p13"/>
          <p:cNvSpPr/>
          <p:nvPr/>
        </p:nvSpPr>
        <p:spPr>
          <a:xfrm>
            <a:off x="5668920" y="3245111"/>
            <a:ext cx="483" cy="524"/>
          </a:xfrm>
          <a:custGeom>
            <a:avLst/>
            <a:gdLst/>
            <a:ahLst/>
            <a:cxnLst/>
            <a:rect l="l" t="t" r="r" b="b"/>
            <a:pathLst>
              <a:path w="11" h="15" extrusionOk="0">
                <a:moveTo>
                  <a:pt x="0" y="15"/>
                </a:moveTo>
                <a:cubicBezTo>
                  <a:pt x="0" y="15"/>
                  <a:pt x="0" y="15"/>
                  <a:pt x="0" y="15"/>
                </a:cubicBezTo>
                <a:cubicBezTo>
                  <a:pt x="0" y="15"/>
                  <a:pt x="0" y="15"/>
                  <a:pt x="0" y="15"/>
                </a:cubicBezTo>
                <a:cubicBezTo>
                  <a:pt x="4" y="11"/>
                  <a:pt x="7" y="4"/>
                  <a:pt x="11" y="0"/>
                </a:cubicBezTo>
                <a:cubicBezTo>
                  <a:pt x="11" y="0"/>
                  <a:pt x="11" y="0"/>
                  <a:pt x="11" y="0"/>
                </a:cubicBezTo>
                <a:cubicBezTo>
                  <a:pt x="11" y="0"/>
                  <a:pt x="11" y="0"/>
                  <a:pt x="11" y="0"/>
                </a:cubicBezTo>
                <a:cubicBezTo>
                  <a:pt x="7" y="4"/>
                  <a:pt x="4" y="11"/>
                  <a:pt x="0" y="15"/>
                </a:cubicBezTo>
                <a:cubicBezTo>
                  <a:pt x="0" y="15"/>
                  <a:pt x="0" y="15"/>
                  <a:pt x="0" y="15"/>
                </a:cubicBez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44" name="Google Shape;1444;p13"/>
          <p:cNvSpPr/>
          <p:nvPr/>
        </p:nvSpPr>
        <p:spPr>
          <a:xfrm>
            <a:off x="5668260" y="3245844"/>
            <a:ext cx="1143" cy="664"/>
          </a:xfrm>
          <a:custGeom>
            <a:avLst/>
            <a:gdLst/>
            <a:ahLst/>
            <a:cxnLst/>
            <a:rect l="l" t="t" r="r" b="b"/>
            <a:pathLst>
              <a:path w="26" h="19" extrusionOk="0">
                <a:moveTo>
                  <a:pt x="11" y="1"/>
                </a:moveTo>
                <a:cubicBezTo>
                  <a:pt x="8" y="1"/>
                  <a:pt x="4" y="1"/>
                  <a:pt x="1" y="4"/>
                </a:cubicBezTo>
                <a:cubicBezTo>
                  <a:pt x="1" y="4"/>
                  <a:pt x="1" y="8"/>
                  <a:pt x="1" y="8"/>
                </a:cubicBezTo>
                <a:cubicBezTo>
                  <a:pt x="4" y="12"/>
                  <a:pt x="4" y="12"/>
                  <a:pt x="8" y="15"/>
                </a:cubicBezTo>
                <a:cubicBezTo>
                  <a:pt x="11" y="15"/>
                  <a:pt x="26" y="19"/>
                  <a:pt x="26" y="19"/>
                </a:cubicBezTo>
                <a:cubicBezTo>
                  <a:pt x="26" y="15"/>
                  <a:pt x="19" y="4"/>
                  <a:pt x="11" y="1"/>
                </a:cubicBezTo>
                <a:close/>
              </a:path>
            </a:pathLst>
          </a:custGeom>
          <a:solidFill>
            <a:srgbClr val="0CB89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45" name="Google Shape;1445;p13"/>
          <p:cNvSpPr/>
          <p:nvPr/>
        </p:nvSpPr>
        <p:spPr>
          <a:xfrm>
            <a:off x="5668568" y="3246125"/>
            <a:ext cx="835" cy="279"/>
          </a:xfrm>
          <a:custGeom>
            <a:avLst/>
            <a:gdLst/>
            <a:ahLst/>
            <a:cxnLst/>
            <a:rect l="l" t="t" r="r" b="b"/>
            <a:pathLst>
              <a:path w="19" h="8" extrusionOk="0">
                <a:moveTo>
                  <a:pt x="1" y="0"/>
                </a:moveTo>
                <a:cubicBezTo>
                  <a:pt x="8" y="4"/>
                  <a:pt x="15" y="7"/>
                  <a:pt x="15" y="7"/>
                </a:cubicBezTo>
                <a:lnTo>
                  <a:pt x="19" y="7"/>
                </a:lnTo>
                <a:cubicBezTo>
                  <a:pt x="15" y="4"/>
                  <a:pt x="8" y="0"/>
                  <a:pt x="4" y="0"/>
                </a:cubicBez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46" name="Google Shape;1446;p13"/>
          <p:cNvSpPr/>
          <p:nvPr/>
        </p:nvSpPr>
        <p:spPr>
          <a:xfrm>
            <a:off x="5669227" y="3245565"/>
            <a:ext cx="835" cy="943"/>
          </a:xfrm>
          <a:custGeom>
            <a:avLst/>
            <a:gdLst/>
            <a:ahLst/>
            <a:cxnLst/>
            <a:rect l="l" t="t" r="r" b="b"/>
            <a:pathLst>
              <a:path w="19" h="27" extrusionOk="0">
                <a:moveTo>
                  <a:pt x="12" y="0"/>
                </a:moveTo>
                <a:cubicBezTo>
                  <a:pt x="9" y="0"/>
                  <a:pt x="6" y="3"/>
                  <a:pt x="4" y="5"/>
                </a:cubicBezTo>
                <a:cubicBezTo>
                  <a:pt x="0" y="9"/>
                  <a:pt x="0" y="23"/>
                  <a:pt x="4" y="27"/>
                </a:cubicBezTo>
                <a:cubicBezTo>
                  <a:pt x="4" y="27"/>
                  <a:pt x="15" y="16"/>
                  <a:pt x="15" y="12"/>
                </a:cubicBezTo>
                <a:cubicBezTo>
                  <a:pt x="18" y="9"/>
                  <a:pt x="18" y="5"/>
                  <a:pt x="15" y="2"/>
                </a:cubicBezTo>
                <a:cubicBezTo>
                  <a:pt x="14" y="1"/>
                  <a:pt x="13" y="0"/>
                  <a:pt x="12" y="0"/>
                </a:cubicBezTo>
                <a:close/>
              </a:path>
            </a:pathLst>
          </a:custGeom>
          <a:solidFill>
            <a:srgbClr val="0CB89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47" name="Google Shape;1447;p13"/>
          <p:cNvSpPr/>
          <p:nvPr/>
        </p:nvSpPr>
        <p:spPr>
          <a:xfrm>
            <a:off x="5669359" y="3245844"/>
            <a:ext cx="395" cy="559"/>
          </a:xfrm>
          <a:custGeom>
            <a:avLst/>
            <a:gdLst/>
            <a:ahLst/>
            <a:cxnLst/>
            <a:rect l="l" t="t" r="r" b="b"/>
            <a:pathLst>
              <a:path w="9" h="16" extrusionOk="0">
                <a:moveTo>
                  <a:pt x="5" y="1"/>
                </a:moveTo>
                <a:cubicBezTo>
                  <a:pt x="5" y="4"/>
                  <a:pt x="1" y="12"/>
                  <a:pt x="1" y="15"/>
                </a:cubicBezTo>
                <a:cubicBezTo>
                  <a:pt x="1" y="12"/>
                  <a:pt x="5" y="4"/>
                  <a:pt x="8" y="1"/>
                </a:cubicBez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48" name="Google Shape;1448;p13"/>
          <p:cNvSpPr/>
          <p:nvPr/>
        </p:nvSpPr>
        <p:spPr>
          <a:xfrm>
            <a:off x="5668744" y="3246613"/>
            <a:ext cx="1143" cy="664"/>
          </a:xfrm>
          <a:custGeom>
            <a:avLst/>
            <a:gdLst/>
            <a:ahLst/>
            <a:cxnLst/>
            <a:rect l="l" t="t" r="r" b="b"/>
            <a:pathLst>
              <a:path w="26" h="19" extrusionOk="0">
                <a:moveTo>
                  <a:pt x="11" y="1"/>
                </a:moveTo>
                <a:cubicBezTo>
                  <a:pt x="8" y="1"/>
                  <a:pt x="0" y="1"/>
                  <a:pt x="0" y="4"/>
                </a:cubicBezTo>
                <a:cubicBezTo>
                  <a:pt x="0" y="4"/>
                  <a:pt x="0" y="8"/>
                  <a:pt x="0" y="8"/>
                </a:cubicBezTo>
                <a:cubicBezTo>
                  <a:pt x="0" y="11"/>
                  <a:pt x="0" y="11"/>
                  <a:pt x="8" y="15"/>
                </a:cubicBezTo>
                <a:cubicBezTo>
                  <a:pt x="8" y="15"/>
                  <a:pt x="22" y="19"/>
                  <a:pt x="26" y="19"/>
                </a:cubicBezTo>
                <a:cubicBezTo>
                  <a:pt x="26" y="15"/>
                  <a:pt x="15" y="4"/>
                  <a:pt x="11" y="1"/>
                </a:cubicBezTo>
                <a:close/>
              </a:path>
            </a:pathLst>
          </a:custGeom>
          <a:solidFill>
            <a:srgbClr val="0CB89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49" name="Google Shape;1449;p13"/>
          <p:cNvSpPr/>
          <p:nvPr/>
        </p:nvSpPr>
        <p:spPr>
          <a:xfrm>
            <a:off x="5669051" y="3246861"/>
            <a:ext cx="703" cy="315"/>
          </a:xfrm>
          <a:custGeom>
            <a:avLst/>
            <a:gdLst/>
            <a:ahLst/>
            <a:cxnLst/>
            <a:rect l="l" t="t" r="r" b="b"/>
            <a:pathLst>
              <a:path w="16" h="9" extrusionOk="0">
                <a:moveTo>
                  <a:pt x="1" y="1"/>
                </a:moveTo>
                <a:cubicBezTo>
                  <a:pt x="4" y="4"/>
                  <a:pt x="12" y="8"/>
                  <a:pt x="15" y="8"/>
                </a:cubicBezTo>
                <a:cubicBezTo>
                  <a:pt x="12" y="4"/>
                  <a:pt x="8" y="1"/>
                  <a:pt x="1" y="1"/>
                </a:cubicBez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50" name="Google Shape;1450;p13"/>
          <p:cNvSpPr/>
          <p:nvPr/>
        </p:nvSpPr>
        <p:spPr>
          <a:xfrm>
            <a:off x="5669711" y="3246302"/>
            <a:ext cx="659" cy="978"/>
          </a:xfrm>
          <a:custGeom>
            <a:avLst/>
            <a:gdLst/>
            <a:ahLst/>
            <a:cxnLst/>
            <a:rect l="l" t="t" r="r" b="b"/>
            <a:pathLst>
              <a:path w="15" h="28" extrusionOk="0">
                <a:moveTo>
                  <a:pt x="8" y="1"/>
                </a:moveTo>
                <a:cubicBezTo>
                  <a:pt x="6" y="1"/>
                  <a:pt x="4" y="3"/>
                  <a:pt x="4" y="6"/>
                </a:cubicBezTo>
                <a:cubicBezTo>
                  <a:pt x="0" y="10"/>
                  <a:pt x="0" y="24"/>
                  <a:pt x="0" y="28"/>
                </a:cubicBezTo>
                <a:cubicBezTo>
                  <a:pt x="4" y="28"/>
                  <a:pt x="11" y="17"/>
                  <a:pt x="15" y="13"/>
                </a:cubicBezTo>
                <a:cubicBezTo>
                  <a:pt x="15" y="10"/>
                  <a:pt x="15" y="6"/>
                  <a:pt x="15" y="2"/>
                </a:cubicBezTo>
                <a:lnTo>
                  <a:pt x="11" y="2"/>
                </a:lnTo>
                <a:cubicBezTo>
                  <a:pt x="10" y="1"/>
                  <a:pt x="9" y="1"/>
                  <a:pt x="8" y="1"/>
                </a:cubicBezTo>
                <a:close/>
              </a:path>
            </a:pathLst>
          </a:custGeom>
          <a:solidFill>
            <a:srgbClr val="0CB89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51" name="Google Shape;1451;p13"/>
          <p:cNvSpPr/>
          <p:nvPr/>
        </p:nvSpPr>
        <p:spPr>
          <a:xfrm>
            <a:off x="5669711" y="3246613"/>
            <a:ext cx="351" cy="559"/>
          </a:xfrm>
          <a:custGeom>
            <a:avLst/>
            <a:gdLst/>
            <a:ahLst/>
            <a:cxnLst/>
            <a:rect l="l" t="t" r="r" b="b"/>
            <a:pathLst>
              <a:path w="8" h="16" extrusionOk="0">
                <a:moveTo>
                  <a:pt x="7" y="1"/>
                </a:moveTo>
                <a:lnTo>
                  <a:pt x="7" y="1"/>
                </a:lnTo>
                <a:cubicBezTo>
                  <a:pt x="4" y="4"/>
                  <a:pt x="0" y="11"/>
                  <a:pt x="0" y="15"/>
                </a:cubicBezTo>
                <a:lnTo>
                  <a:pt x="4" y="15"/>
                </a:lnTo>
                <a:cubicBezTo>
                  <a:pt x="4" y="11"/>
                  <a:pt x="7" y="4"/>
                  <a:pt x="7" y="1"/>
                </a:cubicBez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52" name="Google Shape;1452;p13"/>
          <p:cNvSpPr/>
          <p:nvPr/>
        </p:nvSpPr>
        <p:spPr>
          <a:xfrm>
            <a:off x="5668920" y="3247277"/>
            <a:ext cx="968" cy="909"/>
          </a:xfrm>
          <a:custGeom>
            <a:avLst/>
            <a:gdLst/>
            <a:ahLst/>
            <a:cxnLst/>
            <a:rect l="l" t="t" r="r" b="b"/>
            <a:pathLst>
              <a:path w="22" h="26" extrusionOk="0">
                <a:moveTo>
                  <a:pt x="9" y="1"/>
                </a:moveTo>
                <a:cubicBezTo>
                  <a:pt x="7" y="1"/>
                  <a:pt x="5" y="2"/>
                  <a:pt x="4" y="3"/>
                </a:cubicBezTo>
                <a:lnTo>
                  <a:pt x="0" y="3"/>
                </a:lnTo>
                <a:cubicBezTo>
                  <a:pt x="0" y="7"/>
                  <a:pt x="0" y="11"/>
                  <a:pt x="4" y="14"/>
                </a:cubicBezTo>
                <a:cubicBezTo>
                  <a:pt x="7" y="18"/>
                  <a:pt x="18" y="25"/>
                  <a:pt x="18" y="25"/>
                </a:cubicBezTo>
                <a:cubicBezTo>
                  <a:pt x="22" y="21"/>
                  <a:pt x="18" y="11"/>
                  <a:pt x="11" y="3"/>
                </a:cubicBezTo>
                <a:cubicBezTo>
                  <a:pt x="11" y="2"/>
                  <a:pt x="10" y="1"/>
                  <a:pt x="9" y="1"/>
                </a:cubicBezTo>
                <a:close/>
              </a:path>
            </a:pathLst>
          </a:custGeom>
          <a:solidFill>
            <a:srgbClr val="0CB89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53" name="Google Shape;1453;p13"/>
          <p:cNvSpPr/>
          <p:nvPr/>
        </p:nvSpPr>
        <p:spPr>
          <a:xfrm>
            <a:off x="5669226" y="3247486"/>
            <a:ext cx="527" cy="559"/>
          </a:xfrm>
          <a:custGeom>
            <a:avLst/>
            <a:gdLst/>
            <a:ahLst/>
            <a:cxnLst/>
            <a:rect l="l" t="t" r="r" b="b"/>
            <a:pathLst>
              <a:path w="12" h="16" extrusionOk="0">
                <a:moveTo>
                  <a:pt x="0" y="1"/>
                </a:moveTo>
                <a:lnTo>
                  <a:pt x="0" y="1"/>
                </a:lnTo>
                <a:cubicBezTo>
                  <a:pt x="4" y="8"/>
                  <a:pt x="8" y="12"/>
                  <a:pt x="11" y="15"/>
                </a:cubicBezTo>
                <a:cubicBezTo>
                  <a:pt x="11" y="12"/>
                  <a:pt x="4" y="5"/>
                  <a:pt x="0" y="1"/>
                </a:cubicBez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54" name="Google Shape;1454;p13"/>
          <p:cNvSpPr/>
          <p:nvPr/>
        </p:nvSpPr>
        <p:spPr>
          <a:xfrm>
            <a:off x="5669709" y="3247417"/>
            <a:ext cx="968" cy="769"/>
          </a:xfrm>
          <a:custGeom>
            <a:avLst/>
            <a:gdLst/>
            <a:ahLst/>
            <a:cxnLst/>
            <a:rect l="l" t="t" r="r" b="b"/>
            <a:pathLst>
              <a:path w="22" h="22" extrusionOk="0">
                <a:moveTo>
                  <a:pt x="16" y="0"/>
                </a:moveTo>
                <a:cubicBezTo>
                  <a:pt x="15" y="0"/>
                  <a:pt x="13" y="1"/>
                  <a:pt x="11" y="3"/>
                </a:cubicBezTo>
                <a:cubicBezTo>
                  <a:pt x="7" y="7"/>
                  <a:pt x="0" y="17"/>
                  <a:pt x="0" y="21"/>
                </a:cubicBezTo>
                <a:cubicBezTo>
                  <a:pt x="0" y="21"/>
                  <a:pt x="15" y="14"/>
                  <a:pt x="18" y="14"/>
                </a:cubicBezTo>
                <a:cubicBezTo>
                  <a:pt x="22" y="10"/>
                  <a:pt x="22" y="10"/>
                  <a:pt x="22" y="7"/>
                </a:cubicBezTo>
                <a:cubicBezTo>
                  <a:pt x="22" y="3"/>
                  <a:pt x="22" y="3"/>
                  <a:pt x="22" y="3"/>
                </a:cubicBezTo>
                <a:cubicBezTo>
                  <a:pt x="20" y="1"/>
                  <a:pt x="18" y="0"/>
                  <a:pt x="16" y="0"/>
                </a:cubicBezTo>
                <a:close/>
              </a:path>
            </a:pathLst>
          </a:custGeom>
          <a:solidFill>
            <a:srgbClr val="0CB89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55" name="Google Shape;1455;p13"/>
          <p:cNvSpPr/>
          <p:nvPr/>
        </p:nvSpPr>
        <p:spPr>
          <a:xfrm>
            <a:off x="5669711" y="3247626"/>
            <a:ext cx="659" cy="419"/>
          </a:xfrm>
          <a:custGeom>
            <a:avLst/>
            <a:gdLst/>
            <a:ahLst/>
            <a:cxnLst/>
            <a:rect l="l" t="t" r="r" b="b"/>
            <a:pathLst>
              <a:path w="15" h="12" extrusionOk="0">
                <a:moveTo>
                  <a:pt x="15" y="1"/>
                </a:moveTo>
                <a:cubicBezTo>
                  <a:pt x="7" y="4"/>
                  <a:pt x="4" y="8"/>
                  <a:pt x="0" y="11"/>
                </a:cubicBezTo>
                <a:cubicBezTo>
                  <a:pt x="4" y="8"/>
                  <a:pt x="11" y="4"/>
                  <a:pt x="15" y="1"/>
                </a:cubicBez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56" name="Google Shape;1456;p13"/>
          <p:cNvSpPr/>
          <p:nvPr/>
        </p:nvSpPr>
        <p:spPr>
          <a:xfrm>
            <a:off x="5668744" y="3248084"/>
            <a:ext cx="1011" cy="873"/>
          </a:xfrm>
          <a:custGeom>
            <a:avLst/>
            <a:gdLst/>
            <a:ahLst/>
            <a:cxnLst/>
            <a:rect l="l" t="t" r="r" b="b"/>
            <a:pathLst>
              <a:path w="23" h="25" extrusionOk="0">
                <a:moveTo>
                  <a:pt x="7" y="1"/>
                </a:moveTo>
                <a:cubicBezTo>
                  <a:pt x="6" y="1"/>
                  <a:pt x="5" y="1"/>
                  <a:pt x="4" y="2"/>
                </a:cubicBezTo>
                <a:cubicBezTo>
                  <a:pt x="4" y="2"/>
                  <a:pt x="0" y="6"/>
                  <a:pt x="0" y="6"/>
                </a:cubicBezTo>
                <a:cubicBezTo>
                  <a:pt x="0" y="9"/>
                  <a:pt x="0" y="9"/>
                  <a:pt x="4" y="13"/>
                </a:cubicBezTo>
                <a:cubicBezTo>
                  <a:pt x="7" y="16"/>
                  <a:pt x="16" y="25"/>
                  <a:pt x="18" y="25"/>
                </a:cubicBezTo>
                <a:cubicBezTo>
                  <a:pt x="18" y="25"/>
                  <a:pt x="19" y="24"/>
                  <a:pt x="19" y="24"/>
                </a:cubicBezTo>
                <a:cubicBezTo>
                  <a:pt x="22" y="20"/>
                  <a:pt x="19" y="9"/>
                  <a:pt x="11" y="6"/>
                </a:cubicBezTo>
                <a:cubicBezTo>
                  <a:pt x="11" y="3"/>
                  <a:pt x="9" y="1"/>
                  <a:pt x="7" y="1"/>
                </a:cubicBezTo>
                <a:close/>
              </a:path>
            </a:pathLst>
          </a:custGeom>
          <a:solidFill>
            <a:srgbClr val="0CB89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57" name="Google Shape;1457;p13"/>
          <p:cNvSpPr/>
          <p:nvPr/>
        </p:nvSpPr>
        <p:spPr>
          <a:xfrm>
            <a:off x="5669051" y="3248395"/>
            <a:ext cx="527" cy="524"/>
          </a:xfrm>
          <a:custGeom>
            <a:avLst/>
            <a:gdLst/>
            <a:ahLst/>
            <a:cxnLst/>
            <a:rect l="l" t="t" r="r" b="b"/>
            <a:pathLst>
              <a:path w="12" h="15" extrusionOk="0">
                <a:moveTo>
                  <a:pt x="1" y="0"/>
                </a:moveTo>
                <a:cubicBezTo>
                  <a:pt x="4" y="4"/>
                  <a:pt x="8" y="11"/>
                  <a:pt x="12" y="15"/>
                </a:cubicBezTo>
                <a:cubicBezTo>
                  <a:pt x="12" y="11"/>
                  <a:pt x="4" y="4"/>
                  <a:pt x="1" y="0"/>
                </a:cubicBez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58" name="Google Shape;1458;p13"/>
          <p:cNvSpPr/>
          <p:nvPr/>
        </p:nvSpPr>
        <p:spPr>
          <a:xfrm>
            <a:off x="5669534" y="3248223"/>
            <a:ext cx="1011" cy="734"/>
          </a:xfrm>
          <a:custGeom>
            <a:avLst/>
            <a:gdLst/>
            <a:ahLst/>
            <a:cxnLst/>
            <a:rect l="l" t="t" r="r" b="b"/>
            <a:pathLst>
              <a:path w="23" h="21" extrusionOk="0">
                <a:moveTo>
                  <a:pt x="19" y="0"/>
                </a:moveTo>
                <a:cubicBezTo>
                  <a:pt x="16" y="0"/>
                  <a:pt x="14" y="2"/>
                  <a:pt x="11" y="2"/>
                </a:cubicBezTo>
                <a:cubicBezTo>
                  <a:pt x="8" y="5"/>
                  <a:pt x="1" y="16"/>
                  <a:pt x="1" y="20"/>
                </a:cubicBezTo>
                <a:cubicBezTo>
                  <a:pt x="1" y="21"/>
                  <a:pt x="1" y="21"/>
                  <a:pt x="2" y="21"/>
                </a:cubicBezTo>
                <a:cubicBezTo>
                  <a:pt x="6" y="21"/>
                  <a:pt x="16" y="16"/>
                  <a:pt x="19" y="13"/>
                </a:cubicBezTo>
                <a:cubicBezTo>
                  <a:pt x="22" y="9"/>
                  <a:pt x="22" y="9"/>
                  <a:pt x="22" y="5"/>
                </a:cubicBezTo>
                <a:cubicBezTo>
                  <a:pt x="22" y="5"/>
                  <a:pt x="22" y="2"/>
                  <a:pt x="22" y="2"/>
                </a:cubicBezTo>
                <a:cubicBezTo>
                  <a:pt x="21" y="1"/>
                  <a:pt x="20" y="0"/>
                  <a:pt x="19" y="0"/>
                </a:cubicBezTo>
                <a:close/>
              </a:path>
            </a:pathLst>
          </a:custGeom>
          <a:solidFill>
            <a:srgbClr val="0CB89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59" name="Google Shape;1459;p13"/>
          <p:cNvSpPr/>
          <p:nvPr/>
        </p:nvSpPr>
        <p:spPr>
          <a:xfrm>
            <a:off x="5669535" y="3248499"/>
            <a:ext cx="703" cy="419"/>
          </a:xfrm>
          <a:custGeom>
            <a:avLst/>
            <a:gdLst/>
            <a:ahLst/>
            <a:cxnLst/>
            <a:rect l="l" t="t" r="r" b="b"/>
            <a:pathLst>
              <a:path w="16" h="12" extrusionOk="0">
                <a:moveTo>
                  <a:pt x="15" y="1"/>
                </a:moveTo>
                <a:cubicBezTo>
                  <a:pt x="8" y="1"/>
                  <a:pt x="4" y="8"/>
                  <a:pt x="1" y="12"/>
                </a:cubicBezTo>
                <a:cubicBezTo>
                  <a:pt x="4" y="8"/>
                  <a:pt x="11" y="5"/>
                  <a:pt x="15" y="1"/>
                </a:cubicBez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60" name="Google Shape;1460;p13"/>
          <p:cNvSpPr/>
          <p:nvPr/>
        </p:nvSpPr>
        <p:spPr>
          <a:xfrm>
            <a:off x="5668919" y="3249268"/>
            <a:ext cx="1143" cy="524"/>
          </a:xfrm>
          <a:custGeom>
            <a:avLst/>
            <a:gdLst/>
            <a:ahLst/>
            <a:cxnLst/>
            <a:rect l="l" t="t" r="r" b="b"/>
            <a:pathLst>
              <a:path w="26" h="15" extrusionOk="0">
                <a:moveTo>
                  <a:pt x="7" y="1"/>
                </a:moveTo>
                <a:cubicBezTo>
                  <a:pt x="7" y="1"/>
                  <a:pt x="0" y="1"/>
                  <a:pt x="0" y="4"/>
                </a:cubicBezTo>
                <a:cubicBezTo>
                  <a:pt x="0" y="4"/>
                  <a:pt x="0" y="8"/>
                  <a:pt x="0" y="8"/>
                </a:cubicBezTo>
                <a:cubicBezTo>
                  <a:pt x="0" y="12"/>
                  <a:pt x="4" y="12"/>
                  <a:pt x="7" y="12"/>
                </a:cubicBezTo>
                <a:cubicBezTo>
                  <a:pt x="9" y="13"/>
                  <a:pt x="14" y="14"/>
                  <a:pt x="18" y="14"/>
                </a:cubicBezTo>
                <a:cubicBezTo>
                  <a:pt x="22" y="14"/>
                  <a:pt x="25" y="13"/>
                  <a:pt x="25" y="12"/>
                </a:cubicBezTo>
                <a:cubicBezTo>
                  <a:pt x="25" y="8"/>
                  <a:pt x="15" y="1"/>
                  <a:pt x="7" y="1"/>
                </a:cubicBezTo>
                <a:close/>
              </a:path>
            </a:pathLst>
          </a:custGeom>
          <a:solidFill>
            <a:srgbClr val="0CB89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61" name="Google Shape;1461;p13"/>
          <p:cNvSpPr/>
          <p:nvPr/>
        </p:nvSpPr>
        <p:spPr>
          <a:xfrm>
            <a:off x="5669227" y="3249408"/>
            <a:ext cx="835" cy="279"/>
          </a:xfrm>
          <a:custGeom>
            <a:avLst/>
            <a:gdLst/>
            <a:ahLst/>
            <a:cxnLst/>
            <a:rect l="l" t="t" r="r" b="b"/>
            <a:pathLst>
              <a:path w="19" h="8" extrusionOk="0">
                <a:moveTo>
                  <a:pt x="0" y="0"/>
                </a:moveTo>
                <a:cubicBezTo>
                  <a:pt x="0" y="0"/>
                  <a:pt x="0" y="0"/>
                  <a:pt x="0" y="4"/>
                </a:cubicBezTo>
                <a:cubicBezTo>
                  <a:pt x="8" y="4"/>
                  <a:pt x="11" y="4"/>
                  <a:pt x="15" y="8"/>
                </a:cubicBezTo>
                <a:lnTo>
                  <a:pt x="18" y="8"/>
                </a:lnTo>
                <a:cubicBezTo>
                  <a:pt x="15" y="4"/>
                  <a:pt x="8" y="4"/>
                  <a:pt x="0" y="0"/>
                </a:cubicBez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62" name="Google Shape;1462;p13"/>
          <p:cNvSpPr/>
          <p:nvPr/>
        </p:nvSpPr>
        <p:spPr>
          <a:xfrm>
            <a:off x="5669843" y="3248780"/>
            <a:ext cx="703" cy="943"/>
          </a:xfrm>
          <a:custGeom>
            <a:avLst/>
            <a:gdLst/>
            <a:ahLst/>
            <a:cxnLst/>
            <a:rect l="l" t="t" r="r" b="b"/>
            <a:pathLst>
              <a:path w="16" h="27" extrusionOk="0">
                <a:moveTo>
                  <a:pt x="8" y="0"/>
                </a:moveTo>
                <a:cubicBezTo>
                  <a:pt x="4" y="0"/>
                  <a:pt x="1" y="4"/>
                  <a:pt x="1" y="7"/>
                </a:cubicBezTo>
                <a:cubicBezTo>
                  <a:pt x="1" y="11"/>
                  <a:pt x="1" y="26"/>
                  <a:pt x="4" y="26"/>
                </a:cubicBezTo>
                <a:cubicBezTo>
                  <a:pt x="4" y="26"/>
                  <a:pt x="5" y="26"/>
                  <a:pt x="5" y="26"/>
                </a:cubicBezTo>
                <a:cubicBezTo>
                  <a:pt x="6" y="26"/>
                  <a:pt x="12" y="14"/>
                  <a:pt x="12" y="11"/>
                </a:cubicBezTo>
                <a:cubicBezTo>
                  <a:pt x="15" y="7"/>
                  <a:pt x="15" y="4"/>
                  <a:pt x="12" y="4"/>
                </a:cubicBezTo>
                <a:cubicBezTo>
                  <a:pt x="12" y="0"/>
                  <a:pt x="8" y="0"/>
                  <a:pt x="8" y="0"/>
                </a:cubicBezTo>
                <a:close/>
              </a:path>
            </a:pathLst>
          </a:custGeom>
          <a:solidFill>
            <a:srgbClr val="0CB89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63" name="Google Shape;1463;p13"/>
          <p:cNvSpPr/>
          <p:nvPr/>
        </p:nvSpPr>
        <p:spPr>
          <a:xfrm>
            <a:off x="5670020" y="3249023"/>
            <a:ext cx="220" cy="664"/>
          </a:xfrm>
          <a:custGeom>
            <a:avLst/>
            <a:gdLst/>
            <a:ahLst/>
            <a:cxnLst/>
            <a:rect l="l" t="t" r="r" b="b"/>
            <a:pathLst>
              <a:path w="5" h="19" extrusionOk="0">
                <a:moveTo>
                  <a:pt x="0" y="19"/>
                </a:moveTo>
                <a:lnTo>
                  <a:pt x="0" y="19"/>
                </a:lnTo>
                <a:cubicBezTo>
                  <a:pt x="0" y="19"/>
                  <a:pt x="0" y="19"/>
                  <a:pt x="0" y="19"/>
                </a:cubicBezTo>
                <a:cubicBezTo>
                  <a:pt x="0" y="15"/>
                  <a:pt x="0" y="8"/>
                  <a:pt x="4" y="0"/>
                </a:cubicBezTo>
                <a:cubicBezTo>
                  <a:pt x="4" y="0"/>
                  <a:pt x="4" y="0"/>
                  <a:pt x="4" y="0"/>
                </a:cubicBezTo>
                <a:cubicBezTo>
                  <a:pt x="4" y="0"/>
                  <a:pt x="4" y="0"/>
                  <a:pt x="4" y="0"/>
                </a:cubicBezTo>
                <a:cubicBezTo>
                  <a:pt x="0" y="8"/>
                  <a:pt x="0" y="15"/>
                  <a:pt x="0" y="19"/>
                </a:cubicBezTo>
                <a:cubicBezTo>
                  <a:pt x="0" y="19"/>
                  <a:pt x="0" y="19"/>
                  <a:pt x="0" y="19"/>
                </a:cubicBez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64" name="Google Shape;1464;p13"/>
          <p:cNvSpPr/>
          <p:nvPr/>
        </p:nvSpPr>
        <p:spPr>
          <a:xfrm>
            <a:off x="5668085" y="3241691"/>
            <a:ext cx="2944" cy="8140"/>
          </a:xfrm>
          <a:custGeom>
            <a:avLst/>
            <a:gdLst/>
            <a:ahLst/>
            <a:cxnLst/>
            <a:rect l="l" t="t" r="r" b="b"/>
            <a:pathLst>
              <a:path w="67" h="233" extrusionOk="0">
                <a:moveTo>
                  <a:pt x="37" y="0"/>
                </a:moveTo>
                <a:cubicBezTo>
                  <a:pt x="34" y="0"/>
                  <a:pt x="34" y="4"/>
                  <a:pt x="34" y="4"/>
                </a:cubicBezTo>
                <a:lnTo>
                  <a:pt x="41" y="4"/>
                </a:lnTo>
                <a:cubicBezTo>
                  <a:pt x="41" y="4"/>
                  <a:pt x="37" y="0"/>
                  <a:pt x="37" y="0"/>
                </a:cubicBezTo>
                <a:close/>
                <a:moveTo>
                  <a:pt x="55" y="4"/>
                </a:moveTo>
                <a:cubicBezTo>
                  <a:pt x="52" y="4"/>
                  <a:pt x="48" y="11"/>
                  <a:pt x="48" y="15"/>
                </a:cubicBezTo>
                <a:lnTo>
                  <a:pt x="48" y="15"/>
                </a:lnTo>
                <a:cubicBezTo>
                  <a:pt x="48" y="11"/>
                  <a:pt x="52" y="7"/>
                  <a:pt x="55" y="4"/>
                </a:cubicBezTo>
                <a:close/>
                <a:moveTo>
                  <a:pt x="30" y="18"/>
                </a:moveTo>
                <a:cubicBezTo>
                  <a:pt x="26" y="18"/>
                  <a:pt x="26" y="22"/>
                  <a:pt x="26" y="22"/>
                </a:cubicBezTo>
                <a:cubicBezTo>
                  <a:pt x="26" y="22"/>
                  <a:pt x="30" y="18"/>
                  <a:pt x="30" y="18"/>
                </a:cubicBezTo>
                <a:close/>
                <a:moveTo>
                  <a:pt x="59" y="22"/>
                </a:moveTo>
                <a:cubicBezTo>
                  <a:pt x="59" y="22"/>
                  <a:pt x="55" y="22"/>
                  <a:pt x="55" y="26"/>
                </a:cubicBezTo>
                <a:cubicBezTo>
                  <a:pt x="55" y="26"/>
                  <a:pt x="57" y="24"/>
                  <a:pt x="58" y="24"/>
                </a:cubicBezTo>
                <a:cubicBezTo>
                  <a:pt x="59" y="24"/>
                  <a:pt x="59" y="24"/>
                  <a:pt x="59" y="26"/>
                </a:cubicBezTo>
                <a:lnTo>
                  <a:pt x="63" y="26"/>
                </a:lnTo>
                <a:cubicBezTo>
                  <a:pt x="63" y="26"/>
                  <a:pt x="63" y="22"/>
                  <a:pt x="59" y="22"/>
                </a:cubicBezTo>
                <a:close/>
                <a:moveTo>
                  <a:pt x="63" y="26"/>
                </a:moveTo>
                <a:cubicBezTo>
                  <a:pt x="63" y="26"/>
                  <a:pt x="63" y="29"/>
                  <a:pt x="63" y="29"/>
                </a:cubicBezTo>
                <a:cubicBezTo>
                  <a:pt x="66" y="29"/>
                  <a:pt x="63" y="26"/>
                  <a:pt x="63" y="26"/>
                </a:cubicBezTo>
                <a:close/>
                <a:moveTo>
                  <a:pt x="48" y="18"/>
                </a:moveTo>
                <a:lnTo>
                  <a:pt x="48" y="18"/>
                </a:lnTo>
                <a:cubicBezTo>
                  <a:pt x="48" y="26"/>
                  <a:pt x="44" y="29"/>
                  <a:pt x="44" y="33"/>
                </a:cubicBezTo>
                <a:cubicBezTo>
                  <a:pt x="48" y="29"/>
                  <a:pt x="48" y="26"/>
                  <a:pt x="48" y="18"/>
                </a:cubicBezTo>
                <a:close/>
                <a:moveTo>
                  <a:pt x="55" y="26"/>
                </a:moveTo>
                <a:cubicBezTo>
                  <a:pt x="52" y="26"/>
                  <a:pt x="48" y="29"/>
                  <a:pt x="48" y="29"/>
                </a:cubicBezTo>
                <a:cubicBezTo>
                  <a:pt x="48" y="30"/>
                  <a:pt x="48" y="31"/>
                  <a:pt x="48" y="33"/>
                </a:cubicBezTo>
                <a:cubicBezTo>
                  <a:pt x="48" y="29"/>
                  <a:pt x="52" y="26"/>
                  <a:pt x="55" y="26"/>
                </a:cubicBezTo>
                <a:close/>
                <a:moveTo>
                  <a:pt x="37" y="22"/>
                </a:moveTo>
                <a:cubicBezTo>
                  <a:pt x="41" y="26"/>
                  <a:pt x="41" y="33"/>
                  <a:pt x="41" y="36"/>
                </a:cubicBezTo>
                <a:lnTo>
                  <a:pt x="44" y="36"/>
                </a:lnTo>
                <a:cubicBezTo>
                  <a:pt x="41" y="33"/>
                  <a:pt x="41" y="26"/>
                  <a:pt x="37" y="22"/>
                </a:cubicBezTo>
                <a:close/>
                <a:moveTo>
                  <a:pt x="25" y="38"/>
                </a:moveTo>
                <a:cubicBezTo>
                  <a:pt x="24" y="38"/>
                  <a:pt x="23" y="40"/>
                  <a:pt x="23" y="40"/>
                </a:cubicBezTo>
                <a:lnTo>
                  <a:pt x="26" y="40"/>
                </a:lnTo>
                <a:cubicBezTo>
                  <a:pt x="26" y="39"/>
                  <a:pt x="26" y="38"/>
                  <a:pt x="25" y="38"/>
                </a:cubicBezTo>
                <a:close/>
                <a:moveTo>
                  <a:pt x="19" y="40"/>
                </a:moveTo>
                <a:cubicBezTo>
                  <a:pt x="19" y="41"/>
                  <a:pt x="19" y="42"/>
                  <a:pt x="19" y="44"/>
                </a:cubicBezTo>
                <a:cubicBezTo>
                  <a:pt x="19" y="40"/>
                  <a:pt x="23" y="40"/>
                  <a:pt x="23" y="40"/>
                </a:cubicBezTo>
                <a:close/>
                <a:moveTo>
                  <a:pt x="26" y="40"/>
                </a:moveTo>
                <a:cubicBezTo>
                  <a:pt x="30" y="40"/>
                  <a:pt x="30" y="44"/>
                  <a:pt x="30" y="44"/>
                </a:cubicBezTo>
                <a:cubicBezTo>
                  <a:pt x="30" y="40"/>
                  <a:pt x="30" y="40"/>
                  <a:pt x="26" y="40"/>
                </a:cubicBezTo>
                <a:close/>
                <a:moveTo>
                  <a:pt x="26" y="22"/>
                </a:moveTo>
                <a:cubicBezTo>
                  <a:pt x="26" y="26"/>
                  <a:pt x="26" y="26"/>
                  <a:pt x="26" y="29"/>
                </a:cubicBezTo>
                <a:cubicBezTo>
                  <a:pt x="30" y="33"/>
                  <a:pt x="37" y="40"/>
                  <a:pt x="41" y="44"/>
                </a:cubicBezTo>
                <a:cubicBezTo>
                  <a:pt x="37" y="40"/>
                  <a:pt x="30" y="33"/>
                  <a:pt x="30" y="29"/>
                </a:cubicBezTo>
                <a:cubicBezTo>
                  <a:pt x="26" y="26"/>
                  <a:pt x="26" y="26"/>
                  <a:pt x="26" y="22"/>
                </a:cubicBezTo>
                <a:close/>
                <a:moveTo>
                  <a:pt x="59" y="36"/>
                </a:moveTo>
                <a:lnTo>
                  <a:pt x="59" y="36"/>
                </a:lnTo>
                <a:cubicBezTo>
                  <a:pt x="55" y="40"/>
                  <a:pt x="44" y="44"/>
                  <a:pt x="41" y="44"/>
                </a:cubicBezTo>
                <a:lnTo>
                  <a:pt x="44" y="44"/>
                </a:lnTo>
                <a:cubicBezTo>
                  <a:pt x="48" y="44"/>
                  <a:pt x="55" y="40"/>
                  <a:pt x="59" y="36"/>
                </a:cubicBezTo>
                <a:close/>
                <a:moveTo>
                  <a:pt x="52" y="47"/>
                </a:moveTo>
                <a:cubicBezTo>
                  <a:pt x="52" y="47"/>
                  <a:pt x="48" y="47"/>
                  <a:pt x="48" y="51"/>
                </a:cubicBezTo>
                <a:lnTo>
                  <a:pt x="48" y="51"/>
                </a:lnTo>
                <a:cubicBezTo>
                  <a:pt x="48" y="49"/>
                  <a:pt x="49" y="48"/>
                  <a:pt x="50" y="48"/>
                </a:cubicBezTo>
                <a:cubicBezTo>
                  <a:pt x="51" y="48"/>
                  <a:pt x="52" y="49"/>
                  <a:pt x="52" y="51"/>
                </a:cubicBezTo>
                <a:lnTo>
                  <a:pt x="55" y="51"/>
                </a:lnTo>
                <a:cubicBezTo>
                  <a:pt x="55" y="51"/>
                  <a:pt x="55" y="51"/>
                  <a:pt x="52" y="47"/>
                </a:cubicBezTo>
                <a:close/>
                <a:moveTo>
                  <a:pt x="41" y="44"/>
                </a:moveTo>
                <a:cubicBezTo>
                  <a:pt x="41" y="46"/>
                  <a:pt x="39" y="48"/>
                  <a:pt x="38" y="51"/>
                </a:cubicBezTo>
                <a:lnTo>
                  <a:pt x="38" y="51"/>
                </a:lnTo>
                <a:cubicBezTo>
                  <a:pt x="40" y="49"/>
                  <a:pt x="41" y="46"/>
                  <a:pt x="41" y="44"/>
                </a:cubicBezTo>
                <a:close/>
                <a:moveTo>
                  <a:pt x="30" y="44"/>
                </a:moveTo>
                <a:cubicBezTo>
                  <a:pt x="34" y="47"/>
                  <a:pt x="34" y="55"/>
                  <a:pt x="34" y="58"/>
                </a:cubicBezTo>
                <a:cubicBezTo>
                  <a:pt x="34" y="51"/>
                  <a:pt x="34" y="47"/>
                  <a:pt x="30" y="44"/>
                </a:cubicBezTo>
                <a:close/>
                <a:moveTo>
                  <a:pt x="41" y="44"/>
                </a:moveTo>
                <a:cubicBezTo>
                  <a:pt x="37" y="47"/>
                  <a:pt x="37" y="51"/>
                  <a:pt x="34" y="58"/>
                </a:cubicBezTo>
                <a:cubicBezTo>
                  <a:pt x="37" y="55"/>
                  <a:pt x="37" y="47"/>
                  <a:pt x="41" y="44"/>
                </a:cubicBezTo>
                <a:close/>
                <a:moveTo>
                  <a:pt x="48" y="51"/>
                </a:moveTo>
                <a:cubicBezTo>
                  <a:pt x="45" y="51"/>
                  <a:pt x="41" y="53"/>
                  <a:pt x="37" y="55"/>
                </a:cubicBezTo>
                <a:lnTo>
                  <a:pt x="37" y="55"/>
                </a:lnTo>
                <a:cubicBezTo>
                  <a:pt x="38" y="54"/>
                  <a:pt x="38" y="52"/>
                  <a:pt x="38" y="51"/>
                </a:cubicBezTo>
                <a:lnTo>
                  <a:pt x="38" y="51"/>
                </a:lnTo>
                <a:cubicBezTo>
                  <a:pt x="37" y="54"/>
                  <a:pt x="35" y="56"/>
                  <a:pt x="34" y="58"/>
                </a:cubicBezTo>
                <a:cubicBezTo>
                  <a:pt x="35" y="57"/>
                  <a:pt x="36" y="56"/>
                  <a:pt x="37" y="55"/>
                </a:cubicBezTo>
                <a:lnTo>
                  <a:pt x="37" y="55"/>
                </a:lnTo>
                <a:cubicBezTo>
                  <a:pt x="37" y="56"/>
                  <a:pt x="37" y="57"/>
                  <a:pt x="37" y="58"/>
                </a:cubicBezTo>
                <a:cubicBezTo>
                  <a:pt x="41" y="55"/>
                  <a:pt x="44" y="51"/>
                  <a:pt x="48" y="51"/>
                </a:cubicBezTo>
                <a:close/>
                <a:moveTo>
                  <a:pt x="48" y="62"/>
                </a:moveTo>
                <a:cubicBezTo>
                  <a:pt x="48" y="62"/>
                  <a:pt x="34" y="65"/>
                  <a:pt x="34" y="65"/>
                </a:cubicBezTo>
                <a:cubicBezTo>
                  <a:pt x="34" y="65"/>
                  <a:pt x="48" y="65"/>
                  <a:pt x="48" y="62"/>
                </a:cubicBezTo>
                <a:close/>
                <a:moveTo>
                  <a:pt x="16" y="62"/>
                </a:moveTo>
                <a:cubicBezTo>
                  <a:pt x="19" y="62"/>
                  <a:pt x="19" y="65"/>
                  <a:pt x="19" y="69"/>
                </a:cubicBezTo>
                <a:cubicBezTo>
                  <a:pt x="23" y="69"/>
                  <a:pt x="23" y="76"/>
                  <a:pt x="23" y="80"/>
                </a:cubicBezTo>
                <a:cubicBezTo>
                  <a:pt x="23" y="73"/>
                  <a:pt x="23" y="69"/>
                  <a:pt x="23" y="69"/>
                </a:cubicBezTo>
                <a:cubicBezTo>
                  <a:pt x="19" y="65"/>
                  <a:pt x="19" y="62"/>
                  <a:pt x="16" y="62"/>
                </a:cubicBezTo>
                <a:close/>
                <a:moveTo>
                  <a:pt x="30" y="69"/>
                </a:moveTo>
                <a:lnTo>
                  <a:pt x="30" y="69"/>
                </a:lnTo>
                <a:cubicBezTo>
                  <a:pt x="26" y="73"/>
                  <a:pt x="26" y="76"/>
                  <a:pt x="23" y="84"/>
                </a:cubicBezTo>
                <a:cubicBezTo>
                  <a:pt x="26" y="76"/>
                  <a:pt x="30" y="73"/>
                  <a:pt x="30" y="69"/>
                </a:cubicBezTo>
                <a:close/>
                <a:moveTo>
                  <a:pt x="37" y="73"/>
                </a:moveTo>
                <a:cubicBezTo>
                  <a:pt x="34" y="73"/>
                  <a:pt x="26" y="80"/>
                  <a:pt x="23" y="84"/>
                </a:cubicBezTo>
                <a:cubicBezTo>
                  <a:pt x="26" y="80"/>
                  <a:pt x="34" y="76"/>
                  <a:pt x="37" y="73"/>
                </a:cubicBezTo>
                <a:close/>
                <a:moveTo>
                  <a:pt x="12" y="62"/>
                </a:moveTo>
                <a:cubicBezTo>
                  <a:pt x="12" y="62"/>
                  <a:pt x="8" y="65"/>
                  <a:pt x="8" y="65"/>
                </a:cubicBezTo>
                <a:cubicBezTo>
                  <a:pt x="8" y="69"/>
                  <a:pt x="8" y="69"/>
                  <a:pt x="8" y="76"/>
                </a:cubicBezTo>
                <a:cubicBezTo>
                  <a:pt x="12" y="76"/>
                  <a:pt x="15" y="87"/>
                  <a:pt x="19" y="87"/>
                </a:cubicBezTo>
                <a:cubicBezTo>
                  <a:pt x="19" y="87"/>
                  <a:pt x="12" y="76"/>
                  <a:pt x="12" y="73"/>
                </a:cubicBezTo>
                <a:cubicBezTo>
                  <a:pt x="8" y="69"/>
                  <a:pt x="8" y="69"/>
                  <a:pt x="12" y="65"/>
                </a:cubicBezTo>
                <a:cubicBezTo>
                  <a:pt x="12" y="65"/>
                  <a:pt x="12" y="62"/>
                  <a:pt x="12" y="62"/>
                </a:cubicBezTo>
                <a:close/>
                <a:moveTo>
                  <a:pt x="44" y="80"/>
                </a:moveTo>
                <a:cubicBezTo>
                  <a:pt x="44" y="84"/>
                  <a:pt x="44" y="84"/>
                  <a:pt x="37" y="87"/>
                </a:cubicBezTo>
                <a:cubicBezTo>
                  <a:pt x="37" y="87"/>
                  <a:pt x="32" y="89"/>
                  <a:pt x="27" y="89"/>
                </a:cubicBezTo>
                <a:lnTo>
                  <a:pt x="27" y="89"/>
                </a:lnTo>
                <a:cubicBezTo>
                  <a:pt x="25" y="89"/>
                  <a:pt x="24" y="88"/>
                  <a:pt x="23" y="87"/>
                </a:cubicBezTo>
                <a:lnTo>
                  <a:pt x="23" y="87"/>
                </a:lnTo>
                <a:cubicBezTo>
                  <a:pt x="23" y="88"/>
                  <a:pt x="24" y="89"/>
                  <a:pt x="26" y="89"/>
                </a:cubicBezTo>
                <a:cubicBezTo>
                  <a:pt x="27" y="89"/>
                  <a:pt x="27" y="89"/>
                  <a:pt x="27" y="89"/>
                </a:cubicBezTo>
                <a:lnTo>
                  <a:pt x="27" y="89"/>
                </a:lnTo>
                <a:cubicBezTo>
                  <a:pt x="28" y="89"/>
                  <a:pt x="28" y="89"/>
                  <a:pt x="28" y="89"/>
                </a:cubicBezTo>
                <a:cubicBezTo>
                  <a:pt x="33" y="89"/>
                  <a:pt x="38" y="87"/>
                  <a:pt x="41" y="87"/>
                </a:cubicBezTo>
                <a:cubicBezTo>
                  <a:pt x="44" y="84"/>
                  <a:pt x="44" y="84"/>
                  <a:pt x="44" y="80"/>
                </a:cubicBezTo>
                <a:close/>
                <a:moveTo>
                  <a:pt x="5" y="91"/>
                </a:moveTo>
                <a:cubicBezTo>
                  <a:pt x="5" y="91"/>
                  <a:pt x="1" y="91"/>
                  <a:pt x="1" y="94"/>
                </a:cubicBezTo>
                <a:cubicBezTo>
                  <a:pt x="1" y="94"/>
                  <a:pt x="5" y="91"/>
                  <a:pt x="5" y="91"/>
                </a:cubicBezTo>
                <a:close/>
                <a:moveTo>
                  <a:pt x="23" y="87"/>
                </a:moveTo>
                <a:cubicBezTo>
                  <a:pt x="19" y="94"/>
                  <a:pt x="19" y="98"/>
                  <a:pt x="19" y="105"/>
                </a:cubicBezTo>
                <a:cubicBezTo>
                  <a:pt x="19" y="102"/>
                  <a:pt x="19" y="94"/>
                  <a:pt x="23" y="87"/>
                </a:cubicBezTo>
                <a:close/>
                <a:moveTo>
                  <a:pt x="26" y="94"/>
                </a:moveTo>
                <a:lnTo>
                  <a:pt x="26" y="94"/>
                </a:lnTo>
                <a:cubicBezTo>
                  <a:pt x="23" y="94"/>
                  <a:pt x="23" y="102"/>
                  <a:pt x="19" y="105"/>
                </a:cubicBezTo>
                <a:cubicBezTo>
                  <a:pt x="23" y="102"/>
                  <a:pt x="26" y="98"/>
                  <a:pt x="26" y="94"/>
                </a:cubicBezTo>
                <a:close/>
                <a:moveTo>
                  <a:pt x="37" y="109"/>
                </a:moveTo>
                <a:cubicBezTo>
                  <a:pt x="34" y="113"/>
                  <a:pt x="30" y="113"/>
                  <a:pt x="30" y="116"/>
                </a:cubicBezTo>
                <a:cubicBezTo>
                  <a:pt x="34" y="113"/>
                  <a:pt x="34" y="113"/>
                  <a:pt x="37" y="113"/>
                </a:cubicBezTo>
                <a:lnTo>
                  <a:pt x="41" y="113"/>
                </a:lnTo>
                <a:cubicBezTo>
                  <a:pt x="37" y="109"/>
                  <a:pt x="37" y="109"/>
                  <a:pt x="37" y="109"/>
                </a:cubicBezTo>
                <a:close/>
                <a:moveTo>
                  <a:pt x="8" y="120"/>
                </a:moveTo>
                <a:cubicBezTo>
                  <a:pt x="8" y="120"/>
                  <a:pt x="5" y="123"/>
                  <a:pt x="5" y="123"/>
                </a:cubicBezTo>
                <a:cubicBezTo>
                  <a:pt x="8" y="123"/>
                  <a:pt x="8" y="120"/>
                  <a:pt x="8" y="120"/>
                </a:cubicBezTo>
                <a:close/>
                <a:moveTo>
                  <a:pt x="19" y="113"/>
                </a:moveTo>
                <a:cubicBezTo>
                  <a:pt x="19" y="120"/>
                  <a:pt x="23" y="123"/>
                  <a:pt x="23" y="127"/>
                </a:cubicBezTo>
                <a:lnTo>
                  <a:pt x="23" y="127"/>
                </a:lnTo>
                <a:cubicBezTo>
                  <a:pt x="23" y="123"/>
                  <a:pt x="19" y="116"/>
                  <a:pt x="19" y="113"/>
                </a:cubicBezTo>
                <a:close/>
                <a:moveTo>
                  <a:pt x="34" y="105"/>
                </a:moveTo>
                <a:cubicBezTo>
                  <a:pt x="34" y="105"/>
                  <a:pt x="23" y="113"/>
                  <a:pt x="19" y="113"/>
                </a:cubicBezTo>
                <a:cubicBezTo>
                  <a:pt x="23" y="116"/>
                  <a:pt x="23" y="123"/>
                  <a:pt x="23" y="127"/>
                </a:cubicBezTo>
                <a:cubicBezTo>
                  <a:pt x="26" y="127"/>
                  <a:pt x="26" y="131"/>
                  <a:pt x="26" y="131"/>
                </a:cubicBezTo>
                <a:cubicBezTo>
                  <a:pt x="26" y="127"/>
                  <a:pt x="26" y="127"/>
                  <a:pt x="26" y="127"/>
                </a:cubicBezTo>
                <a:cubicBezTo>
                  <a:pt x="23" y="123"/>
                  <a:pt x="23" y="116"/>
                  <a:pt x="23" y="113"/>
                </a:cubicBezTo>
                <a:cubicBezTo>
                  <a:pt x="26" y="113"/>
                  <a:pt x="34" y="105"/>
                  <a:pt x="34" y="105"/>
                </a:cubicBezTo>
                <a:close/>
                <a:moveTo>
                  <a:pt x="41" y="124"/>
                </a:moveTo>
                <a:cubicBezTo>
                  <a:pt x="40" y="128"/>
                  <a:pt x="33" y="134"/>
                  <a:pt x="30" y="134"/>
                </a:cubicBezTo>
                <a:cubicBezTo>
                  <a:pt x="30" y="134"/>
                  <a:pt x="30" y="138"/>
                  <a:pt x="30" y="138"/>
                </a:cubicBezTo>
                <a:cubicBezTo>
                  <a:pt x="33" y="134"/>
                  <a:pt x="40" y="128"/>
                  <a:pt x="41" y="124"/>
                </a:cubicBezTo>
                <a:close/>
                <a:moveTo>
                  <a:pt x="44" y="131"/>
                </a:moveTo>
                <a:cubicBezTo>
                  <a:pt x="44" y="134"/>
                  <a:pt x="41" y="134"/>
                  <a:pt x="41" y="138"/>
                </a:cubicBezTo>
                <a:cubicBezTo>
                  <a:pt x="41" y="134"/>
                  <a:pt x="44" y="134"/>
                  <a:pt x="44" y="134"/>
                </a:cubicBezTo>
                <a:lnTo>
                  <a:pt x="48" y="134"/>
                </a:lnTo>
                <a:cubicBezTo>
                  <a:pt x="48" y="131"/>
                  <a:pt x="48" y="131"/>
                  <a:pt x="44" y="131"/>
                </a:cubicBezTo>
                <a:close/>
                <a:moveTo>
                  <a:pt x="41" y="138"/>
                </a:moveTo>
                <a:lnTo>
                  <a:pt x="41" y="138"/>
                </a:lnTo>
                <a:cubicBezTo>
                  <a:pt x="37" y="138"/>
                  <a:pt x="37" y="145"/>
                  <a:pt x="37" y="149"/>
                </a:cubicBezTo>
                <a:cubicBezTo>
                  <a:pt x="37" y="145"/>
                  <a:pt x="41" y="142"/>
                  <a:pt x="41" y="138"/>
                </a:cubicBezTo>
                <a:close/>
                <a:moveTo>
                  <a:pt x="30" y="138"/>
                </a:moveTo>
                <a:cubicBezTo>
                  <a:pt x="34" y="142"/>
                  <a:pt x="34" y="149"/>
                  <a:pt x="37" y="152"/>
                </a:cubicBezTo>
                <a:cubicBezTo>
                  <a:pt x="37" y="145"/>
                  <a:pt x="34" y="142"/>
                  <a:pt x="30" y="138"/>
                </a:cubicBezTo>
                <a:close/>
                <a:moveTo>
                  <a:pt x="52" y="145"/>
                </a:moveTo>
                <a:cubicBezTo>
                  <a:pt x="48" y="149"/>
                  <a:pt x="44" y="156"/>
                  <a:pt x="41" y="156"/>
                </a:cubicBezTo>
                <a:cubicBezTo>
                  <a:pt x="44" y="156"/>
                  <a:pt x="52" y="149"/>
                  <a:pt x="52" y="145"/>
                </a:cubicBezTo>
                <a:close/>
                <a:moveTo>
                  <a:pt x="23" y="160"/>
                </a:moveTo>
                <a:cubicBezTo>
                  <a:pt x="23" y="163"/>
                  <a:pt x="19" y="163"/>
                  <a:pt x="19" y="163"/>
                </a:cubicBezTo>
                <a:lnTo>
                  <a:pt x="23" y="163"/>
                </a:lnTo>
                <a:cubicBezTo>
                  <a:pt x="23" y="160"/>
                  <a:pt x="26" y="160"/>
                  <a:pt x="26" y="160"/>
                </a:cubicBezTo>
                <a:close/>
                <a:moveTo>
                  <a:pt x="48" y="167"/>
                </a:moveTo>
                <a:lnTo>
                  <a:pt x="48" y="167"/>
                </a:lnTo>
                <a:cubicBezTo>
                  <a:pt x="44" y="167"/>
                  <a:pt x="41" y="171"/>
                  <a:pt x="41" y="174"/>
                </a:cubicBezTo>
                <a:cubicBezTo>
                  <a:pt x="44" y="171"/>
                  <a:pt x="44" y="167"/>
                  <a:pt x="48" y="167"/>
                </a:cubicBezTo>
                <a:close/>
                <a:moveTo>
                  <a:pt x="26" y="160"/>
                </a:moveTo>
                <a:lnTo>
                  <a:pt x="26" y="160"/>
                </a:lnTo>
                <a:cubicBezTo>
                  <a:pt x="26" y="160"/>
                  <a:pt x="30" y="163"/>
                  <a:pt x="30" y="163"/>
                </a:cubicBezTo>
                <a:cubicBezTo>
                  <a:pt x="34" y="167"/>
                  <a:pt x="37" y="174"/>
                  <a:pt x="37" y="178"/>
                </a:cubicBezTo>
                <a:cubicBezTo>
                  <a:pt x="37" y="171"/>
                  <a:pt x="34" y="167"/>
                  <a:pt x="34" y="163"/>
                </a:cubicBezTo>
                <a:cubicBezTo>
                  <a:pt x="30" y="163"/>
                  <a:pt x="30" y="160"/>
                  <a:pt x="26" y="160"/>
                </a:cubicBezTo>
                <a:close/>
                <a:moveTo>
                  <a:pt x="41" y="167"/>
                </a:moveTo>
                <a:cubicBezTo>
                  <a:pt x="41" y="171"/>
                  <a:pt x="37" y="174"/>
                  <a:pt x="37" y="178"/>
                </a:cubicBezTo>
                <a:cubicBezTo>
                  <a:pt x="41" y="174"/>
                  <a:pt x="41" y="171"/>
                  <a:pt x="41" y="167"/>
                </a:cubicBezTo>
                <a:close/>
                <a:moveTo>
                  <a:pt x="48" y="187"/>
                </a:moveTo>
                <a:cubicBezTo>
                  <a:pt x="46" y="187"/>
                  <a:pt x="44" y="189"/>
                  <a:pt x="44" y="189"/>
                </a:cubicBezTo>
                <a:lnTo>
                  <a:pt x="52" y="189"/>
                </a:lnTo>
                <a:cubicBezTo>
                  <a:pt x="50" y="188"/>
                  <a:pt x="49" y="187"/>
                  <a:pt x="48" y="187"/>
                </a:cubicBezTo>
                <a:close/>
                <a:moveTo>
                  <a:pt x="23" y="174"/>
                </a:moveTo>
                <a:cubicBezTo>
                  <a:pt x="23" y="174"/>
                  <a:pt x="30" y="181"/>
                  <a:pt x="34" y="185"/>
                </a:cubicBezTo>
                <a:cubicBezTo>
                  <a:pt x="34" y="185"/>
                  <a:pt x="34" y="189"/>
                  <a:pt x="34" y="192"/>
                </a:cubicBezTo>
                <a:cubicBezTo>
                  <a:pt x="34" y="189"/>
                  <a:pt x="34" y="185"/>
                  <a:pt x="37" y="185"/>
                </a:cubicBezTo>
                <a:lnTo>
                  <a:pt x="37" y="185"/>
                </a:lnTo>
                <a:cubicBezTo>
                  <a:pt x="37" y="185"/>
                  <a:pt x="37" y="185"/>
                  <a:pt x="37" y="185"/>
                </a:cubicBezTo>
                <a:cubicBezTo>
                  <a:pt x="34" y="181"/>
                  <a:pt x="26" y="174"/>
                  <a:pt x="23" y="174"/>
                </a:cubicBezTo>
                <a:close/>
                <a:moveTo>
                  <a:pt x="52" y="189"/>
                </a:moveTo>
                <a:cubicBezTo>
                  <a:pt x="55" y="189"/>
                  <a:pt x="55" y="192"/>
                  <a:pt x="55" y="192"/>
                </a:cubicBezTo>
                <a:cubicBezTo>
                  <a:pt x="55" y="192"/>
                  <a:pt x="55" y="189"/>
                  <a:pt x="55" y="189"/>
                </a:cubicBezTo>
                <a:close/>
                <a:moveTo>
                  <a:pt x="23" y="185"/>
                </a:moveTo>
                <a:cubicBezTo>
                  <a:pt x="23" y="185"/>
                  <a:pt x="26" y="185"/>
                  <a:pt x="26" y="189"/>
                </a:cubicBezTo>
                <a:cubicBezTo>
                  <a:pt x="30" y="189"/>
                  <a:pt x="30" y="192"/>
                  <a:pt x="34" y="196"/>
                </a:cubicBezTo>
                <a:cubicBezTo>
                  <a:pt x="30" y="192"/>
                  <a:pt x="30" y="189"/>
                  <a:pt x="30" y="189"/>
                </a:cubicBezTo>
                <a:cubicBezTo>
                  <a:pt x="26" y="185"/>
                  <a:pt x="26" y="185"/>
                  <a:pt x="23" y="185"/>
                </a:cubicBezTo>
                <a:close/>
                <a:moveTo>
                  <a:pt x="44" y="189"/>
                </a:moveTo>
                <a:lnTo>
                  <a:pt x="44" y="189"/>
                </a:lnTo>
                <a:cubicBezTo>
                  <a:pt x="41" y="192"/>
                  <a:pt x="37" y="196"/>
                  <a:pt x="34" y="203"/>
                </a:cubicBezTo>
                <a:cubicBezTo>
                  <a:pt x="37" y="200"/>
                  <a:pt x="41" y="192"/>
                  <a:pt x="44" y="189"/>
                </a:cubicBezTo>
                <a:close/>
                <a:moveTo>
                  <a:pt x="52" y="200"/>
                </a:moveTo>
                <a:cubicBezTo>
                  <a:pt x="48" y="200"/>
                  <a:pt x="48" y="203"/>
                  <a:pt x="48" y="203"/>
                </a:cubicBezTo>
                <a:cubicBezTo>
                  <a:pt x="48" y="203"/>
                  <a:pt x="48" y="203"/>
                  <a:pt x="52" y="200"/>
                </a:cubicBezTo>
                <a:close/>
                <a:moveTo>
                  <a:pt x="19" y="196"/>
                </a:moveTo>
                <a:cubicBezTo>
                  <a:pt x="19" y="200"/>
                  <a:pt x="30" y="207"/>
                  <a:pt x="34" y="207"/>
                </a:cubicBezTo>
                <a:cubicBezTo>
                  <a:pt x="30" y="207"/>
                  <a:pt x="23" y="200"/>
                  <a:pt x="19" y="196"/>
                </a:cubicBezTo>
                <a:close/>
                <a:moveTo>
                  <a:pt x="44" y="203"/>
                </a:moveTo>
                <a:lnTo>
                  <a:pt x="44" y="203"/>
                </a:lnTo>
                <a:cubicBezTo>
                  <a:pt x="41" y="207"/>
                  <a:pt x="37" y="207"/>
                  <a:pt x="34" y="207"/>
                </a:cubicBezTo>
                <a:lnTo>
                  <a:pt x="43" y="207"/>
                </a:lnTo>
                <a:cubicBezTo>
                  <a:pt x="44" y="206"/>
                  <a:pt x="44" y="205"/>
                  <a:pt x="44" y="203"/>
                </a:cubicBezTo>
                <a:close/>
                <a:moveTo>
                  <a:pt x="48" y="203"/>
                </a:moveTo>
                <a:cubicBezTo>
                  <a:pt x="48" y="203"/>
                  <a:pt x="52" y="203"/>
                  <a:pt x="52" y="207"/>
                </a:cubicBezTo>
                <a:cubicBezTo>
                  <a:pt x="52" y="203"/>
                  <a:pt x="52" y="203"/>
                  <a:pt x="48" y="203"/>
                </a:cubicBezTo>
                <a:close/>
                <a:moveTo>
                  <a:pt x="43" y="207"/>
                </a:moveTo>
                <a:cubicBezTo>
                  <a:pt x="43" y="207"/>
                  <a:pt x="43" y="207"/>
                  <a:pt x="43" y="207"/>
                </a:cubicBezTo>
                <a:lnTo>
                  <a:pt x="43" y="207"/>
                </a:lnTo>
                <a:cubicBezTo>
                  <a:pt x="43" y="207"/>
                  <a:pt x="44" y="207"/>
                  <a:pt x="44" y="207"/>
                </a:cubicBezTo>
                <a:close/>
                <a:moveTo>
                  <a:pt x="43" y="207"/>
                </a:moveTo>
                <a:cubicBezTo>
                  <a:pt x="41" y="207"/>
                  <a:pt x="41" y="208"/>
                  <a:pt x="41" y="210"/>
                </a:cubicBezTo>
                <a:cubicBezTo>
                  <a:pt x="41" y="209"/>
                  <a:pt x="42" y="208"/>
                  <a:pt x="43" y="207"/>
                </a:cubicBezTo>
                <a:close/>
                <a:moveTo>
                  <a:pt x="26" y="218"/>
                </a:moveTo>
                <a:lnTo>
                  <a:pt x="26" y="218"/>
                </a:lnTo>
                <a:cubicBezTo>
                  <a:pt x="29" y="218"/>
                  <a:pt x="33" y="220"/>
                  <a:pt x="36" y="221"/>
                </a:cubicBezTo>
                <a:lnTo>
                  <a:pt x="36" y="221"/>
                </a:lnTo>
                <a:cubicBezTo>
                  <a:pt x="32" y="219"/>
                  <a:pt x="29" y="218"/>
                  <a:pt x="26" y="218"/>
                </a:cubicBezTo>
                <a:close/>
                <a:moveTo>
                  <a:pt x="34" y="207"/>
                </a:moveTo>
                <a:lnTo>
                  <a:pt x="34" y="207"/>
                </a:lnTo>
                <a:cubicBezTo>
                  <a:pt x="34" y="207"/>
                  <a:pt x="34" y="207"/>
                  <a:pt x="34" y="207"/>
                </a:cubicBezTo>
                <a:lnTo>
                  <a:pt x="34" y="207"/>
                </a:lnTo>
                <a:cubicBezTo>
                  <a:pt x="34" y="214"/>
                  <a:pt x="37" y="218"/>
                  <a:pt x="37" y="221"/>
                </a:cubicBezTo>
                <a:cubicBezTo>
                  <a:pt x="37" y="221"/>
                  <a:pt x="36" y="221"/>
                  <a:pt x="36" y="221"/>
                </a:cubicBezTo>
                <a:lnTo>
                  <a:pt x="36" y="221"/>
                </a:lnTo>
                <a:cubicBezTo>
                  <a:pt x="38" y="222"/>
                  <a:pt x="39" y="224"/>
                  <a:pt x="41" y="225"/>
                </a:cubicBezTo>
                <a:cubicBezTo>
                  <a:pt x="41" y="224"/>
                  <a:pt x="41" y="222"/>
                  <a:pt x="41" y="221"/>
                </a:cubicBezTo>
                <a:cubicBezTo>
                  <a:pt x="37" y="218"/>
                  <a:pt x="37" y="214"/>
                  <a:pt x="34" y="207"/>
                </a:cubicBezTo>
                <a:close/>
                <a:moveTo>
                  <a:pt x="19" y="225"/>
                </a:moveTo>
                <a:lnTo>
                  <a:pt x="19" y="225"/>
                </a:lnTo>
                <a:cubicBezTo>
                  <a:pt x="19" y="229"/>
                  <a:pt x="23" y="229"/>
                  <a:pt x="26" y="229"/>
                </a:cubicBezTo>
                <a:cubicBezTo>
                  <a:pt x="23" y="229"/>
                  <a:pt x="23" y="229"/>
                  <a:pt x="19" y="225"/>
                </a:cubicBezTo>
                <a:close/>
                <a:moveTo>
                  <a:pt x="44" y="229"/>
                </a:moveTo>
                <a:cubicBezTo>
                  <a:pt x="43" y="230"/>
                  <a:pt x="39" y="231"/>
                  <a:pt x="35" y="231"/>
                </a:cubicBezTo>
                <a:cubicBezTo>
                  <a:pt x="32" y="231"/>
                  <a:pt x="28" y="230"/>
                  <a:pt x="26" y="229"/>
                </a:cubicBezTo>
                <a:lnTo>
                  <a:pt x="26" y="229"/>
                </a:lnTo>
                <a:cubicBezTo>
                  <a:pt x="30" y="232"/>
                  <a:pt x="41" y="232"/>
                  <a:pt x="44" y="232"/>
                </a:cubicBezTo>
                <a:cubicBezTo>
                  <a:pt x="44" y="232"/>
                  <a:pt x="44" y="229"/>
                  <a:pt x="44" y="229"/>
                </a:cubicBezTo>
                <a:close/>
              </a:path>
            </a:pathLst>
          </a:custGeom>
          <a:solidFill>
            <a:srgbClr val="00000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65" name="Google Shape;1465;p13"/>
          <p:cNvSpPr/>
          <p:nvPr/>
        </p:nvSpPr>
        <p:spPr>
          <a:xfrm>
            <a:off x="5670984" y="3247595"/>
            <a:ext cx="3076" cy="2865"/>
          </a:xfrm>
          <a:custGeom>
            <a:avLst/>
            <a:gdLst/>
            <a:ahLst/>
            <a:cxnLst/>
            <a:rect l="l" t="t" r="r" b="b"/>
            <a:pathLst>
              <a:path w="70" h="82" extrusionOk="0">
                <a:moveTo>
                  <a:pt x="55" y="0"/>
                </a:moveTo>
                <a:cubicBezTo>
                  <a:pt x="53" y="0"/>
                  <a:pt x="51" y="3"/>
                  <a:pt x="51" y="5"/>
                </a:cubicBezTo>
                <a:cubicBezTo>
                  <a:pt x="40" y="12"/>
                  <a:pt x="33" y="23"/>
                  <a:pt x="26" y="31"/>
                </a:cubicBezTo>
                <a:cubicBezTo>
                  <a:pt x="18" y="38"/>
                  <a:pt x="15" y="45"/>
                  <a:pt x="11" y="56"/>
                </a:cubicBezTo>
                <a:cubicBezTo>
                  <a:pt x="7" y="63"/>
                  <a:pt x="0" y="70"/>
                  <a:pt x="0" y="78"/>
                </a:cubicBezTo>
                <a:cubicBezTo>
                  <a:pt x="0" y="81"/>
                  <a:pt x="0" y="81"/>
                  <a:pt x="4" y="81"/>
                </a:cubicBezTo>
                <a:lnTo>
                  <a:pt x="7" y="81"/>
                </a:lnTo>
                <a:cubicBezTo>
                  <a:pt x="7" y="78"/>
                  <a:pt x="11" y="74"/>
                  <a:pt x="11" y="74"/>
                </a:cubicBezTo>
                <a:cubicBezTo>
                  <a:pt x="15" y="70"/>
                  <a:pt x="18" y="67"/>
                  <a:pt x="22" y="67"/>
                </a:cubicBezTo>
                <a:cubicBezTo>
                  <a:pt x="26" y="60"/>
                  <a:pt x="33" y="56"/>
                  <a:pt x="36" y="49"/>
                </a:cubicBezTo>
                <a:cubicBezTo>
                  <a:pt x="44" y="41"/>
                  <a:pt x="51" y="34"/>
                  <a:pt x="58" y="27"/>
                </a:cubicBezTo>
                <a:cubicBezTo>
                  <a:pt x="62" y="27"/>
                  <a:pt x="62" y="23"/>
                  <a:pt x="65" y="20"/>
                </a:cubicBezTo>
                <a:lnTo>
                  <a:pt x="69" y="20"/>
                </a:lnTo>
                <a:cubicBezTo>
                  <a:pt x="69" y="16"/>
                  <a:pt x="69" y="16"/>
                  <a:pt x="69" y="16"/>
                </a:cubicBezTo>
                <a:cubicBezTo>
                  <a:pt x="69" y="16"/>
                  <a:pt x="69" y="12"/>
                  <a:pt x="69" y="12"/>
                </a:cubicBezTo>
                <a:cubicBezTo>
                  <a:pt x="69" y="9"/>
                  <a:pt x="65" y="2"/>
                  <a:pt x="62" y="2"/>
                </a:cubicBezTo>
                <a:lnTo>
                  <a:pt x="58" y="2"/>
                </a:lnTo>
                <a:cubicBezTo>
                  <a:pt x="57" y="1"/>
                  <a:pt x="56" y="0"/>
                  <a:pt x="55" y="0"/>
                </a:cubicBezTo>
                <a:close/>
              </a:path>
            </a:pathLst>
          </a:custGeom>
          <a:solidFill>
            <a:srgbClr val="E63B39"/>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66" name="Google Shape;1466;p13"/>
          <p:cNvSpPr/>
          <p:nvPr/>
        </p:nvSpPr>
        <p:spPr>
          <a:xfrm>
            <a:off x="5670633" y="3246372"/>
            <a:ext cx="2593" cy="4332"/>
          </a:xfrm>
          <a:custGeom>
            <a:avLst/>
            <a:gdLst/>
            <a:ahLst/>
            <a:cxnLst/>
            <a:rect l="l" t="t" r="r" b="b"/>
            <a:pathLst>
              <a:path w="59" h="124" extrusionOk="0">
                <a:moveTo>
                  <a:pt x="44" y="0"/>
                </a:moveTo>
                <a:cubicBezTo>
                  <a:pt x="41" y="0"/>
                  <a:pt x="37" y="4"/>
                  <a:pt x="37" y="4"/>
                </a:cubicBezTo>
                <a:cubicBezTo>
                  <a:pt x="37" y="8"/>
                  <a:pt x="34" y="11"/>
                  <a:pt x="34" y="15"/>
                </a:cubicBezTo>
                <a:cubicBezTo>
                  <a:pt x="26" y="29"/>
                  <a:pt x="19" y="44"/>
                  <a:pt x="12" y="62"/>
                </a:cubicBezTo>
                <a:cubicBezTo>
                  <a:pt x="12" y="69"/>
                  <a:pt x="12" y="76"/>
                  <a:pt x="8" y="87"/>
                </a:cubicBezTo>
                <a:cubicBezTo>
                  <a:pt x="5" y="95"/>
                  <a:pt x="5" y="102"/>
                  <a:pt x="1" y="113"/>
                </a:cubicBezTo>
                <a:cubicBezTo>
                  <a:pt x="1" y="116"/>
                  <a:pt x="5" y="120"/>
                  <a:pt x="8" y="124"/>
                </a:cubicBezTo>
                <a:cubicBezTo>
                  <a:pt x="12" y="120"/>
                  <a:pt x="12" y="116"/>
                  <a:pt x="12" y="113"/>
                </a:cubicBezTo>
                <a:cubicBezTo>
                  <a:pt x="12" y="113"/>
                  <a:pt x="15" y="109"/>
                  <a:pt x="15" y="109"/>
                </a:cubicBezTo>
                <a:cubicBezTo>
                  <a:pt x="19" y="102"/>
                  <a:pt x="23" y="95"/>
                  <a:pt x="23" y="91"/>
                </a:cubicBezTo>
                <a:cubicBezTo>
                  <a:pt x="26" y="80"/>
                  <a:pt x="34" y="69"/>
                  <a:pt x="37" y="58"/>
                </a:cubicBezTo>
                <a:cubicBezTo>
                  <a:pt x="41" y="55"/>
                  <a:pt x="44" y="47"/>
                  <a:pt x="44" y="40"/>
                </a:cubicBezTo>
                <a:cubicBezTo>
                  <a:pt x="48" y="33"/>
                  <a:pt x="52" y="29"/>
                  <a:pt x="55" y="22"/>
                </a:cubicBezTo>
                <a:cubicBezTo>
                  <a:pt x="55" y="18"/>
                  <a:pt x="59" y="15"/>
                  <a:pt x="59" y="11"/>
                </a:cubicBezTo>
                <a:cubicBezTo>
                  <a:pt x="59" y="11"/>
                  <a:pt x="59" y="8"/>
                  <a:pt x="55" y="4"/>
                </a:cubicBezTo>
                <a:cubicBezTo>
                  <a:pt x="55" y="4"/>
                  <a:pt x="52" y="0"/>
                  <a:pt x="48" y="0"/>
                </a:cubicBezTo>
                <a:close/>
              </a:path>
            </a:pathLst>
          </a:custGeom>
          <a:solidFill>
            <a:srgbClr val="E63B39"/>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67" name="Google Shape;1467;p13"/>
          <p:cNvSpPr/>
          <p:nvPr/>
        </p:nvSpPr>
        <p:spPr>
          <a:xfrm>
            <a:off x="5672566" y="3246474"/>
            <a:ext cx="527" cy="245"/>
          </a:xfrm>
          <a:custGeom>
            <a:avLst/>
            <a:gdLst/>
            <a:ahLst/>
            <a:cxnLst/>
            <a:rect l="l" t="t" r="r" b="b"/>
            <a:pathLst>
              <a:path w="12" h="7" extrusionOk="0">
                <a:moveTo>
                  <a:pt x="0" y="1"/>
                </a:moveTo>
                <a:cubicBezTo>
                  <a:pt x="0" y="1"/>
                  <a:pt x="0" y="5"/>
                  <a:pt x="4" y="5"/>
                </a:cubicBezTo>
                <a:lnTo>
                  <a:pt x="8" y="5"/>
                </a:lnTo>
                <a:cubicBezTo>
                  <a:pt x="8" y="5"/>
                  <a:pt x="9" y="6"/>
                  <a:pt x="10" y="6"/>
                </a:cubicBezTo>
                <a:cubicBezTo>
                  <a:pt x="11" y="6"/>
                  <a:pt x="11" y="6"/>
                  <a:pt x="11" y="5"/>
                </a:cubicBezTo>
                <a:cubicBezTo>
                  <a:pt x="8" y="1"/>
                  <a:pt x="8" y="1"/>
                  <a:pt x="8" y="1"/>
                </a:cubicBezTo>
                <a:close/>
              </a:path>
            </a:pathLst>
          </a:custGeom>
          <a:solidFill>
            <a:srgbClr val="B92225"/>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68" name="Google Shape;1468;p13"/>
          <p:cNvSpPr/>
          <p:nvPr/>
        </p:nvSpPr>
        <p:spPr>
          <a:xfrm>
            <a:off x="5670984" y="3248887"/>
            <a:ext cx="3076" cy="1816"/>
          </a:xfrm>
          <a:custGeom>
            <a:avLst/>
            <a:gdLst/>
            <a:ahLst/>
            <a:cxnLst/>
            <a:rect l="l" t="t" r="r" b="b"/>
            <a:pathLst>
              <a:path w="70" h="52" extrusionOk="0">
                <a:moveTo>
                  <a:pt x="51" y="1"/>
                </a:moveTo>
                <a:cubicBezTo>
                  <a:pt x="51" y="1"/>
                  <a:pt x="47" y="4"/>
                  <a:pt x="44" y="4"/>
                </a:cubicBezTo>
                <a:cubicBezTo>
                  <a:pt x="36" y="4"/>
                  <a:pt x="29" y="8"/>
                  <a:pt x="26" y="12"/>
                </a:cubicBezTo>
                <a:cubicBezTo>
                  <a:pt x="15" y="19"/>
                  <a:pt x="4" y="33"/>
                  <a:pt x="0" y="44"/>
                </a:cubicBezTo>
                <a:cubicBezTo>
                  <a:pt x="0" y="44"/>
                  <a:pt x="0" y="48"/>
                  <a:pt x="0" y="48"/>
                </a:cubicBezTo>
                <a:cubicBezTo>
                  <a:pt x="0" y="48"/>
                  <a:pt x="0" y="52"/>
                  <a:pt x="0" y="52"/>
                </a:cubicBezTo>
                <a:lnTo>
                  <a:pt x="4" y="52"/>
                </a:lnTo>
                <a:cubicBezTo>
                  <a:pt x="11" y="44"/>
                  <a:pt x="18" y="41"/>
                  <a:pt x="26" y="37"/>
                </a:cubicBezTo>
                <a:cubicBezTo>
                  <a:pt x="33" y="30"/>
                  <a:pt x="44" y="26"/>
                  <a:pt x="55" y="26"/>
                </a:cubicBezTo>
                <a:lnTo>
                  <a:pt x="62" y="26"/>
                </a:lnTo>
                <a:cubicBezTo>
                  <a:pt x="65" y="23"/>
                  <a:pt x="65" y="19"/>
                  <a:pt x="69" y="15"/>
                </a:cubicBezTo>
                <a:cubicBezTo>
                  <a:pt x="69" y="12"/>
                  <a:pt x="69" y="8"/>
                  <a:pt x="65" y="4"/>
                </a:cubicBezTo>
                <a:cubicBezTo>
                  <a:pt x="65" y="4"/>
                  <a:pt x="65" y="1"/>
                  <a:pt x="62" y="1"/>
                </a:cubicBezTo>
                <a:close/>
              </a:path>
            </a:pathLst>
          </a:custGeom>
          <a:solidFill>
            <a:srgbClr val="E63B39"/>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69" name="Google Shape;1469;p13"/>
          <p:cNvSpPr/>
          <p:nvPr/>
        </p:nvSpPr>
        <p:spPr>
          <a:xfrm>
            <a:off x="5670634" y="3245601"/>
            <a:ext cx="1669" cy="3948"/>
          </a:xfrm>
          <a:custGeom>
            <a:avLst/>
            <a:gdLst/>
            <a:ahLst/>
            <a:cxnLst/>
            <a:rect l="l" t="t" r="r" b="b"/>
            <a:pathLst>
              <a:path w="38" h="113" extrusionOk="0">
                <a:moveTo>
                  <a:pt x="19" y="1"/>
                </a:moveTo>
                <a:cubicBezTo>
                  <a:pt x="15" y="1"/>
                  <a:pt x="12" y="4"/>
                  <a:pt x="12" y="8"/>
                </a:cubicBezTo>
                <a:cubicBezTo>
                  <a:pt x="12" y="15"/>
                  <a:pt x="8" y="19"/>
                  <a:pt x="8" y="22"/>
                </a:cubicBezTo>
                <a:cubicBezTo>
                  <a:pt x="5" y="33"/>
                  <a:pt x="1" y="44"/>
                  <a:pt x="1" y="55"/>
                </a:cubicBezTo>
                <a:cubicBezTo>
                  <a:pt x="1" y="62"/>
                  <a:pt x="1" y="69"/>
                  <a:pt x="1" y="77"/>
                </a:cubicBezTo>
                <a:cubicBezTo>
                  <a:pt x="1" y="84"/>
                  <a:pt x="5" y="91"/>
                  <a:pt x="5" y="98"/>
                </a:cubicBezTo>
                <a:cubicBezTo>
                  <a:pt x="5" y="102"/>
                  <a:pt x="5" y="109"/>
                  <a:pt x="8" y="113"/>
                </a:cubicBezTo>
                <a:lnTo>
                  <a:pt x="12" y="113"/>
                </a:lnTo>
                <a:cubicBezTo>
                  <a:pt x="15" y="102"/>
                  <a:pt x="15" y="88"/>
                  <a:pt x="15" y="77"/>
                </a:cubicBezTo>
                <a:cubicBezTo>
                  <a:pt x="19" y="62"/>
                  <a:pt x="23" y="44"/>
                  <a:pt x="30" y="30"/>
                </a:cubicBezTo>
                <a:cubicBezTo>
                  <a:pt x="30" y="22"/>
                  <a:pt x="30" y="15"/>
                  <a:pt x="34" y="11"/>
                </a:cubicBezTo>
                <a:cubicBezTo>
                  <a:pt x="37" y="4"/>
                  <a:pt x="30" y="1"/>
                  <a:pt x="23" y="1"/>
                </a:cubicBezTo>
                <a:close/>
              </a:path>
            </a:pathLst>
          </a:custGeom>
          <a:solidFill>
            <a:srgbClr val="E63B39"/>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70" name="Google Shape;1470;p13"/>
          <p:cNvSpPr/>
          <p:nvPr/>
        </p:nvSpPr>
        <p:spPr>
          <a:xfrm>
            <a:off x="5671469" y="3245601"/>
            <a:ext cx="659" cy="279"/>
          </a:xfrm>
          <a:custGeom>
            <a:avLst/>
            <a:gdLst/>
            <a:ahLst/>
            <a:cxnLst/>
            <a:rect l="l" t="t" r="r" b="b"/>
            <a:pathLst>
              <a:path w="15" h="8" extrusionOk="0">
                <a:moveTo>
                  <a:pt x="4" y="1"/>
                </a:moveTo>
                <a:cubicBezTo>
                  <a:pt x="4" y="1"/>
                  <a:pt x="0" y="1"/>
                  <a:pt x="0" y="4"/>
                </a:cubicBezTo>
                <a:lnTo>
                  <a:pt x="4" y="4"/>
                </a:lnTo>
                <a:cubicBezTo>
                  <a:pt x="4" y="4"/>
                  <a:pt x="7" y="4"/>
                  <a:pt x="7" y="8"/>
                </a:cubicBezTo>
                <a:lnTo>
                  <a:pt x="11" y="8"/>
                </a:lnTo>
                <a:cubicBezTo>
                  <a:pt x="15" y="4"/>
                  <a:pt x="11" y="4"/>
                  <a:pt x="11" y="4"/>
                </a:cubicBezTo>
                <a:cubicBezTo>
                  <a:pt x="11" y="1"/>
                  <a:pt x="7" y="1"/>
                  <a:pt x="4" y="1"/>
                </a:cubicBezTo>
                <a:close/>
              </a:path>
            </a:pathLst>
          </a:custGeom>
          <a:solidFill>
            <a:srgbClr val="B92225"/>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71" name="Google Shape;1471;p13"/>
          <p:cNvSpPr/>
          <p:nvPr/>
        </p:nvSpPr>
        <p:spPr>
          <a:xfrm>
            <a:off x="5669534" y="3247490"/>
            <a:ext cx="1802" cy="3215"/>
          </a:xfrm>
          <a:custGeom>
            <a:avLst/>
            <a:gdLst/>
            <a:ahLst/>
            <a:cxnLst/>
            <a:rect l="l" t="t" r="r" b="b"/>
            <a:pathLst>
              <a:path w="41" h="92" extrusionOk="0">
                <a:moveTo>
                  <a:pt x="19" y="1"/>
                </a:moveTo>
                <a:cubicBezTo>
                  <a:pt x="11" y="1"/>
                  <a:pt x="4" y="5"/>
                  <a:pt x="1" y="8"/>
                </a:cubicBezTo>
                <a:cubicBezTo>
                  <a:pt x="1" y="15"/>
                  <a:pt x="1" y="19"/>
                  <a:pt x="1" y="26"/>
                </a:cubicBezTo>
                <a:cubicBezTo>
                  <a:pt x="4" y="37"/>
                  <a:pt x="11" y="48"/>
                  <a:pt x="15" y="63"/>
                </a:cubicBezTo>
                <a:cubicBezTo>
                  <a:pt x="19" y="73"/>
                  <a:pt x="19" y="84"/>
                  <a:pt x="33" y="92"/>
                </a:cubicBezTo>
                <a:cubicBezTo>
                  <a:pt x="37" y="92"/>
                  <a:pt x="37" y="88"/>
                  <a:pt x="37" y="88"/>
                </a:cubicBezTo>
                <a:cubicBezTo>
                  <a:pt x="40" y="81"/>
                  <a:pt x="37" y="77"/>
                  <a:pt x="37" y="70"/>
                </a:cubicBezTo>
                <a:cubicBezTo>
                  <a:pt x="37" y="63"/>
                  <a:pt x="33" y="55"/>
                  <a:pt x="33" y="48"/>
                </a:cubicBezTo>
                <a:cubicBezTo>
                  <a:pt x="30" y="37"/>
                  <a:pt x="30" y="30"/>
                  <a:pt x="26" y="23"/>
                </a:cubicBezTo>
                <a:cubicBezTo>
                  <a:pt x="26" y="15"/>
                  <a:pt x="26" y="5"/>
                  <a:pt x="19" y="1"/>
                </a:cubicBezTo>
                <a:close/>
              </a:path>
            </a:pathLst>
          </a:custGeom>
          <a:solidFill>
            <a:srgbClr val="E63B39"/>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72" name="Google Shape;1472;p13"/>
          <p:cNvSpPr/>
          <p:nvPr/>
        </p:nvSpPr>
        <p:spPr>
          <a:xfrm>
            <a:off x="5669535" y="3245464"/>
            <a:ext cx="4525" cy="5240"/>
          </a:xfrm>
          <a:custGeom>
            <a:avLst/>
            <a:gdLst/>
            <a:ahLst/>
            <a:cxnLst/>
            <a:rect l="l" t="t" r="r" b="b"/>
            <a:pathLst>
              <a:path w="103" h="150" extrusionOk="0">
                <a:moveTo>
                  <a:pt x="48" y="1"/>
                </a:moveTo>
                <a:cubicBezTo>
                  <a:pt x="48" y="1"/>
                  <a:pt x="44" y="1"/>
                  <a:pt x="44" y="5"/>
                </a:cubicBezTo>
                <a:lnTo>
                  <a:pt x="48" y="5"/>
                </a:lnTo>
                <a:cubicBezTo>
                  <a:pt x="51" y="5"/>
                  <a:pt x="55" y="5"/>
                  <a:pt x="59" y="8"/>
                </a:cubicBezTo>
                <a:cubicBezTo>
                  <a:pt x="55" y="5"/>
                  <a:pt x="51" y="5"/>
                  <a:pt x="48" y="1"/>
                </a:cubicBezTo>
                <a:close/>
                <a:moveTo>
                  <a:pt x="37" y="12"/>
                </a:moveTo>
                <a:cubicBezTo>
                  <a:pt x="37" y="15"/>
                  <a:pt x="37" y="15"/>
                  <a:pt x="33" y="19"/>
                </a:cubicBezTo>
                <a:cubicBezTo>
                  <a:pt x="33" y="23"/>
                  <a:pt x="33" y="23"/>
                  <a:pt x="33" y="26"/>
                </a:cubicBezTo>
                <a:cubicBezTo>
                  <a:pt x="33" y="23"/>
                  <a:pt x="33" y="23"/>
                  <a:pt x="37" y="19"/>
                </a:cubicBezTo>
                <a:cubicBezTo>
                  <a:pt x="37" y="15"/>
                  <a:pt x="37" y="15"/>
                  <a:pt x="37" y="12"/>
                </a:cubicBezTo>
                <a:close/>
                <a:moveTo>
                  <a:pt x="62" y="30"/>
                </a:moveTo>
                <a:cubicBezTo>
                  <a:pt x="62" y="34"/>
                  <a:pt x="59" y="34"/>
                  <a:pt x="59" y="37"/>
                </a:cubicBezTo>
                <a:cubicBezTo>
                  <a:pt x="59" y="37"/>
                  <a:pt x="62" y="34"/>
                  <a:pt x="62" y="30"/>
                </a:cubicBezTo>
                <a:close/>
                <a:moveTo>
                  <a:pt x="84" y="37"/>
                </a:moveTo>
                <a:lnTo>
                  <a:pt x="84" y="37"/>
                </a:lnTo>
                <a:cubicBezTo>
                  <a:pt x="84" y="41"/>
                  <a:pt x="80" y="41"/>
                  <a:pt x="80" y="44"/>
                </a:cubicBezTo>
                <a:cubicBezTo>
                  <a:pt x="84" y="44"/>
                  <a:pt x="84" y="41"/>
                  <a:pt x="84" y="37"/>
                </a:cubicBezTo>
                <a:close/>
                <a:moveTo>
                  <a:pt x="33" y="26"/>
                </a:moveTo>
                <a:lnTo>
                  <a:pt x="33" y="26"/>
                </a:lnTo>
                <a:cubicBezTo>
                  <a:pt x="30" y="37"/>
                  <a:pt x="26" y="48"/>
                  <a:pt x="26" y="59"/>
                </a:cubicBezTo>
                <a:cubicBezTo>
                  <a:pt x="30" y="48"/>
                  <a:pt x="30" y="37"/>
                  <a:pt x="33" y="26"/>
                </a:cubicBezTo>
                <a:close/>
                <a:moveTo>
                  <a:pt x="48" y="48"/>
                </a:moveTo>
                <a:cubicBezTo>
                  <a:pt x="48" y="52"/>
                  <a:pt x="47" y="57"/>
                  <a:pt x="46" y="62"/>
                </a:cubicBezTo>
                <a:lnTo>
                  <a:pt x="46" y="62"/>
                </a:lnTo>
                <a:cubicBezTo>
                  <a:pt x="47" y="57"/>
                  <a:pt x="48" y="53"/>
                  <a:pt x="48" y="48"/>
                </a:cubicBezTo>
                <a:close/>
                <a:moveTo>
                  <a:pt x="59" y="41"/>
                </a:moveTo>
                <a:cubicBezTo>
                  <a:pt x="53" y="49"/>
                  <a:pt x="50" y="56"/>
                  <a:pt x="47" y="64"/>
                </a:cubicBezTo>
                <a:lnTo>
                  <a:pt x="47" y="64"/>
                </a:lnTo>
                <a:cubicBezTo>
                  <a:pt x="51" y="56"/>
                  <a:pt x="54" y="48"/>
                  <a:pt x="59" y="41"/>
                </a:cubicBezTo>
                <a:close/>
                <a:moveTo>
                  <a:pt x="88" y="61"/>
                </a:moveTo>
                <a:cubicBezTo>
                  <a:pt x="86" y="61"/>
                  <a:pt x="84" y="64"/>
                  <a:pt x="84" y="66"/>
                </a:cubicBezTo>
                <a:cubicBezTo>
                  <a:pt x="84" y="64"/>
                  <a:pt x="87" y="62"/>
                  <a:pt x="89" y="61"/>
                </a:cubicBezTo>
                <a:lnTo>
                  <a:pt x="89" y="61"/>
                </a:lnTo>
                <a:cubicBezTo>
                  <a:pt x="90" y="61"/>
                  <a:pt x="90" y="62"/>
                  <a:pt x="91" y="63"/>
                </a:cubicBezTo>
                <a:cubicBezTo>
                  <a:pt x="91" y="62"/>
                  <a:pt x="91" y="61"/>
                  <a:pt x="90" y="61"/>
                </a:cubicBezTo>
                <a:cubicBezTo>
                  <a:pt x="89" y="61"/>
                  <a:pt x="89" y="61"/>
                  <a:pt x="89" y="61"/>
                </a:cubicBezTo>
                <a:lnTo>
                  <a:pt x="89" y="61"/>
                </a:lnTo>
                <a:cubicBezTo>
                  <a:pt x="89" y="61"/>
                  <a:pt x="88" y="61"/>
                  <a:pt x="88" y="61"/>
                </a:cubicBezTo>
                <a:close/>
                <a:moveTo>
                  <a:pt x="1" y="66"/>
                </a:moveTo>
                <a:cubicBezTo>
                  <a:pt x="1" y="66"/>
                  <a:pt x="1" y="66"/>
                  <a:pt x="1" y="66"/>
                </a:cubicBezTo>
                <a:cubicBezTo>
                  <a:pt x="1" y="66"/>
                  <a:pt x="1" y="66"/>
                  <a:pt x="1" y="66"/>
                </a:cubicBezTo>
                <a:close/>
                <a:moveTo>
                  <a:pt x="19" y="59"/>
                </a:moveTo>
                <a:cubicBezTo>
                  <a:pt x="11" y="59"/>
                  <a:pt x="4" y="63"/>
                  <a:pt x="1" y="66"/>
                </a:cubicBezTo>
                <a:lnTo>
                  <a:pt x="1" y="66"/>
                </a:lnTo>
                <a:cubicBezTo>
                  <a:pt x="3" y="64"/>
                  <a:pt x="8" y="61"/>
                  <a:pt x="12" y="61"/>
                </a:cubicBezTo>
                <a:cubicBezTo>
                  <a:pt x="14" y="61"/>
                  <a:pt x="17" y="62"/>
                  <a:pt x="19" y="63"/>
                </a:cubicBezTo>
                <a:cubicBezTo>
                  <a:pt x="22" y="63"/>
                  <a:pt x="26" y="70"/>
                  <a:pt x="26" y="77"/>
                </a:cubicBezTo>
                <a:lnTo>
                  <a:pt x="26" y="73"/>
                </a:lnTo>
                <a:cubicBezTo>
                  <a:pt x="26" y="66"/>
                  <a:pt x="22" y="63"/>
                  <a:pt x="19" y="59"/>
                </a:cubicBezTo>
                <a:close/>
                <a:moveTo>
                  <a:pt x="46" y="62"/>
                </a:moveTo>
                <a:cubicBezTo>
                  <a:pt x="44" y="66"/>
                  <a:pt x="42" y="71"/>
                  <a:pt x="40" y="77"/>
                </a:cubicBezTo>
                <a:cubicBezTo>
                  <a:pt x="42" y="75"/>
                  <a:pt x="43" y="73"/>
                  <a:pt x="44" y="71"/>
                </a:cubicBezTo>
                <a:lnTo>
                  <a:pt x="44" y="71"/>
                </a:lnTo>
                <a:cubicBezTo>
                  <a:pt x="44" y="72"/>
                  <a:pt x="44" y="73"/>
                  <a:pt x="44" y="73"/>
                </a:cubicBezTo>
                <a:cubicBezTo>
                  <a:pt x="45" y="70"/>
                  <a:pt x="46" y="67"/>
                  <a:pt x="47" y="64"/>
                </a:cubicBezTo>
                <a:lnTo>
                  <a:pt x="47" y="64"/>
                </a:lnTo>
                <a:cubicBezTo>
                  <a:pt x="46" y="66"/>
                  <a:pt x="45" y="68"/>
                  <a:pt x="44" y="71"/>
                </a:cubicBezTo>
                <a:lnTo>
                  <a:pt x="44" y="71"/>
                </a:lnTo>
                <a:cubicBezTo>
                  <a:pt x="44" y="68"/>
                  <a:pt x="45" y="65"/>
                  <a:pt x="46" y="62"/>
                </a:cubicBezTo>
                <a:close/>
                <a:moveTo>
                  <a:pt x="80" y="48"/>
                </a:moveTo>
                <a:cubicBezTo>
                  <a:pt x="77" y="52"/>
                  <a:pt x="73" y="59"/>
                  <a:pt x="69" y="66"/>
                </a:cubicBezTo>
                <a:cubicBezTo>
                  <a:pt x="69" y="70"/>
                  <a:pt x="66" y="77"/>
                  <a:pt x="66" y="81"/>
                </a:cubicBezTo>
                <a:lnTo>
                  <a:pt x="66" y="81"/>
                </a:lnTo>
                <a:cubicBezTo>
                  <a:pt x="66" y="77"/>
                  <a:pt x="69" y="73"/>
                  <a:pt x="73" y="66"/>
                </a:cubicBezTo>
                <a:cubicBezTo>
                  <a:pt x="77" y="59"/>
                  <a:pt x="77" y="52"/>
                  <a:pt x="80" y="48"/>
                </a:cubicBezTo>
                <a:close/>
                <a:moveTo>
                  <a:pt x="66" y="81"/>
                </a:moveTo>
                <a:cubicBezTo>
                  <a:pt x="62" y="81"/>
                  <a:pt x="62" y="84"/>
                  <a:pt x="62" y="84"/>
                </a:cubicBezTo>
                <a:cubicBezTo>
                  <a:pt x="62" y="84"/>
                  <a:pt x="66" y="81"/>
                  <a:pt x="66" y="81"/>
                </a:cubicBezTo>
                <a:close/>
                <a:moveTo>
                  <a:pt x="98" y="81"/>
                </a:moveTo>
                <a:cubicBezTo>
                  <a:pt x="98" y="84"/>
                  <a:pt x="95" y="84"/>
                  <a:pt x="95" y="84"/>
                </a:cubicBezTo>
                <a:lnTo>
                  <a:pt x="98" y="84"/>
                </a:lnTo>
                <a:cubicBezTo>
                  <a:pt x="98" y="81"/>
                  <a:pt x="102" y="81"/>
                  <a:pt x="102" y="81"/>
                </a:cubicBezTo>
                <a:close/>
                <a:moveTo>
                  <a:pt x="62" y="84"/>
                </a:moveTo>
                <a:lnTo>
                  <a:pt x="59" y="88"/>
                </a:lnTo>
                <a:lnTo>
                  <a:pt x="62" y="88"/>
                </a:lnTo>
                <a:cubicBezTo>
                  <a:pt x="62" y="88"/>
                  <a:pt x="62" y="84"/>
                  <a:pt x="62" y="84"/>
                </a:cubicBezTo>
                <a:close/>
                <a:moveTo>
                  <a:pt x="84" y="66"/>
                </a:moveTo>
                <a:lnTo>
                  <a:pt x="84" y="66"/>
                </a:lnTo>
                <a:cubicBezTo>
                  <a:pt x="77" y="70"/>
                  <a:pt x="69" y="77"/>
                  <a:pt x="62" y="88"/>
                </a:cubicBezTo>
                <a:cubicBezTo>
                  <a:pt x="69" y="81"/>
                  <a:pt x="77" y="73"/>
                  <a:pt x="84" y="66"/>
                </a:cubicBezTo>
                <a:close/>
                <a:moveTo>
                  <a:pt x="95" y="84"/>
                </a:moveTo>
                <a:lnTo>
                  <a:pt x="95" y="84"/>
                </a:lnTo>
                <a:cubicBezTo>
                  <a:pt x="95" y="88"/>
                  <a:pt x="91" y="88"/>
                  <a:pt x="91" y="88"/>
                </a:cubicBezTo>
                <a:cubicBezTo>
                  <a:pt x="95" y="88"/>
                  <a:pt x="95" y="88"/>
                  <a:pt x="95" y="84"/>
                </a:cubicBezTo>
                <a:close/>
                <a:moveTo>
                  <a:pt x="1" y="66"/>
                </a:moveTo>
                <a:cubicBezTo>
                  <a:pt x="1" y="73"/>
                  <a:pt x="1" y="77"/>
                  <a:pt x="1" y="84"/>
                </a:cubicBezTo>
                <a:cubicBezTo>
                  <a:pt x="4" y="88"/>
                  <a:pt x="4" y="95"/>
                  <a:pt x="8" y="99"/>
                </a:cubicBezTo>
                <a:cubicBezTo>
                  <a:pt x="8" y="95"/>
                  <a:pt x="4" y="88"/>
                  <a:pt x="4" y="84"/>
                </a:cubicBezTo>
                <a:cubicBezTo>
                  <a:pt x="1" y="77"/>
                  <a:pt x="1" y="73"/>
                  <a:pt x="1" y="66"/>
                </a:cubicBezTo>
                <a:close/>
                <a:moveTo>
                  <a:pt x="84" y="99"/>
                </a:moveTo>
                <a:cubicBezTo>
                  <a:pt x="84" y="99"/>
                  <a:pt x="84" y="99"/>
                  <a:pt x="80" y="102"/>
                </a:cubicBezTo>
                <a:cubicBezTo>
                  <a:pt x="80" y="102"/>
                  <a:pt x="84" y="102"/>
                  <a:pt x="84" y="99"/>
                </a:cubicBezTo>
                <a:close/>
                <a:moveTo>
                  <a:pt x="8" y="99"/>
                </a:moveTo>
                <a:cubicBezTo>
                  <a:pt x="11" y="106"/>
                  <a:pt x="11" y="113"/>
                  <a:pt x="15" y="121"/>
                </a:cubicBezTo>
                <a:cubicBezTo>
                  <a:pt x="15" y="113"/>
                  <a:pt x="11" y="106"/>
                  <a:pt x="8" y="99"/>
                </a:cubicBezTo>
                <a:close/>
                <a:moveTo>
                  <a:pt x="99" y="103"/>
                </a:moveTo>
                <a:lnTo>
                  <a:pt x="99" y="103"/>
                </a:lnTo>
                <a:cubicBezTo>
                  <a:pt x="102" y="107"/>
                  <a:pt x="102" y="113"/>
                  <a:pt x="98" y="113"/>
                </a:cubicBezTo>
                <a:cubicBezTo>
                  <a:pt x="98" y="117"/>
                  <a:pt x="98" y="121"/>
                  <a:pt x="95" y="121"/>
                </a:cubicBezTo>
                <a:cubicBezTo>
                  <a:pt x="95" y="124"/>
                  <a:pt x="91" y="124"/>
                  <a:pt x="91" y="124"/>
                </a:cubicBezTo>
                <a:lnTo>
                  <a:pt x="95" y="124"/>
                </a:lnTo>
                <a:cubicBezTo>
                  <a:pt x="98" y="121"/>
                  <a:pt x="98" y="117"/>
                  <a:pt x="102" y="117"/>
                </a:cubicBezTo>
                <a:cubicBezTo>
                  <a:pt x="102" y="113"/>
                  <a:pt x="102" y="107"/>
                  <a:pt x="99" y="103"/>
                </a:cubicBezTo>
                <a:close/>
                <a:moveTo>
                  <a:pt x="15" y="121"/>
                </a:moveTo>
                <a:lnTo>
                  <a:pt x="15" y="121"/>
                </a:lnTo>
                <a:cubicBezTo>
                  <a:pt x="19" y="132"/>
                  <a:pt x="19" y="142"/>
                  <a:pt x="30" y="150"/>
                </a:cubicBezTo>
                <a:cubicBezTo>
                  <a:pt x="22" y="142"/>
                  <a:pt x="19" y="132"/>
                  <a:pt x="15" y="121"/>
                </a:cubicBezTo>
                <a:close/>
              </a:path>
            </a:pathLst>
          </a:custGeom>
          <a:solidFill>
            <a:srgbClr val="00000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73" name="Google Shape;1473;p13"/>
          <p:cNvSpPr/>
          <p:nvPr/>
        </p:nvSpPr>
        <p:spPr>
          <a:xfrm>
            <a:off x="5673534" y="3247766"/>
            <a:ext cx="527" cy="419"/>
          </a:xfrm>
          <a:custGeom>
            <a:avLst/>
            <a:gdLst/>
            <a:ahLst/>
            <a:cxnLst/>
            <a:rect l="l" t="t" r="r" b="b"/>
            <a:pathLst>
              <a:path w="12" h="12" extrusionOk="0">
                <a:moveTo>
                  <a:pt x="0" y="0"/>
                </a:moveTo>
                <a:cubicBezTo>
                  <a:pt x="0" y="0"/>
                  <a:pt x="0" y="4"/>
                  <a:pt x="4" y="4"/>
                </a:cubicBezTo>
                <a:cubicBezTo>
                  <a:pt x="4" y="0"/>
                  <a:pt x="0" y="0"/>
                  <a:pt x="0" y="0"/>
                </a:cubicBezTo>
                <a:close/>
                <a:moveTo>
                  <a:pt x="4" y="4"/>
                </a:moveTo>
                <a:lnTo>
                  <a:pt x="4" y="4"/>
                </a:lnTo>
                <a:cubicBezTo>
                  <a:pt x="4" y="7"/>
                  <a:pt x="7" y="7"/>
                  <a:pt x="7" y="7"/>
                </a:cubicBezTo>
                <a:cubicBezTo>
                  <a:pt x="7" y="7"/>
                  <a:pt x="7" y="7"/>
                  <a:pt x="4" y="4"/>
                </a:cubicBezTo>
                <a:close/>
                <a:moveTo>
                  <a:pt x="7" y="7"/>
                </a:moveTo>
                <a:cubicBezTo>
                  <a:pt x="7" y="7"/>
                  <a:pt x="7" y="11"/>
                  <a:pt x="7" y="11"/>
                </a:cubicBezTo>
                <a:lnTo>
                  <a:pt x="11" y="11"/>
                </a:lnTo>
                <a:cubicBezTo>
                  <a:pt x="11" y="7"/>
                  <a:pt x="11" y="7"/>
                  <a:pt x="11" y="7"/>
                </a:cubicBezTo>
                <a:close/>
              </a:path>
            </a:pathLst>
          </a:custGeom>
          <a:solidFill>
            <a:srgbClr val="F15B47"/>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74" name="Google Shape;1474;p13"/>
          <p:cNvSpPr/>
          <p:nvPr/>
        </p:nvSpPr>
        <p:spPr>
          <a:xfrm>
            <a:off x="5672391" y="3246368"/>
            <a:ext cx="835" cy="419"/>
          </a:xfrm>
          <a:custGeom>
            <a:avLst/>
            <a:gdLst/>
            <a:ahLst/>
            <a:cxnLst/>
            <a:rect l="l" t="t" r="r" b="b"/>
            <a:pathLst>
              <a:path w="19" h="12" extrusionOk="0">
                <a:moveTo>
                  <a:pt x="4" y="0"/>
                </a:moveTo>
                <a:cubicBezTo>
                  <a:pt x="1" y="0"/>
                  <a:pt x="1" y="4"/>
                  <a:pt x="1" y="4"/>
                </a:cubicBezTo>
                <a:cubicBezTo>
                  <a:pt x="4" y="8"/>
                  <a:pt x="4" y="8"/>
                  <a:pt x="8" y="8"/>
                </a:cubicBezTo>
                <a:cubicBezTo>
                  <a:pt x="4" y="8"/>
                  <a:pt x="4" y="4"/>
                  <a:pt x="4" y="4"/>
                </a:cubicBezTo>
                <a:cubicBezTo>
                  <a:pt x="4" y="0"/>
                  <a:pt x="8" y="0"/>
                  <a:pt x="8" y="0"/>
                </a:cubicBezTo>
                <a:close/>
                <a:moveTo>
                  <a:pt x="8" y="8"/>
                </a:moveTo>
                <a:lnTo>
                  <a:pt x="8" y="11"/>
                </a:lnTo>
                <a:lnTo>
                  <a:pt x="12" y="11"/>
                </a:lnTo>
                <a:cubicBezTo>
                  <a:pt x="12" y="11"/>
                  <a:pt x="12" y="8"/>
                  <a:pt x="8" y="8"/>
                </a:cubicBezTo>
                <a:close/>
                <a:moveTo>
                  <a:pt x="15" y="8"/>
                </a:moveTo>
                <a:cubicBezTo>
                  <a:pt x="15" y="8"/>
                  <a:pt x="15" y="11"/>
                  <a:pt x="15" y="11"/>
                </a:cubicBezTo>
                <a:cubicBezTo>
                  <a:pt x="19" y="11"/>
                  <a:pt x="15" y="8"/>
                  <a:pt x="15" y="8"/>
                </a:cubicBezTo>
                <a:close/>
              </a:path>
            </a:pathLst>
          </a:custGeom>
          <a:solidFill>
            <a:srgbClr val="F15B47"/>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75" name="Google Shape;1475;p13"/>
          <p:cNvSpPr/>
          <p:nvPr/>
        </p:nvSpPr>
        <p:spPr>
          <a:xfrm>
            <a:off x="5671293" y="3245601"/>
            <a:ext cx="351" cy="279"/>
          </a:xfrm>
          <a:custGeom>
            <a:avLst/>
            <a:gdLst/>
            <a:ahLst/>
            <a:cxnLst/>
            <a:rect l="l" t="t" r="r" b="b"/>
            <a:pathLst>
              <a:path w="8" h="8" extrusionOk="0">
                <a:moveTo>
                  <a:pt x="4" y="1"/>
                </a:moveTo>
                <a:cubicBezTo>
                  <a:pt x="4" y="1"/>
                  <a:pt x="0" y="1"/>
                  <a:pt x="0" y="4"/>
                </a:cubicBezTo>
                <a:cubicBezTo>
                  <a:pt x="4" y="4"/>
                  <a:pt x="4" y="8"/>
                  <a:pt x="8" y="8"/>
                </a:cubicBezTo>
                <a:cubicBezTo>
                  <a:pt x="8" y="4"/>
                  <a:pt x="8" y="4"/>
                  <a:pt x="4" y="4"/>
                </a:cubicBezTo>
                <a:cubicBezTo>
                  <a:pt x="4" y="4"/>
                  <a:pt x="4" y="1"/>
                  <a:pt x="4" y="1"/>
                </a:cubicBezTo>
                <a:close/>
              </a:path>
            </a:pathLst>
          </a:custGeom>
          <a:solidFill>
            <a:srgbClr val="F15B47"/>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76" name="Google Shape;1476;p13"/>
          <p:cNvSpPr/>
          <p:nvPr/>
        </p:nvSpPr>
        <p:spPr>
          <a:xfrm>
            <a:off x="5673532" y="3248884"/>
            <a:ext cx="177" cy="664"/>
          </a:xfrm>
          <a:custGeom>
            <a:avLst/>
            <a:gdLst/>
            <a:ahLst/>
            <a:cxnLst/>
            <a:rect l="l" t="t" r="r" b="b"/>
            <a:pathLst>
              <a:path w="4" h="19" extrusionOk="0">
                <a:moveTo>
                  <a:pt x="4" y="1"/>
                </a:moveTo>
                <a:cubicBezTo>
                  <a:pt x="4" y="1"/>
                  <a:pt x="0" y="4"/>
                  <a:pt x="0" y="4"/>
                </a:cubicBezTo>
                <a:cubicBezTo>
                  <a:pt x="0" y="4"/>
                  <a:pt x="0" y="8"/>
                  <a:pt x="0" y="12"/>
                </a:cubicBezTo>
                <a:cubicBezTo>
                  <a:pt x="4" y="15"/>
                  <a:pt x="4" y="15"/>
                  <a:pt x="4" y="19"/>
                </a:cubicBezTo>
                <a:cubicBezTo>
                  <a:pt x="4" y="19"/>
                  <a:pt x="4" y="19"/>
                  <a:pt x="4" y="15"/>
                </a:cubicBezTo>
                <a:cubicBezTo>
                  <a:pt x="4" y="15"/>
                  <a:pt x="4" y="15"/>
                  <a:pt x="4" y="12"/>
                </a:cubicBezTo>
                <a:cubicBezTo>
                  <a:pt x="0" y="8"/>
                  <a:pt x="0" y="4"/>
                  <a:pt x="4" y="4"/>
                </a:cubicBezTo>
                <a:cubicBezTo>
                  <a:pt x="4" y="4"/>
                  <a:pt x="4" y="1"/>
                  <a:pt x="4" y="1"/>
                </a:cubicBezTo>
                <a:close/>
              </a:path>
            </a:pathLst>
          </a:custGeom>
          <a:solidFill>
            <a:srgbClr val="F15B47"/>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77" name="Google Shape;1477;p13"/>
          <p:cNvSpPr/>
          <p:nvPr/>
        </p:nvSpPr>
        <p:spPr>
          <a:xfrm>
            <a:off x="5669535" y="3247766"/>
            <a:ext cx="835" cy="279"/>
          </a:xfrm>
          <a:custGeom>
            <a:avLst/>
            <a:gdLst/>
            <a:ahLst/>
            <a:cxnLst/>
            <a:rect l="l" t="t" r="r" b="b"/>
            <a:pathLst>
              <a:path w="19" h="8" extrusionOk="0">
                <a:moveTo>
                  <a:pt x="4" y="0"/>
                </a:moveTo>
                <a:cubicBezTo>
                  <a:pt x="4" y="0"/>
                  <a:pt x="4" y="4"/>
                  <a:pt x="1" y="4"/>
                </a:cubicBezTo>
                <a:lnTo>
                  <a:pt x="4" y="4"/>
                </a:lnTo>
                <a:cubicBezTo>
                  <a:pt x="4" y="4"/>
                  <a:pt x="4" y="4"/>
                  <a:pt x="4" y="0"/>
                </a:cubicBezTo>
                <a:close/>
                <a:moveTo>
                  <a:pt x="19" y="0"/>
                </a:moveTo>
                <a:lnTo>
                  <a:pt x="19" y="0"/>
                </a:lnTo>
                <a:cubicBezTo>
                  <a:pt x="19" y="0"/>
                  <a:pt x="15" y="4"/>
                  <a:pt x="8" y="4"/>
                </a:cubicBezTo>
                <a:lnTo>
                  <a:pt x="4" y="4"/>
                </a:lnTo>
                <a:cubicBezTo>
                  <a:pt x="4" y="7"/>
                  <a:pt x="8" y="7"/>
                  <a:pt x="8" y="7"/>
                </a:cubicBezTo>
                <a:lnTo>
                  <a:pt x="11" y="7"/>
                </a:lnTo>
                <a:cubicBezTo>
                  <a:pt x="15" y="4"/>
                  <a:pt x="19" y="0"/>
                  <a:pt x="19" y="0"/>
                </a:cubicBezTo>
                <a:close/>
              </a:path>
            </a:pathLst>
          </a:custGeom>
          <a:solidFill>
            <a:srgbClr val="F15B47"/>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78" name="Google Shape;1478;p13"/>
          <p:cNvSpPr/>
          <p:nvPr/>
        </p:nvSpPr>
        <p:spPr>
          <a:xfrm>
            <a:off x="5669711" y="3247626"/>
            <a:ext cx="659" cy="279"/>
          </a:xfrm>
          <a:custGeom>
            <a:avLst/>
            <a:gdLst/>
            <a:ahLst/>
            <a:cxnLst/>
            <a:rect l="l" t="t" r="r" b="b"/>
            <a:pathLst>
              <a:path w="15" h="8" extrusionOk="0">
                <a:moveTo>
                  <a:pt x="7" y="1"/>
                </a:moveTo>
                <a:cubicBezTo>
                  <a:pt x="4" y="1"/>
                  <a:pt x="4" y="4"/>
                  <a:pt x="0" y="4"/>
                </a:cubicBezTo>
                <a:cubicBezTo>
                  <a:pt x="0" y="8"/>
                  <a:pt x="4" y="8"/>
                  <a:pt x="4" y="8"/>
                </a:cubicBezTo>
                <a:lnTo>
                  <a:pt x="7" y="8"/>
                </a:lnTo>
                <a:cubicBezTo>
                  <a:pt x="11" y="8"/>
                  <a:pt x="11" y="4"/>
                  <a:pt x="15" y="4"/>
                </a:cubicBezTo>
                <a:cubicBezTo>
                  <a:pt x="15" y="4"/>
                  <a:pt x="15" y="1"/>
                  <a:pt x="15" y="1"/>
                </a:cubicBezTo>
                <a:close/>
              </a:path>
            </a:pathLst>
          </a:custGeom>
          <a:solidFill>
            <a:srgbClr val="B92225"/>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79" name="Google Shape;1479;p13"/>
          <p:cNvSpPr/>
          <p:nvPr/>
        </p:nvSpPr>
        <p:spPr>
          <a:xfrm>
            <a:off x="5673666" y="3249024"/>
            <a:ext cx="220" cy="419"/>
          </a:xfrm>
          <a:custGeom>
            <a:avLst/>
            <a:gdLst/>
            <a:ahLst/>
            <a:cxnLst/>
            <a:rect l="l" t="t" r="r" b="b"/>
            <a:pathLst>
              <a:path w="5" h="12" extrusionOk="0">
                <a:moveTo>
                  <a:pt x="1" y="0"/>
                </a:moveTo>
                <a:cubicBezTo>
                  <a:pt x="1" y="0"/>
                  <a:pt x="1" y="4"/>
                  <a:pt x="1" y="4"/>
                </a:cubicBezTo>
                <a:cubicBezTo>
                  <a:pt x="1" y="4"/>
                  <a:pt x="1" y="8"/>
                  <a:pt x="1" y="8"/>
                </a:cubicBezTo>
                <a:cubicBezTo>
                  <a:pt x="1" y="11"/>
                  <a:pt x="1" y="11"/>
                  <a:pt x="4" y="11"/>
                </a:cubicBezTo>
                <a:cubicBezTo>
                  <a:pt x="4" y="8"/>
                  <a:pt x="4" y="4"/>
                  <a:pt x="4" y="0"/>
                </a:cubicBezTo>
                <a:close/>
              </a:path>
            </a:pathLst>
          </a:custGeom>
          <a:solidFill>
            <a:srgbClr val="B92225"/>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80" name="Google Shape;1480;p13"/>
          <p:cNvSpPr/>
          <p:nvPr/>
        </p:nvSpPr>
        <p:spPr>
          <a:xfrm>
            <a:off x="5673665" y="3247766"/>
            <a:ext cx="395" cy="279"/>
          </a:xfrm>
          <a:custGeom>
            <a:avLst/>
            <a:gdLst/>
            <a:ahLst/>
            <a:cxnLst/>
            <a:rect l="l" t="t" r="r" b="b"/>
            <a:pathLst>
              <a:path w="9" h="8" extrusionOk="0">
                <a:moveTo>
                  <a:pt x="1" y="0"/>
                </a:moveTo>
                <a:cubicBezTo>
                  <a:pt x="1" y="4"/>
                  <a:pt x="4" y="4"/>
                  <a:pt x="4" y="7"/>
                </a:cubicBezTo>
                <a:lnTo>
                  <a:pt x="8" y="7"/>
                </a:lnTo>
                <a:cubicBezTo>
                  <a:pt x="8" y="7"/>
                  <a:pt x="8" y="7"/>
                  <a:pt x="8" y="4"/>
                </a:cubicBezTo>
                <a:cubicBezTo>
                  <a:pt x="8" y="4"/>
                  <a:pt x="8" y="4"/>
                  <a:pt x="4" y="0"/>
                </a:cubicBezTo>
                <a:close/>
              </a:path>
            </a:pathLst>
          </a:custGeom>
          <a:solidFill>
            <a:srgbClr val="B92225"/>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81" name="Google Shape;1481;p13"/>
          <p:cNvSpPr/>
          <p:nvPr/>
        </p:nvSpPr>
        <p:spPr>
          <a:xfrm>
            <a:off x="5673184" y="3249027"/>
            <a:ext cx="220" cy="175"/>
          </a:xfrm>
          <a:custGeom>
            <a:avLst/>
            <a:gdLst/>
            <a:ahLst/>
            <a:cxnLst/>
            <a:rect l="l" t="t" r="r" b="b"/>
            <a:pathLst>
              <a:path w="5" h="5" extrusionOk="0">
                <a:moveTo>
                  <a:pt x="1" y="0"/>
                </a:moveTo>
                <a:cubicBezTo>
                  <a:pt x="1" y="0"/>
                  <a:pt x="1" y="0"/>
                  <a:pt x="1" y="4"/>
                </a:cubicBezTo>
                <a:cubicBezTo>
                  <a:pt x="5" y="4"/>
                  <a:pt x="5" y="0"/>
                  <a:pt x="1" y="0"/>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82" name="Google Shape;1482;p13"/>
          <p:cNvSpPr/>
          <p:nvPr/>
        </p:nvSpPr>
        <p:spPr>
          <a:xfrm>
            <a:off x="5672875" y="3249097"/>
            <a:ext cx="220" cy="209"/>
          </a:xfrm>
          <a:custGeom>
            <a:avLst/>
            <a:gdLst/>
            <a:ahLst/>
            <a:cxnLst/>
            <a:rect l="l" t="t" r="r" b="b"/>
            <a:pathLst>
              <a:path w="5" h="6" extrusionOk="0">
                <a:moveTo>
                  <a:pt x="3" y="0"/>
                </a:moveTo>
                <a:cubicBezTo>
                  <a:pt x="2" y="0"/>
                  <a:pt x="1" y="2"/>
                  <a:pt x="1" y="2"/>
                </a:cubicBezTo>
                <a:cubicBezTo>
                  <a:pt x="1" y="2"/>
                  <a:pt x="1" y="6"/>
                  <a:pt x="1" y="6"/>
                </a:cubicBezTo>
                <a:cubicBezTo>
                  <a:pt x="4" y="6"/>
                  <a:pt x="4" y="6"/>
                  <a:pt x="4" y="2"/>
                </a:cubicBezTo>
                <a:cubicBezTo>
                  <a:pt x="4" y="1"/>
                  <a:pt x="4" y="0"/>
                  <a:pt x="3" y="0"/>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83" name="Google Shape;1483;p13"/>
          <p:cNvSpPr/>
          <p:nvPr/>
        </p:nvSpPr>
        <p:spPr>
          <a:xfrm>
            <a:off x="5672083" y="3248779"/>
            <a:ext cx="351" cy="140"/>
          </a:xfrm>
          <a:custGeom>
            <a:avLst/>
            <a:gdLst/>
            <a:ahLst/>
            <a:cxnLst/>
            <a:rect l="l" t="t" r="r" b="b"/>
            <a:pathLst>
              <a:path w="8" h="4" extrusionOk="0">
                <a:moveTo>
                  <a:pt x="4" y="0"/>
                </a:moveTo>
                <a:cubicBezTo>
                  <a:pt x="8" y="0"/>
                  <a:pt x="4" y="0"/>
                  <a:pt x="4" y="0"/>
                </a:cubicBezTo>
                <a:cubicBezTo>
                  <a:pt x="1" y="0"/>
                  <a:pt x="1" y="0"/>
                  <a:pt x="1" y="0"/>
                </a:cubicBezTo>
                <a:cubicBezTo>
                  <a:pt x="1" y="0"/>
                  <a:pt x="1" y="0"/>
                  <a:pt x="4" y="0"/>
                </a:cubicBezTo>
                <a:cubicBezTo>
                  <a:pt x="4" y="4"/>
                  <a:pt x="4" y="4"/>
                  <a:pt x="4" y="0"/>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84" name="Google Shape;1484;p13"/>
          <p:cNvSpPr/>
          <p:nvPr/>
        </p:nvSpPr>
        <p:spPr>
          <a:xfrm>
            <a:off x="5671775" y="3245988"/>
            <a:ext cx="177" cy="175"/>
          </a:xfrm>
          <a:custGeom>
            <a:avLst/>
            <a:gdLst/>
            <a:ahLst/>
            <a:cxnLst/>
            <a:rect l="l" t="t" r="r" b="b"/>
            <a:pathLst>
              <a:path w="4" h="5" extrusionOk="0">
                <a:moveTo>
                  <a:pt x="0" y="0"/>
                </a:moveTo>
                <a:cubicBezTo>
                  <a:pt x="0" y="4"/>
                  <a:pt x="0" y="4"/>
                  <a:pt x="0" y="4"/>
                </a:cubicBezTo>
                <a:lnTo>
                  <a:pt x="4" y="4"/>
                </a:lnTo>
                <a:cubicBezTo>
                  <a:pt x="4" y="4"/>
                  <a:pt x="4" y="0"/>
                  <a:pt x="4" y="0"/>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85" name="Google Shape;1485;p13"/>
          <p:cNvSpPr/>
          <p:nvPr/>
        </p:nvSpPr>
        <p:spPr>
          <a:xfrm>
            <a:off x="5671599" y="3246928"/>
            <a:ext cx="177" cy="105"/>
          </a:xfrm>
          <a:custGeom>
            <a:avLst/>
            <a:gdLst/>
            <a:ahLst/>
            <a:cxnLst/>
            <a:rect l="l" t="t" r="r" b="b"/>
            <a:pathLst>
              <a:path w="4" h="3" extrusionOk="0">
                <a:moveTo>
                  <a:pt x="1" y="1"/>
                </a:moveTo>
                <a:cubicBezTo>
                  <a:pt x="1" y="1"/>
                  <a:pt x="1" y="1"/>
                  <a:pt x="1" y="2"/>
                </a:cubicBezTo>
                <a:cubicBezTo>
                  <a:pt x="3" y="2"/>
                  <a:pt x="2" y="1"/>
                  <a:pt x="1"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86" name="Google Shape;1486;p13"/>
          <p:cNvSpPr/>
          <p:nvPr/>
        </p:nvSpPr>
        <p:spPr>
          <a:xfrm>
            <a:off x="5671601" y="3248503"/>
            <a:ext cx="220" cy="175"/>
          </a:xfrm>
          <a:custGeom>
            <a:avLst/>
            <a:gdLst/>
            <a:ahLst/>
            <a:cxnLst/>
            <a:rect l="l" t="t" r="r" b="b"/>
            <a:pathLst>
              <a:path w="5" h="5" extrusionOk="0">
                <a:moveTo>
                  <a:pt x="1" y="1"/>
                </a:moveTo>
                <a:cubicBezTo>
                  <a:pt x="1" y="5"/>
                  <a:pt x="1" y="5"/>
                  <a:pt x="1" y="5"/>
                </a:cubicBezTo>
                <a:lnTo>
                  <a:pt x="4" y="5"/>
                </a:lnTo>
                <a:cubicBezTo>
                  <a:pt x="4" y="5"/>
                  <a:pt x="4" y="1"/>
                  <a:pt x="4"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87" name="Google Shape;1487;p13"/>
          <p:cNvSpPr/>
          <p:nvPr/>
        </p:nvSpPr>
        <p:spPr>
          <a:xfrm>
            <a:off x="5672083" y="3248150"/>
            <a:ext cx="351" cy="140"/>
          </a:xfrm>
          <a:custGeom>
            <a:avLst/>
            <a:gdLst/>
            <a:ahLst/>
            <a:cxnLst/>
            <a:rect l="l" t="t" r="r" b="b"/>
            <a:pathLst>
              <a:path w="8" h="4" extrusionOk="0">
                <a:moveTo>
                  <a:pt x="1" y="0"/>
                </a:moveTo>
                <a:cubicBezTo>
                  <a:pt x="1" y="4"/>
                  <a:pt x="1" y="4"/>
                  <a:pt x="4" y="4"/>
                </a:cubicBezTo>
                <a:cubicBezTo>
                  <a:pt x="8" y="4"/>
                  <a:pt x="4" y="0"/>
                  <a:pt x="4" y="0"/>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88" name="Google Shape;1488;p13"/>
          <p:cNvSpPr/>
          <p:nvPr/>
        </p:nvSpPr>
        <p:spPr>
          <a:xfrm>
            <a:off x="5672745" y="3249408"/>
            <a:ext cx="44" cy="140"/>
          </a:xfrm>
          <a:custGeom>
            <a:avLst/>
            <a:gdLst/>
            <a:ahLst/>
            <a:cxnLst/>
            <a:rect l="l" t="t" r="r" b="b"/>
            <a:pathLst>
              <a:path w="1" h="4" extrusionOk="0">
                <a:moveTo>
                  <a:pt x="0" y="4"/>
                </a:moveTo>
                <a:cubicBezTo>
                  <a:pt x="0" y="0"/>
                  <a:pt x="0" y="4"/>
                  <a:pt x="0" y="4"/>
                </a:cubicBezTo>
                <a:cubicBezTo>
                  <a:pt x="0" y="4"/>
                  <a:pt x="0" y="4"/>
                  <a:pt x="0" y="4"/>
                </a:cubicBezTo>
                <a:cubicBezTo>
                  <a:pt x="0" y="4"/>
                  <a:pt x="0" y="4"/>
                  <a:pt x="0" y="4"/>
                </a:cubicBezTo>
                <a:cubicBezTo>
                  <a:pt x="0" y="4"/>
                  <a:pt x="0" y="4"/>
                  <a:pt x="0" y="4"/>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89" name="Google Shape;1489;p13"/>
          <p:cNvSpPr/>
          <p:nvPr/>
        </p:nvSpPr>
        <p:spPr>
          <a:xfrm>
            <a:off x="5672875" y="3249304"/>
            <a:ext cx="220" cy="140"/>
          </a:xfrm>
          <a:custGeom>
            <a:avLst/>
            <a:gdLst/>
            <a:ahLst/>
            <a:cxnLst/>
            <a:rect l="l" t="t" r="r" b="b"/>
            <a:pathLst>
              <a:path w="5" h="4" extrusionOk="0">
                <a:moveTo>
                  <a:pt x="2" y="1"/>
                </a:moveTo>
                <a:cubicBezTo>
                  <a:pt x="2" y="1"/>
                  <a:pt x="1" y="2"/>
                  <a:pt x="1" y="3"/>
                </a:cubicBezTo>
                <a:lnTo>
                  <a:pt x="4" y="3"/>
                </a:lnTo>
                <a:cubicBezTo>
                  <a:pt x="4" y="2"/>
                  <a:pt x="3" y="1"/>
                  <a:pt x="2"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90" name="Google Shape;1490;p13"/>
          <p:cNvSpPr/>
          <p:nvPr/>
        </p:nvSpPr>
        <p:spPr>
          <a:xfrm>
            <a:off x="5672567" y="3248259"/>
            <a:ext cx="220" cy="175"/>
          </a:xfrm>
          <a:custGeom>
            <a:avLst/>
            <a:gdLst/>
            <a:ahLst/>
            <a:cxnLst/>
            <a:rect l="l" t="t" r="r" b="b"/>
            <a:pathLst>
              <a:path w="5" h="5" extrusionOk="0">
                <a:moveTo>
                  <a:pt x="0" y="1"/>
                </a:moveTo>
                <a:cubicBezTo>
                  <a:pt x="0" y="4"/>
                  <a:pt x="0" y="4"/>
                  <a:pt x="0" y="4"/>
                </a:cubicBezTo>
                <a:cubicBezTo>
                  <a:pt x="4" y="4"/>
                  <a:pt x="4" y="1"/>
                  <a:pt x="0"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91" name="Google Shape;1491;p13"/>
          <p:cNvSpPr/>
          <p:nvPr/>
        </p:nvSpPr>
        <p:spPr>
          <a:xfrm>
            <a:off x="5672392" y="3247941"/>
            <a:ext cx="220" cy="105"/>
          </a:xfrm>
          <a:custGeom>
            <a:avLst/>
            <a:gdLst/>
            <a:ahLst/>
            <a:cxnLst/>
            <a:rect l="l" t="t" r="r" b="b"/>
            <a:pathLst>
              <a:path w="5" h="3" extrusionOk="0">
                <a:moveTo>
                  <a:pt x="3" y="1"/>
                </a:moveTo>
                <a:cubicBezTo>
                  <a:pt x="3" y="1"/>
                  <a:pt x="2" y="1"/>
                  <a:pt x="1" y="2"/>
                </a:cubicBezTo>
                <a:cubicBezTo>
                  <a:pt x="3" y="2"/>
                  <a:pt x="4" y="1"/>
                  <a:pt x="3"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92" name="Google Shape;1492;p13"/>
          <p:cNvSpPr/>
          <p:nvPr/>
        </p:nvSpPr>
        <p:spPr>
          <a:xfrm>
            <a:off x="5671775" y="3246441"/>
            <a:ext cx="177" cy="70"/>
          </a:xfrm>
          <a:custGeom>
            <a:avLst/>
            <a:gdLst/>
            <a:ahLst/>
            <a:cxnLst/>
            <a:rect l="l" t="t" r="r" b="b"/>
            <a:pathLst>
              <a:path w="4" h="2" extrusionOk="0">
                <a:moveTo>
                  <a:pt x="3" y="0"/>
                </a:moveTo>
                <a:cubicBezTo>
                  <a:pt x="2" y="0"/>
                  <a:pt x="2" y="1"/>
                  <a:pt x="0" y="2"/>
                </a:cubicBezTo>
                <a:cubicBezTo>
                  <a:pt x="3" y="2"/>
                  <a:pt x="4" y="0"/>
                  <a:pt x="3" y="0"/>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93" name="Google Shape;1493;p13"/>
          <p:cNvSpPr/>
          <p:nvPr/>
        </p:nvSpPr>
        <p:spPr>
          <a:xfrm>
            <a:off x="5671599" y="3246683"/>
            <a:ext cx="177" cy="105"/>
          </a:xfrm>
          <a:custGeom>
            <a:avLst/>
            <a:gdLst/>
            <a:ahLst/>
            <a:cxnLst/>
            <a:rect l="l" t="t" r="r" b="b"/>
            <a:pathLst>
              <a:path w="4" h="3" extrusionOk="0">
                <a:moveTo>
                  <a:pt x="3" y="1"/>
                </a:moveTo>
                <a:cubicBezTo>
                  <a:pt x="3" y="1"/>
                  <a:pt x="2" y="1"/>
                  <a:pt x="1" y="2"/>
                </a:cubicBezTo>
                <a:cubicBezTo>
                  <a:pt x="3" y="2"/>
                  <a:pt x="4" y="1"/>
                  <a:pt x="3"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94" name="Google Shape;1494;p13"/>
          <p:cNvSpPr/>
          <p:nvPr/>
        </p:nvSpPr>
        <p:spPr>
          <a:xfrm>
            <a:off x="5671470" y="3247137"/>
            <a:ext cx="44" cy="140"/>
          </a:xfrm>
          <a:custGeom>
            <a:avLst/>
            <a:gdLst/>
            <a:ahLst/>
            <a:cxnLst/>
            <a:rect l="l" t="t" r="r" b="b"/>
            <a:pathLst>
              <a:path w="1" h="4" extrusionOk="0">
                <a:moveTo>
                  <a:pt x="0" y="0"/>
                </a:moveTo>
                <a:cubicBezTo>
                  <a:pt x="0" y="4"/>
                  <a:pt x="0" y="0"/>
                  <a:pt x="0" y="0"/>
                </a:cubicBezTo>
                <a:cubicBezTo>
                  <a:pt x="0" y="0"/>
                  <a:pt x="0" y="0"/>
                  <a:pt x="0" y="0"/>
                </a:cubicBezTo>
                <a:cubicBezTo>
                  <a:pt x="0" y="0"/>
                  <a:pt x="0" y="0"/>
                  <a:pt x="0" y="0"/>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95" name="Google Shape;1495;p13"/>
          <p:cNvSpPr/>
          <p:nvPr/>
        </p:nvSpPr>
        <p:spPr>
          <a:xfrm>
            <a:off x="5673184" y="3247874"/>
            <a:ext cx="220" cy="175"/>
          </a:xfrm>
          <a:custGeom>
            <a:avLst/>
            <a:gdLst/>
            <a:ahLst/>
            <a:cxnLst/>
            <a:rect l="l" t="t" r="r" b="b"/>
            <a:pathLst>
              <a:path w="5" h="5" extrusionOk="0">
                <a:moveTo>
                  <a:pt x="1" y="1"/>
                </a:moveTo>
                <a:cubicBezTo>
                  <a:pt x="1" y="1"/>
                  <a:pt x="1" y="4"/>
                  <a:pt x="1" y="4"/>
                </a:cubicBezTo>
                <a:cubicBezTo>
                  <a:pt x="5" y="4"/>
                  <a:pt x="5" y="1"/>
                  <a:pt x="5"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96" name="Google Shape;1496;p13"/>
          <p:cNvSpPr/>
          <p:nvPr/>
        </p:nvSpPr>
        <p:spPr>
          <a:xfrm>
            <a:off x="5672567" y="3249272"/>
            <a:ext cx="220" cy="175"/>
          </a:xfrm>
          <a:custGeom>
            <a:avLst/>
            <a:gdLst/>
            <a:ahLst/>
            <a:cxnLst/>
            <a:rect l="l" t="t" r="r" b="b"/>
            <a:pathLst>
              <a:path w="5" h="5" extrusionOk="0">
                <a:moveTo>
                  <a:pt x="4" y="1"/>
                </a:moveTo>
                <a:cubicBezTo>
                  <a:pt x="0" y="1"/>
                  <a:pt x="0" y="1"/>
                  <a:pt x="0" y="4"/>
                </a:cubicBezTo>
                <a:cubicBezTo>
                  <a:pt x="4" y="4"/>
                  <a:pt x="4" y="1"/>
                  <a:pt x="4"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97" name="Google Shape;1497;p13"/>
          <p:cNvSpPr/>
          <p:nvPr/>
        </p:nvSpPr>
        <p:spPr>
          <a:xfrm>
            <a:off x="5671994" y="3248884"/>
            <a:ext cx="133" cy="105"/>
          </a:xfrm>
          <a:custGeom>
            <a:avLst/>
            <a:gdLst/>
            <a:ahLst/>
            <a:cxnLst/>
            <a:rect l="l" t="t" r="r" b="b"/>
            <a:pathLst>
              <a:path w="3" h="3" extrusionOk="0">
                <a:moveTo>
                  <a:pt x="3" y="1"/>
                </a:moveTo>
                <a:cubicBezTo>
                  <a:pt x="0" y="1"/>
                  <a:pt x="1" y="2"/>
                  <a:pt x="2" y="2"/>
                </a:cubicBezTo>
                <a:cubicBezTo>
                  <a:pt x="2" y="2"/>
                  <a:pt x="3" y="2"/>
                  <a:pt x="3"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98" name="Google Shape;1498;p13"/>
          <p:cNvSpPr/>
          <p:nvPr/>
        </p:nvSpPr>
        <p:spPr>
          <a:xfrm>
            <a:off x="5672084" y="3248887"/>
            <a:ext cx="220" cy="175"/>
          </a:xfrm>
          <a:custGeom>
            <a:avLst/>
            <a:gdLst/>
            <a:ahLst/>
            <a:cxnLst/>
            <a:rect l="l" t="t" r="r" b="b"/>
            <a:pathLst>
              <a:path w="5" h="5" extrusionOk="0">
                <a:moveTo>
                  <a:pt x="1" y="1"/>
                </a:moveTo>
                <a:cubicBezTo>
                  <a:pt x="1" y="1"/>
                  <a:pt x="1" y="4"/>
                  <a:pt x="4" y="4"/>
                </a:cubicBezTo>
                <a:cubicBezTo>
                  <a:pt x="4" y="4"/>
                  <a:pt x="4" y="1"/>
                  <a:pt x="4"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99" name="Google Shape;1499;p13"/>
          <p:cNvSpPr/>
          <p:nvPr/>
        </p:nvSpPr>
        <p:spPr>
          <a:xfrm>
            <a:off x="5672392" y="3249408"/>
            <a:ext cx="220" cy="140"/>
          </a:xfrm>
          <a:custGeom>
            <a:avLst/>
            <a:gdLst/>
            <a:ahLst/>
            <a:cxnLst/>
            <a:rect l="l" t="t" r="r" b="b"/>
            <a:pathLst>
              <a:path w="5" h="4" extrusionOk="0">
                <a:moveTo>
                  <a:pt x="4" y="0"/>
                </a:moveTo>
                <a:cubicBezTo>
                  <a:pt x="1" y="0"/>
                  <a:pt x="1" y="4"/>
                  <a:pt x="4" y="4"/>
                </a:cubicBezTo>
                <a:cubicBezTo>
                  <a:pt x="4" y="4"/>
                  <a:pt x="4" y="0"/>
                  <a:pt x="4" y="0"/>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500" name="Google Shape;1500;p13"/>
          <p:cNvSpPr/>
          <p:nvPr/>
        </p:nvSpPr>
        <p:spPr>
          <a:xfrm>
            <a:off x="5672392" y="3248643"/>
            <a:ext cx="220" cy="175"/>
          </a:xfrm>
          <a:custGeom>
            <a:avLst/>
            <a:gdLst/>
            <a:ahLst/>
            <a:cxnLst/>
            <a:rect l="l" t="t" r="r" b="b"/>
            <a:pathLst>
              <a:path w="5" h="5" extrusionOk="0">
                <a:moveTo>
                  <a:pt x="1" y="1"/>
                </a:moveTo>
                <a:cubicBezTo>
                  <a:pt x="1" y="1"/>
                  <a:pt x="1" y="4"/>
                  <a:pt x="4" y="4"/>
                </a:cubicBezTo>
                <a:cubicBezTo>
                  <a:pt x="4" y="1"/>
                  <a:pt x="4" y="1"/>
                  <a:pt x="4"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501" name="Google Shape;1501;p13"/>
          <p:cNvSpPr/>
          <p:nvPr/>
        </p:nvSpPr>
        <p:spPr>
          <a:xfrm>
            <a:off x="5672389" y="3249269"/>
            <a:ext cx="177" cy="105"/>
          </a:xfrm>
          <a:custGeom>
            <a:avLst/>
            <a:gdLst/>
            <a:ahLst/>
            <a:cxnLst/>
            <a:rect l="l" t="t" r="r" b="b"/>
            <a:pathLst>
              <a:path w="4" h="3" extrusionOk="0">
                <a:moveTo>
                  <a:pt x="1" y="1"/>
                </a:moveTo>
                <a:cubicBezTo>
                  <a:pt x="1" y="2"/>
                  <a:pt x="1" y="2"/>
                  <a:pt x="2" y="2"/>
                </a:cubicBezTo>
                <a:cubicBezTo>
                  <a:pt x="2" y="2"/>
                  <a:pt x="3" y="1"/>
                  <a:pt x="1"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502" name="Google Shape;1502;p13"/>
          <p:cNvSpPr/>
          <p:nvPr/>
        </p:nvSpPr>
        <p:spPr>
          <a:xfrm>
            <a:off x="5671908" y="3249408"/>
            <a:ext cx="220" cy="140"/>
          </a:xfrm>
          <a:custGeom>
            <a:avLst/>
            <a:gdLst/>
            <a:ahLst/>
            <a:cxnLst/>
            <a:rect l="l" t="t" r="r" b="b"/>
            <a:pathLst>
              <a:path w="5" h="4" extrusionOk="0">
                <a:moveTo>
                  <a:pt x="1" y="0"/>
                </a:moveTo>
                <a:cubicBezTo>
                  <a:pt x="1" y="4"/>
                  <a:pt x="1" y="4"/>
                  <a:pt x="1" y="4"/>
                </a:cubicBezTo>
                <a:cubicBezTo>
                  <a:pt x="1" y="4"/>
                  <a:pt x="5" y="4"/>
                  <a:pt x="1" y="0"/>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503" name="Google Shape;1503;p13"/>
          <p:cNvSpPr/>
          <p:nvPr/>
        </p:nvSpPr>
        <p:spPr>
          <a:xfrm>
            <a:off x="5672302" y="3248500"/>
            <a:ext cx="133" cy="105"/>
          </a:xfrm>
          <a:custGeom>
            <a:avLst/>
            <a:gdLst/>
            <a:ahLst/>
            <a:cxnLst/>
            <a:rect l="l" t="t" r="r" b="b"/>
            <a:pathLst>
              <a:path w="3" h="3" extrusionOk="0">
                <a:moveTo>
                  <a:pt x="3" y="1"/>
                </a:moveTo>
                <a:cubicBezTo>
                  <a:pt x="0" y="1"/>
                  <a:pt x="1" y="3"/>
                  <a:pt x="2" y="3"/>
                </a:cubicBezTo>
                <a:cubicBezTo>
                  <a:pt x="2" y="3"/>
                  <a:pt x="3" y="2"/>
                  <a:pt x="3"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504" name="Google Shape;1504;p13"/>
          <p:cNvSpPr/>
          <p:nvPr/>
        </p:nvSpPr>
        <p:spPr>
          <a:xfrm>
            <a:off x="5671775" y="3248398"/>
            <a:ext cx="177" cy="70"/>
          </a:xfrm>
          <a:custGeom>
            <a:avLst/>
            <a:gdLst/>
            <a:ahLst/>
            <a:cxnLst/>
            <a:rect l="l" t="t" r="r" b="b"/>
            <a:pathLst>
              <a:path w="4" h="2" extrusionOk="0">
                <a:moveTo>
                  <a:pt x="0" y="0"/>
                </a:moveTo>
                <a:cubicBezTo>
                  <a:pt x="0" y="0"/>
                  <a:pt x="0" y="2"/>
                  <a:pt x="1" y="2"/>
                </a:cubicBezTo>
                <a:cubicBezTo>
                  <a:pt x="2" y="2"/>
                  <a:pt x="3" y="2"/>
                  <a:pt x="4" y="0"/>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505" name="Google Shape;1505;p13"/>
          <p:cNvSpPr/>
          <p:nvPr/>
        </p:nvSpPr>
        <p:spPr>
          <a:xfrm>
            <a:off x="5672258" y="3247766"/>
            <a:ext cx="177" cy="140"/>
          </a:xfrm>
          <a:custGeom>
            <a:avLst/>
            <a:gdLst/>
            <a:ahLst/>
            <a:cxnLst/>
            <a:rect l="l" t="t" r="r" b="b"/>
            <a:pathLst>
              <a:path w="4" h="4" extrusionOk="0">
                <a:moveTo>
                  <a:pt x="4" y="0"/>
                </a:moveTo>
                <a:cubicBezTo>
                  <a:pt x="0" y="4"/>
                  <a:pt x="4" y="4"/>
                  <a:pt x="4" y="4"/>
                </a:cubicBezTo>
                <a:cubicBezTo>
                  <a:pt x="4" y="4"/>
                  <a:pt x="4" y="0"/>
                  <a:pt x="4" y="0"/>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506" name="Google Shape;1506;p13"/>
          <p:cNvSpPr/>
          <p:nvPr/>
        </p:nvSpPr>
        <p:spPr>
          <a:xfrm>
            <a:off x="5671777" y="3246232"/>
            <a:ext cx="44" cy="175"/>
          </a:xfrm>
          <a:custGeom>
            <a:avLst/>
            <a:gdLst/>
            <a:ahLst/>
            <a:cxnLst/>
            <a:rect l="l" t="t" r="r" b="b"/>
            <a:pathLst>
              <a:path w="1" h="5" extrusionOk="0">
                <a:moveTo>
                  <a:pt x="0" y="1"/>
                </a:moveTo>
                <a:cubicBezTo>
                  <a:pt x="0" y="1"/>
                  <a:pt x="0" y="4"/>
                  <a:pt x="0" y="1"/>
                </a:cubicBezTo>
                <a:cubicBezTo>
                  <a:pt x="0" y="1"/>
                  <a:pt x="0" y="1"/>
                  <a:pt x="0" y="1"/>
                </a:cubicBezTo>
                <a:cubicBezTo>
                  <a:pt x="0" y="1"/>
                  <a:pt x="0" y="1"/>
                  <a:pt x="0"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507" name="Google Shape;1507;p13"/>
          <p:cNvSpPr/>
          <p:nvPr/>
        </p:nvSpPr>
        <p:spPr>
          <a:xfrm>
            <a:off x="5671511" y="3246613"/>
            <a:ext cx="133" cy="105"/>
          </a:xfrm>
          <a:custGeom>
            <a:avLst/>
            <a:gdLst/>
            <a:ahLst/>
            <a:cxnLst/>
            <a:rect l="l" t="t" r="r" b="b"/>
            <a:pathLst>
              <a:path w="3" h="3" extrusionOk="0">
                <a:moveTo>
                  <a:pt x="3" y="1"/>
                </a:moveTo>
                <a:cubicBezTo>
                  <a:pt x="0" y="1"/>
                  <a:pt x="1" y="2"/>
                  <a:pt x="2" y="2"/>
                </a:cubicBezTo>
                <a:cubicBezTo>
                  <a:pt x="2" y="2"/>
                  <a:pt x="3" y="2"/>
                  <a:pt x="3"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508" name="Google Shape;1508;p13"/>
          <p:cNvSpPr/>
          <p:nvPr/>
        </p:nvSpPr>
        <p:spPr>
          <a:xfrm>
            <a:off x="5670325" y="3248014"/>
            <a:ext cx="220" cy="175"/>
          </a:xfrm>
          <a:custGeom>
            <a:avLst/>
            <a:gdLst/>
            <a:ahLst/>
            <a:cxnLst/>
            <a:rect l="l" t="t" r="r" b="b"/>
            <a:pathLst>
              <a:path w="5" h="5" extrusionOk="0">
                <a:moveTo>
                  <a:pt x="1" y="0"/>
                </a:moveTo>
                <a:cubicBezTo>
                  <a:pt x="1" y="0"/>
                  <a:pt x="1" y="0"/>
                  <a:pt x="1" y="4"/>
                </a:cubicBezTo>
                <a:lnTo>
                  <a:pt x="4" y="4"/>
                </a:lnTo>
                <a:cubicBezTo>
                  <a:pt x="4" y="0"/>
                  <a:pt x="4" y="0"/>
                  <a:pt x="1" y="0"/>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509" name="Google Shape;1509;p13"/>
          <p:cNvSpPr/>
          <p:nvPr/>
        </p:nvSpPr>
        <p:spPr>
          <a:xfrm>
            <a:off x="5670633" y="3249272"/>
            <a:ext cx="220" cy="175"/>
          </a:xfrm>
          <a:custGeom>
            <a:avLst/>
            <a:gdLst/>
            <a:ahLst/>
            <a:cxnLst/>
            <a:rect l="l" t="t" r="r" b="b"/>
            <a:pathLst>
              <a:path w="5" h="5" extrusionOk="0">
                <a:moveTo>
                  <a:pt x="1" y="1"/>
                </a:moveTo>
                <a:cubicBezTo>
                  <a:pt x="1" y="1"/>
                  <a:pt x="1" y="4"/>
                  <a:pt x="1" y="4"/>
                </a:cubicBezTo>
                <a:lnTo>
                  <a:pt x="5" y="4"/>
                </a:lnTo>
                <a:cubicBezTo>
                  <a:pt x="5" y="1"/>
                  <a:pt x="5" y="1"/>
                  <a:pt x="1"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510" name="Google Shape;1510;p13"/>
          <p:cNvSpPr/>
          <p:nvPr/>
        </p:nvSpPr>
        <p:spPr>
          <a:xfrm>
            <a:off x="5671601" y="3249583"/>
            <a:ext cx="220" cy="245"/>
          </a:xfrm>
          <a:custGeom>
            <a:avLst/>
            <a:gdLst/>
            <a:ahLst/>
            <a:cxnLst/>
            <a:rect l="l" t="t" r="r" b="b"/>
            <a:pathLst>
              <a:path w="5" h="7" extrusionOk="0">
                <a:moveTo>
                  <a:pt x="3" y="1"/>
                </a:moveTo>
                <a:cubicBezTo>
                  <a:pt x="3" y="1"/>
                  <a:pt x="2" y="1"/>
                  <a:pt x="1" y="3"/>
                </a:cubicBezTo>
                <a:cubicBezTo>
                  <a:pt x="1" y="3"/>
                  <a:pt x="4" y="6"/>
                  <a:pt x="4" y="6"/>
                </a:cubicBezTo>
                <a:cubicBezTo>
                  <a:pt x="4" y="6"/>
                  <a:pt x="4" y="3"/>
                  <a:pt x="4" y="3"/>
                </a:cubicBezTo>
                <a:cubicBezTo>
                  <a:pt x="4" y="3"/>
                  <a:pt x="4" y="1"/>
                  <a:pt x="3"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511" name="Google Shape;1511;p13"/>
          <p:cNvSpPr/>
          <p:nvPr/>
        </p:nvSpPr>
        <p:spPr>
          <a:xfrm>
            <a:off x="5670982" y="3249792"/>
            <a:ext cx="177" cy="140"/>
          </a:xfrm>
          <a:custGeom>
            <a:avLst/>
            <a:gdLst/>
            <a:ahLst/>
            <a:cxnLst/>
            <a:rect l="l" t="t" r="r" b="b"/>
            <a:pathLst>
              <a:path w="4" h="4" extrusionOk="0">
                <a:moveTo>
                  <a:pt x="0" y="0"/>
                </a:moveTo>
                <a:cubicBezTo>
                  <a:pt x="0" y="4"/>
                  <a:pt x="0" y="4"/>
                  <a:pt x="0" y="4"/>
                </a:cubicBezTo>
                <a:lnTo>
                  <a:pt x="4" y="4"/>
                </a:lnTo>
                <a:cubicBezTo>
                  <a:pt x="4" y="4"/>
                  <a:pt x="0" y="0"/>
                  <a:pt x="0" y="0"/>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512" name="Google Shape;1512;p13"/>
          <p:cNvSpPr/>
          <p:nvPr/>
        </p:nvSpPr>
        <p:spPr>
          <a:xfrm>
            <a:off x="5670633" y="3248395"/>
            <a:ext cx="220" cy="140"/>
          </a:xfrm>
          <a:custGeom>
            <a:avLst/>
            <a:gdLst/>
            <a:ahLst/>
            <a:cxnLst/>
            <a:rect l="l" t="t" r="r" b="b"/>
            <a:pathLst>
              <a:path w="5" h="4" extrusionOk="0">
                <a:moveTo>
                  <a:pt x="1" y="0"/>
                </a:moveTo>
                <a:cubicBezTo>
                  <a:pt x="1" y="0"/>
                  <a:pt x="1" y="4"/>
                  <a:pt x="1" y="4"/>
                </a:cubicBezTo>
                <a:cubicBezTo>
                  <a:pt x="5" y="4"/>
                  <a:pt x="1" y="0"/>
                  <a:pt x="1" y="0"/>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513" name="Google Shape;1513;p13"/>
          <p:cNvSpPr/>
          <p:nvPr/>
        </p:nvSpPr>
        <p:spPr>
          <a:xfrm>
            <a:off x="5670808" y="3249516"/>
            <a:ext cx="220" cy="175"/>
          </a:xfrm>
          <a:custGeom>
            <a:avLst/>
            <a:gdLst/>
            <a:ahLst/>
            <a:cxnLst/>
            <a:rect l="l" t="t" r="r" b="b"/>
            <a:pathLst>
              <a:path w="5" h="5" extrusionOk="0">
                <a:moveTo>
                  <a:pt x="1" y="1"/>
                </a:moveTo>
                <a:cubicBezTo>
                  <a:pt x="4" y="5"/>
                  <a:pt x="4" y="5"/>
                  <a:pt x="4" y="5"/>
                </a:cubicBezTo>
                <a:cubicBezTo>
                  <a:pt x="4" y="3"/>
                  <a:pt x="4" y="2"/>
                  <a:pt x="4"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514" name="Google Shape;1514;p13"/>
          <p:cNvSpPr/>
          <p:nvPr/>
        </p:nvSpPr>
        <p:spPr>
          <a:xfrm>
            <a:off x="5670633" y="3248710"/>
            <a:ext cx="220" cy="105"/>
          </a:xfrm>
          <a:custGeom>
            <a:avLst/>
            <a:gdLst/>
            <a:ahLst/>
            <a:cxnLst/>
            <a:rect l="l" t="t" r="r" b="b"/>
            <a:pathLst>
              <a:path w="5" h="3" extrusionOk="0">
                <a:moveTo>
                  <a:pt x="3" y="1"/>
                </a:moveTo>
                <a:cubicBezTo>
                  <a:pt x="3" y="1"/>
                  <a:pt x="2" y="1"/>
                  <a:pt x="1" y="2"/>
                </a:cubicBezTo>
                <a:cubicBezTo>
                  <a:pt x="3" y="2"/>
                  <a:pt x="4" y="1"/>
                  <a:pt x="3"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515" name="Google Shape;1515;p13"/>
          <p:cNvSpPr/>
          <p:nvPr/>
        </p:nvSpPr>
        <p:spPr>
          <a:xfrm>
            <a:off x="5670503" y="3248259"/>
            <a:ext cx="44" cy="35"/>
          </a:xfrm>
          <a:custGeom>
            <a:avLst/>
            <a:gdLst/>
            <a:ahLst/>
            <a:cxnLst/>
            <a:rect l="l" t="t" r="r" b="b"/>
            <a:pathLst>
              <a:path w="1" h="1" extrusionOk="0">
                <a:moveTo>
                  <a:pt x="0" y="1"/>
                </a:moveTo>
                <a:cubicBezTo>
                  <a:pt x="0" y="1"/>
                  <a:pt x="0" y="1"/>
                  <a:pt x="0" y="1"/>
                </a:cubicBezTo>
                <a:cubicBezTo>
                  <a:pt x="0" y="1"/>
                  <a:pt x="0" y="1"/>
                  <a:pt x="0" y="1"/>
                </a:cubicBezTo>
                <a:cubicBezTo>
                  <a:pt x="0" y="1"/>
                  <a:pt x="0" y="1"/>
                  <a:pt x="0"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516" name="Google Shape;1516;p13"/>
          <p:cNvSpPr/>
          <p:nvPr/>
        </p:nvSpPr>
        <p:spPr>
          <a:xfrm>
            <a:off x="5670500" y="3248640"/>
            <a:ext cx="177" cy="140"/>
          </a:xfrm>
          <a:custGeom>
            <a:avLst/>
            <a:gdLst/>
            <a:ahLst/>
            <a:cxnLst/>
            <a:rect l="l" t="t" r="r" b="b"/>
            <a:pathLst>
              <a:path w="4" h="4" extrusionOk="0">
                <a:moveTo>
                  <a:pt x="0" y="1"/>
                </a:moveTo>
                <a:cubicBezTo>
                  <a:pt x="0" y="2"/>
                  <a:pt x="0" y="3"/>
                  <a:pt x="1" y="3"/>
                </a:cubicBezTo>
                <a:cubicBezTo>
                  <a:pt x="1" y="3"/>
                  <a:pt x="2" y="2"/>
                  <a:pt x="4"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517" name="Google Shape;1517;p13"/>
          <p:cNvSpPr/>
          <p:nvPr/>
        </p:nvSpPr>
        <p:spPr>
          <a:xfrm>
            <a:off x="5670633" y="3249516"/>
            <a:ext cx="220" cy="175"/>
          </a:xfrm>
          <a:custGeom>
            <a:avLst/>
            <a:gdLst/>
            <a:ahLst/>
            <a:cxnLst/>
            <a:rect l="l" t="t" r="r" b="b"/>
            <a:pathLst>
              <a:path w="5" h="5" extrusionOk="0">
                <a:moveTo>
                  <a:pt x="1" y="1"/>
                </a:moveTo>
                <a:cubicBezTo>
                  <a:pt x="1" y="5"/>
                  <a:pt x="5" y="5"/>
                  <a:pt x="5" y="5"/>
                </a:cubicBezTo>
                <a:cubicBezTo>
                  <a:pt x="5" y="5"/>
                  <a:pt x="5" y="1"/>
                  <a:pt x="1"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518" name="Google Shape;1518;p13"/>
          <p:cNvSpPr/>
          <p:nvPr/>
        </p:nvSpPr>
        <p:spPr>
          <a:xfrm>
            <a:off x="5670809" y="3249027"/>
            <a:ext cx="44" cy="175"/>
          </a:xfrm>
          <a:custGeom>
            <a:avLst/>
            <a:gdLst/>
            <a:ahLst/>
            <a:cxnLst/>
            <a:rect l="l" t="t" r="r" b="b"/>
            <a:pathLst>
              <a:path w="1" h="5" extrusionOk="0">
                <a:moveTo>
                  <a:pt x="1" y="0"/>
                </a:moveTo>
                <a:cubicBezTo>
                  <a:pt x="1" y="4"/>
                  <a:pt x="1" y="4"/>
                  <a:pt x="1" y="0"/>
                </a:cubicBezTo>
                <a:cubicBezTo>
                  <a:pt x="1" y="0"/>
                  <a:pt x="1" y="0"/>
                  <a:pt x="1" y="0"/>
                </a:cubicBezTo>
                <a:cubicBezTo>
                  <a:pt x="1" y="0"/>
                  <a:pt x="1" y="0"/>
                  <a:pt x="1" y="0"/>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519" name="Google Shape;1519;p13"/>
          <p:cNvSpPr/>
          <p:nvPr/>
        </p:nvSpPr>
        <p:spPr>
          <a:xfrm>
            <a:off x="5671294" y="3247490"/>
            <a:ext cx="220" cy="175"/>
          </a:xfrm>
          <a:custGeom>
            <a:avLst/>
            <a:gdLst/>
            <a:ahLst/>
            <a:cxnLst/>
            <a:rect l="l" t="t" r="r" b="b"/>
            <a:pathLst>
              <a:path w="5" h="5" extrusionOk="0">
                <a:moveTo>
                  <a:pt x="0" y="1"/>
                </a:moveTo>
                <a:cubicBezTo>
                  <a:pt x="0" y="1"/>
                  <a:pt x="0" y="5"/>
                  <a:pt x="4" y="5"/>
                </a:cubicBezTo>
                <a:cubicBezTo>
                  <a:pt x="4" y="1"/>
                  <a:pt x="4" y="1"/>
                  <a:pt x="4"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520" name="Google Shape;1520;p13"/>
          <p:cNvSpPr/>
          <p:nvPr/>
        </p:nvSpPr>
        <p:spPr>
          <a:xfrm>
            <a:off x="5671470" y="3247382"/>
            <a:ext cx="44" cy="140"/>
          </a:xfrm>
          <a:custGeom>
            <a:avLst/>
            <a:gdLst/>
            <a:ahLst/>
            <a:cxnLst/>
            <a:rect l="l" t="t" r="r" b="b"/>
            <a:pathLst>
              <a:path w="1" h="4" extrusionOk="0">
                <a:moveTo>
                  <a:pt x="0" y="0"/>
                </a:moveTo>
                <a:cubicBezTo>
                  <a:pt x="0" y="0"/>
                  <a:pt x="0" y="4"/>
                  <a:pt x="0" y="0"/>
                </a:cubicBezTo>
                <a:cubicBezTo>
                  <a:pt x="0" y="0"/>
                  <a:pt x="0" y="0"/>
                  <a:pt x="0" y="0"/>
                </a:cubicBezTo>
                <a:cubicBezTo>
                  <a:pt x="0" y="0"/>
                  <a:pt x="0" y="0"/>
                  <a:pt x="0" y="0"/>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521" name="Google Shape;1521;p13"/>
          <p:cNvSpPr/>
          <p:nvPr/>
        </p:nvSpPr>
        <p:spPr>
          <a:xfrm>
            <a:off x="5671994" y="3248256"/>
            <a:ext cx="133" cy="105"/>
          </a:xfrm>
          <a:custGeom>
            <a:avLst/>
            <a:gdLst/>
            <a:ahLst/>
            <a:cxnLst/>
            <a:rect l="l" t="t" r="r" b="b"/>
            <a:pathLst>
              <a:path w="3" h="3" extrusionOk="0">
                <a:moveTo>
                  <a:pt x="3" y="1"/>
                </a:moveTo>
                <a:cubicBezTo>
                  <a:pt x="0" y="1"/>
                  <a:pt x="1" y="2"/>
                  <a:pt x="2" y="2"/>
                </a:cubicBezTo>
                <a:cubicBezTo>
                  <a:pt x="2" y="2"/>
                  <a:pt x="3" y="2"/>
                  <a:pt x="3"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522" name="Google Shape;1522;p13"/>
          <p:cNvSpPr/>
          <p:nvPr/>
        </p:nvSpPr>
        <p:spPr>
          <a:xfrm>
            <a:off x="5673184" y="3247629"/>
            <a:ext cx="220" cy="175"/>
          </a:xfrm>
          <a:custGeom>
            <a:avLst/>
            <a:gdLst/>
            <a:ahLst/>
            <a:cxnLst/>
            <a:rect l="l" t="t" r="r" b="b"/>
            <a:pathLst>
              <a:path w="5" h="5" extrusionOk="0">
                <a:moveTo>
                  <a:pt x="5" y="1"/>
                </a:moveTo>
                <a:cubicBezTo>
                  <a:pt x="1" y="4"/>
                  <a:pt x="5" y="4"/>
                  <a:pt x="5" y="4"/>
                </a:cubicBezTo>
                <a:cubicBezTo>
                  <a:pt x="5" y="1"/>
                  <a:pt x="5" y="1"/>
                  <a:pt x="5"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523" name="Google Shape;1523;p13"/>
          <p:cNvSpPr/>
          <p:nvPr/>
        </p:nvSpPr>
        <p:spPr>
          <a:xfrm>
            <a:off x="5678148" y="3246229"/>
            <a:ext cx="4350" cy="3703"/>
          </a:xfrm>
          <a:custGeom>
            <a:avLst/>
            <a:gdLst/>
            <a:ahLst/>
            <a:cxnLst/>
            <a:rect l="l" t="t" r="r" b="b"/>
            <a:pathLst>
              <a:path w="99" h="106" extrusionOk="0">
                <a:moveTo>
                  <a:pt x="15" y="15"/>
                </a:moveTo>
                <a:cubicBezTo>
                  <a:pt x="15" y="15"/>
                  <a:pt x="15" y="15"/>
                  <a:pt x="15" y="19"/>
                </a:cubicBezTo>
                <a:cubicBezTo>
                  <a:pt x="15" y="19"/>
                  <a:pt x="18" y="19"/>
                  <a:pt x="18" y="22"/>
                </a:cubicBezTo>
                <a:lnTo>
                  <a:pt x="26" y="22"/>
                </a:lnTo>
                <a:cubicBezTo>
                  <a:pt x="26" y="22"/>
                  <a:pt x="22" y="22"/>
                  <a:pt x="22" y="19"/>
                </a:cubicBezTo>
                <a:cubicBezTo>
                  <a:pt x="18" y="19"/>
                  <a:pt x="15" y="15"/>
                  <a:pt x="15" y="15"/>
                </a:cubicBezTo>
                <a:close/>
                <a:moveTo>
                  <a:pt x="73" y="15"/>
                </a:moveTo>
                <a:cubicBezTo>
                  <a:pt x="69" y="15"/>
                  <a:pt x="69" y="19"/>
                  <a:pt x="69" y="22"/>
                </a:cubicBezTo>
                <a:cubicBezTo>
                  <a:pt x="69" y="22"/>
                  <a:pt x="73" y="26"/>
                  <a:pt x="73" y="26"/>
                </a:cubicBezTo>
                <a:cubicBezTo>
                  <a:pt x="73" y="26"/>
                  <a:pt x="73" y="30"/>
                  <a:pt x="73" y="30"/>
                </a:cubicBezTo>
                <a:cubicBezTo>
                  <a:pt x="76" y="30"/>
                  <a:pt x="76" y="33"/>
                  <a:pt x="80" y="33"/>
                </a:cubicBezTo>
                <a:cubicBezTo>
                  <a:pt x="80" y="30"/>
                  <a:pt x="80" y="30"/>
                  <a:pt x="76" y="26"/>
                </a:cubicBezTo>
                <a:cubicBezTo>
                  <a:pt x="76" y="22"/>
                  <a:pt x="73" y="22"/>
                  <a:pt x="73" y="19"/>
                </a:cubicBezTo>
                <a:cubicBezTo>
                  <a:pt x="73" y="15"/>
                  <a:pt x="73" y="15"/>
                  <a:pt x="73" y="15"/>
                </a:cubicBezTo>
                <a:close/>
                <a:moveTo>
                  <a:pt x="26" y="8"/>
                </a:moveTo>
                <a:cubicBezTo>
                  <a:pt x="22" y="12"/>
                  <a:pt x="22" y="15"/>
                  <a:pt x="26" y="22"/>
                </a:cubicBezTo>
                <a:cubicBezTo>
                  <a:pt x="26" y="26"/>
                  <a:pt x="29" y="30"/>
                  <a:pt x="29" y="30"/>
                </a:cubicBezTo>
                <a:cubicBezTo>
                  <a:pt x="33" y="33"/>
                  <a:pt x="33" y="33"/>
                  <a:pt x="33" y="33"/>
                </a:cubicBezTo>
                <a:cubicBezTo>
                  <a:pt x="37" y="37"/>
                  <a:pt x="37" y="37"/>
                  <a:pt x="40" y="37"/>
                </a:cubicBezTo>
                <a:cubicBezTo>
                  <a:pt x="40" y="37"/>
                  <a:pt x="37" y="33"/>
                  <a:pt x="37" y="33"/>
                </a:cubicBezTo>
                <a:cubicBezTo>
                  <a:pt x="37" y="30"/>
                  <a:pt x="40" y="30"/>
                  <a:pt x="40" y="26"/>
                </a:cubicBezTo>
                <a:cubicBezTo>
                  <a:pt x="40" y="22"/>
                  <a:pt x="40" y="22"/>
                  <a:pt x="37" y="22"/>
                </a:cubicBezTo>
                <a:cubicBezTo>
                  <a:pt x="37" y="24"/>
                  <a:pt x="37" y="25"/>
                  <a:pt x="37" y="26"/>
                </a:cubicBezTo>
                <a:cubicBezTo>
                  <a:pt x="37" y="26"/>
                  <a:pt x="33" y="30"/>
                  <a:pt x="33" y="30"/>
                </a:cubicBezTo>
                <a:cubicBezTo>
                  <a:pt x="33" y="30"/>
                  <a:pt x="29" y="26"/>
                  <a:pt x="29" y="22"/>
                </a:cubicBezTo>
                <a:cubicBezTo>
                  <a:pt x="29" y="19"/>
                  <a:pt x="26" y="15"/>
                  <a:pt x="26" y="12"/>
                </a:cubicBezTo>
                <a:cubicBezTo>
                  <a:pt x="26" y="8"/>
                  <a:pt x="26" y="8"/>
                  <a:pt x="26" y="8"/>
                </a:cubicBezTo>
                <a:close/>
                <a:moveTo>
                  <a:pt x="44" y="1"/>
                </a:moveTo>
                <a:cubicBezTo>
                  <a:pt x="44" y="1"/>
                  <a:pt x="44" y="4"/>
                  <a:pt x="44" y="8"/>
                </a:cubicBezTo>
                <a:cubicBezTo>
                  <a:pt x="44" y="8"/>
                  <a:pt x="44" y="8"/>
                  <a:pt x="44" y="12"/>
                </a:cubicBezTo>
                <a:cubicBezTo>
                  <a:pt x="47" y="12"/>
                  <a:pt x="47" y="12"/>
                  <a:pt x="47" y="15"/>
                </a:cubicBezTo>
                <a:cubicBezTo>
                  <a:pt x="51" y="15"/>
                  <a:pt x="51" y="15"/>
                  <a:pt x="51" y="19"/>
                </a:cubicBezTo>
                <a:lnTo>
                  <a:pt x="55" y="19"/>
                </a:lnTo>
                <a:cubicBezTo>
                  <a:pt x="51" y="22"/>
                  <a:pt x="51" y="22"/>
                  <a:pt x="51" y="26"/>
                </a:cubicBezTo>
                <a:cubicBezTo>
                  <a:pt x="51" y="26"/>
                  <a:pt x="47" y="26"/>
                  <a:pt x="47" y="30"/>
                </a:cubicBezTo>
                <a:cubicBezTo>
                  <a:pt x="47" y="30"/>
                  <a:pt x="44" y="33"/>
                  <a:pt x="44" y="37"/>
                </a:cubicBezTo>
                <a:cubicBezTo>
                  <a:pt x="47" y="33"/>
                  <a:pt x="51" y="33"/>
                  <a:pt x="51" y="30"/>
                </a:cubicBezTo>
                <a:cubicBezTo>
                  <a:pt x="55" y="26"/>
                  <a:pt x="55" y="19"/>
                  <a:pt x="58" y="15"/>
                </a:cubicBezTo>
                <a:cubicBezTo>
                  <a:pt x="58" y="15"/>
                  <a:pt x="62" y="15"/>
                  <a:pt x="66" y="12"/>
                </a:cubicBezTo>
                <a:cubicBezTo>
                  <a:pt x="66" y="8"/>
                  <a:pt x="69" y="8"/>
                  <a:pt x="69" y="4"/>
                </a:cubicBezTo>
                <a:lnTo>
                  <a:pt x="66" y="4"/>
                </a:lnTo>
                <a:cubicBezTo>
                  <a:pt x="66" y="8"/>
                  <a:pt x="62" y="8"/>
                  <a:pt x="62" y="8"/>
                </a:cubicBezTo>
                <a:cubicBezTo>
                  <a:pt x="62" y="8"/>
                  <a:pt x="62" y="8"/>
                  <a:pt x="62" y="12"/>
                </a:cubicBezTo>
                <a:lnTo>
                  <a:pt x="58" y="12"/>
                </a:lnTo>
                <a:cubicBezTo>
                  <a:pt x="58" y="12"/>
                  <a:pt x="58" y="8"/>
                  <a:pt x="58" y="4"/>
                </a:cubicBezTo>
                <a:cubicBezTo>
                  <a:pt x="58" y="1"/>
                  <a:pt x="58" y="1"/>
                  <a:pt x="55" y="1"/>
                </a:cubicBezTo>
                <a:cubicBezTo>
                  <a:pt x="55" y="1"/>
                  <a:pt x="55" y="4"/>
                  <a:pt x="55" y="4"/>
                </a:cubicBezTo>
                <a:cubicBezTo>
                  <a:pt x="55" y="4"/>
                  <a:pt x="55" y="8"/>
                  <a:pt x="55" y="8"/>
                </a:cubicBezTo>
                <a:cubicBezTo>
                  <a:pt x="55" y="12"/>
                  <a:pt x="55" y="15"/>
                  <a:pt x="55" y="15"/>
                </a:cubicBezTo>
                <a:cubicBezTo>
                  <a:pt x="55" y="15"/>
                  <a:pt x="51" y="15"/>
                  <a:pt x="51" y="12"/>
                </a:cubicBezTo>
                <a:cubicBezTo>
                  <a:pt x="51" y="12"/>
                  <a:pt x="51" y="12"/>
                  <a:pt x="47" y="8"/>
                </a:cubicBezTo>
                <a:cubicBezTo>
                  <a:pt x="47" y="8"/>
                  <a:pt x="47" y="4"/>
                  <a:pt x="47" y="4"/>
                </a:cubicBezTo>
                <a:cubicBezTo>
                  <a:pt x="47" y="4"/>
                  <a:pt x="47" y="1"/>
                  <a:pt x="47" y="1"/>
                </a:cubicBezTo>
                <a:close/>
                <a:moveTo>
                  <a:pt x="51" y="44"/>
                </a:moveTo>
                <a:cubicBezTo>
                  <a:pt x="47" y="44"/>
                  <a:pt x="47" y="44"/>
                  <a:pt x="44" y="48"/>
                </a:cubicBezTo>
                <a:lnTo>
                  <a:pt x="51" y="48"/>
                </a:lnTo>
                <a:cubicBezTo>
                  <a:pt x="51" y="44"/>
                  <a:pt x="55" y="44"/>
                  <a:pt x="55" y="44"/>
                </a:cubicBezTo>
                <a:close/>
                <a:moveTo>
                  <a:pt x="98" y="51"/>
                </a:moveTo>
                <a:cubicBezTo>
                  <a:pt x="98" y="51"/>
                  <a:pt x="95" y="55"/>
                  <a:pt x="95" y="55"/>
                </a:cubicBezTo>
                <a:cubicBezTo>
                  <a:pt x="98" y="55"/>
                  <a:pt x="98" y="55"/>
                  <a:pt x="98" y="51"/>
                </a:cubicBezTo>
                <a:close/>
                <a:moveTo>
                  <a:pt x="62" y="30"/>
                </a:moveTo>
                <a:cubicBezTo>
                  <a:pt x="62" y="33"/>
                  <a:pt x="62" y="33"/>
                  <a:pt x="62" y="33"/>
                </a:cubicBezTo>
                <a:cubicBezTo>
                  <a:pt x="66" y="37"/>
                  <a:pt x="66" y="37"/>
                  <a:pt x="66" y="41"/>
                </a:cubicBezTo>
                <a:cubicBezTo>
                  <a:pt x="66" y="44"/>
                  <a:pt x="66" y="48"/>
                  <a:pt x="62" y="51"/>
                </a:cubicBezTo>
                <a:cubicBezTo>
                  <a:pt x="62" y="51"/>
                  <a:pt x="58" y="55"/>
                  <a:pt x="58" y="55"/>
                </a:cubicBezTo>
                <a:cubicBezTo>
                  <a:pt x="58" y="55"/>
                  <a:pt x="58" y="51"/>
                  <a:pt x="58" y="51"/>
                </a:cubicBezTo>
                <a:cubicBezTo>
                  <a:pt x="58" y="51"/>
                  <a:pt x="58" y="48"/>
                  <a:pt x="58" y="48"/>
                </a:cubicBezTo>
                <a:lnTo>
                  <a:pt x="55" y="48"/>
                </a:lnTo>
                <a:cubicBezTo>
                  <a:pt x="55" y="48"/>
                  <a:pt x="55" y="51"/>
                  <a:pt x="55" y="51"/>
                </a:cubicBezTo>
                <a:cubicBezTo>
                  <a:pt x="55" y="51"/>
                  <a:pt x="55" y="55"/>
                  <a:pt x="55" y="55"/>
                </a:cubicBezTo>
                <a:cubicBezTo>
                  <a:pt x="55" y="59"/>
                  <a:pt x="51" y="62"/>
                  <a:pt x="51" y="62"/>
                </a:cubicBezTo>
                <a:cubicBezTo>
                  <a:pt x="51" y="62"/>
                  <a:pt x="51" y="62"/>
                  <a:pt x="51" y="66"/>
                </a:cubicBezTo>
                <a:lnTo>
                  <a:pt x="62" y="66"/>
                </a:lnTo>
                <a:cubicBezTo>
                  <a:pt x="62" y="62"/>
                  <a:pt x="66" y="62"/>
                  <a:pt x="66" y="62"/>
                </a:cubicBezTo>
                <a:cubicBezTo>
                  <a:pt x="69" y="62"/>
                  <a:pt x="69" y="62"/>
                  <a:pt x="69" y="59"/>
                </a:cubicBezTo>
                <a:lnTo>
                  <a:pt x="66" y="59"/>
                </a:lnTo>
                <a:cubicBezTo>
                  <a:pt x="66" y="59"/>
                  <a:pt x="62" y="62"/>
                  <a:pt x="58" y="62"/>
                </a:cubicBezTo>
                <a:cubicBezTo>
                  <a:pt x="62" y="59"/>
                  <a:pt x="62" y="55"/>
                  <a:pt x="66" y="51"/>
                </a:cubicBezTo>
                <a:cubicBezTo>
                  <a:pt x="66" y="51"/>
                  <a:pt x="66" y="48"/>
                  <a:pt x="69" y="48"/>
                </a:cubicBezTo>
                <a:cubicBezTo>
                  <a:pt x="69" y="44"/>
                  <a:pt x="73" y="44"/>
                  <a:pt x="73" y="44"/>
                </a:cubicBezTo>
                <a:cubicBezTo>
                  <a:pt x="73" y="41"/>
                  <a:pt x="73" y="41"/>
                  <a:pt x="73" y="41"/>
                </a:cubicBezTo>
                <a:cubicBezTo>
                  <a:pt x="76" y="41"/>
                  <a:pt x="76" y="37"/>
                  <a:pt x="76" y="37"/>
                </a:cubicBezTo>
                <a:cubicBezTo>
                  <a:pt x="76" y="33"/>
                  <a:pt x="76" y="33"/>
                  <a:pt x="73" y="33"/>
                </a:cubicBezTo>
                <a:cubicBezTo>
                  <a:pt x="73" y="33"/>
                  <a:pt x="73" y="33"/>
                  <a:pt x="73" y="37"/>
                </a:cubicBezTo>
                <a:cubicBezTo>
                  <a:pt x="73" y="37"/>
                  <a:pt x="73" y="37"/>
                  <a:pt x="69" y="41"/>
                </a:cubicBezTo>
                <a:cubicBezTo>
                  <a:pt x="69" y="41"/>
                  <a:pt x="69" y="44"/>
                  <a:pt x="69" y="44"/>
                </a:cubicBezTo>
                <a:cubicBezTo>
                  <a:pt x="69" y="41"/>
                  <a:pt x="69" y="37"/>
                  <a:pt x="66" y="33"/>
                </a:cubicBezTo>
                <a:cubicBezTo>
                  <a:pt x="66" y="30"/>
                  <a:pt x="62" y="30"/>
                  <a:pt x="62" y="30"/>
                </a:cubicBezTo>
                <a:close/>
                <a:moveTo>
                  <a:pt x="80" y="12"/>
                </a:moveTo>
                <a:cubicBezTo>
                  <a:pt x="80" y="12"/>
                  <a:pt x="80" y="12"/>
                  <a:pt x="80" y="15"/>
                </a:cubicBezTo>
                <a:cubicBezTo>
                  <a:pt x="80" y="19"/>
                  <a:pt x="84" y="19"/>
                  <a:pt x="84" y="19"/>
                </a:cubicBezTo>
                <a:cubicBezTo>
                  <a:pt x="84" y="22"/>
                  <a:pt x="84" y="26"/>
                  <a:pt x="84" y="26"/>
                </a:cubicBezTo>
                <a:cubicBezTo>
                  <a:pt x="84" y="30"/>
                  <a:pt x="84" y="33"/>
                  <a:pt x="84" y="37"/>
                </a:cubicBezTo>
                <a:cubicBezTo>
                  <a:pt x="84" y="33"/>
                  <a:pt x="84" y="33"/>
                  <a:pt x="80" y="33"/>
                </a:cubicBezTo>
                <a:cubicBezTo>
                  <a:pt x="80" y="33"/>
                  <a:pt x="80" y="37"/>
                  <a:pt x="80" y="37"/>
                </a:cubicBezTo>
                <a:cubicBezTo>
                  <a:pt x="80" y="37"/>
                  <a:pt x="84" y="37"/>
                  <a:pt x="84" y="41"/>
                </a:cubicBezTo>
                <a:cubicBezTo>
                  <a:pt x="80" y="44"/>
                  <a:pt x="80" y="44"/>
                  <a:pt x="80" y="44"/>
                </a:cubicBezTo>
                <a:cubicBezTo>
                  <a:pt x="76" y="55"/>
                  <a:pt x="73" y="62"/>
                  <a:pt x="69" y="66"/>
                </a:cubicBezTo>
                <a:cubicBezTo>
                  <a:pt x="76" y="62"/>
                  <a:pt x="80" y="55"/>
                  <a:pt x="84" y="44"/>
                </a:cubicBezTo>
                <a:cubicBezTo>
                  <a:pt x="87" y="41"/>
                  <a:pt x="87" y="41"/>
                  <a:pt x="87" y="41"/>
                </a:cubicBezTo>
                <a:cubicBezTo>
                  <a:pt x="87" y="37"/>
                  <a:pt x="87" y="37"/>
                  <a:pt x="87" y="37"/>
                </a:cubicBezTo>
                <a:cubicBezTo>
                  <a:pt x="91" y="33"/>
                  <a:pt x="95" y="30"/>
                  <a:pt x="95" y="26"/>
                </a:cubicBezTo>
                <a:cubicBezTo>
                  <a:pt x="95" y="26"/>
                  <a:pt x="95" y="22"/>
                  <a:pt x="95" y="22"/>
                </a:cubicBezTo>
                <a:cubicBezTo>
                  <a:pt x="95" y="22"/>
                  <a:pt x="95" y="15"/>
                  <a:pt x="95" y="15"/>
                </a:cubicBezTo>
                <a:cubicBezTo>
                  <a:pt x="91" y="15"/>
                  <a:pt x="91" y="19"/>
                  <a:pt x="91" y="19"/>
                </a:cubicBezTo>
                <a:cubicBezTo>
                  <a:pt x="91" y="19"/>
                  <a:pt x="91" y="22"/>
                  <a:pt x="91" y="22"/>
                </a:cubicBezTo>
                <a:cubicBezTo>
                  <a:pt x="91" y="26"/>
                  <a:pt x="91" y="30"/>
                  <a:pt x="87" y="30"/>
                </a:cubicBezTo>
                <a:cubicBezTo>
                  <a:pt x="87" y="30"/>
                  <a:pt x="87" y="30"/>
                  <a:pt x="87" y="26"/>
                </a:cubicBezTo>
                <a:cubicBezTo>
                  <a:pt x="87" y="22"/>
                  <a:pt x="84" y="19"/>
                  <a:pt x="84" y="15"/>
                </a:cubicBezTo>
                <a:cubicBezTo>
                  <a:pt x="84" y="15"/>
                  <a:pt x="84" y="15"/>
                  <a:pt x="84" y="12"/>
                </a:cubicBezTo>
                <a:close/>
                <a:moveTo>
                  <a:pt x="91" y="62"/>
                </a:moveTo>
                <a:cubicBezTo>
                  <a:pt x="87" y="62"/>
                  <a:pt x="87" y="66"/>
                  <a:pt x="84" y="66"/>
                </a:cubicBezTo>
                <a:lnTo>
                  <a:pt x="91" y="66"/>
                </a:lnTo>
                <a:cubicBezTo>
                  <a:pt x="91" y="66"/>
                  <a:pt x="91" y="66"/>
                  <a:pt x="91" y="62"/>
                </a:cubicBezTo>
                <a:close/>
                <a:moveTo>
                  <a:pt x="0" y="44"/>
                </a:moveTo>
                <a:cubicBezTo>
                  <a:pt x="0" y="44"/>
                  <a:pt x="0" y="48"/>
                  <a:pt x="0" y="48"/>
                </a:cubicBezTo>
                <a:cubicBezTo>
                  <a:pt x="0" y="48"/>
                  <a:pt x="4" y="51"/>
                  <a:pt x="4" y="55"/>
                </a:cubicBezTo>
                <a:cubicBezTo>
                  <a:pt x="8" y="55"/>
                  <a:pt x="8" y="59"/>
                  <a:pt x="11" y="59"/>
                </a:cubicBezTo>
                <a:cubicBezTo>
                  <a:pt x="15" y="59"/>
                  <a:pt x="15" y="59"/>
                  <a:pt x="15" y="62"/>
                </a:cubicBezTo>
                <a:cubicBezTo>
                  <a:pt x="18" y="62"/>
                  <a:pt x="18" y="62"/>
                  <a:pt x="22" y="66"/>
                </a:cubicBezTo>
                <a:lnTo>
                  <a:pt x="11" y="66"/>
                </a:lnTo>
                <a:cubicBezTo>
                  <a:pt x="11" y="66"/>
                  <a:pt x="11" y="66"/>
                  <a:pt x="11" y="70"/>
                </a:cubicBezTo>
                <a:lnTo>
                  <a:pt x="29" y="70"/>
                </a:lnTo>
                <a:cubicBezTo>
                  <a:pt x="29" y="66"/>
                  <a:pt x="26" y="66"/>
                  <a:pt x="26" y="62"/>
                </a:cubicBezTo>
                <a:cubicBezTo>
                  <a:pt x="22" y="62"/>
                  <a:pt x="18" y="62"/>
                  <a:pt x="18" y="59"/>
                </a:cubicBezTo>
                <a:cubicBezTo>
                  <a:pt x="18" y="55"/>
                  <a:pt x="18" y="55"/>
                  <a:pt x="18" y="51"/>
                </a:cubicBezTo>
                <a:cubicBezTo>
                  <a:pt x="18" y="51"/>
                  <a:pt x="15" y="48"/>
                  <a:pt x="15" y="48"/>
                </a:cubicBezTo>
                <a:lnTo>
                  <a:pt x="11" y="48"/>
                </a:lnTo>
                <a:cubicBezTo>
                  <a:pt x="15" y="51"/>
                  <a:pt x="15" y="51"/>
                  <a:pt x="15" y="51"/>
                </a:cubicBezTo>
                <a:cubicBezTo>
                  <a:pt x="15" y="51"/>
                  <a:pt x="15" y="55"/>
                  <a:pt x="15" y="55"/>
                </a:cubicBezTo>
                <a:cubicBezTo>
                  <a:pt x="15" y="59"/>
                  <a:pt x="15" y="59"/>
                  <a:pt x="15" y="59"/>
                </a:cubicBezTo>
                <a:cubicBezTo>
                  <a:pt x="11" y="55"/>
                  <a:pt x="8" y="55"/>
                  <a:pt x="8" y="51"/>
                </a:cubicBezTo>
                <a:cubicBezTo>
                  <a:pt x="4" y="51"/>
                  <a:pt x="4" y="48"/>
                  <a:pt x="4" y="48"/>
                </a:cubicBezTo>
                <a:cubicBezTo>
                  <a:pt x="4" y="48"/>
                  <a:pt x="4" y="44"/>
                  <a:pt x="4" y="44"/>
                </a:cubicBezTo>
                <a:close/>
                <a:moveTo>
                  <a:pt x="69" y="66"/>
                </a:moveTo>
                <a:cubicBezTo>
                  <a:pt x="67" y="68"/>
                  <a:pt x="67" y="69"/>
                  <a:pt x="66" y="70"/>
                </a:cubicBezTo>
                <a:cubicBezTo>
                  <a:pt x="69" y="70"/>
                  <a:pt x="69" y="70"/>
                  <a:pt x="69" y="66"/>
                </a:cubicBezTo>
                <a:close/>
                <a:moveTo>
                  <a:pt x="91" y="44"/>
                </a:moveTo>
                <a:cubicBezTo>
                  <a:pt x="87" y="48"/>
                  <a:pt x="87" y="51"/>
                  <a:pt x="84" y="55"/>
                </a:cubicBezTo>
                <a:cubicBezTo>
                  <a:pt x="84" y="59"/>
                  <a:pt x="80" y="59"/>
                  <a:pt x="76" y="62"/>
                </a:cubicBezTo>
                <a:cubicBezTo>
                  <a:pt x="76" y="66"/>
                  <a:pt x="73" y="66"/>
                  <a:pt x="73" y="70"/>
                </a:cubicBezTo>
                <a:lnTo>
                  <a:pt x="76" y="70"/>
                </a:lnTo>
                <a:cubicBezTo>
                  <a:pt x="76" y="70"/>
                  <a:pt x="80" y="70"/>
                  <a:pt x="80" y="66"/>
                </a:cubicBezTo>
                <a:cubicBezTo>
                  <a:pt x="80" y="62"/>
                  <a:pt x="84" y="62"/>
                  <a:pt x="84" y="59"/>
                </a:cubicBezTo>
                <a:cubicBezTo>
                  <a:pt x="87" y="59"/>
                  <a:pt x="91" y="59"/>
                  <a:pt x="95" y="55"/>
                </a:cubicBezTo>
                <a:lnTo>
                  <a:pt x="87" y="55"/>
                </a:lnTo>
                <a:cubicBezTo>
                  <a:pt x="91" y="51"/>
                  <a:pt x="91" y="51"/>
                  <a:pt x="91" y="51"/>
                </a:cubicBezTo>
                <a:cubicBezTo>
                  <a:pt x="91" y="48"/>
                  <a:pt x="91" y="48"/>
                  <a:pt x="91" y="48"/>
                </a:cubicBezTo>
                <a:cubicBezTo>
                  <a:pt x="91" y="48"/>
                  <a:pt x="91" y="44"/>
                  <a:pt x="91" y="44"/>
                </a:cubicBezTo>
                <a:close/>
                <a:moveTo>
                  <a:pt x="66" y="70"/>
                </a:moveTo>
                <a:cubicBezTo>
                  <a:pt x="65" y="71"/>
                  <a:pt x="64" y="71"/>
                  <a:pt x="62" y="73"/>
                </a:cubicBezTo>
                <a:cubicBezTo>
                  <a:pt x="58" y="73"/>
                  <a:pt x="58" y="77"/>
                  <a:pt x="58" y="77"/>
                </a:cubicBezTo>
                <a:lnTo>
                  <a:pt x="62" y="77"/>
                </a:lnTo>
                <a:lnTo>
                  <a:pt x="66" y="73"/>
                </a:lnTo>
                <a:cubicBezTo>
                  <a:pt x="69" y="73"/>
                  <a:pt x="73" y="70"/>
                  <a:pt x="73" y="70"/>
                </a:cubicBezTo>
                <a:close/>
                <a:moveTo>
                  <a:pt x="95" y="70"/>
                </a:moveTo>
                <a:cubicBezTo>
                  <a:pt x="91" y="73"/>
                  <a:pt x="91" y="73"/>
                  <a:pt x="91" y="73"/>
                </a:cubicBezTo>
                <a:cubicBezTo>
                  <a:pt x="87" y="73"/>
                  <a:pt x="84" y="73"/>
                  <a:pt x="84" y="77"/>
                </a:cubicBezTo>
                <a:cubicBezTo>
                  <a:pt x="87" y="77"/>
                  <a:pt x="91" y="77"/>
                  <a:pt x="95" y="73"/>
                </a:cubicBezTo>
                <a:cubicBezTo>
                  <a:pt x="95" y="73"/>
                  <a:pt x="98" y="70"/>
                  <a:pt x="98" y="70"/>
                </a:cubicBezTo>
                <a:close/>
                <a:moveTo>
                  <a:pt x="69" y="77"/>
                </a:moveTo>
                <a:cubicBezTo>
                  <a:pt x="72" y="77"/>
                  <a:pt x="72" y="78"/>
                  <a:pt x="74" y="78"/>
                </a:cubicBezTo>
                <a:cubicBezTo>
                  <a:pt x="74" y="78"/>
                  <a:pt x="75" y="78"/>
                  <a:pt x="76" y="77"/>
                </a:cubicBezTo>
                <a:close/>
                <a:moveTo>
                  <a:pt x="76" y="77"/>
                </a:moveTo>
                <a:cubicBezTo>
                  <a:pt x="80" y="80"/>
                  <a:pt x="80" y="80"/>
                  <a:pt x="84" y="80"/>
                </a:cubicBezTo>
                <a:lnTo>
                  <a:pt x="98" y="80"/>
                </a:lnTo>
                <a:cubicBezTo>
                  <a:pt x="95" y="77"/>
                  <a:pt x="95" y="77"/>
                  <a:pt x="95" y="77"/>
                </a:cubicBezTo>
                <a:close/>
                <a:moveTo>
                  <a:pt x="47" y="88"/>
                </a:moveTo>
                <a:cubicBezTo>
                  <a:pt x="47" y="88"/>
                  <a:pt x="47" y="88"/>
                  <a:pt x="47" y="91"/>
                </a:cubicBezTo>
                <a:lnTo>
                  <a:pt x="69" y="91"/>
                </a:lnTo>
                <a:cubicBezTo>
                  <a:pt x="73" y="91"/>
                  <a:pt x="76" y="91"/>
                  <a:pt x="76" y="88"/>
                </a:cubicBezTo>
                <a:close/>
                <a:moveTo>
                  <a:pt x="69" y="91"/>
                </a:moveTo>
                <a:cubicBezTo>
                  <a:pt x="69" y="95"/>
                  <a:pt x="69" y="95"/>
                  <a:pt x="73" y="95"/>
                </a:cubicBezTo>
                <a:lnTo>
                  <a:pt x="73" y="91"/>
                </a:lnTo>
                <a:close/>
                <a:moveTo>
                  <a:pt x="73" y="95"/>
                </a:moveTo>
                <a:cubicBezTo>
                  <a:pt x="73" y="95"/>
                  <a:pt x="76" y="95"/>
                  <a:pt x="76" y="99"/>
                </a:cubicBezTo>
                <a:lnTo>
                  <a:pt x="80" y="99"/>
                </a:lnTo>
                <a:cubicBezTo>
                  <a:pt x="80" y="99"/>
                  <a:pt x="80" y="95"/>
                  <a:pt x="80" y="95"/>
                </a:cubicBezTo>
                <a:close/>
                <a:moveTo>
                  <a:pt x="40" y="37"/>
                </a:moveTo>
                <a:cubicBezTo>
                  <a:pt x="37" y="41"/>
                  <a:pt x="37" y="41"/>
                  <a:pt x="37" y="44"/>
                </a:cubicBezTo>
                <a:cubicBezTo>
                  <a:pt x="33" y="44"/>
                  <a:pt x="33" y="48"/>
                  <a:pt x="33" y="48"/>
                </a:cubicBezTo>
                <a:cubicBezTo>
                  <a:pt x="33" y="48"/>
                  <a:pt x="33" y="51"/>
                  <a:pt x="33" y="51"/>
                </a:cubicBezTo>
                <a:cubicBezTo>
                  <a:pt x="33" y="55"/>
                  <a:pt x="29" y="55"/>
                  <a:pt x="29" y="59"/>
                </a:cubicBezTo>
                <a:cubicBezTo>
                  <a:pt x="29" y="59"/>
                  <a:pt x="29" y="59"/>
                  <a:pt x="29" y="62"/>
                </a:cubicBezTo>
                <a:cubicBezTo>
                  <a:pt x="29" y="62"/>
                  <a:pt x="29" y="66"/>
                  <a:pt x="29" y="66"/>
                </a:cubicBezTo>
                <a:cubicBezTo>
                  <a:pt x="29" y="66"/>
                  <a:pt x="29" y="70"/>
                  <a:pt x="29" y="70"/>
                </a:cubicBezTo>
                <a:cubicBezTo>
                  <a:pt x="29" y="70"/>
                  <a:pt x="29" y="73"/>
                  <a:pt x="33" y="73"/>
                </a:cubicBezTo>
                <a:cubicBezTo>
                  <a:pt x="33" y="77"/>
                  <a:pt x="33" y="77"/>
                  <a:pt x="37" y="80"/>
                </a:cubicBezTo>
                <a:cubicBezTo>
                  <a:pt x="37" y="80"/>
                  <a:pt x="37" y="84"/>
                  <a:pt x="37" y="84"/>
                </a:cubicBezTo>
                <a:cubicBezTo>
                  <a:pt x="40" y="88"/>
                  <a:pt x="40" y="91"/>
                  <a:pt x="40" y="91"/>
                </a:cubicBezTo>
                <a:cubicBezTo>
                  <a:pt x="40" y="95"/>
                  <a:pt x="40" y="95"/>
                  <a:pt x="40" y="99"/>
                </a:cubicBezTo>
                <a:cubicBezTo>
                  <a:pt x="37" y="102"/>
                  <a:pt x="40" y="106"/>
                  <a:pt x="40" y="106"/>
                </a:cubicBezTo>
                <a:cubicBezTo>
                  <a:pt x="40" y="106"/>
                  <a:pt x="40" y="102"/>
                  <a:pt x="44" y="99"/>
                </a:cubicBezTo>
                <a:cubicBezTo>
                  <a:pt x="44" y="95"/>
                  <a:pt x="44" y="91"/>
                  <a:pt x="47" y="88"/>
                </a:cubicBezTo>
                <a:cubicBezTo>
                  <a:pt x="51" y="84"/>
                  <a:pt x="55" y="80"/>
                  <a:pt x="58" y="77"/>
                </a:cubicBezTo>
                <a:lnTo>
                  <a:pt x="58" y="77"/>
                </a:lnTo>
                <a:cubicBezTo>
                  <a:pt x="51" y="80"/>
                  <a:pt x="47" y="84"/>
                  <a:pt x="44" y="88"/>
                </a:cubicBezTo>
                <a:cubicBezTo>
                  <a:pt x="44" y="84"/>
                  <a:pt x="44" y="80"/>
                  <a:pt x="47" y="77"/>
                </a:cubicBezTo>
                <a:cubicBezTo>
                  <a:pt x="47" y="73"/>
                  <a:pt x="47" y="70"/>
                  <a:pt x="51" y="66"/>
                </a:cubicBezTo>
                <a:lnTo>
                  <a:pt x="51" y="66"/>
                </a:lnTo>
                <a:cubicBezTo>
                  <a:pt x="44" y="73"/>
                  <a:pt x="40" y="80"/>
                  <a:pt x="40" y="84"/>
                </a:cubicBezTo>
                <a:cubicBezTo>
                  <a:pt x="40" y="80"/>
                  <a:pt x="37" y="77"/>
                  <a:pt x="33" y="70"/>
                </a:cubicBezTo>
                <a:cubicBezTo>
                  <a:pt x="33" y="70"/>
                  <a:pt x="33" y="70"/>
                  <a:pt x="33" y="66"/>
                </a:cubicBezTo>
                <a:cubicBezTo>
                  <a:pt x="33" y="66"/>
                  <a:pt x="33" y="62"/>
                  <a:pt x="33" y="62"/>
                </a:cubicBezTo>
                <a:cubicBezTo>
                  <a:pt x="33" y="62"/>
                  <a:pt x="33" y="59"/>
                  <a:pt x="33" y="59"/>
                </a:cubicBezTo>
                <a:cubicBezTo>
                  <a:pt x="33" y="55"/>
                  <a:pt x="37" y="55"/>
                  <a:pt x="37" y="51"/>
                </a:cubicBezTo>
                <a:cubicBezTo>
                  <a:pt x="40" y="51"/>
                  <a:pt x="44" y="51"/>
                  <a:pt x="44" y="48"/>
                </a:cubicBezTo>
                <a:lnTo>
                  <a:pt x="37" y="48"/>
                </a:lnTo>
                <a:cubicBezTo>
                  <a:pt x="37" y="48"/>
                  <a:pt x="37" y="48"/>
                  <a:pt x="40" y="44"/>
                </a:cubicBezTo>
                <a:cubicBezTo>
                  <a:pt x="40" y="44"/>
                  <a:pt x="44" y="41"/>
                  <a:pt x="44" y="37"/>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524" name="Google Shape;1524;p13"/>
          <p:cNvSpPr/>
          <p:nvPr/>
        </p:nvSpPr>
        <p:spPr>
          <a:xfrm>
            <a:off x="5682762" y="3247245"/>
            <a:ext cx="3561" cy="2830"/>
          </a:xfrm>
          <a:custGeom>
            <a:avLst/>
            <a:gdLst/>
            <a:ahLst/>
            <a:cxnLst/>
            <a:rect l="l" t="t" r="r" b="b"/>
            <a:pathLst>
              <a:path w="81" h="81" extrusionOk="0">
                <a:moveTo>
                  <a:pt x="19" y="1"/>
                </a:moveTo>
                <a:cubicBezTo>
                  <a:pt x="15" y="4"/>
                  <a:pt x="19" y="4"/>
                  <a:pt x="19" y="4"/>
                </a:cubicBezTo>
                <a:cubicBezTo>
                  <a:pt x="22" y="8"/>
                  <a:pt x="22" y="8"/>
                  <a:pt x="26" y="12"/>
                </a:cubicBezTo>
                <a:lnTo>
                  <a:pt x="22" y="12"/>
                </a:lnTo>
                <a:cubicBezTo>
                  <a:pt x="20" y="12"/>
                  <a:pt x="19" y="10"/>
                  <a:pt x="19" y="10"/>
                </a:cubicBezTo>
                <a:cubicBezTo>
                  <a:pt x="19" y="10"/>
                  <a:pt x="19" y="10"/>
                  <a:pt x="19" y="12"/>
                </a:cubicBezTo>
                <a:cubicBezTo>
                  <a:pt x="22" y="15"/>
                  <a:pt x="22" y="15"/>
                  <a:pt x="26" y="15"/>
                </a:cubicBezTo>
                <a:cubicBezTo>
                  <a:pt x="30" y="15"/>
                  <a:pt x="33" y="19"/>
                  <a:pt x="33" y="22"/>
                </a:cubicBezTo>
                <a:cubicBezTo>
                  <a:pt x="37" y="30"/>
                  <a:pt x="40" y="37"/>
                  <a:pt x="44" y="44"/>
                </a:cubicBezTo>
                <a:lnTo>
                  <a:pt x="40" y="44"/>
                </a:lnTo>
                <a:cubicBezTo>
                  <a:pt x="37" y="41"/>
                  <a:pt x="37" y="41"/>
                  <a:pt x="37" y="41"/>
                </a:cubicBezTo>
                <a:cubicBezTo>
                  <a:pt x="37" y="37"/>
                  <a:pt x="37" y="33"/>
                  <a:pt x="33" y="30"/>
                </a:cubicBezTo>
                <a:cubicBezTo>
                  <a:pt x="33" y="26"/>
                  <a:pt x="33" y="26"/>
                  <a:pt x="30" y="22"/>
                </a:cubicBezTo>
                <a:cubicBezTo>
                  <a:pt x="30" y="22"/>
                  <a:pt x="26" y="22"/>
                  <a:pt x="26" y="26"/>
                </a:cubicBezTo>
                <a:cubicBezTo>
                  <a:pt x="26" y="26"/>
                  <a:pt x="30" y="30"/>
                  <a:pt x="30" y="30"/>
                </a:cubicBezTo>
                <a:cubicBezTo>
                  <a:pt x="30" y="33"/>
                  <a:pt x="33" y="37"/>
                  <a:pt x="33" y="37"/>
                </a:cubicBezTo>
                <a:cubicBezTo>
                  <a:pt x="30" y="37"/>
                  <a:pt x="26" y="33"/>
                  <a:pt x="26" y="30"/>
                </a:cubicBezTo>
                <a:cubicBezTo>
                  <a:pt x="22" y="30"/>
                  <a:pt x="22" y="26"/>
                  <a:pt x="22" y="26"/>
                </a:cubicBezTo>
                <a:cubicBezTo>
                  <a:pt x="22" y="26"/>
                  <a:pt x="22" y="22"/>
                  <a:pt x="19" y="22"/>
                </a:cubicBezTo>
                <a:cubicBezTo>
                  <a:pt x="15" y="22"/>
                  <a:pt x="15" y="26"/>
                  <a:pt x="15" y="26"/>
                </a:cubicBezTo>
                <a:cubicBezTo>
                  <a:pt x="19" y="30"/>
                  <a:pt x="19" y="33"/>
                  <a:pt x="22" y="33"/>
                </a:cubicBezTo>
                <a:cubicBezTo>
                  <a:pt x="22" y="33"/>
                  <a:pt x="22" y="37"/>
                  <a:pt x="22" y="37"/>
                </a:cubicBezTo>
                <a:cubicBezTo>
                  <a:pt x="19" y="37"/>
                  <a:pt x="15" y="37"/>
                  <a:pt x="15" y="33"/>
                </a:cubicBezTo>
                <a:lnTo>
                  <a:pt x="11" y="33"/>
                </a:lnTo>
                <a:cubicBezTo>
                  <a:pt x="11" y="33"/>
                  <a:pt x="11" y="32"/>
                  <a:pt x="10" y="32"/>
                </a:cubicBezTo>
                <a:cubicBezTo>
                  <a:pt x="10" y="32"/>
                  <a:pt x="9" y="32"/>
                  <a:pt x="8" y="33"/>
                </a:cubicBezTo>
                <a:cubicBezTo>
                  <a:pt x="8" y="33"/>
                  <a:pt x="8" y="37"/>
                  <a:pt x="11" y="37"/>
                </a:cubicBezTo>
                <a:cubicBezTo>
                  <a:pt x="11" y="37"/>
                  <a:pt x="15" y="41"/>
                  <a:pt x="19" y="41"/>
                </a:cubicBezTo>
                <a:lnTo>
                  <a:pt x="22" y="41"/>
                </a:lnTo>
                <a:cubicBezTo>
                  <a:pt x="26" y="41"/>
                  <a:pt x="30" y="41"/>
                  <a:pt x="30" y="44"/>
                </a:cubicBezTo>
                <a:lnTo>
                  <a:pt x="19" y="44"/>
                </a:lnTo>
                <a:cubicBezTo>
                  <a:pt x="19" y="44"/>
                  <a:pt x="22" y="48"/>
                  <a:pt x="22" y="48"/>
                </a:cubicBezTo>
                <a:lnTo>
                  <a:pt x="40" y="48"/>
                </a:lnTo>
                <a:cubicBezTo>
                  <a:pt x="44" y="48"/>
                  <a:pt x="48" y="48"/>
                  <a:pt x="48" y="51"/>
                </a:cubicBezTo>
                <a:cubicBezTo>
                  <a:pt x="48" y="55"/>
                  <a:pt x="51" y="55"/>
                  <a:pt x="51" y="59"/>
                </a:cubicBezTo>
                <a:cubicBezTo>
                  <a:pt x="48" y="59"/>
                  <a:pt x="44" y="59"/>
                  <a:pt x="40" y="55"/>
                </a:cubicBezTo>
                <a:cubicBezTo>
                  <a:pt x="40" y="55"/>
                  <a:pt x="37" y="51"/>
                  <a:pt x="37" y="51"/>
                </a:cubicBezTo>
                <a:cubicBezTo>
                  <a:pt x="37" y="51"/>
                  <a:pt x="33" y="48"/>
                  <a:pt x="33" y="48"/>
                </a:cubicBezTo>
                <a:cubicBezTo>
                  <a:pt x="33" y="51"/>
                  <a:pt x="33" y="51"/>
                  <a:pt x="33" y="51"/>
                </a:cubicBezTo>
                <a:cubicBezTo>
                  <a:pt x="33" y="55"/>
                  <a:pt x="37" y="59"/>
                  <a:pt x="37" y="59"/>
                </a:cubicBezTo>
                <a:cubicBezTo>
                  <a:pt x="40" y="59"/>
                  <a:pt x="44" y="62"/>
                  <a:pt x="48" y="62"/>
                </a:cubicBezTo>
                <a:cubicBezTo>
                  <a:pt x="48" y="62"/>
                  <a:pt x="44" y="62"/>
                  <a:pt x="44" y="66"/>
                </a:cubicBezTo>
                <a:lnTo>
                  <a:pt x="51" y="66"/>
                </a:lnTo>
                <a:cubicBezTo>
                  <a:pt x="53" y="64"/>
                  <a:pt x="54" y="63"/>
                  <a:pt x="55" y="63"/>
                </a:cubicBezTo>
                <a:cubicBezTo>
                  <a:pt x="56" y="63"/>
                  <a:pt x="57" y="64"/>
                  <a:pt x="59" y="66"/>
                </a:cubicBezTo>
                <a:cubicBezTo>
                  <a:pt x="59" y="66"/>
                  <a:pt x="59" y="66"/>
                  <a:pt x="59" y="70"/>
                </a:cubicBezTo>
                <a:cubicBezTo>
                  <a:pt x="55" y="70"/>
                  <a:pt x="51" y="70"/>
                  <a:pt x="48" y="73"/>
                </a:cubicBezTo>
                <a:lnTo>
                  <a:pt x="69" y="73"/>
                </a:lnTo>
                <a:cubicBezTo>
                  <a:pt x="69" y="73"/>
                  <a:pt x="69" y="70"/>
                  <a:pt x="69" y="70"/>
                </a:cubicBezTo>
                <a:cubicBezTo>
                  <a:pt x="69" y="66"/>
                  <a:pt x="69" y="62"/>
                  <a:pt x="69" y="59"/>
                </a:cubicBezTo>
                <a:cubicBezTo>
                  <a:pt x="73" y="51"/>
                  <a:pt x="73" y="48"/>
                  <a:pt x="73" y="41"/>
                </a:cubicBezTo>
                <a:cubicBezTo>
                  <a:pt x="73" y="37"/>
                  <a:pt x="73" y="37"/>
                  <a:pt x="77" y="33"/>
                </a:cubicBezTo>
                <a:cubicBezTo>
                  <a:pt x="80" y="30"/>
                  <a:pt x="80" y="26"/>
                  <a:pt x="80" y="19"/>
                </a:cubicBezTo>
                <a:cubicBezTo>
                  <a:pt x="77" y="15"/>
                  <a:pt x="77" y="15"/>
                  <a:pt x="77" y="15"/>
                </a:cubicBezTo>
                <a:cubicBezTo>
                  <a:pt x="77" y="15"/>
                  <a:pt x="73" y="19"/>
                  <a:pt x="73" y="19"/>
                </a:cubicBezTo>
                <a:cubicBezTo>
                  <a:pt x="73" y="19"/>
                  <a:pt x="73" y="22"/>
                  <a:pt x="73" y="26"/>
                </a:cubicBezTo>
                <a:cubicBezTo>
                  <a:pt x="77" y="26"/>
                  <a:pt x="77" y="30"/>
                  <a:pt x="73" y="33"/>
                </a:cubicBezTo>
                <a:cubicBezTo>
                  <a:pt x="73" y="26"/>
                  <a:pt x="69" y="22"/>
                  <a:pt x="69" y="15"/>
                </a:cubicBezTo>
                <a:lnTo>
                  <a:pt x="66" y="15"/>
                </a:lnTo>
                <a:cubicBezTo>
                  <a:pt x="66" y="19"/>
                  <a:pt x="62" y="19"/>
                  <a:pt x="66" y="22"/>
                </a:cubicBezTo>
                <a:cubicBezTo>
                  <a:pt x="66" y="26"/>
                  <a:pt x="66" y="30"/>
                  <a:pt x="66" y="33"/>
                </a:cubicBezTo>
                <a:cubicBezTo>
                  <a:pt x="66" y="37"/>
                  <a:pt x="69" y="41"/>
                  <a:pt x="66" y="44"/>
                </a:cubicBezTo>
                <a:cubicBezTo>
                  <a:pt x="62" y="41"/>
                  <a:pt x="62" y="37"/>
                  <a:pt x="62" y="33"/>
                </a:cubicBezTo>
                <a:cubicBezTo>
                  <a:pt x="62" y="33"/>
                  <a:pt x="62" y="30"/>
                  <a:pt x="62" y="30"/>
                </a:cubicBezTo>
                <a:cubicBezTo>
                  <a:pt x="59" y="26"/>
                  <a:pt x="59" y="26"/>
                  <a:pt x="59" y="26"/>
                </a:cubicBezTo>
                <a:cubicBezTo>
                  <a:pt x="59" y="26"/>
                  <a:pt x="59" y="30"/>
                  <a:pt x="59" y="30"/>
                </a:cubicBezTo>
                <a:cubicBezTo>
                  <a:pt x="55" y="37"/>
                  <a:pt x="59" y="44"/>
                  <a:pt x="62" y="48"/>
                </a:cubicBezTo>
                <a:cubicBezTo>
                  <a:pt x="66" y="51"/>
                  <a:pt x="66" y="55"/>
                  <a:pt x="66" y="59"/>
                </a:cubicBezTo>
                <a:cubicBezTo>
                  <a:pt x="62" y="59"/>
                  <a:pt x="62" y="62"/>
                  <a:pt x="62" y="62"/>
                </a:cubicBezTo>
                <a:lnTo>
                  <a:pt x="59" y="62"/>
                </a:lnTo>
                <a:cubicBezTo>
                  <a:pt x="55" y="55"/>
                  <a:pt x="51" y="48"/>
                  <a:pt x="48" y="37"/>
                </a:cubicBezTo>
                <a:cubicBezTo>
                  <a:pt x="48" y="37"/>
                  <a:pt x="48" y="37"/>
                  <a:pt x="48" y="33"/>
                </a:cubicBezTo>
                <a:cubicBezTo>
                  <a:pt x="48" y="30"/>
                  <a:pt x="48" y="26"/>
                  <a:pt x="51" y="22"/>
                </a:cubicBezTo>
                <a:cubicBezTo>
                  <a:pt x="51" y="15"/>
                  <a:pt x="51" y="12"/>
                  <a:pt x="48" y="4"/>
                </a:cubicBezTo>
                <a:cubicBezTo>
                  <a:pt x="48" y="4"/>
                  <a:pt x="48" y="1"/>
                  <a:pt x="44" y="1"/>
                </a:cubicBezTo>
                <a:cubicBezTo>
                  <a:pt x="40" y="1"/>
                  <a:pt x="40" y="1"/>
                  <a:pt x="40" y="4"/>
                </a:cubicBezTo>
                <a:cubicBezTo>
                  <a:pt x="44" y="4"/>
                  <a:pt x="44" y="8"/>
                  <a:pt x="44" y="12"/>
                </a:cubicBezTo>
                <a:cubicBezTo>
                  <a:pt x="40" y="12"/>
                  <a:pt x="40" y="4"/>
                  <a:pt x="37" y="4"/>
                </a:cubicBezTo>
                <a:lnTo>
                  <a:pt x="37" y="4"/>
                </a:lnTo>
                <a:cubicBezTo>
                  <a:pt x="37" y="8"/>
                  <a:pt x="37" y="12"/>
                  <a:pt x="40" y="12"/>
                </a:cubicBezTo>
                <a:cubicBezTo>
                  <a:pt x="40" y="15"/>
                  <a:pt x="44" y="15"/>
                  <a:pt x="44" y="15"/>
                </a:cubicBezTo>
                <a:cubicBezTo>
                  <a:pt x="48" y="19"/>
                  <a:pt x="48" y="19"/>
                  <a:pt x="44" y="22"/>
                </a:cubicBezTo>
                <a:cubicBezTo>
                  <a:pt x="44" y="22"/>
                  <a:pt x="44" y="26"/>
                  <a:pt x="44" y="30"/>
                </a:cubicBezTo>
                <a:cubicBezTo>
                  <a:pt x="40" y="26"/>
                  <a:pt x="40" y="26"/>
                  <a:pt x="40" y="22"/>
                </a:cubicBezTo>
                <a:cubicBezTo>
                  <a:pt x="37" y="15"/>
                  <a:pt x="33" y="8"/>
                  <a:pt x="26" y="4"/>
                </a:cubicBezTo>
                <a:cubicBezTo>
                  <a:pt x="26" y="1"/>
                  <a:pt x="22" y="1"/>
                  <a:pt x="22" y="1"/>
                </a:cubicBezTo>
                <a:close/>
                <a:moveTo>
                  <a:pt x="19" y="59"/>
                </a:moveTo>
                <a:cubicBezTo>
                  <a:pt x="19" y="59"/>
                  <a:pt x="22" y="59"/>
                  <a:pt x="22" y="62"/>
                </a:cubicBezTo>
                <a:lnTo>
                  <a:pt x="26" y="62"/>
                </a:lnTo>
                <a:cubicBezTo>
                  <a:pt x="26" y="66"/>
                  <a:pt x="26" y="66"/>
                  <a:pt x="30" y="66"/>
                </a:cubicBezTo>
                <a:lnTo>
                  <a:pt x="26" y="66"/>
                </a:lnTo>
                <a:lnTo>
                  <a:pt x="26" y="62"/>
                </a:lnTo>
                <a:cubicBezTo>
                  <a:pt x="26" y="64"/>
                  <a:pt x="25" y="64"/>
                  <a:pt x="24" y="64"/>
                </a:cubicBezTo>
                <a:cubicBezTo>
                  <a:pt x="22" y="64"/>
                  <a:pt x="20" y="64"/>
                  <a:pt x="19" y="66"/>
                </a:cubicBezTo>
                <a:cubicBezTo>
                  <a:pt x="22" y="70"/>
                  <a:pt x="26" y="70"/>
                  <a:pt x="30" y="70"/>
                </a:cubicBezTo>
                <a:cubicBezTo>
                  <a:pt x="32" y="69"/>
                  <a:pt x="33" y="68"/>
                  <a:pt x="34" y="68"/>
                </a:cubicBezTo>
                <a:cubicBezTo>
                  <a:pt x="37" y="68"/>
                  <a:pt x="38" y="71"/>
                  <a:pt x="40" y="73"/>
                </a:cubicBezTo>
                <a:lnTo>
                  <a:pt x="37" y="73"/>
                </a:lnTo>
                <a:cubicBezTo>
                  <a:pt x="30" y="73"/>
                  <a:pt x="26" y="73"/>
                  <a:pt x="22" y="70"/>
                </a:cubicBezTo>
                <a:cubicBezTo>
                  <a:pt x="19" y="70"/>
                  <a:pt x="15" y="66"/>
                  <a:pt x="8" y="62"/>
                </a:cubicBezTo>
                <a:lnTo>
                  <a:pt x="4" y="62"/>
                </a:lnTo>
                <a:cubicBezTo>
                  <a:pt x="4" y="66"/>
                  <a:pt x="4" y="66"/>
                  <a:pt x="8" y="66"/>
                </a:cubicBezTo>
                <a:cubicBezTo>
                  <a:pt x="11" y="70"/>
                  <a:pt x="15" y="73"/>
                  <a:pt x="19" y="73"/>
                </a:cubicBezTo>
                <a:cubicBezTo>
                  <a:pt x="19" y="77"/>
                  <a:pt x="19" y="77"/>
                  <a:pt x="19" y="77"/>
                </a:cubicBezTo>
                <a:lnTo>
                  <a:pt x="30" y="77"/>
                </a:lnTo>
                <a:cubicBezTo>
                  <a:pt x="33" y="77"/>
                  <a:pt x="40" y="77"/>
                  <a:pt x="48" y="73"/>
                </a:cubicBezTo>
                <a:cubicBezTo>
                  <a:pt x="44" y="73"/>
                  <a:pt x="44" y="70"/>
                  <a:pt x="44" y="70"/>
                </a:cubicBezTo>
                <a:cubicBezTo>
                  <a:pt x="40" y="66"/>
                  <a:pt x="37" y="66"/>
                  <a:pt x="33" y="62"/>
                </a:cubicBezTo>
                <a:cubicBezTo>
                  <a:pt x="33" y="59"/>
                  <a:pt x="30" y="59"/>
                  <a:pt x="26" y="59"/>
                </a:cubicBezTo>
                <a:close/>
                <a:moveTo>
                  <a:pt x="3" y="75"/>
                </a:moveTo>
                <a:cubicBezTo>
                  <a:pt x="2" y="75"/>
                  <a:pt x="1" y="77"/>
                  <a:pt x="1" y="77"/>
                </a:cubicBezTo>
                <a:cubicBezTo>
                  <a:pt x="1" y="77"/>
                  <a:pt x="1" y="77"/>
                  <a:pt x="4" y="80"/>
                </a:cubicBezTo>
                <a:lnTo>
                  <a:pt x="11" y="80"/>
                </a:lnTo>
                <a:cubicBezTo>
                  <a:pt x="15" y="80"/>
                  <a:pt x="19" y="80"/>
                  <a:pt x="19" y="77"/>
                </a:cubicBezTo>
                <a:lnTo>
                  <a:pt x="4" y="77"/>
                </a:lnTo>
                <a:cubicBezTo>
                  <a:pt x="4" y="76"/>
                  <a:pt x="4" y="75"/>
                  <a:pt x="3" y="75"/>
                </a:cubicBezTo>
                <a:close/>
              </a:path>
            </a:pathLst>
          </a:custGeom>
          <a:solidFill>
            <a:srgbClr val="A0C668"/>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525" name="Google Shape;1525;p13"/>
          <p:cNvSpPr/>
          <p:nvPr/>
        </p:nvSpPr>
        <p:spPr>
          <a:xfrm>
            <a:off x="5685972" y="3248399"/>
            <a:ext cx="44" cy="35"/>
          </a:xfrm>
          <a:custGeom>
            <a:avLst/>
            <a:gdLst/>
            <a:ahLst/>
            <a:cxnLst/>
            <a:rect l="l" t="t" r="r" b="b"/>
            <a:pathLst>
              <a:path w="1" h="1" extrusionOk="0">
                <a:moveTo>
                  <a:pt x="0" y="0"/>
                </a:moveTo>
                <a:cubicBezTo>
                  <a:pt x="0" y="0"/>
                  <a:pt x="0" y="0"/>
                  <a:pt x="0" y="0"/>
                </a:cubicBezTo>
                <a:cubicBezTo>
                  <a:pt x="0" y="0"/>
                  <a:pt x="0" y="0"/>
                  <a:pt x="0" y="0"/>
                </a:cubicBezTo>
                <a:lnTo>
                  <a:pt x="0" y="0"/>
                </a:lnTo>
                <a:close/>
              </a:path>
            </a:pathLst>
          </a:custGeom>
          <a:solidFill>
            <a:srgbClr val="A0C668"/>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526" name="Google Shape;1526;p13"/>
          <p:cNvSpPr/>
          <p:nvPr/>
        </p:nvSpPr>
        <p:spPr>
          <a:xfrm>
            <a:off x="5683554" y="3249792"/>
            <a:ext cx="44" cy="140"/>
          </a:xfrm>
          <a:custGeom>
            <a:avLst/>
            <a:gdLst/>
            <a:ahLst/>
            <a:cxnLst/>
            <a:rect l="l" t="t" r="r" b="b"/>
            <a:pathLst>
              <a:path w="1" h="4" extrusionOk="0">
                <a:moveTo>
                  <a:pt x="1" y="4"/>
                </a:moveTo>
                <a:cubicBezTo>
                  <a:pt x="1" y="4"/>
                  <a:pt x="1" y="4"/>
                  <a:pt x="1" y="0"/>
                </a:cubicBezTo>
                <a:cubicBezTo>
                  <a:pt x="1" y="0"/>
                  <a:pt x="1" y="0"/>
                  <a:pt x="1" y="0"/>
                </a:cubicBezTo>
                <a:cubicBezTo>
                  <a:pt x="1" y="0"/>
                  <a:pt x="1" y="4"/>
                  <a:pt x="1" y="4"/>
                </a:cubicBezTo>
                <a:close/>
              </a:path>
            </a:pathLst>
          </a:custGeom>
          <a:solidFill>
            <a:srgbClr val="A0C668"/>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527" name="Google Shape;1527;p13"/>
          <p:cNvSpPr/>
          <p:nvPr/>
        </p:nvSpPr>
        <p:spPr>
          <a:xfrm>
            <a:off x="5683861" y="3249408"/>
            <a:ext cx="220" cy="140"/>
          </a:xfrm>
          <a:custGeom>
            <a:avLst/>
            <a:gdLst/>
            <a:ahLst/>
            <a:cxnLst/>
            <a:rect l="l" t="t" r="r" b="b"/>
            <a:pathLst>
              <a:path w="5" h="4" extrusionOk="0">
                <a:moveTo>
                  <a:pt x="1" y="0"/>
                </a:moveTo>
                <a:lnTo>
                  <a:pt x="1" y="4"/>
                </a:lnTo>
                <a:lnTo>
                  <a:pt x="5" y="4"/>
                </a:lnTo>
                <a:cubicBezTo>
                  <a:pt x="1" y="4"/>
                  <a:pt x="1" y="4"/>
                  <a:pt x="1" y="0"/>
                </a:cubicBezTo>
                <a:close/>
              </a:path>
            </a:pathLst>
          </a:custGeom>
          <a:solidFill>
            <a:srgbClr val="A0C668"/>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528" name="Google Shape;1528;p13"/>
          <p:cNvSpPr/>
          <p:nvPr/>
        </p:nvSpPr>
        <p:spPr>
          <a:xfrm>
            <a:off x="5674807" y="3248853"/>
            <a:ext cx="5142" cy="1258"/>
          </a:xfrm>
          <a:custGeom>
            <a:avLst/>
            <a:gdLst/>
            <a:ahLst/>
            <a:cxnLst/>
            <a:rect l="l" t="t" r="r" b="b"/>
            <a:pathLst>
              <a:path w="117" h="36" extrusionOk="0">
                <a:moveTo>
                  <a:pt x="70" y="1"/>
                </a:moveTo>
                <a:cubicBezTo>
                  <a:pt x="55" y="1"/>
                  <a:pt x="40" y="6"/>
                  <a:pt x="26" y="9"/>
                </a:cubicBezTo>
                <a:cubicBezTo>
                  <a:pt x="18" y="9"/>
                  <a:pt x="11" y="9"/>
                  <a:pt x="4" y="13"/>
                </a:cubicBezTo>
                <a:cubicBezTo>
                  <a:pt x="0" y="16"/>
                  <a:pt x="0" y="20"/>
                  <a:pt x="0" y="24"/>
                </a:cubicBezTo>
                <a:cubicBezTo>
                  <a:pt x="0" y="24"/>
                  <a:pt x="0" y="24"/>
                  <a:pt x="4" y="27"/>
                </a:cubicBezTo>
                <a:cubicBezTo>
                  <a:pt x="12" y="33"/>
                  <a:pt x="22" y="36"/>
                  <a:pt x="31" y="36"/>
                </a:cubicBezTo>
                <a:cubicBezTo>
                  <a:pt x="34" y="36"/>
                  <a:pt x="37" y="35"/>
                  <a:pt x="40" y="34"/>
                </a:cubicBezTo>
                <a:cubicBezTo>
                  <a:pt x="44" y="31"/>
                  <a:pt x="51" y="27"/>
                  <a:pt x="55" y="27"/>
                </a:cubicBezTo>
                <a:cubicBezTo>
                  <a:pt x="58" y="27"/>
                  <a:pt x="65" y="31"/>
                  <a:pt x="69" y="31"/>
                </a:cubicBezTo>
                <a:lnTo>
                  <a:pt x="91" y="31"/>
                </a:lnTo>
                <a:cubicBezTo>
                  <a:pt x="93" y="31"/>
                  <a:pt x="96" y="32"/>
                  <a:pt x="97" y="32"/>
                </a:cubicBezTo>
                <a:cubicBezTo>
                  <a:pt x="98" y="32"/>
                  <a:pt x="98" y="32"/>
                  <a:pt x="98" y="31"/>
                </a:cubicBezTo>
                <a:cubicBezTo>
                  <a:pt x="105" y="31"/>
                  <a:pt x="109" y="31"/>
                  <a:pt x="109" y="27"/>
                </a:cubicBezTo>
                <a:cubicBezTo>
                  <a:pt x="113" y="24"/>
                  <a:pt x="113" y="24"/>
                  <a:pt x="116" y="24"/>
                </a:cubicBezTo>
                <a:cubicBezTo>
                  <a:pt x="116" y="24"/>
                  <a:pt x="116" y="20"/>
                  <a:pt x="116" y="20"/>
                </a:cubicBezTo>
                <a:lnTo>
                  <a:pt x="113" y="20"/>
                </a:lnTo>
                <a:cubicBezTo>
                  <a:pt x="113" y="16"/>
                  <a:pt x="109" y="16"/>
                  <a:pt x="105" y="16"/>
                </a:cubicBezTo>
                <a:lnTo>
                  <a:pt x="102" y="16"/>
                </a:lnTo>
                <a:cubicBezTo>
                  <a:pt x="102" y="16"/>
                  <a:pt x="102" y="13"/>
                  <a:pt x="98" y="13"/>
                </a:cubicBezTo>
                <a:cubicBezTo>
                  <a:pt x="98" y="13"/>
                  <a:pt x="98" y="13"/>
                  <a:pt x="94" y="9"/>
                </a:cubicBezTo>
                <a:cubicBezTo>
                  <a:pt x="91" y="5"/>
                  <a:pt x="87" y="5"/>
                  <a:pt x="80" y="2"/>
                </a:cubicBezTo>
                <a:cubicBezTo>
                  <a:pt x="77" y="1"/>
                  <a:pt x="73" y="1"/>
                  <a:pt x="70" y="1"/>
                </a:cubicBezTo>
                <a:close/>
              </a:path>
            </a:pathLst>
          </a:custGeom>
          <a:solidFill>
            <a:srgbClr val="ECB947"/>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529" name="Google Shape;1529;p13"/>
          <p:cNvSpPr/>
          <p:nvPr/>
        </p:nvSpPr>
        <p:spPr>
          <a:xfrm>
            <a:off x="5674809" y="3248325"/>
            <a:ext cx="5272" cy="1433"/>
          </a:xfrm>
          <a:custGeom>
            <a:avLst/>
            <a:gdLst/>
            <a:ahLst/>
            <a:cxnLst/>
            <a:rect l="l" t="t" r="r" b="b"/>
            <a:pathLst>
              <a:path w="120" h="41" extrusionOk="0">
                <a:moveTo>
                  <a:pt x="68" y="1"/>
                </a:moveTo>
                <a:cubicBezTo>
                  <a:pt x="65" y="1"/>
                  <a:pt x="61" y="2"/>
                  <a:pt x="58" y="2"/>
                </a:cubicBezTo>
                <a:cubicBezTo>
                  <a:pt x="44" y="6"/>
                  <a:pt x="29" y="2"/>
                  <a:pt x="18" y="10"/>
                </a:cubicBezTo>
                <a:cubicBezTo>
                  <a:pt x="18" y="10"/>
                  <a:pt x="15" y="10"/>
                  <a:pt x="15" y="13"/>
                </a:cubicBezTo>
                <a:cubicBezTo>
                  <a:pt x="7" y="17"/>
                  <a:pt x="0" y="24"/>
                  <a:pt x="0" y="31"/>
                </a:cubicBezTo>
                <a:cubicBezTo>
                  <a:pt x="0" y="31"/>
                  <a:pt x="0" y="35"/>
                  <a:pt x="4" y="35"/>
                </a:cubicBezTo>
                <a:lnTo>
                  <a:pt x="7" y="35"/>
                </a:lnTo>
                <a:cubicBezTo>
                  <a:pt x="20" y="38"/>
                  <a:pt x="33" y="40"/>
                  <a:pt x="46" y="40"/>
                </a:cubicBezTo>
                <a:cubicBezTo>
                  <a:pt x="51" y="40"/>
                  <a:pt x="57" y="40"/>
                  <a:pt x="62" y="39"/>
                </a:cubicBezTo>
                <a:cubicBezTo>
                  <a:pt x="69" y="39"/>
                  <a:pt x="76" y="35"/>
                  <a:pt x="84" y="35"/>
                </a:cubicBezTo>
                <a:cubicBezTo>
                  <a:pt x="91" y="35"/>
                  <a:pt x="102" y="39"/>
                  <a:pt x="109" y="39"/>
                </a:cubicBezTo>
                <a:cubicBezTo>
                  <a:pt x="120" y="35"/>
                  <a:pt x="113" y="24"/>
                  <a:pt x="105" y="20"/>
                </a:cubicBezTo>
                <a:lnTo>
                  <a:pt x="84" y="6"/>
                </a:lnTo>
                <a:cubicBezTo>
                  <a:pt x="80" y="2"/>
                  <a:pt x="76" y="2"/>
                  <a:pt x="73" y="2"/>
                </a:cubicBezTo>
                <a:cubicBezTo>
                  <a:pt x="72" y="1"/>
                  <a:pt x="70" y="1"/>
                  <a:pt x="68" y="1"/>
                </a:cubicBezTo>
                <a:close/>
              </a:path>
            </a:pathLst>
          </a:custGeom>
          <a:solidFill>
            <a:srgbClr val="FBD26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530" name="Google Shape;1530;p13"/>
          <p:cNvSpPr/>
          <p:nvPr/>
        </p:nvSpPr>
        <p:spPr>
          <a:xfrm>
            <a:off x="5674807" y="3248398"/>
            <a:ext cx="5142" cy="1363"/>
          </a:xfrm>
          <a:custGeom>
            <a:avLst/>
            <a:gdLst/>
            <a:ahLst/>
            <a:cxnLst/>
            <a:rect l="l" t="t" r="r" b="b"/>
            <a:pathLst>
              <a:path w="117" h="39" extrusionOk="0">
                <a:moveTo>
                  <a:pt x="73" y="0"/>
                </a:moveTo>
                <a:cubicBezTo>
                  <a:pt x="76" y="0"/>
                  <a:pt x="80" y="4"/>
                  <a:pt x="84" y="4"/>
                </a:cubicBezTo>
                <a:cubicBezTo>
                  <a:pt x="80" y="0"/>
                  <a:pt x="76" y="0"/>
                  <a:pt x="76" y="0"/>
                </a:cubicBezTo>
                <a:close/>
                <a:moveTo>
                  <a:pt x="44" y="0"/>
                </a:moveTo>
                <a:cubicBezTo>
                  <a:pt x="33" y="0"/>
                  <a:pt x="26" y="0"/>
                  <a:pt x="18" y="8"/>
                </a:cubicBezTo>
                <a:cubicBezTo>
                  <a:pt x="22" y="4"/>
                  <a:pt x="29" y="4"/>
                  <a:pt x="36" y="4"/>
                </a:cubicBezTo>
                <a:lnTo>
                  <a:pt x="58" y="4"/>
                </a:lnTo>
                <a:cubicBezTo>
                  <a:pt x="58" y="0"/>
                  <a:pt x="62" y="0"/>
                  <a:pt x="62" y="0"/>
                </a:cubicBezTo>
                <a:lnTo>
                  <a:pt x="58" y="0"/>
                </a:lnTo>
                <a:cubicBezTo>
                  <a:pt x="56" y="2"/>
                  <a:pt x="54" y="2"/>
                  <a:pt x="52" y="2"/>
                </a:cubicBezTo>
                <a:cubicBezTo>
                  <a:pt x="49" y="2"/>
                  <a:pt x="46" y="0"/>
                  <a:pt x="44" y="0"/>
                </a:cubicBezTo>
                <a:close/>
                <a:moveTo>
                  <a:pt x="15" y="8"/>
                </a:moveTo>
                <a:cubicBezTo>
                  <a:pt x="11" y="15"/>
                  <a:pt x="1" y="22"/>
                  <a:pt x="0" y="29"/>
                </a:cubicBezTo>
                <a:lnTo>
                  <a:pt x="0" y="29"/>
                </a:lnTo>
                <a:cubicBezTo>
                  <a:pt x="1" y="22"/>
                  <a:pt x="11" y="15"/>
                  <a:pt x="15" y="11"/>
                </a:cubicBezTo>
                <a:lnTo>
                  <a:pt x="15" y="8"/>
                </a:lnTo>
                <a:close/>
                <a:moveTo>
                  <a:pt x="84" y="4"/>
                </a:moveTo>
                <a:lnTo>
                  <a:pt x="105" y="18"/>
                </a:lnTo>
                <a:cubicBezTo>
                  <a:pt x="109" y="18"/>
                  <a:pt x="116" y="25"/>
                  <a:pt x="116" y="33"/>
                </a:cubicBezTo>
                <a:lnTo>
                  <a:pt x="116" y="33"/>
                </a:lnTo>
                <a:cubicBezTo>
                  <a:pt x="116" y="25"/>
                  <a:pt x="109" y="18"/>
                  <a:pt x="105" y="15"/>
                </a:cubicBezTo>
                <a:lnTo>
                  <a:pt x="84" y="4"/>
                </a:lnTo>
                <a:close/>
                <a:moveTo>
                  <a:pt x="7" y="33"/>
                </a:moveTo>
                <a:lnTo>
                  <a:pt x="7" y="33"/>
                </a:lnTo>
                <a:cubicBezTo>
                  <a:pt x="12" y="35"/>
                  <a:pt x="18" y="35"/>
                  <a:pt x="23" y="36"/>
                </a:cubicBezTo>
                <a:lnTo>
                  <a:pt x="23" y="36"/>
                </a:lnTo>
                <a:cubicBezTo>
                  <a:pt x="18" y="35"/>
                  <a:pt x="13" y="34"/>
                  <a:pt x="7" y="33"/>
                </a:cubicBezTo>
                <a:close/>
                <a:moveTo>
                  <a:pt x="116" y="33"/>
                </a:moveTo>
                <a:cubicBezTo>
                  <a:pt x="113" y="33"/>
                  <a:pt x="113" y="37"/>
                  <a:pt x="109" y="37"/>
                </a:cubicBezTo>
                <a:cubicBezTo>
                  <a:pt x="113" y="37"/>
                  <a:pt x="116" y="33"/>
                  <a:pt x="116" y="33"/>
                </a:cubicBezTo>
                <a:close/>
                <a:moveTo>
                  <a:pt x="23" y="36"/>
                </a:moveTo>
                <a:lnTo>
                  <a:pt x="23" y="36"/>
                </a:lnTo>
                <a:cubicBezTo>
                  <a:pt x="31" y="37"/>
                  <a:pt x="38" y="38"/>
                  <a:pt x="46" y="38"/>
                </a:cubicBezTo>
                <a:cubicBezTo>
                  <a:pt x="51" y="38"/>
                  <a:pt x="57" y="38"/>
                  <a:pt x="62" y="37"/>
                </a:cubicBezTo>
                <a:lnTo>
                  <a:pt x="44" y="37"/>
                </a:lnTo>
                <a:cubicBezTo>
                  <a:pt x="38" y="37"/>
                  <a:pt x="30" y="37"/>
                  <a:pt x="23" y="36"/>
                </a:cubicBezTo>
                <a:close/>
              </a:path>
            </a:pathLst>
          </a:custGeom>
          <a:solidFill>
            <a:srgbClr val="00000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531" name="Google Shape;1531;p13"/>
          <p:cNvSpPr/>
          <p:nvPr/>
        </p:nvSpPr>
        <p:spPr>
          <a:xfrm>
            <a:off x="5675906" y="3249027"/>
            <a:ext cx="527" cy="175"/>
          </a:xfrm>
          <a:custGeom>
            <a:avLst/>
            <a:gdLst/>
            <a:ahLst/>
            <a:cxnLst/>
            <a:rect l="l" t="t" r="r" b="b"/>
            <a:pathLst>
              <a:path w="12" h="5" extrusionOk="0">
                <a:moveTo>
                  <a:pt x="1" y="0"/>
                </a:moveTo>
                <a:cubicBezTo>
                  <a:pt x="1" y="4"/>
                  <a:pt x="4" y="4"/>
                  <a:pt x="8" y="4"/>
                </a:cubicBezTo>
                <a:cubicBezTo>
                  <a:pt x="11" y="4"/>
                  <a:pt x="11" y="4"/>
                  <a:pt x="11" y="0"/>
                </a:cubicBezTo>
                <a:close/>
              </a:path>
            </a:pathLst>
          </a:custGeom>
          <a:solidFill>
            <a:srgbClr val="ECB947"/>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532" name="Google Shape;1532;p13"/>
          <p:cNvSpPr/>
          <p:nvPr/>
        </p:nvSpPr>
        <p:spPr>
          <a:xfrm>
            <a:off x="5677357" y="3248503"/>
            <a:ext cx="351" cy="175"/>
          </a:xfrm>
          <a:custGeom>
            <a:avLst/>
            <a:gdLst/>
            <a:ahLst/>
            <a:cxnLst/>
            <a:rect l="l" t="t" r="r" b="b"/>
            <a:pathLst>
              <a:path w="8" h="5" extrusionOk="0">
                <a:moveTo>
                  <a:pt x="4" y="1"/>
                </a:moveTo>
                <a:cubicBezTo>
                  <a:pt x="0" y="1"/>
                  <a:pt x="0" y="5"/>
                  <a:pt x="0" y="5"/>
                </a:cubicBezTo>
                <a:lnTo>
                  <a:pt x="7" y="5"/>
                </a:lnTo>
                <a:cubicBezTo>
                  <a:pt x="7" y="5"/>
                  <a:pt x="4" y="1"/>
                  <a:pt x="4" y="1"/>
                </a:cubicBezTo>
                <a:close/>
              </a:path>
            </a:pathLst>
          </a:custGeom>
          <a:solidFill>
            <a:srgbClr val="ECB947"/>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533" name="Google Shape;1533;p13"/>
          <p:cNvSpPr/>
          <p:nvPr/>
        </p:nvSpPr>
        <p:spPr>
          <a:xfrm>
            <a:off x="5678281" y="3249027"/>
            <a:ext cx="220" cy="35"/>
          </a:xfrm>
          <a:custGeom>
            <a:avLst/>
            <a:gdLst/>
            <a:ahLst/>
            <a:cxnLst/>
            <a:rect l="l" t="t" r="r" b="b"/>
            <a:pathLst>
              <a:path w="5" h="1" extrusionOk="0">
                <a:moveTo>
                  <a:pt x="5" y="0"/>
                </a:moveTo>
                <a:cubicBezTo>
                  <a:pt x="5" y="0"/>
                  <a:pt x="5" y="0"/>
                  <a:pt x="5" y="0"/>
                </a:cubicBezTo>
                <a:cubicBezTo>
                  <a:pt x="5" y="0"/>
                  <a:pt x="1" y="0"/>
                  <a:pt x="1" y="0"/>
                </a:cubicBezTo>
                <a:cubicBezTo>
                  <a:pt x="1" y="0"/>
                  <a:pt x="5" y="0"/>
                  <a:pt x="5" y="0"/>
                </a:cubicBezTo>
                <a:cubicBezTo>
                  <a:pt x="5" y="0"/>
                  <a:pt x="5" y="0"/>
                  <a:pt x="5" y="0"/>
                </a:cubicBezTo>
                <a:close/>
              </a:path>
            </a:pathLst>
          </a:custGeom>
          <a:solidFill>
            <a:srgbClr val="ECB947"/>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534" name="Google Shape;1534;p13"/>
          <p:cNvSpPr/>
          <p:nvPr/>
        </p:nvSpPr>
        <p:spPr>
          <a:xfrm>
            <a:off x="5677182" y="3249163"/>
            <a:ext cx="44" cy="140"/>
          </a:xfrm>
          <a:custGeom>
            <a:avLst/>
            <a:gdLst/>
            <a:ahLst/>
            <a:cxnLst/>
            <a:rect l="l" t="t" r="r" b="b"/>
            <a:pathLst>
              <a:path w="1" h="4" extrusionOk="0">
                <a:moveTo>
                  <a:pt x="1" y="0"/>
                </a:moveTo>
                <a:cubicBezTo>
                  <a:pt x="1" y="0"/>
                  <a:pt x="1" y="4"/>
                  <a:pt x="1" y="4"/>
                </a:cubicBezTo>
                <a:cubicBezTo>
                  <a:pt x="1" y="4"/>
                  <a:pt x="1" y="0"/>
                  <a:pt x="1" y="0"/>
                </a:cubicBezTo>
                <a:cubicBezTo>
                  <a:pt x="1" y="0"/>
                  <a:pt x="1" y="0"/>
                  <a:pt x="1" y="0"/>
                </a:cubicBezTo>
                <a:cubicBezTo>
                  <a:pt x="1" y="0"/>
                  <a:pt x="1" y="0"/>
                  <a:pt x="1" y="0"/>
                </a:cubicBezTo>
                <a:close/>
              </a:path>
            </a:pathLst>
          </a:custGeom>
          <a:solidFill>
            <a:srgbClr val="ECB947"/>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535" name="Google Shape;1535;p13"/>
          <p:cNvSpPr/>
          <p:nvPr/>
        </p:nvSpPr>
        <p:spPr>
          <a:xfrm>
            <a:off x="5675291" y="3249163"/>
            <a:ext cx="177" cy="140"/>
          </a:xfrm>
          <a:custGeom>
            <a:avLst/>
            <a:gdLst/>
            <a:ahLst/>
            <a:cxnLst/>
            <a:rect l="l" t="t" r="r" b="b"/>
            <a:pathLst>
              <a:path w="4" h="4" extrusionOk="0">
                <a:moveTo>
                  <a:pt x="0" y="0"/>
                </a:moveTo>
                <a:cubicBezTo>
                  <a:pt x="0" y="0"/>
                  <a:pt x="0" y="0"/>
                  <a:pt x="0" y="4"/>
                </a:cubicBezTo>
                <a:lnTo>
                  <a:pt x="4" y="4"/>
                </a:lnTo>
                <a:cubicBezTo>
                  <a:pt x="4" y="0"/>
                  <a:pt x="0" y="0"/>
                  <a:pt x="0" y="0"/>
                </a:cubicBezTo>
                <a:close/>
              </a:path>
            </a:pathLst>
          </a:custGeom>
          <a:solidFill>
            <a:srgbClr val="ECB947"/>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Tree>
    <p:extLst>
      <p:ext uri="{BB962C8B-B14F-4D97-AF65-F5344CB8AC3E}">
        <p14:creationId xmlns:p14="http://schemas.microsoft.com/office/powerpoint/2010/main" val="29636107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cSld name="Picture with Caption">
    <p:bg>
      <p:bgPr>
        <a:blipFill dpi="0" rotWithShape="1">
          <a:blip r:embed="rId2">
            <a:lum/>
          </a:blip>
          <a:srcRect/>
          <a:stretch>
            <a:fillRect t="-21000" b="-2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747C95-0654-4CFB-89B1-FBB04BE794F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B13C135-2EE2-4584-B084-345C0B088AD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2E1CE5B-AD0C-4FF0-917D-7437F608988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8DB618D-B73D-43D0-8377-801B77CE282F}"/>
              </a:ext>
            </a:extLst>
          </p:cNvPr>
          <p:cNvSpPr>
            <a:spLocks noGrp="1"/>
          </p:cNvSpPr>
          <p:nvPr>
            <p:ph type="dt" sz="half" idx="10"/>
          </p:nvPr>
        </p:nvSpPr>
        <p:spPr>
          <a:xfrm>
            <a:off x="838200" y="6356350"/>
            <a:ext cx="2743200" cy="365125"/>
          </a:xfrm>
          <a:prstGeom prst="rect">
            <a:avLst/>
          </a:prstGeom>
        </p:spPr>
        <p:txBody>
          <a:bodyPr/>
          <a:lstStyle/>
          <a:p>
            <a:fld id="{11EBD0CC-E3E2-4331-AA06-EBB8ADD6037D}" type="datetimeFigureOut">
              <a:rPr lang="en-US" smtClean="0"/>
              <a:t>5/26/2025</a:t>
            </a:fld>
            <a:endParaRPr lang="en-US"/>
          </a:p>
        </p:txBody>
      </p:sp>
      <p:sp>
        <p:nvSpPr>
          <p:cNvPr id="6" name="Footer Placeholder 5">
            <a:extLst>
              <a:ext uri="{FF2B5EF4-FFF2-40B4-BE49-F238E27FC236}">
                <a16:creationId xmlns:a16="http://schemas.microsoft.com/office/drawing/2014/main" id="{31EF31C4-6B8F-44F1-993D-5947608914A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ACBA786-EC9B-4536-A5E3-FB7EC29F99F2}"/>
              </a:ext>
            </a:extLst>
          </p:cNvPr>
          <p:cNvSpPr>
            <a:spLocks noGrp="1"/>
          </p:cNvSpPr>
          <p:nvPr>
            <p:ph type="sldNum" sz="quarter" idx="12"/>
          </p:nvPr>
        </p:nvSpPr>
        <p:spPr>
          <a:xfrm>
            <a:off x="8610600" y="6356350"/>
            <a:ext cx="2743200" cy="365125"/>
          </a:xfrm>
          <a:prstGeom prst="rect">
            <a:avLst/>
          </a:prstGeom>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1241439284"/>
      </p:ext>
    </p:extLst>
  </p:cSld>
  <p:clrMapOvr>
    <a:masterClrMapping/>
  </p:clrMapOvr>
  <p:transition spd="slow">
    <p:cover dir="rd"/>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253"/>
        <p:cNvGrpSpPr/>
        <p:nvPr/>
      </p:nvGrpSpPr>
      <p:grpSpPr>
        <a:xfrm>
          <a:off x="0" y="0"/>
          <a:ext cx="0" cy="0"/>
          <a:chOff x="0" y="0"/>
          <a:chExt cx="0" cy="0"/>
        </a:xfrm>
      </p:grpSpPr>
      <p:sp>
        <p:nvSpPr>
          <p:cNvPr id="1254" name="Google Shape;1254;p10"/>
          <p:cNvSpPr txBox="1">
            <a:spLocks noGrp="1"/>
          </p:cNvSpPr>
          <p:nvPr>
            <p:ph type="title"/>
          </p:nvPr>
        </p:nvSpPr>
        <p:spPr>
          <a:xfrm>
            <a:off x="5048777" y="2241023"/>
            <a:ext cx="6361750" cy="1297632"/>
          </a:xfrm>
          <a:prstGeom prst="rect">
            <a:avLst/>
          </a:prstGeom>
          <a:noFill/>
        </p:spPr>
        <p:txBody>
          <a:bodyPr spcFirstLastPara="1" wrap="square" lIns="116050" tIns="116050" rIns="116050" bIns="116050" anchor="ctr" anchorCtr="0">
            <a:noAutofit/>
          </a:bodyPr>
          <a:lstStyle>
            <a:lvl1pPr lvl="0" algn="ctr" rtl="0">
              <a:spcBef>
                <a:spcPts val="0"/>
              </a:spcBef>
              <a:spcAft>
                <a:spcPts val="0"/>
              </a:spcAft>
              <a:buSzPts val="4000"/>
              <a:buNone/>
              <a:defRPr/>
            </a:lvl1pPr>
            <a:lvl2pPr lvl="1" algn="ctr" rtl="0">
              <a:spcBef>
                <a:spcPts val="0"/>
              </a:spcBef>
              <a:spcAft>
                <a:spcPts val="0"/>
              </a:spcAft>
              <a:buSzPts val="4400"/>
              <a:buNone/>
              <a:defRPr/>
            </a:lvl2pPr>
            <a:lvl3pPr lvl="2" algn="ctr" rtl="0">
              <a:spcBef>
                <a:spcPts val="0"/>
              </a:spcBef>
              <a:spcAft>
                <a:spcPts val="0"/>
              </a:spcAft>
              <a:buSzPts val="4400"/>
              <a:buNone/>
              <a:defRPr/>
            </a:lvl3pPr>
            <a:lvl4pPr lvl="3" algn="ctr" rtl="0">
              <a:spcBef>
                <a:spcPts val="0"/>
              </a:spcBef>
              <a:spcAft>
                <a:spcPts val="0"/>
              </a:spcAft>
              <a:buSzPts val="4400"/>
              <a:buNone/>
              <a:defRPr/>
            </a:lvl4pPr>
            <a:lvl5pPr lvl="4" algn="ctr" rtl="0">
              <a:spcBef>
                <a:spcPts val="0"/>
              </a:spcBef>
              <a:spcAft>
                <a:spcPts val="0"/>
              </a:spcAft>
              <a:buSzPts val="4400"/>
              <a:buNone/>
              <a:defRPr/>
            </a:lvl5pPr>
            <a:lvl6pPr lvl="5" algn="ctr" rtl="0">
              <a:spcBef>
                <a:spcPts val="0"/>
              </a:spcBef>
              <a:spcAft>
                <a:spcPts val="0"/>
              </a:spcAft>
              <a:buSzPts val="4400"/>
              <a:buNone/>
              <a:defRPr/>
            </a:lvl6pPr>
            <a:lvl7pPr lvl="6" algn="ctr" rtl="0">
              <a:spcBef>
                <a:spcPts val="0"/>
              </a:spcBef>
              <a:spcAft>
                <a:spcPts val="0"/>
              </a:spcAft>
              <a:buSzPts val="4400"/>
              <a:buNone/>
              <a:defRPr/>
            </a:lvl7pPr>
            <a:lvl8pPr lvl="7" algn="ctr" rtl="0">
              <a:spcBef>
                <a:spcPts val="0"/>
              </a:spcBef>
              <a:spcAft>
                <a:spcPts val="0"/>
              </a:spcAft>
              <a:buSzPts val="4400"/>
              <a:buNone/>
              <a:defRPr/>
            </a:lvl8pPr>
            <a:lvl9pPr lvl="8" algn="ctr" rtl="0">
              <a:spcBef>
                <a:spcPts val="0"/>
              </a:spcBef>
              <a:spcAft>
                <a:spcPts val="0"/>
              </a:spcAft>
              <a:buSzPts val="4400"/>
              <a:buNone/>
              <a:defRPr/>
            </a:lvl9pPr>
          </a:lstStyle>
          <a:p>
            <a:endParaRPr/>
          </a:p>
        </p:txBody>
      </p:sp>
    </p:spTree>
    <p:extLst>
      <p:ext uri="{BB962C8B-B14F-4D97-AF65-F5344CB8AC3E}">
        <p14:creationId xmlns:p14="http://schemas.microsoft.com/office/powerpoint/2010/main" val="30117420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88704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tretch>
            <a:fillRect/>
          </a:stretch>
        </p:blipFill>
        <p:spPr>
          <a:xfrm>
            <a:off x="0" y="-1"/>
            <a:ext cx="12199153" cy="7090611"/>
          </a:xfrm>
          <a:prstGeom prst="rect">
            <a:avLst/>
          </a:prstGeom>
        </p:spPr>
      </p:pic>
    </p:spTree>
    <p:extLst>
      <p:ext uri="{BB962C8B-B14F-4D97-AF65-F5344CB8AC3E}">
        <p14:creationId xmlns:p14="http://schemas.microsoft.com/office/powerpoint/2010/main" val="1260886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tretch>
            <a:fillRect/>
          </a:stretch>
        </p:blipFill>
        <p:spPr>
          <a:xfrm>
            <a:off x="7791" y="0"/>
            <a:ext cx="12199153" cy="7066428"/>
          </a:xfrm>
          <a:prstGeom prst="rect">
            <a:avLst/>
          </a:prstGeom>
        </p:spPr>
      </p:pic>
    </p:spTree>
    <p:extLst>
      <p:ext uri="{BB962C8B-B14F-4D97-AF65-F5344CB8AC3E}">
        <p14:creationId xmlns:p14="http://schemas.microsoft.com/office/powerpoint/2010/main" val="138467106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9146801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0" y="0"/>
            <a:ext cx="12199153" cy="7011008"/>
          </a:xfrm>
          <a:prstGeom prst="rect">
            <a:avLst/>
          </a:prstGeom>
        </p:spPr>
      </p:pic>
    </p:spTree>
    <p:extLst>
      <p:ext uri="{BB962C8B-B14F-4D97-AF65-F5344CB8AC3E}">
        <p14:creationId xmlns:p14="http://schemas.microsoft.com/office/powerpoint/2010/main" val="260132894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8285741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8AE45485-9185-4FE8-824C-D817886CD750}" type="datetimeFigureOut">
              <a:rPr lang="en-US" smtClean="0"/>
              <a:t>5/26/2025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839EF60A-9390-4EB7-B1CE-9FDE5EF4EF88}" type="slidenum">
              <a:rPr lang="en-US" smtClean="0"/>
              <a:t>‹#›</a:t>
            </a:fld>
            <a:endParaRPr lang="en-US"/>
          </a:p>
        </p:txBody>
      </p:sp>
    </p:spTree>
    <p:extLst>
      <p:ext uri="{BB962C8B-B14F-4D97-AF65-F5344CB8AC3E}">
        <p14:creationId xmlns:p14="http://schemas.microsoft.com/office/powerpoint/2010/main" val="14893082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1_ส่วนหัวของส่วน">
    <p:spTree>
      <p:nvGrpSpPr>
        <p:cNvPr id="1" name=""/>
        <p:cNvGrpSpPr/>
        <p:nvPr/>
      </p:nvGrpSpPr>
      <p:grpSpPr>
        <a:xfrm>
          <a:off x="0" y="0"/>
          <a:ext cx="0" cy="0"/>
          <a:chOff x="0" y="0"/>
          <a:chExt cx="0" cy="0"/>
        </a:xfrm>
      </p:grpSpPr>
      <p:sp>
        <p:nvSpPr>
          <p:cNvPr id="7" name="สี่เหลี่ยมผืนผ้า 6"/>
          <p:cNvSpPr/>
          <p:nvPr userDrawn="1"/>
        </p:nvSpPr>
        <p:spPr>
          <a:xfrm>
            <a:off x="335360" y="356660"/>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335361" y="356660"/>
            <a:ext cx="11425271" cy="6124221"/>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4" name="ตัวแทนวันที่ 3"/>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26/05/68</a:t>
            </a:fld>
            <a:endParaRPr lang="th-TH">
              <a:solidFill>
                <a:prstClr val="black">
                  <a:tint val="75000"/>
                </a:prstClr>
              </a:solidFill>
            </a:endParaRPr>
          </a:p>
        </p:txBody>
      </p:sp>
      <p:sp>
        <p:nvSpPr>
          <p:cNvPr id="5" name="ตัวแทนท้ายกระดาษ 4"/>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6" name="ตัวแทนหมายเลขภาพนิ่ง 5"/>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sp>
        <p:nvSpPr>
          <p:cNvPr id="78" name="เมฆ 77"/>
          <p:cNvSpPr/>
          <p:nvPr userDrawn="1"/>
        </p:nvSpPr>
        <p:spPr>
          <a:xfrm rot="1140269" flipH="1">
            <a:off x="9734200" y="-1343608"/>
            <a:ext cx="4005304" cy="2900781"/>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9" name="รูปภาพ 78"/>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11047546" y="2539621"/>
            <a:ext cx="433855" cy="482184"/>
          </a:xfrm>
          <a:prstGeom prst="rect">
            <a:avLst/>
          </a:prstGeom>
        </p:spPr>
      </p:pic>
      <p:grpSp>
        <p:nvGrpSpPr>
          <p:cNvPr id="80" name="กลุ่ม 79"/>
          <p:cNvGrpSpPr/>
          <p:nvPr userDrawn="1"/>
        </p:nvGrpSpPr>
        <p:grpSpPr>
          <a:xfrm>
            <a:off x="469219" y="184343"/>
            <a:ext cx="3015709" cy="600000"/>
            <a:chOff x="3289945" y="3405879"/>
            <a:chExt cx="2261782" cy="450000"/>
          </a:xfrm>
        </p:grpSpPr>
        <p:sp>
          <p:nvSpPr>
            <p:cNvPr id="81" name="วงรี 80"/>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2" name="วงรี 81"/>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3" name="วงรี 82"/>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4" name="วงรี 83"/>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85" name="กลุ่ม 84"/>
          <p:cNvGrpSpPr/>
          <p:nvPr userDrawn="1"/>
        </p:nvGrpSpPr>
        <p:grpSpPr>
          <a:xfrm>
            <a:off x="1685893" y="2702281"/>
            <a:ext cx="9018619" cy="2454913"/>
            <a:chOff x="1264420" y="2026709"/>
            <a:chExt cx="6763964" cy="1841185"/>
          </a:xfrm>
        </p:grpSpPr>
        <p:sp>
          <p:nvSpPr>
            <p:cNvPr id="86" name="สี่เหลี่ยมผืนผ้า 85"/>
            <p:cNvSpPr/>
            <p:nvPr/>
          </p:nvSpPr>
          <p:spPr>
            <a:xfrm>
              <a:off x="1360490" y="2170725"/>
              <a:ext cx="6667894" cy="1697169"/>
            </a:xfrm>
            <a:prstGeom prst="rect">
              <a:avLst/>
            </a:prstGeom>
            <a:pattFill prst="wdDnDiag">
              <a:fgClr>
                <a:schemeClr val="accent4">
                  <a:lumMod val="60000"/>
                  <a:lumOff val="4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7" name="สี่เหลี่ยมผืนผ้า 86"/>
            <p:cNvSpPr/>
            <p:nvPr/>
          </p:nvSpPr>
          <p:spPr>
            <a:xfrm>
              <a:off x="1264420" y="2026709"/>
              <a:ext cx="6667893" cy="1697169"/>
            </a:xfrm>
            <a:prstGeom prst="rect">
              <a:avLst/>
            </a:prstGeom>
            <a:solidFill>
              <a:schemeClr val="bg1"/>
            </a:solidFill>
            <a:ln>
              <a:solidFill>
                <a:schemeClr val="accent4">
                  <a:lumMod val="60000"/>
                  <a:lumOff val="40000"/>
                </a:schemeClr>
              </a:solid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88" name="รูปภาพ 8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971521" y="1091042"/>
            <a:ext cx="552659" cy="593295"/>
          </a:xfrm>
          <a:prstGeom prst="rect">
            <a:avLst/>
          </a:prstGeom>
        </p:spPr>
      </p:pic>
      <p:pic>
        <p:nvPicPr>
          <p:cNvPr id="89" name="รูปภาพ 8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96109" y="4752523"/>
            <a:ext cx="552659" cy="593295"/>
          </a:xfrm>
          <a:prstGeom prst="rect">
            <a:avLst/>
          </a:prstGeom>
        </p:spPr>
      </p:pic>
      <p:pic>
        <p:nvPicPr>
          <p:cNvPr id="90" name="รูปภาพ 89"/>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651037" y="5707135"/>
            <a:ext cx="755841" cy="804605"/>
          </a:xfrm>
          <a:prstGeom prst="rect">
            <a:avLst/>
          </a:prstGeom>
        </p:spPr>
      </p:pic>
      <p:pic>
        <p:nvPicPr>
          <p:cNvPr id="91" name="รูปภาพ 9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463722" y="1448659"/>
            <a:ext cx="861497" cy="967152"/>
          </a:xfrm>
          <a:prstGeom prst="rect">
            <a:avLst/>
          </a:prstGeom>
        </p:spPr>
      </p:pic>
      <p:grpSp>
        <p:nvGrpSpPr>
          <p:cNvPr id="92" name="กลุ่ม 91"/>
          <p:cNvGrpSpPr/>
          <p:nvPr userDrawn="1"/>
        </p:nvGrpSpPr>
        <p:grpSpPr>
          <a:xfrm>
            <a:off x="-1667293" y="5497559"/>
            <a:ext cx="4005304" cy="2900781"/>
            <a:chOff x="-1250470" y="4123168"/>
            <a:chExt cx="3003978" cy="2175586"/>
          </a:xfrm>
        </p:grpSpPr>
        <p:sp>
          <p:nvSpPr>
            <p:cNvPr id="93" name="เมฆ 92"/>
            <p:cNvSpPr/>
            <p:nvPr/>
          </p:nvSpPr>
          <p:spPr>
            <a:xfrm rot="1140269" flipH="1">
              <a:off x="-1250470" y="4123168"/>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94" name="รูปภาพ 93"/>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506021" y="4464717"/>
              <a:ext cx="325391" cy="361638"/>
            </a:xfrm>
            <a:prstGeom prst="rect">
              <a:avLst/>
            </a:prstGeom>
          </p:spPr>
        </p:pic>
      </p:grpSp>
      <p:grpSp>
        <p:nvGrpSpPr>
          <p:cNvPr id="95" name="กลุ่ม 94"/>
          <p:cNvGrpSpPr/>
          <p:nvPr userDrawn="1"/>
        </p:nvGrpSpPr>
        <p:grpSpPr>
          <a:xfrm>
            <a:off x="10455132" y="5049698"/>
            <a:ext cx="1801791" cy="1782540"/>
            <a:chOff x="7841345" y="3787273"/>
            <a:chExt cx="1351342" cy="1336905"/>
          </a:xfrm>
        </p:grpSpPr>
        <p:pic>
          <p:nvPicPr>
            <p:cNvPr id="96" name="รูปภาพ 9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7981354" y="3941793"/>
              <a:ext cx="1171456" cy="1177170"/>
            </a:xfrm>
            <a:prstGeom prst="rect">
              <a:avLst/>
            </a:prstGeom>
            <a:effectLst>
              <a:outerShdw blurRad="50800" dist="38100" dir="2700000" algn="tl" rotWithShape="0">
                <a:schemeClr val="accent4">
                  <a:alpha val="40000"/>
                </a:schemeClr>
              </a:outerShdw>
            </a:effectLst>
          </p:spPr>
        </p:pic>
        <p:grpSp>
          <p:nvGrpSpPr>
            <p:cNvPr id="97" name="กลุ่ม 96"/>
            <p:cNvGrpSpPr/>
            <p:nvPr/>
          </p:nvGrpSpPr>
          <p:grpSpPr>
            <a:xfrm rot="6017212">
              <a:off x="7848563" y="3780055"/>
              <a:ext cx="1336905" cy="1351342"/>
              <a:chOff x="7839440" y="208626"/>
              <a:chExt cx="1086240" cy="1161070"/>
            </a:xfrm>
          </p:grpSpPr>
          <p:grpSp>
            <p:nvGrpSpPr>
              <p:cNvPr id="98" name="กลุ่ม 97"/>
              <p:cNvGrpSpPr/>
              <p:nvPr/>
            </p:nvGrpSpPr>
            <p:grpSpPr>
              <a:xfrm rot="12247797">
                <a:off x="7839440" y="492807"/>
                <a:ext cx="1086240" cy="876889"/>
                <a:chOff x="1273574" y="1375834"/>
                <a:chExt cx="1086240" cy="876889"/>
              </a:xfrm>
            </p:grpSpPr>
            <p:sp>
              <p:nvSpPr>
                <p:cNvPr id="100" name="TextBox 99"/>
                <p:cNvSpPr txBox="1"/>
                <p:nvPr/>
              </p:nvSpPr>
              <p:spPr>
                <a:xfrm rot="1351072">
                  <a:off x="1388629" y="1375834"/>
                  <a:ext cx="258080" cy="429675"/>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endParaRPr>
                </a:p>
              </p:txBody>
            </p:sp>
            <p:sp>
              <p:nvSpPr>
                <p:cNvPr id="101" name="TextBox 100"/>
                <p:cNvSpPr txBox="1"/>
                <p:nvPr/>
              </p:nvSpPr>
              <p:spPr>
                <a:xfrm rot="21389866">
                  <a:off x="2073888" y="1461241"/>
                  <a:ext cx="258080" cy="429676"/>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4BACC6">
                          <a:lumMod val="20000"/>
                          <a:lumOff val="8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4BACC6">
                        <a:lumMod val="20000"/>
                        <a:lumOff val="80000"/>
                      </a:srgbClr>
                    </a:solidFill>
                    <a:effectLst/>
                    <a:uLnTx/>
                    <a:uFillTx/>
                    <a:latin typeface="Calibri" pitchFamily="34" charset="0"/>
                    <a:ea typeface="+mn-ea"/>
                    <a:cs typeface="FC Onigiri Outline"/>
                  </a:endParaRPr>
                </a:p>
              </p:txBody>
            </p:sp>
            <p:sp>
              <p:nvSpPr>
                <p:cNvPr id="102" name="สามเหลี่ยมหน้าจั่ว 101"/>
                <p:cNvSpPr/>
                <p:nvPr/>
              </p:nvSpPr>
              <p:spPr>
                <a:xfrm rot="20089558">
                  <a:off x="2203045" y="1810217"/>
                  <a:ext cx="98304" cy="74674"/>
                </a:xfrm>
                <a:prstGeom prst="triangle">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3" name="สามเหลี่ยมหน้าจั่ว 102"/>
                <p:cNvSpPr/>
                <p:nvPr/>
              </p:nvSpPr>
              <p:spPr>
                <a:xfrm rot="1772264">
                  <a:off x="1273574" y="1827175"/>
                  <a:ext cx="142726" cy="141628"/>
                </a:xfrm>
                <a:prstGeom prst="triangl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4" name="วงรี 103"/>
                <p:cNvSpPr/>
                <p:nvPr/>
              </p:nvSpPr>
              <p:spPr>
                <a:xfrm>
                  <a:off x="1449759" y="2198024"/>
                  <a:ext cx="54000" cy="54699"/>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5" name="วงรี 104"/>
                <p:cNvSpPr/>
                <p:nvPr/>
              </p:nvSpPr>
              <p:spPr>
                <a:xfrm>
                  <a:off x="1476213" y="1696393"/>
                  <a:ext cx="54000" cy="54699"/>
                </a:xfrm>
                <a:prstGeom prst="ellipse">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6" name="วงรี 105"/>
                <p:cNvSpPr/>
                <p:nvPr/>
              </p:nvSpPr>
              <p:spPr>
                <a:xfrm>
                  <a:off x="2305814" y="1965922"/>
                  <a:ext cx="54000" cy="54699"/>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99" name="TextBox 98"/>
              <p:cNvSpPr txBox="1"/>
              <p:nvPr/>
            </p:nvSpPr>
            <p:spPr>
              <a:xfrm rot="13598869">
                <a:off x="8014746" y="141920"/>
                <a:ext cx="272911" cy="406324"/>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8064A2">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8064A2">
                      <a:lumMod val="60000"/>
                      <a:lumOff val="40000"/>
                    </a:srgbClr>
                  </a:solidFill>
                  <a:effectLst/>
                  <a:uLnTx/>
                  <a:uFillTx/>
                  <a:latin typeface="Calibri" pitchFamily="34" charset="0"/>
                  <a:ea typeface="+mn-ea"/>
                  <a:cs typeface="FC Onigiri Outline"/>
                </a:endParaRPr>
              </a:p>
            </p:txBody>
          </p:sp>
        </p:grpSp>
      </p:grpSp>
      <p:sp>
        <p:nvSpPr>
          <p:cNvPr id="2" name="ชื่อเรื่อง 1"/>
          <p:cNvSpPr>
            <a:spLocks noGrp="1"/>
          </p:cNvSpPr>
          <p:nvPr>
            <p:ph type="title"/>
          </p:nvPr>
        </p:nvSpPr>
        <p:spPr>
          <a:xfrm>
            <a:off x="945533" y="731740"/>
            <a:ext cx="10363200" cy="1362075"/>
          </a:xfrm>
          <a:prstGeom prst="rect">
            <a:avLst/>
          </a:prstGeom>
        </p:spPr>
        <p:txBody>
          <a:bodyPr anchor="t"/>
          <a:lstStyle>
            <a:lvl1pPr algn="ctr">
              <a:defRPr sz="5333" b="1" cap="all">
                <a:solidFill>
                  <a:srgbClr val="FFD757"/>
                </a:solidFill>
              </a:defRPr>
            </a:lvl1pPr>
          </a:lstStyle>
          <a:p>
            <a:r>
              <a:rPr lang="th-TH" dirty="0"/>
              <a:t>คลิกเพื่อแก้ไขลักษณะชื่อเรื่องต้นแบบ</a:t>
            </a:r>
          </a:p>
        </p:txBody>
      </p:sp>
      <p:sp>
        <p:nvSpPr>
          <p:cNvPr id="3" name="ตัวแทนข้อความ 2"/>
          <p:cNvSpPr>
            <a:spLocks noGrp="1"/>
          </p:cNvSpPr>
          <p:nvPr>
            <p:ph type="body" idx="1"/>
          </p:nvPr>
        </p:nvSpPr>
        <p:spPr>
          <a:xfrm>
            <a:off x="1967542" y="2906713"/>
            <a:ext cx="8360591" cy="1500187"/>
          </a:xfrm>
          <a:prstGeom prst="rect">
            <a:avLst/>
          </a:prstGeom>
        </p:spPr>
        <p:txBody>
          <a:bodyPr anchor="b"/>
          <a:lstStyle>
            <a:lvl1pPr marL="0" indent="0">
              <a:buNone/>
              <a:defRPr sz="2667">
                <a:solidFill>
                  <a:schemeClr val="tx1">
                    <a:tint val="75000"/>
                  </a:schemeClr>
                </a:solidFill>
                <a:latin typeface="can_NongAor" pitchFamily="2" charset="0"/>
                <a:cs typeface="can_NongAor" pitchFamily="2" charset="0"/>
              </a:defRPr>
            </a:lvl1pPr>
            <a:lvl2pPr marL="609570" indent="0">
              <a:buNone/>
              <a:defRPr sz="2400">
                <a:solidFill>
                  <a:schemeClr val="tx1">
                    <a:tint val="75000"/>
                  </a:schemeClr>
                </a:solidFill>
              </a:defRPr>
            </a:lvl2pPr>
            <a:lvl3pPr marL="1219140" indent="0">
              <a:buNone/>
              <a:defRPr sz="2133">
                <a:solidFill>
                  <a:schemeClr val="tx1">
                    <a:tint val="75000"/>
                  </a:schemeClr>
                </a:solidFill>
              </a:defRPr>
            </a:lvl3pPr>
            <a:lvl4pPr marL="1828709" indent="0">
              <a:buNone/>
              <a:defRPr sz="1867">
                <a:solidFill>
                  <a:schemeClr val="tx1">
                    <a:tint val="75000"/>
                  </a:schemeClr>
                </a:solidFill>
              </a:defRPr>
            </a:lvl4pPr>
            <a:lvl5pPr marL="2438278" indent="0">
              <a:buNone/>
              <a:defRPr sz="1867">
                <a:solidFill>
                  <a:schemeClr val="tx1">
                    <a:tint val="75000"/>
                  </a:schemeClr>
                </a:solidFill>
              </a:defRPr>
            </a:lvl5pPr>
            <a:lvl6pPr marL="3047848" indent="0">
              <a:buNone/>
              <a:defRPr sz="1867">
                <a:solidFill>
                  <a:schemeClr val="tx1">
                    <a:tint val="75000"/>
                  </a:schemeClr>
                </a:solidFill>
              </a:defRPr>
            </a:lvl6pPr>
            <a:lvl7pPr marL="3657418" indent="0">
              <a:buNone/>
              <a:defRPr sz="1867">
                <a:solidFill>
                  <a:schemeClr val="tx1">
                    <a:tint val="75000"/>
                  </a:schemeClr>
                </a:solidFill>
              </a:defRPr>
            </a:lvl7pPr>
            <a:lvl8pPr marL="4266987" indent="0">
              <a:buNone/>
              <a:defRPr sz="1867">
                <a:solidFill>
                  <a:schemeClr val="tx1">
                    <a:tint val="75000"/>
                  </a:schemeClr>
                </a:solidFill>
              </a:defRPr>
            </a:lvl8pPr>
            <a:lvl9pPr marL="4876557" indent="0">
              <a:buNone/>
              <a:defRPr sz="1867">
                <a:solidFill>
                  <a:schemeClr val="tx1">
                    <a:tint val="75000"/>
                  </a:schemeClr>
                </a:solidFill>
              </a:defRPr>
            </a:lvl9pPr>
          </a:lstStyle>
          <a:p>
            <a:pPr lvl="0"/>
            <a:r>
              <a:rPr lang="th-TH" dirty="0"/>
              <a:t>คลิกเพื่อแก้ไขลักษณะของข้อความต้นแบบ</a:t>
            </a:r>
          </a:p>
        </p:txBody>
      </p:sp>
      <p:pic>
        <p:nvPicPr>
          <p:cNvPr id="107" name="รูปภาพ 106"/>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518235" y="184345"/>
            <a:ext cx="1549808" cy="1356081"/>
          </a:xfrm>
          <a:prstGeom prst="rect">
            <a:avLst/>
          </a:prstGeom>
        </p:spPr>
      </p:pic>
    </p:spTree>
    <p:extLst>
      <p:ext uri="{BB962C8B-B14F-4D97-AF65-F5344CB8AC3E}">
        <p14:creationId xmlns:p14="http://schemas.microsoft.com/office/powerpoint/2010/main" val="3810620316"/>
      </p:ext>
    </p:extLst>
  </p:cSld>
  <p:clrMapOvr>
    <a:masterClrMapping/>
  </p:clrMapOvr>
  <p:transition spd="slow">
    <p:cover dir="rd"/>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เนื้อหา 2 ส่วน">
    <p:spTree>
      <p:nvGrpSpPr>
        <p:cNvPr id="1" name=""/>
        <p:cNvGrpSpPr/>
        <p:nvPr/>
      </p:nvGrpSpPr>
      <p:grpSpPr>
        <a:xfrm>
          <a:off x="0" y="0"/>
          <a:ext cx="0" cy="0"/>
          <a:chOff x="0" y="0"/>
          <a:chExt cx="0" cy="0"/>
        </a:xfrm>
      </p:grpSpPr>
      <p:sp>
        <p:nvSpPr>
          <p:cNvPr id="8" name="สี่เหลี่ยมผืนผ้า 7"/>
          <p:cNvSpPr/>
          <p:nvPr userDrawn="1"/>
        </p:nvSpPr>
        <p:spPr>
          <a:xfrm>
            <a:off x="335360" y="356660"/>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45" name="กลุ่ม 44"/>
          <p:cNvGrpSpPr/>
          <p:nvPr userDrawn="1"/>
        </p:nvGrpSpPr>
        <p:grpSpPr>
          <a:xfrm>
            <a:off x="1295468" y="860649"/>
            <a:ext cx="9957331" cy="4997409"/>
            <a:chOff x="971600" y="645485"/>
            <a:chExt cx="7467998" cy="3748057"/>
          </a:xfrm>
        </p:grpSpPr>
        <p:sp>
          <p:nvSpPr>
            <p:cNvPr id="46" name="บวก 45"/>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บวก 48"/>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วงรี 51"/>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สามเหลี่ยมหน้าจั่ว 55"/>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7" name="วงรี 56"/>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9" name="กลุ่ม 8"/>
          <p:cNvGrpSpPr/>
          <p:nvPr userDrawn="1"/>
        </p:nvGrpSpPr>
        <p:grpSpPr>
          <a:xfrm>
            <a:off x="335361" y="356660"/>
            <a:ext cx="11425271" cy="6124221"/>
            <a:chOff x="-29030" y="17128"/>
            <a:chExt cx="9151241" cy="5109244"/>
          </a:xfrm>
        </p:grpSpPr>
        <p:grpSp>
          <p:nvGrpSpPr>
            <p:cNvPr id="10" name="กลุ่ม 9"/>
            <p:cNvGrpSpPr/>
            <p:nvPr/>
          </p:nvGrpSpPr>
          <p:grpSpPr>
            <a:xfrm>
              <a:off x="187436" y="17128"/>
              <a:ext cx="8652652" cy="5109244"/>
              <a:chOff x="187436" y="17128"/>
              <a:chExt cx="8652652" cy="5109244"/>
            </a:xfrm>
          </p:grpSpPr>
          <p:cxnSp>
            <p:nvCxnSpPr>
              <p:cNvPr id="24"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4"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1" name="กลุ่ม 10"/>
            <p:cNvGrpSpPr/>
            <p:nvPr/>
          </p:nvGrpSpPr>
          <p:grpSpPr>
            <a:xfrm>
              <a:off x="-29030" y="263553"/>
              <a:ext cx="9151241" cy="4703748"/>
              <a:chOff x="-29030" y="263553"/>
              <a:chExt cx="9151241" cy="4703748"/>
            </a:xfrm>
          </p:grpSpPr>
          <p:cxnSp>
            <p:nvCxnSpPr>
              <p:cNvPr id="12"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3" name="ตัวแทนเนื้อหา 2"/>
          <p:cNvSpPr>
            <a:spLocks noGrp="1"/>
          </p:cNvSpPr>
          <p:nvPr>
            <p:ph sz="half" idx="1"/>
          </p:nvPr>
        </p:nvSpPr>
        <p:spPr>
          <a:xfrm>
            <a:off x="609600" y="2372884"/>
            <a:ext cx="5384800" cy="3394075"/>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th-TH"/>
              <a:t>คลิกเพื่อแก้ไขลักษณะของข้อความต้นแบบ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
        <p:nvSpPr>
          <p:cNvPr id="4" name="ตัวแทนเนื้อหา 3"/>
          <p:cNvSpPr>
            <a:spLocks noGrp="1"/>
          </p:cNvSpPr>
          <p:nvPr>
            <p:ph sz="half" idx="2"/>
          </p:nvPr>
        </p:nvSpPr>
        <p:spPr>
          <a:xfrm>
            <a:off x="6197600" y="2372884"/>
            <a:ext cx="5384800" cy="3394075"/>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th-TH"/>
              <a:t>คลิกเพื่อแก้ไขลักษณะของข้อความต้นแบบ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
        <p:nvSpPr>
          <p:cNvPr id="5" name="ตัวแทนวันที่ 4"/>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26/05/68</a:t>
            </a:fld>
            <a:endParaRPr lang="th-TH">
              <a:solidFill>
                <a:prstClr val="black">
                  <a:tint val="75000"/>
                </a:prstClr>
              </a:solidFill>
            </a:endParaRPr>
          </a:p>
        </p:txBody>
      </p:sp>
      <p:sp>
        <p:nvSpPr>
          <p:cNvPr id="6" name="ตัวแทนท้ายกระดาษ 5"/>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7" name="ตัวแทนหมายเลขภาพนิ่ง 6"/>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sp>
        <p:nvSpPr>
          <p:cNvPr id="58" name="เมฆ 57"/>
          <p:cNvSpPr/>
          <p:nvPr userDrawn="1"/>
        </p:nvSpPr>
        <p:spPr>
          <a:xfrm rot="20459731">
            <a:off x="-1667293" y="-1319217"/>
            <a:ext cx="4005304" cy="2900781"/>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59" name="กลุ่ม 58"/>
          <p:cNvGrpSpPr/>
          <p:nvPr userDrawn="1"/>
        </p:nvGrpSpPr>
        <p:grpSpPr>
          <a:xfrm>
            <a:off x="8701375" y="6180880"/>
            <a:ext cx="3015709" cy="600000"/>
            <a:chOff x="3289945" y="3405879"/>
            <a:chExt cx="2261782" cy="450000"/>
          </a:xfrm>
        </p:grpSpPr>
        <p:sp>
          <p:nvSpPr>
            <p:cNvPr id="60" name="วงรี 59"/>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2" name="วงรี 61"/>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3" name="วงรี 62"/>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4" name="กลุ่ม 63"/>
          <p:cNvGrpSpPr/>
          <p:nvPr userDrawn="1"/>
        </p:nvGrpSpPr>
        <p:grpSpPr>
          <a:xfrm>
            <a:off x="9859752" y="-1319217"/>
            <a:ext cx="4005304" cy="3066631"/>
            <a:chOff x="7394814" y="-989414"/>
            <a:chExt cx="3003978" cy="2299973"/>
          </a:xfrm>
        </p:grpSpPr>
        <p:sp>
          <p:nvSpPr>
            <p:cNvPr id="65" name="เมฆ 64"/>
            <p:cNvSpPr/>
            <p:nvPr/>
          </p:nvSpPr>
          <p:spPr>
            <a:xfrm rot="1140269" flipH="1">
              <a:off x="7394814" y="-989414"/>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6" name="รูปภาพ 6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814334" flipH="1">
              <a:off x="7753789" y="133389"/>
              <a:ext cx="1171456" cy="1177170"/>
            </a:xfrm>
            <a:prstGeom prst="rect">
              <a:avLst/>
            </a:prstGeom>
            <a:effectLst>
              <a:outerShdw blurRad="50800" dist="38100" dir="2700000" algn="tl" rotWithShape="0">
                <a:schemeClr val="accent4">
                  <a:alpha val="40000"/>
                </a:schemeClr>
              </a:outerShdw>
            </a:effectLst>
          </p:spPr>
        </p:pic>
        <p:pic>
          <p:nvPicPr>
            <p:cNvPr id="67" name="รูปภาพ 6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74933" y="84415"/>
              <a:ext cx="380089" cy="404611"/>
            </a:xfrm>
            <a:prstGeom prst="rect">
              <a:avLst/>
            </a:prstGeom>
          </p:spPr>
        </p:pic>
      </p:grpSp>
      <p:pic>
        <p:nvPicPr>
          <p:cNvPr id="68" name="รูปภาพ 6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68102" y="356143"/>
            <a:ext cx="1638703" cy="1433864"/>
          </a:xfrm>
          <a:prstGeom prst="rect">
            <a:avLst/>
          </a:prstGeom>
          <a:effectLst>
            <a:outerShdw blurRad="50800" dist="38100" dir="2700000" algn="tl" rotWithShape="0">
              <a:schemeClr val="accent4">
                <a:alpha val="40000"/>
              </a:schemeClr>
            </a:outerShdw>
          </a:effectLst>
        </p:spPr>
      </p:pic>
      <p:grpSp>
        <p:nvGrpSpPr>
          <p:cNvPr id="69" name="กลุ่ม 68"/>
          <p:cNvGrpSpPr/>
          <p:nvPr userDrawn="1"/>
        </p:nvGrpSpPr>
        <p:grpSpPr>
          <a:xfrm rot="15225443">
            <a:off x="-1834552" y="5276199"/>
            <a:ext cx="4005304" cy="2900781"/>
            <a:chOff x="-1201710" y="3007086"/>
            <a:chExt cx="3003978" cy="2175586"/>
          </a:xfrm>
          <a:effectLst>
            <a:outerShdw blurRad="50800" dist="38100" dir="2700000" algn="tl" rotWithShape="0">
              <a:schemeClr val="accent4">
                <a:alpha val="40000"/>
              </a:schemeClr>
            </a:outerShdw>
          </a:effectLst>
        </p:grpSpPr>
        <p:sp>
          <p:nvSpPr>
            <p:cNvPr id="70" name="เมฆ 69"/>
            <p:cNvSpPr/>
            <p:nvPr/>
          </p:nvSpPr>
          <p:spPr>
            <a:xfrm rot="20459731">
              <a:off x="-1201710" y="3007086"/>
              <a:ext cx="3003978" cy="2175586"/>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1" name="รูปภาพ 7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4835" y="4637363"/>
              <a:ext cx="250890" cy="269338"/>
            </a:xfrm>
            <a:prstGeom prst="rect">
              <a:avLst/>
            </a:prstGeom>
          </p:spPr>
        </p:pic>
        <p:pic>
          <p:nvPicPr>
            <p:cNvPr id="72" name="รูปภาพ 71"/>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795654" y="4158821"/>
              <a:ext cx="325391" cy="361638"/>
            </a:xfrm>
            <a:prstGeom prst="rect">
              <a:avLst/>
            </a:prstGeom>
          </p:spPr>
        </p:pic>
      </p:grpSp>
      <p:sp>
        <p:nvSpPr>
          <p:cNvPr id="2" name="ชื่อเรื่อง 1"/>
          <p:cNvSpPr>
            <a:spLocks noGrp="1"/>
          </p:cNvSpPr>
          <p:nvPr>
            <p:ph type="title"/>
          </p:nvPr>
        </p:nvSpPr>
        <p:spPr>
          <a:xfrm>
            <a:off x="609600" y="932723"/>
            <a:ext cx="10972800" cy="1143000"/>
          </a:xfrm>
          <a:prstGeom prst="rect">
            <a:avLst/>
          </a:prstGeom>
        </p:spPr>
        <p:txBody>
          <a:bodyPr/>
          <a:lstStyle>
            <a:lvl1pPr>
              <a:defRPr>
                <a:solidFill>
                  <a:srgbClr val="FFD757"/>
                </a:solidFill>
              </a:defRPr>
            </a:lvl1pPr>
          </a:lstStyle>
          <a:p>
            <a:r>
              <a:rPr lang="th-TH" dirty="0"/>
              <a:t>คลิกเพื่อแก้ไขลักษณะชื่อเรื่องต้นแบบ</a:t>
            </a:r>
          </a:p>
        </p:txBody>
      </p:sp>
    </p:spTree>
    <p:extLst>
      <p:ext uri="{BB962C8B-B14F-4D97-AF65-F5344CB8AC3E}">
        <p14:creationId xmlns:p14="http://schemas.microsoft.com/office/powerpoint/2010/main" val="710127152"/>
      </p:ext>
    </p:extLst>
  </p:cSld>
  <p:clrMapOvr>
    <a:masterClrMapping/>
  </p:clrMapOvr>
  <p:transition spd="slow">
    <p:cover dir="r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เฉพาะชื่อเรื่อง">
    <p:spTree>
      <p:nvGrpSpPr>
        <p:cNvPr id="1" name=""/>
        <p:cNvGrpSpPr/>
        <p:nvPr/>
      </p:nvGrpSpPr>
      <p:grpSpPr>
        <a:xfrm>
          <a:off x="0" y="0"/>
          <a:ext cx="0" cy="0"/>
          <a:chOff x="0" y="0"/>
          <a:chExt cx="0" cy="0"/>
        </a:xfrm>
      </p:grpSpPr>
      <p:grpSp>
        <p:nvGrpSpPr>
          <p:cNvPr id="43" name="กลุ่ม 42"/>
          <p:cNvGrpSpPr/>
          <p:nvPr userDrawn="1"/>
        </p:nvGrpSpPr>
        <p:grpSpPr>
          <a:xfrm>
            <a:off x="335361" y="356660"/>
            <a:ext cx="11425271" cy="6124221"/>
            <a:chOff x="251519" y="267494"/>
            <a:chExt cx="8568953" cy="4593166"/>
          </a:xfrm>
        </p:grpSpPr>
        <p:sp>
          <p:nvSpPr>
            <p:cNvPr id="6" name="สี่เหลี่ยมผืนผ้า 5"/>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7" name="กลุ่ม 6"/>
            <p:cNvGrpSpPr/>
            <p:nvPr userDrawn="1"/>
          </p:nvGrpSpPr>
          <p:grpSpPr>
            <a:xfrm>
              <a:off x="251519" y="267494"/>
              <a:ext cx="8568953" cy="4593166"/>
              <a:chOff x="-29030" y="17128"/>
              <a:chExt cx="9151241" cy="5109244"/>
            </a:xfrm>
          </p:grpSpPr>
          <p:grpSp>
            <p:nvGrpSpPr>
              <p:cNvPr id="8" name="กลุ่ม 7"/>
              <p:cNvGrpSpPr/>
              <p:nvPr/>
            </p:nvGrpSpPr>
            <p:grpSpPr>
              <a:xfrm>
                <a:off x="187436" y="17128"/>
                <a:ext cx="8652652" cy="5109244"/>
                <a:chOff x="187436" y="17128"/>
                <a:chExt cx="8652652" cy="5109244"/>
              </a:xfrm>
            </p:grpSpPr>
            <p:cxnSp>
              <p:nvCxnSpPr>
                <p:cNvPr id="22"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9" name="กลุ่ม 8"/>
              <p:cNvGrpSpPr/>
              <p:nvPr/>
            </p:nvGrpSpPr>
            <p:grpSpPr>
              <a:xfrm>
                <a:off x="-29030" y="263553"/>
                <a:ext cx="9151241" cy="4703748"/>
                <a:chOff x="-29030" y="263553"/>
                <a:chExt cx="9151241" cy="4703748"/>
              </a:xfrm>
            </p:grpSpPr>
            <p:cxnSp>
              <p:nvCxnSpPr>
                <p:cNvPr id="10"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26/05/68</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57" name="กลุ่ม 56"/>
          <p:cNvGrpSpPr/>
          <p:nvPr userDrawn="1"/>
        </p:nvGrpSpPr>
        <p:grpSpPr>
          <a:xfrm>
            <a:off x="391992" y="6180880"/>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74" name="กลุ่ม 73"/>
          <p:cNvGrpSpPr/>
          <p:nvPr userDrawn="1"/>
        </p:nvGrpSpPr>
        <p:grpSpPr>
          <a:xfrm flipV="1">
            <a:off x="-244895" y="-2331640"/>
            <a:ext cx="13038619" cy="3012999"/>
            <a:chOff x="-405164" y="4638485"/>
            <a:chExt cx="9778964" cy="2259749"/>
          </a:xfrm>
          <a:effectLst>
            <a:outerShdw blurRad="50800" dist="38100" dir="2700000" algn="tl" rotWithShape="0">
              <a:schemeClr val="accent4">
                <a:alpha val="40000"/>
              </a:schemeClr>
            </a:outerShdw>
          </a:effectLst>
        </p:grpSpPr>
        <p:sp>
          <p:nvSpPr>
            <p:cNvPr id="75" name="เมฆ 74"/>
            <p:cNvSpPr/>
            <p:nvPr/>
          </p:nvSpPr>
          <p:spPr>
            <a:xfrm rot="489113">
              <a:off x="-405164" y="4642632"/>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6" name="รูปภาพ 7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433864" flipV="1">
              <a:off x="1961800" y="4732356"/>
              <a:ext cx="310808" cy="499996"/>
            </a:xfrm>
            <a:prstGeom prst="rect">
              <a:avLst/>
            </a:prstGeom>
          </p:spPr>
        </p:pic>
        <p:sp>
          <p:nvSpPr>
            <p:cNvPr id="77" name="เมฆ 76"/>
            <p:cNvSpPr/>
            <p:nvPr/>
          </p:nvSpPr>
          <p:spPr>
            <a:xfrm>
              <a:off x="6369822" y="4638485"/>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8" name="รูปภาพ 7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762472" flipH="1" flipV="1">
              <a:off x="6548384" y="4682270"/>
              <a:ext cx="379045" cy="523443"/>
            </a:xfrm>
            <a:prstGeom prst="rect">
              <a:avLst/>
            </a:prstGeom>
          </p:spPr>
        </p:pic>
        <p:sp>
          <p:nvSpPr>
            <p:cNvPr id="79" name="เมฆ 78"/>
            <p:cNvSpPr/>
            <p:nvPr/>
          </p:nvSpPr>
          <p:spPr>
            <a:xfrm rot="251312">
              <a:off x="1749031" y="4676699"/>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80" name="รูปภาพ 7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44285" flipH="1" flipV="1">
              <a:off x="4212852" y="4688399"/>
              <a:ext cx="327561" cy="381162"/>
            </a:xfrm>
            <a:prstGeom prst="rect">
              <a:avLst/>
            </a:prstGeom>
          </p:spPr>
        </p:pic>
        <p:sp>
          <p:nvSpPr>
            <p:cNvPr id="81" name="เมฆ 80"/>
            <p:cNvSpPr/>
            <p:nvPr/>
          </p:nvSpPr>
          <p:spPr>
            <a:xfrm rot="621615">
              <a:off x="3986711" y="4676699"/>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82" name="รูปภาพ 81"/>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442195" y="4878980"/>
              <a:ext cx="186025" cy="206747"/>
            </a:xfrm>
            <a:prstGeom prst="rect">
              <a:avLst/>
            </a:prstGeom>
          </p:spPr>
        </p:pic>
        <p:pic>
          <p:nvPicPr>
            <p:cNvPr id="83" name="รูปภาพ 8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4793" y="4766416"/>
              <a:ext cx="207247" cy="222486"/>
            </a:xfrm>
            <a:prstGeom prst="rect">
              <a:avLst/>
            </a:prstGeom>
          </p:spPr>
        </p:pic>
        <p:pic>
          <p:nvPicPr>
            <p:cNvPr id="84" name="รูปภาพ 8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98768" y="4910457"/>
              <a:ext cx="207247" cy="222486"/>
            </a:xfrm>
            <a:prstGeom prst="rect">
              <a:avLst/>
            </a:prstGeom>
          </p:spPr>
        </p:pic>
        <p:pic>
          <p:nvPicPr>
            <p:cNvPr id="85" name="รูปภาพ 84"/>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2584042" y="4644281"/>
              <a:ext cx="279890" cy="311068"/>
            </a:xfrm>
            <a:prstGeom prst="rect">
              <a:avLst/>
            </a:prstGeom>
          </p:spPr>
        </p:pic>
        <p:pic>
          <p:nvPicPr>
            <p:cNvPr id="86" name="รูปภาพ 8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9511" y="4840371"/>
              <a:ext cx="207247" cy="222486"/>
            </a:xfrm>
            <a:prstGeom prst="rect">
              <a:avLst/>
            </a:prstGeom>
          </p:spPr>
        </p:pic>
      </p:grpSp>
      <p:pic>
        <p:nvPicPr>
          <p:cNvPr id="87" name="รูปภาพ 86"/>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10524372" flipH="1">
            <a:off x="-388979" y="-327259"/>
            <a:ext cx="1561941" cy="1569560"/>
          </a:xfrm>
          <a:prstGeom prst="rect">
            <a:avLst/>
          </a:prstGeom>
          <a:effectLst>
            <a:outerShdw blurRad="50800" dist="38100" dir="2700000" algn="tl" rotWithShape="0">
              <a:schemeClr val="accent4">
                <a:alpha val="40000"/>
              </a:schemeClr>
            </a:outerShdw>
          </a:effectLst>
        </p:spPr>
      </p:pic>
      <p:pic>
        <p:nvPicPr>
          <p:cNvPr id="88" name="รูปภาพ 87"/>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438900" y="5822424"/>
            <a:ext cx="1718201" cy="1062960"/>
          </a:xfrm>
          <a:prstGeom prst="rect">
            <a:avLst/>
          </a:prstGeom>
          <a:effectLst>
            <a:outerShdw blurRad="50800" dist="25400" dir="10800000" algn="r" rotWithShape="0">
              <a:schemeClr val="accent4">
                <a:alpha val="40000"/>
              </a:schemeClr>
            </a:outerShdw>
          </a:effectLst>
        </p:spPr>
      </p:pic>
      <p:sp>
        <p:nvSpPr>
          <p:cNvPr id="2" name="ชื่อเรื่อง 1"/>
          <p:cNvSpPr>
            <a:spLocks noGrp="1"/>
          </p:cNvSpPr>
          <p:nvPr>
            <p:ph type="title"/>
          </p:nvPr>
        </p:nvSpPr>
        <p:spPr>
          <a:xfrm>
            <a:off x="589343" y="510784"/>
            <a:ext cx="10972800" cy="1143000"/>
          </a:xfrm>
          <a:prstGeom prst="rect">
            <a:avLst/>
          </a:prstGeom>
        </p:spPr>
        <p:txBody>
          <a:bodyPr/>
          <a:lstStyle/>
          <a:p>
            <a:r>
              <a:rPr lang="th-TH"/>
              <a:t>คลิกเพื่อแก้ไขลักษณะชื่อเรื่องต้นแบบ</a:t>
            </a:r>
          </a:p>
        </p:txBody>
      </p:sp>
      <p:grpSp>
        <p:nvGrpSpPr>
          <p:cNvPr id="44" name="กลุ่ม 43"/>
          <p:cNvGrpSpPr/>
          <p:nvPr userDrawn="1"/>
        </p:nvGrpSpPr>
        <p:grpSpPr>
          <a:xfrm>
            <a:off x="431372" y="1360557"/>
            <a:ext cx="11213005" cy="4826528"/>
            <a:chOff x="323528" y="1020418"/>
            <a:chExt cx="8409754" cy="3619896"/>
          </a:xfrm>
        </p:grpSpPr>
        <p:sp>
          <p:nvSpPr>
            <p:cNvPr id="45" name="บวก 44"/>
            <p:cNvSpPr/>
            <p:nvPr userDrawn="1"/>
          </p:nvSpPr>
          <p:spPr>
            <a:xfrm rot="20706355">
              <a:off x="2718318" y="102041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บวก 45"/>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4506355">
              <a:off x="6608153" y="3236369"/>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วงรี 48"/>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42612" y="444395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2318076"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สามเหลี่ยมหน้าจั่ว 51"/>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rot="1783205">
              <a:off x="4103960" y="4532314"/>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9585674">
              <a:off x="4443146"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90220">
              <a:off x="8625282" y="266459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วงรี 55"/>
            <p:cNvSpPr/>
            <p:nvPr userDrawn="1"/>
          </p:nvSpPr>
          <p:spPr>
            <a:xfrm>
              <a:off x="323528" y="132602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89" name="บวก 88"/>
          <p:cNvSpPr/>
          <p:nvPr userDrawn="1"/>
        </p:nvSpPr>
        <p:spPr>
          <a:xfrm rot="4506355">
            <a:off x="3146243" y="3355054"/>
            <a:ext cx="215029" cy="220305"/>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Tree>
    <p:extLst>
      <p:ext uri="{BB962C8B-B14F-4D97-AF65-F5344CB8AC3E}">
        <p14:creationId xmlns:p14="http://schemas.microsoft.com/office/powerpoint/2010/main" val="1423046718"/>
      </p:ext>
    </p:extLst>
  </p:cSld>
  <p:clrMapOvr>
    <a:masterClrMapping/>
  </p:clrMapOvr>
  <p:transition spd="slow">
    <p:cover dir="rd"/>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ว่างเปล่า">
    <p:spTree>
      <p:nvGrpSpPr>
        <p:cNvPr id="1" name=""/>
        <p:cNvGrpSpPr/>
        <p:nvPr/>
      </p:nvGrpSpPr>
      <p:grpSpPr>
        <a:xfrm>
          <a:off x="0" y="0"/>
          <a:ext cx="0" cy="0"/>
          <a:chOff x="0" y="0"/>
          <a:chExt cx="0" cy="0"/>
        </a:xfrm>
      </p:grpSpPr>
      <p:grpSp>
        <p:nvGrpSpPr>
          <p:cNvPr id="92" name="กลุ่ม 91"/>
          <p:cNvGrpSpPr/>
          <p:nvPr userDrawn="1"/>
        </p:nvGrpSpPr>
        <p:grpSpPr>
          <a:xfrm>
            <a:off x="335361" y="356660"/>
            <a:ext cx="11425271" cy="6124221"/>
            <a:chOff x="251519" y="267494"/>
            <a:chExt cx="8568953" cy="4593166"/>
          </a:xfrm>
        </p:grpSpPr>
        <p:sp>
          <p:nvSpPr>
            <p:cNvPr id="93" name="สี่เหลี่ยมผืนผ้า 92"/>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94" name="กลุ่ม 93"/>
            <p:cNvGrpSpPr/>
            <p:nvPr userDrawn="1"/>
          </p:nvGrpSpPr>
          <p:grpSpPr>
            <a:xfrm>
              <a:off x="251519" y="267494"/>
              <a:ext cx="8568953" cy="4593166"/>
              <a:chOff x="-29030" y="17128"/>
              <a:chExt cx="9151241" cy="5109244"/>
            </a:xfrm>
          </p:grpSpPr>
          <p:grpSp>
            <p:nvGrpSpPr>
              <p:cNvPr id="95" name="กลุ่ม 94"/>
              <p:cNvGrpSpPr/>
              <p:nvPr/>
            </p:nvGrpSpPr>
            <p:grpSpPr>
              <a:xfrm>
                <a:off x="187436" y="17128"/>
                <a:ext cx="8652652" cy="5109244"/>
                <a:chOff x="187436" y="17128"/>
                <a:chExt cx="8652652" cy="5109244"/>
              </a:xfrm>
            </p:grpSpPr>
            <p:cxnSp>
              <p:nvCxnSpPr>
                <p:cNvPr id="109"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0"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1"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2"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3"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4"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5"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6"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7"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8"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9"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0"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1"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2"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3"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4"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5"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6"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7"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8"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9"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96" name="กลุ่ม 95"/>
              <p:cNvGrpSpPr/>
              <p:nvPr/>
            </p:nvGrpSpPr>
            <p:grpSpPr>
              <a:xfrm>
                <a:off x="-29030" y="263553"/>
                <a:ext cx="9151241" cy="4703748"/>
                <a:chOff x="-29030" y="263553"/>
                <a:chExt cx="9151241" cy="4703748"/>
              </a:xfrm>
            </p:grpSpPr>
            <p:cxnSp>
              <p:nvCxnSpPr>
                <p:cNvPr id="97"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8"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9"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0"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1"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2"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3"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4"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5"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6"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7"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8"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ตัวแทนวันที่ 1"/>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26/05/68</a:t>
            </a:fld>
            <a:endParaRPr lang="th-TH">
              <a:solidFill>
                <a:prstClr val="black">
                  <a:tint val="75000"/>
                </a:prstClr>
              </a:solidFill>
            </a:endParaRPr>
          </a:p>
        </p:txBody>
      </p:sp>
      <p:sp>
        <p:nvSpPr>
          <p:cNvPr id="3" name="ตัวแทนท้ายกระดาษ 2"/>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4" name="ตัวแทนหมายเลขภาพนิ่ง 3"/>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130" name="กลุ่ม 129"/>
          <p:cNvGrpSpPr/>
          <p:nvPr userDrawn="1"/>
        </p:nvGrpSpPr>
        <p:grpSpPr>
          <a:xfrm>
            <a:off x="1295468" y="860649"/>
            <a:ext cx="9957331" cy="4997409"/>
            <a:chOff x="971600" y="645485"/>
            <a:chExt cx="7467998" cy="3748057"/>
          </a:xfrm>
        </p:grpSpPr>
        <p:sp>
          <p:nvSpPr>
            <p:cNvPr id="80" name="บวก 79"/>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1" name="บวก 80"/>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2" name="บวก 81"/>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3" name="บวก 82"/>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4" name="วงรี 83"/>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5" name="วงรี 84"/>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6" name="วงรี 85"/>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7" name="สามเหลี่ยมหน้าจั่ว 86"/>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8" name="สามเหลี่ยมหน้าจั่ว 87"/>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9" name="สามเหลี่ยมหน้าจั่ว 88"/>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0" name="สามเหลี่ยมหน้าจั่ว 89"/>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1" name="วงรี 90"/>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144" name="กลุ่ม 143"/>
          <p:cNvGrpSpPr/>
          <p:nvPr userDrawn="1"/>
        </p:nvGrpSpPr>
        <p:grpSpPr>
          <a:xfrm>
            <a:off x="8618771" y="68627"/>
            <a:ext cx="3015709" cy="600000"/>
            <a:chOff x="3289945" y="3405879"/>
            <a:chExt cx="2261782" cy="450000"/>
          </a:xfrm>
        </p:grpSpPr>
        <p:sp>
          <p:nvSpPr>
            <p:cNvPr id="145" name="วงรี 144"/>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6" name="วงรี 145"/>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7" name="วงรี 146"/>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8" name="วงรี 147"/>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149" name="กลุ่ม 148"/>
          <p:cNvGrpSpPr/>
          <p:nvPr userDrawn="1"/>
        </p:nvGrpSpPr>
        <p:grpSpPr>
          <a:xfrm>
            <a:off x="9608752" y="4039911"/>
            <a:ext cx="4005304" cy="4633580"/>
            <a:chOff x="7206564" y="3029932"/>
            <a:chExt cx="3003978" cy="3475185"/>
          </a:xfrm>
        </p:grpSpPr>
        <p:pic>
          <p:nvPicPr>
            <p:cNvPr id="150" name="รูปภาพ 14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66751" y="3029932"/>
              <a:ext cx="1627664" cy="1846073"/>
            </a:xfrm>
            <a:prstGeom prst="rect">
              <a:avLst/>
            </a:prstGeom>
            <a:effectLst>
              <a:outerShdw blurRad="50800" dist="38100" dir="2700000" algn="tl" rotWithShape="0">
                <a:schemeClr val="accent4">
                  <a:alpha val="40000"/>
                </a:schemeClr>
              </a:outerShdw>
            </a:effectLst>
          </p:spPr>
        </p:pic>
        <p:sp>
          <p:nvSpPr>
            <p:cNvPr id="151" name="เมฆ 150"/>
            <p:cNvSpPr/>
            <p:nvPr/>
          </p:nvSpPr>
          <p:spPr>
            <a:xfrm rot="20279911">
              <a:off x="7206564" y="4329531"/>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52" name="รูปภาพ 15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420180">
              <a:off x="8646338" y="4391917"/>
              <a:ext cx="380089" cy="404611"/>
            </a:xfrm>
            <a:prstGeom prst="rect">
              <a:avLst/>
            </a:prstGeom>
          </p:spPr>
        </p:pic>
        <p:pic>
          <p:nvPicPr>
            <p:cNvPr id="153" name="รูปภาพ 15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420180">
              <a:off x="8087453" y="4786043"/>
              <a:ext cx="250890" cy="269338"/>
            </a:xfrm>
            <a:prstGeom prst="rect">
              <a:avLst/>
            </a:prstGeom>
          </p:spPr>
        </p:pic>
      </p:grpSp>
      <p:grpSp>
        <p:nvGrpSpPr>
          <p:cNvPr id="154" name="กลุ่ม 153"/>
          <p:cNvGrpSpPr/>
          <p:nvPr userDrawn="1"/>
        </p:nvGrpSpPr>
        <p:grpSpPr>
          <a:xfrm>
            <a:off x="-1834552" y="5072712"/>
            <a:ext cx="4005304" cy="3268891"/>
            <a:chOff x="-1375914" y="3804533"/>
            <a:chExt cx="3003978" cy="2451668"/>
          </a:xfrm>
        </p:grpSpPr>
        <p:grpSp>
          <p:nvGrpSpPr>
            <p:cNvPr id="155" name="กลุ่ม 154"/>
            <p:cNvGrpSpPr/>
            <p:nvPr/>
          </p:nvGrpSpPr>
          <p:grpSpPr>
            <a:xfrm rot="179820" flipH="1">
              <a:off x="-1375914" y="4080615"/>
              <a:ext cx="3003978" cy="2175586"/>
              <a:chOff x="7569120" y="4314392"/>
              <a:chExt cx="3003978" cy="2175586"/>
            </a:xfrm>
            <a:effectLst>
              <a:outerShdw blurRad="50800" dist="38100" dir="2700000" algn="tl" rotWithShape="0">
                <a:schemeClr val="accent4">
                  <a:alpha val="40000"/>
                </a:schemeClr>
              </a:outerShdw>
            </a:effectLst>
          </p:grpSpPr>
          <p:sp>
            <p:nvSpPr>
              <p:cNvPr id="157" name="เมฆ 156"/>
              <p:cNvSpPr/>
              <p:nvPr/>
            </p:nvSpPr>
            <p:spPr>
              <a:xfrm rot="20459731">
                <a:off x="7569120" y="4314392"/>
                <a:ext cx="3003978" cy="2175586"/>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58" name="รูปภาพ 15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60099" y="4448921"/>
                <a:ext cx="282531" cy="300759"/>
              </a:xfrm>
              <a:prstGeom prst="rect">
                <a:avLst/>
              </a:prstGeom>
            </p:spPr>
          </p:pic>
          <p:pic>
            <p:nvPicPr>
              <p:cNvPr id="159" name="รูปภาพ 158"/>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8039804" y="5053156"/>
                <a:ext cx="250890" cy="269338"/>
              </a:xfrm>
              <a:prstGeom prst="rect">
                <a:avLst/>
              </a:prstGeom>
            </p:spPr>
          </p:pic>
        </p:grpSp>
        <p:pic>
          <p:nvPicPr>
            <p:cNvPr id="156" name="รูปภาพ 15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965" y="3804533"/>
              <a:ext cx="1171456" cy="1177170"/>
            </a:xfrm>
            <a:prstGeom prst="rect">
              <a:avLst/>
            </a:prstGeom>
            <a:effectLst>
              <a:outerShdw blurRad="50800" dist="38100" dir="2700000" algn="tl" rotWithShape="0">
                <a:schemeClr val="accent4">
                  <a:alpha val="40000"/>
                </a:schemeClr>
              </a:outerShdw>
            </a:effectLst>
          </p:spPr>
        </p:pic>
      </p:grpSp>
      <p:grpSp>
        <p:nvGrpSpPr>
          <p:cNvPr id="160" name="กลุ่ม 159"/>
          <p:cNvGrpSpPr/>
          <p:nvPr userDrawn="1"/>
        </p:nvGrpSpPr>
        <p:grpSpPr>
          <a:xfrm>
            <a:off x="-1447992" y="-1450391"/>
            <a:ext cx="4533125" cy="2900781"/>
            <a:chOff x="-1085994" y="-1087793"/>
            <a:chExt cx="3399844" cy="2175586"/>
          </a:xfrm>
        </p:grpSpPr>
        <p:grpSp>
          <p:nvGrpSpPr>
            <p:cNvPr id="161" name="กลุ่ม 160"/>
            <p:cNvGrpSpPr/>
            <p:nvPr/>
          </p:nvGrpSpPr>
          <p:grpSpPr>
            <a:xfrm>
              <a:off x="-1085994" y="-1087793"/>
              <a:ext cx="3003978" cy="2175586"/>
              <a:chOff x="-1085994" y="-1087793"/>
              <a:chExt cx="3003978" cy="2175586"/>
            </a:xfrm>
          </p:grpSpPr>
          <p:sp>
            <p:nvSpPr>
              <p:cNvPr id="163" name="เมฆ 162"/>
              <p:cNvSpPr/>
              <p:nvPr/>
            </p:nvSpPr>
            <p:spPr>
              <a:xfrm rot="20459731">
                <a:off x="-1085994" y="-1087793"/>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64" name="รูปภาพ 16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6075" y="640864"/>
                <a:ext cx="250890" cy="269338"/>
              </a:xfrm>
              <a:prstGeom prst="rect">
                <a:avLst/>
              </a:prstGeom>
            </p:spPr>
          </p:pic>
          <p:pic>
            <p:nvPicPr>
              <p:cNvPr id="165" name="รูปภาพ 164"/>
              <p:cNvPicPr>
                <a:picLocks noChangeAspect="1"/>
              </p:cNvPicPr>
              <p:nvPr/>
            </p:nvPicPr>
            <p:blipFill rotWithShape="1">
              <a:blip r:embed="rId7">
                <a:extLst>
                  <a:ext uri="{BEBA8EAE-BF5A-486C-A8C5-ECC9F3942E4B}">
                    <a14:imgProps xmlns:a14="http://schemas.microsoft.com/office/drawing/2010/main">
                      <a14:imgLayer r:embed="rId8">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590898" y="139832"/>
                <a:ext cx="325391" cy="361638"/>
              </a:xfrm>
              <a:prstGeom prst="rect">
                <a:avLst/>
              </a:prstGeom>
            </p:spPr>
          </p:pic>
        </p:grpSp>
        <p:pic>
          <p:nvPicPr>
            <p:cNvPr id="162" name="รูปภาพ 16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25199" y="102860"/>
              <a:ext cx="1288651" cy="797220"/>
            </a:xfrm>
            <a:prstGeom prst="rect">
              <a:avLst/>
            </a:prstGeom>
            <a:effectLst>
              <a:outerShdw blurRad="50800" dist="25400" dir="10800000" algn="r" rotWithShape="0">
                <a:schemeClr val="accent4">
                  <a:alpha val="40000"/>
                </a:schemeClr>
              </a:outerShdw>
            </a:effectLst>
          </p:spPr>
        </p:pic>
      </p:grpSp>
      <p:sp>
        <p:nvSpPr>
          <p:cNvPr id="166" name="ชื่อเรื่อง 1"/>
          <p:cNvSpPr>
            <a:spLocks noGrp="1"/>
          </p:cNvSpPr>
          <p:nvPr>
            <p:ph type="ctrTitle"/>
          </p:nvPr>
        </p:nvSpPr>
        <p:spPr>
          <a:xfrm>
            <a:off x="2080436" y="3418772"/>
            <a:ext cx="7567961" cy="1470025"/>
          </a:xfrm>
          <a:prstGeom prst="rect">
            <a:avLst/>
          </a:prstGeom>
        </p:spPr>
        <p:txBody>
          <a:bodyPr/>
          <a:lstStyle>
            <a:lvl1pPr>
              <a:defRPr>
                <a:solidFill>
                  <a:srgbClr val="FFD757"/>
                </a:solidFill>
              </a:defRPr>
            </a:lvl1pPr>
          </a:lstStyle>
          <a:p>
            <a:r>
              <a:rPr lang="th-TH" dirty="0"/>
              <a:t>คลิกเพื่อแก้ไขลักษณะชื่อเรื่องต้นแบบ</a:t>
            </a:r>
          </a:p>
        </p:txBody>
      </p:sp>
      <p:sp>
        <p:nvSpPr>
          <p:cNvPr id="167" name="ชื่อเรื่องรอง 2"/>
          <p:cNvSpPr>
            <a:spLocks noGrp="1"/>
          </p:cNvSpPr>
          <p:nvPr>
            <p:ph type="subTitle" idx="1"/>
          </p:nvPr>
        </p:nvSpPr>
        <p:spPr>
          <a:xfrm>
            <a:off x="1780795" y="1462463"/>
            <a:ext cx="8534400" cy="1752600"/>
          </a:xfrm>
          <a:prstGeom prst="rect">
            <a:avLst/>
          </a:prstGeom>
        </p:spPr>
        <p:txBody>
          <a:bodyPr/>
          <a:lstStyle>
            <a:lvl1pPr marL="0" indent="0" algn="ctr">
              <a:buNone/>
              <a:defRPr>
                <a:solidFill>
                  <a:schemeClr val="accent4"/>
                </a:solidFill>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th-TH" dirty="0"/>
              <a:t>คลิกเพื่อแก้ไขลักษณะชื่อเรื่องรองต้นแบบ</a:t>
            </a:r>
          </a:p>
        </p:txBody>
      </p:sp>
    </p:spTree>
    <p:extLst>
      <p:ext uri="{BB962C8B-B14F-4D97-AF65-F5344CB8AC3E}">
        <p14:creationId xmlns:p14="http://schemas.microsoft.com/office/powerpoint/2010/main" val="3128523286"/>
      </p:ext>
    </p:extLst>
  </p:cSld>
  <p:clrMapOvr>
    <a:masterClrMapping/>
  </p:clrMapOvr>
  <p:transition spd="slow">
    <p:cover dir="rd"/>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การเปรียบเทียบ">
    <p:spTree>
      <p:nvGrpSpPr>
        <p:cNvPr id="1" name=""/>
        <p:cNvGrpSpPr/>
        <p:nvPr/>
      </p:nvGrpSpPr>
      <p:grpSpPr>
        <a:xfrm>
          <a:off x="0" y="0"/>
          <a:ext cx="0" cy="0"/>
          <a:chOff x="0" y="0"/>
          <a:chExt cx="0" cy="0"/>
        </a:xfrm>
      </p:grpSpPr>
      <p:sp>
        <p:nvSpPr>
          <p:cNvPr id="10" name="สี่เหลี่ยมผืนผ้า 9"/>
          <p:cNvSpPr/>
          <p:nvPr userDrawn="1"/>
        </p:nvSpPr>
        <p:spPr>
          <a:xfrm>
            <a:off x="335360" y="356660"/>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11" name="กลุ่ม 10"/>
          <p:cNvGrpSpPr/>
          <p:nvPr userDrawn="1"/>
        </p:nvGrpSpPr>
        <p:grpSpPr>
          <a:xfrm>
            <a:off x="335361" y="356660"/>
            <a:ext cx="11425271" cy="6124221"/>
            <a:chOff x="-29030" y="17128"/>
            <a:chExt cx="9151241" cy="5109244"/>
          </a:xfrm>
        </p:grpSpPr>
        <p:grpSp>
          <p:nvGrpSpPr>
            <p:cNvPr id="12" name="กลุ่ม 11"/>
            <p:cNvGrpSpPr/>
            <p:nvPr/>
          </p:nvGrpSpPr>
          <p:grpSpPr>
            <a:xfrm>
              <a:off x="187436" y="17128"/>
              <a:ext cx="8652652" cy="5109244"/>
              <a:chOff x="187436" y="17128"/>
              <a:chExt cx="8652652" cy="5109244"/>
            </a:xfrm>
          </p:grpSpPr>
          <p:cxnSp>
            <p:nvCxnSpPr>
              <p:cNvPr id="26"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4"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5"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6"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3" name="กลุ่ม 12"/>
            <p:cNvGrpSpPr/>
            <p:nvPr/>
          </p:nvGrpSpPr>
          <p:grpSpPr>
            <a:xfrm>
              <a:off x="-29030" y="263553"/>
              <a:ext cx="9151241" cy="4703748"/>
              <a:chOff x="-29030" y="263553"/>
              <a:chExt cx="9151241" cy="4703748"/>
            </a:xfrm>
          </p:grpSpPr>
          <p:cxnSp>
            <p:nvCxnSpPr>
              <p:cNvPr id="14"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nvGrpSpPr>
          <p:cNvPr id="60" name="กลุ่ม 59"/>
          <p:cNvGrpSpPr/>
          <p:nvPr userDrawn="1"/>
        </p:nvGrpSpPr>
        <p:grpSpPr>
          <a:xfrm>
            <a:off x="417020" y="56659"/>
            <a:ext cx="3015709" cy="600000"/>
            <a:chOff x="3289945" y="3405879"/>
            <a:chExt cx="2261782" cy="450000"/>
          </a:xfrm>
        </p:grpSpPr>
        <p:sp>
          <p:nvSpPr>
            <p:cNvPr id="61" name="วงรี 60"/>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2" name="วงรี 61"/>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3" name="วงรี 62"/>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4" name="วงรี 63"/>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65" name="เมฆ 64"/>
          <p:cNvSpPr/>
          <p:nvPr userDrawn="1"/>
        </p:nvSpPr>
        <p:spPr>
          <a:xfrm rot="18660748" flipH="1">
            <a:off x="9974905" y="5030488"/>
            <a:ext cx="4005304" cy="2900781"/>
          </a:xfrm>
          <a:prstGeom prst="cloud">
            <a:avLst/>
          </a:prstGeom>
          <a:solidFill>
            <a:schemeClr val="accent4">
              <a:lumMod val="60000"/>
              <a:lumOff val="40000"/>
            </a:schemeClr>
          </a:solidFill>
          <a:ln>
            <a:noFill/>
          </a:ln>
          <a:effectLst>
            <a:outerShdw blurRad="50800" dist="38100" dir="18900000" algn="b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6" name="รูปภาพ 6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10576419" y="5240623"/>
            <a:ext cx="1561941" cy="1569560"/>
          </a:xfrm>
          <a:prstGeom prst="rect">
            <a:avLst/>
          </a:prstGeom>
          <a:effectLst>
            <a:outerShdw blurRad="50800" dist="38100" dir="2700000" algn="tl" rotWithShape="0">
              <a:schemeClr val="accent4">
                <a:alpha val="40000"/>
              </a:schemeClr>
            </a:outerShdw>
          </a:effectLst>
        </p:spPr>
      </p:pic>
      <p:grpSp>
        <p:nvGrpSpPr>
          <p:cNvPr id="67" name="กลุ่ม 66"/>
          <p:cNvGrpSpPr/>
          <p:nvPr userDrawn="1"/>
        </p:nvGrpSpPr>
        <p:grpSpPr>
          <a:xfrm>
            <a:off x="10189347" y="-1498904"/>
            <a:ext cx="4005304" cy="2900781"/>
            <a:chOff x="7642010" y="-1124178"/>
            <a:chExt cx="3003978" cy="2175586"/>
          </a:xfrm>
        </p:grpSpPr>
        <p:sp>
          <p:nvSpPr>
            <p:cNvPr id="68" name="เมฆ 67"/>
            <p:cNvSpPr/>
            <p:nvPr/>
          </p:nvSpPr>
          <p:spPr>
            <a:xfrm rot="13012439" flipH="1">
              <a:off x="7642010" y="-1124178"/>
              <a:ext cx="3003978" cy="2175586"/>
            </a:xfrm>
            <a:prstGeom prst="cloud">
              <a:avLst/>
            </a:prstGeom>
            <a:solidFill>
              <a:schemeClr val="accent4">
                <a:lumMod val="60000"/>
                <a:lumOff val="40000"/>
              </a:schemeClr>
            </a:solidFill>
            <a:ln>
              <a:noFill/>
            </a:ln>
            <a:effectLst>
              <a:outerShdw blurRad="50800" dist="38100" dir="13500000" algn="b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9" name="รูปภาพ 6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05410" y="63329"/>
              <a:ext cx="250890" cy="269338"/>
            </a:xfrm>
            <a:prstGeom prst="rect">
              <a:avLst/>
            </a:prstGeom>
          </p:spPr>
        </p:pic>
        <p:pic>
          <p:nvPicPr>
            <p:cNvPr id="70" name="รูปภาพ 69"/>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657777" y="352276"/>
              <a:ext cx="325391" cy="361638"/>
            </a:xfrm>
            <a:prstGeom prst="rect">
              <a:avLst/>
            </a:prstGeom>
          </p:spPr>
        </p:pic>
      </p:grpSp>
      <p:grpSp>
        <p:nvGrpSpPr>
          <p:cNvPr id="71" name="กลุ่ม 70"/>
          <p:cNvGrpSpPr/>
          <p:nvPr userDrawn="1"/>
        </p:nvGrpSpPr>
        <p:grpSpPr>
          <a:xfrm>
            <a:off x="26941" y="5439265"/>
            <a:ext cx="1718201" cy="1446121"/>
            <a:chOff x="20204" y="4079447"/>
            <a:chExt cx="1288651" cy="1084591"/>
          </a:xfrm>
        </p:grpSpPr>
        <p:pic>
          <p:nvPicPr>
            <p:cNvPr id="72" name="รูปภาพ 7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204" y="4366818"/>
              <a:ext cx="1288651" cy="797220"/>
            </a:xfrm>
            <a:prstGeom prst="rect">
              <a:avLst/>
            </a:prstGeom>
            <a:effectLst>
              <a:outerShdw blurRad="50800" dist="25400" dir="10800000" algn="r" rotWithShape="0">
                <a:schemeClr val="accent4">
                  <a:alpha val="40000"/>
                </a:schemeClr>
              </a:outerShdw>
            </a:effectLst>
          </p:spPr>
        </p:pic>
        <p:pic>
          <p:nvPicPr>
            <p:cNvPr id="73" name="รูปภาพ 72"/>
            <p:cNvPicPr>
              <a:picLocks noChangeAspect="1"/>
            </p:cNvPicPr>
            <p:nvPr/>
          </p:nvPicPr>
          <p:blipFill rotWithShape="1">
            <a:blip r:embed="rId7" cstate="print">
              <a:extLst>
                <a:ext uri="{BEBA8EAE-BF5A-486C-A8C5-ECC9F3942E4B}">
                  <a14:imgProps xmlns:a14="http://schemas.microsoft.com/office/drawing/2010/main">
                    <a14:imgLayer r:embed="rId8">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322589" y="4079447"/>
              <a:ext cx="263243" cy="292567"/>
            </a:xfrm>
            <a:prstGeom prst="rect">
              <a:avLst/>
            </a:prstGeom>
          </p:spPr>
        </p:pic>
      </p:grpSp>
      <p:grpSp>
        <p:nvGrpSpPr>
          <p:cNvPr id="47" name="กลุ่ม 46"/>
          <p:cNvGrpSpPr/>
          <p:nvPr userDrawn="1"/>
        </p:nvGrpSpPr>
        <p:grpSpPr>
          <a:xfrm>
            <a:off x="1295468" y="860649"/>
            <a:ext cx="9957331" cy="4997409"/>
            <a:chOff x="971600" y="645485"/>
            <a:chExt cx="7467998" cy="3748057"/>
          </a:xfrm>
        </p:grpSpPr>
        <p:sp>
          <p:nvSpPr>
            <p:cNvPr id="48" name="บวก 47"/>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บวก 48"/>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บวก 49"/>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บวก 50"/>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วงรี 51"/>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วงรี 52"/>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วงรี 53"/>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สามเหลี่ยมหน้าจั่ว 55"/>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7" name="สามเหลี่ยมหน้าจั่ว 56"/>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8" name="สามเหลี่ยมหน้าจั่ว 57"/>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2" name="ชื่อเรื่อง 1"/>
          <p:cNvSpPr>
            <a:spLocks noGrp="1"/>
          </p:cNvSpPr>
          <p:nvPr>
            <p:ph type="title"/>
          </p:nvPr>
        </p:nvSpPr>
        <p:spPr>
          <a:xfrm>
            <a:off x="609600" y="274639"/>
            <a:ext cx="10972800" cy="1143000"/>
          </a:xfrm>
          <a:prstGeom prst="rect">
            <a:avLst/>
          </a:prstGeom>
        </p:spPr>
        <p:txBody>
          <a:bodyPr/>
          <a:lstStyle>
            <a:lvl1pPr>
              <a:defRPr/>
            </a:lvl1pPr>
          </a:lstStyle>
          <a:p>
            <a:r>
              <a:rPr lang="th-TH"/>
              <a:t>คลิกเพื่อแก้ไขลักษณะชื่อเรื่องต้นแบบ</a:t>
            </a:r>
          </a:p>
        </p:txBody>
      </p:sp>
      <p:sp>
        <p:nvSpPr>
          <p:cNvPr id="3" name="ตัวแทนข้อความ 2"/>
          <p:cNvSpPr>
            <a:spLocks noGrp="1"/>
          </p:cNvSpPr>
          <p:nvPr>
            <p:ph type="body" idx="1"/>
          </p:nvPr>
        </p:nvSpPr>
        <p:spPr>
          <a:xfrm>
            <a:off x="609600" y="1535113"/>
            <a:ext cx="5386917" cy="639763"/>
          </a:xfrm>
          <a:prstGeom prst="rect">
            <a:avLst/>
          </a:prstGeom>
        </p:spPr>
        <p:txBody>
          <a:bodyPr anchor="b"/>
          <a:lstStyle>
            <a:lvl1pPr marL="0" indent="0">
              <a:buNone/>
              <a:defRPr sz="3200" b="1"/>
            </a:lvl1pPr>
            <a:lvl2pPr marL="609570" indent="0">
              <a:buNone/>
              <a:defRPr sz="2667" b="1"/>
            </a:lvl2pPr>
            <a:lvl3pPr marL="1219140" indent="0">
              <a:buNone/>
              <a:defRPr sz="2400" b="1"/>
            </a:lvl3pPr>
            <a:lvl4pPr marL="1828709" indent="0">
              <a:buNone/>
              <a:defRPr sz="2133" b="1"/>
            </a:lvl4pPr>
            <a:lvl5pPr marL="2438278" indent="0">
              <a:buNone/>
              <a:defRPr sz="2133" b="1"/>
            </a:lvl5pPr>
            <a:lvl6pPr marL="3047848" indent="0">
              <a:buNone/>
              <a:defRPr sz="2133" b="1"/>
            </a:lvl6pPr>
            <a:lvl7pPr marL="3657418" indent="0">
              <a:buNone/>
              <a:defRPr sz="2133" b="1"/>
            </a:lvl7pPr>
            <a:lvl8pPr marL="4266987" indent="0">
              <a:buNone/>
              <a:defRPr sz="2133" b="1"/>
            </a:lvl8pPr>
            <a:lvl9pPr marL="4876557" indent="0">
              <a:buNone/>
              <a:defRPr sz="2133" b="1"/>
            </a:lvl9pPr>
          </a:lstStyle>
          <a:p>
            <a:pPr lvl="0"/>
            <a:r>
              <a:rPr lang="th-TH"/>
              <a:t>คลิกเพื่อแก้ไขลักษณะของข้อความต้นแบบ</a:t>
            </a:r>
          </a:p>
        </p:txBody>
      </p:sp>
      <p:sp>
        <p:nvSpPr>
          <p:cNvPr id="4" name="ตัวแทนเนื้อหา 3"/>
          <p:cNvSpPr>
            <a:spLocks noGrp="1"/>
          </p:cNvSpPr>
          <p:nvPr>
            <p:ph sz="half" idx="2"/>
          </p:nvPr>
        </p:nvSpPr>
        <p:spPr>
          <a:xfrm>
            <a:off x="609600" y="2174875"/>
            <a:ext cx="5386917"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th-TH"/>
              <a:t>คลิกเพื่อแก้ไขลักษณะของข้อความต้นแบบ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
        <p:nvSpPr>
          <p:cNvPr id="5" name="ตัวแทนข้อความ 4"/>
          <p:cNvSpPr>
            <a:spLocks noGrp="1"/>
          </p:cNvSpPr>
          <p:nvPr>
            <p:ph type="body" sz="quarter" idx="3"/>
          </p:nvPr>
        </p:nvSpPr>
        <p:spPr>
          <a:xfrm>
            <a:off x="6193370" y="1535113"/>
            <a:ext cx="5389033" cy="639763"/>
          </a:xfrm>
          <a:prstGeom prst="rect">
            <a:avLst/>
          </a:prstGeom>
        </p:spPr>
        <p:txBody>
          <a:bodyPr anchor="b"/>
          <a:lstStyle>
            <a:lvl1pPr marL="0" indent="0">
              <a:buNone/>
              <a:defRPr sz="3200" b="1"/>
            </a:lvl1pPr>
            <a:lvl2pPr marL="609570" indent="0">
              <a:buNone/>
              <a:defRPr sz="2667" b="1"/>
            </a:lvl2pPr>
            <a:lvl3pPr marL="1219140" indent="0">
              <a:buNone/>
              <a:defRPr sz="2400" b="1"/>
            </a:lvl3pPr>
            <a:lvl4pPr marL="1828709" indent="0">
              <a:buNone/>
              <a:defRPr sz="2133" b="1"/>
            </a:lvl4pPr>
            <a:lvl5pPr marL="2438278" indent="0">
              <a:buNone/>
              <a:defRPr sz="2133" b="1"/>
            </a:lvl5pPr>
            <a:lvl6pPr marL="3047848" indent="0">
              <a:buNone/>
              <a:defRPr sz="2133" b="1"/>
            </a:lvl6pPr>
            <a:lvl7pPr marL="3657418" indent="0">
              <a:buNone/>
              <a:defRPr sz="2133" b="1"/>
            </a:lvl7pPr>
            <a:lvl8pPr marL="4266987" indent="0">
              <a:buNone/>
              <a:defRPr sz="2133" b="1"/>
            </a:lvl8pPr>
            <a:lvl9pPr marL="4876557" indent="0">
              <a:buNone/>
              <a:defRPr sz="2133" b="1"/>
            </a:lvl9pPr>
          </a:lstStyle>
          <a:p>
            <a:pPr lvl="0"/>
            <a:r>
              <a:rPr lang="th-TH"/>
              <a:t>คลิกเพื่อแก้ไขลักษณะของข้อความต้นแบบ</a:t>
            </a:r>
          </a:p>
        </p:txBody>
      </p:sp>
      <p:sp>
        <p:nvSpPr>
          <p:cNvPr id="6" name="ตัวแทนเนื้อหา 5"/>
          <p:cNvSpPr>
            <a:spLocks noGrp="1"/>
          </p:cNvSpPr>
          <p:nvPr>
            <p:ph sz="quarter" idx="4"/>
          </p:nvPr>
        </p:nvSpPr>
        <p:spPr>
          <a:xfrm>
            <a:off x="6193370" y="2174875"/>
            <a:ext cx="5389033"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th-TH"/>
              <a:t>คลิกเพื่อแก้ไขลักษณะของข้อความต้นแบบ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
        <p:nvSpPr>
          <p:cNvPr id="7" name="ตัวแทนวันที่ 6"/>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26/05/68</a:t>
            </a:fld>
            <a:endParaRPr lang="th-TH">
              <a:solidFill>
                <a:prstClr val="black">
                  <a:tint val="75000"/>
                </a:prstClr>
              </a:solidFill>
            </a:endParaRPr>
          </a:p>
        </p:txBody>
      </p:sp>
      <p:sp>
        <p:nvSpPr>
          <p:cNvPr id="8" name="ตัวแทนท้ายกระดาษ 7"/>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9" name="ตัวแทนหมายเลขภาพนิ่ง 8"/>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spTree>
    <p:extLst>
      <p:ext uri="{BB962C8B-B14F-4D97-AF65-F5344CB8AC3E}">
        <p14:creationId xmlns:p14="http://schemas.microsoft.com/office/powerpoint/2010/main" val="1034430240"/>
      </p:ext>
    </p:extLst>
  </p:cSld>
  <p:clrMapOvr>
    <a:masterClrMapping/>
  </p:clrMapOvr>
  <p:transition spd="slow">
    <p:cover dir="rd"/>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เนื้อหาพร้อมคำอธิบายภาพ">
    <p:spTree>
      <p:nvGrpSpPr>
        <p:cNvPr id="1" name=""/>
        <p:cNvGrpSpPr/>
        <p:nvPr/>
      </p:nvGrpSpPr>
      <p:grpSpPr>
        <a:xfrm>
          <a:off x="0" y="0"/>
          <a:ext cx="0" cy="0"/>
          <a:chOff x="0" y="0"/>
          <a:chExt cx="0" cy="0"/>
        </a:xfrm>
      </p:grpSpPr>
      <p:sp>
        <p:nvSpPr>
          <p:cNvPr id="48" name="สี่เหลี่ยมผืนผ้า 47"/>
          <p:cNvSpPr/>
          <p:nvPr userDrawn="1"/>
        </p:nvSpPr>
        <p:spPr>
          <a:xfrm>
            <a:off x="0" y="-24661"/>
            <a:ext cx="12192000" cy="6882663"/>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สี่เหลี่ยมผืนผ้า 48"/>
          <p:cNvSpPr/>
          <p:nvPr userDrawn="1"/>
        </p:nvSpPr>
        <p:spPr>
          <a:xfrm>
            <a:off x="335360" y="356660"/>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50" name="กลุ่ม 49"/>
          <p:cNvGrpSpPr/>
          <p:nvPr userDrawn="1"/>
        </p:nvGrpSpPr>
        <p:grpSpPr>
          <a:xfrm>
            <a:off x="335361" y="356660"/>
            <a:ext cx="11425271" cy="6124221"/>
            <a:chOff x="-29030" y="17128"/>
            <a:chExt cx="9151241" cy="5109244"/>
          </a:xfrm>
        </p:grpSpPr>
        <p:grpSp>
          <p:nvGrpSpPr>
            <p:cNvPr id="51" name="กลุ่ม 50"/>
            <p:cNvGrpSpPr/>
            <p:nvPr/>
          </p:nvGrpSpPr>
          <p:grpSpPr>
            <a:xfrm>
              <a:off x="187436" y="17128"/>
              <a:ext cx="8652652" cy="5109244"/>
              <a:chOff x="187436" y="17128"/>
              <a:chExt cx="8652652" cy="5109244"/>
            </a:xfrm>
          </p:grpSpPr>
          <p:cxnSp>
            <p:nvCxnSpPr>
              <p:cNvPr id="65"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6"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7"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8"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9"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0"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1"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2"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3"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4"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5"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6"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7"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8"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9"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0"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1"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2"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3"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4"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5"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52" name="กลุ่ม 51"/>
            <p:cNvGrpSpPr/>
            <p:nvPr/>
          </p:nvGrpSpPr>
          <p:grpSpPr>
            <a:xfrm>
              <a:off x="-29030" y="263553"/>
              <a:ext cx="9151241" cy="4703748"/>
              <a:chOff x="-29030" y="263553"/>
              <a:chExt cx="9151241" cy="4703748"/>
            </a:xfrm>
          </p:grpSpPr>
          <p:cxnSp>
            <p:nvCxnSpPr>
              <p:cNvPr id="53"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1"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nvGrpSpPr>
          <p:cNvPr id="86" name="กลุ่ม 85"/>
          <p:cNvGrpSpPr/>
          <p:nvPr userDrawn="1"/>
        </p:nvGrpSpPr>
        <p:grpSpPr>
          <a:xfrm>
            <a:off x="1295468" y="860649"/>
            <a:ext cx="9957331" cy="4997409"/>
            <a:chOff x="971600" y="645485"/>
            <a:chExt cx="7467998" cy="3748057"/>
          </a:xfrm>
        </p:grpSpPr>
        <p:sp>
          <p:nvSpPr>
            <p:cNvPr id="87" name="บวก 86"/>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8" name="บวก 87"/>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9" name="บวก 88"/>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0" name="บวก 89"/>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1" name="วงรี 90"/>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2" name="วงรี 91"/>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3" name="วงรี 92"/>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4" name="สามเหลี่ยมหน้าจั่ว 93"/>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5" name="สามเหลี่ยมหน้าจั่ว 94"/>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6" name="สามเหลี่ยมหน้าจั่ว 95"/>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7" name="สามเหลี่ยมหน้าจั่ว 96"/>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8" name="วงรี 97"/>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99" name="กลุ่ม 98"/>
          <p:cNvGrpSpPr/>
          <p:nvPr userDrawn="1"/>
        </p:nvGrpSpPr>
        <p:grpSpPr>
          <a:xfrm>
            <a:off x="8701375" y="6180880"/>
            <a:ext cx="3015709" cy="600000"/>
            <a:chOff x="3289945" y="3405879"/>
            <a:chExt cx="2261782" cy="450000"/>
          </a:xfrm>
        </p:grpSpPr>
        <p:sp>
          <p:nvSpPr>
            <p:cNvPr id="100" name="วงรี 99"/>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1" name="วงรี 100"/>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2" name="วงรี 101"/>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3" name="วงรี 102"/>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104" name="กลุ่ม 103"/>
          <p:cNvGrpSpPr/>
          <p:nvPr userDrawn="1"/>
        </p:nvGrpSpPr>
        <p:grpSpPr>
          <a:xfrm>
            <a:off x="9965935" y="-1707059"/>
            <a:ext cx="4005304" cy="2900781"/>
            <a:chOff x="7474451" y="-1280294"/>
            <a:chExt cx="3003978" cy="2175586"/>
          </a:xfrm>
        </p:grpSpPr>
        <p:sp>
          <p:nvSpPr>
            <p:cNvPr id="105" name="เมฆ 104"/>
            <p:cNvSpPr/>
            <p:nvPr/>
          </p:nvSpPr>
          <p:spPr>
            <a:xfrm rot="13496139">
              <a:off x="7474451" y="-1280294"/>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06" name="รูปภาพ 10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05410" y="63329"/>
              <a:ext cx="250890" cy="269338"/>
            </a:xfrm>
            <a:prstGeom prst="rect">
              <a:avLst/>
            </a:prstGeom>
          </p:spPr>
        </p:pic>
        <p:pic>
          <p:nvPicPr>
            <p:cNvPr id="107" name="รูปภาพ 106"/>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769085" y="406136"/>
              <a:ext cx="325391" cy="361638"/>
            </a:xfrm>
            <a:prstGeom prst="rect">
              <a:avLst/>
            </a:prstGeom>
          </p:spPr>
        </p:pic>
      </p:grpSp>
      <p:grpSp>
        <p:nvGrpSpPr>
          <p:cNvPr id="108" name="กลุ่ม 107"/>
          <p:cNvGrpSpPr/>
          <p:nvPr userDrawn="1"/>
        </p:nvGrpSpPr>
        <p:grpSpPr>
          <a:xfrm>
            <a:off x="-1447992" y="5080541"/>
            <a:ext cx="4005304" cy="3572763"/>
            <a:chOff x="-1085994" y="3810406"/>
            <a:chExt cx="3003978" cy="2679572"/>
          </a:xfrm>
        </p:grpSpPr>
        <p:sp>
          <p:nvSpPr>
            <p:cNvPr id="109" name="เมฆ 108"/>
            <p:cNvSpPr/>
            <p:nvPr/>
          </p:nvSpPr>
          <p:spPr>
            <a:xfrm rot="1140269" flipH="1">
              <a:off x="-1085994" y="4314392"/>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10" name="รูปภาพ 10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619" y="4554189"/>
              <a:ext cx="279821" cy="297874"/>
            </a:xfrm>
            <a:prstGeom prst="rect">
              <a:avLst/>
            </a:prstGeom>
          </p:spPr>
        </p:pic>
        <p:pic>
          <p:nvPicPr>
            <p:cNvPr id="111" name="รูปภาพ 1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5364329" flipV="1">
              <a:off x="342292" y="3807205"/>
              <a:ext cx="1312801" cy="1319204"/>
            </a:xfrm>
            <a:prstGeom prst="rect">
              <a:avLst/>
            </a:prstGeom>
            <a:effectLst>
              <a:outerShdw blurRad="50800" dist="38100" dir="8100000" algn="tr" rotWithShape="0">
                <a:schemeClr val="accent4">
                  <a:alpha val="40000"/>
                </a:schemeClr>
              </a:outerShdw>
            </a:effectLst>
          </p:spPr>
        </p:pic>
        <p:pic>
          <p:nvPicPr>
            <p:cNvPr id="112" name="รูปภาพ 1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4420" y="4948014"/>
              <a:ext cx="125445" cy="134669"/>
            </a:xfrm>
            <a:prstGeom prst="rect">
              <a:avLst/>
            </a:prstGeom>
          </p:spPr>
        </p:pic>
      </p:grpSp>
      <p:grpSp>
        <p:nvGrpSpPr>
          <p:cNvPr id="113" name="กลุ่ม 112"/>
          <p:cNvGrpSpPr/>
          <p:nvPr userDrawn="1"/>
        </p:nvGrpSpPr>
        <p:grpSpPr>
          <a:xfrm flipH="1">
            <a:off x="-1667293" y="-1563973"/>
            <a:ext cx="4005304" cy="3377081"/>
            <a:chOff x="-237568" y="-1513798"/>
            <a:chExt cx="3003978" cy="2532811"/>
          </a:xfrm>
          <a:effectLst>
            <a:outerShdw blurRad="50800" dist="38100" dir="8100000" algn="tr" rotWithShape="0">
              <a:schemeClr val="accent4">
                <a:alpha val="40000"/>
              </a:schemeClr>
            </a:outerShdw>
          </a:effectLst>
        </p:grpSpPr>
        <p:sp>
          <p:nvSpPr>
            <p:cNvPr id="114" name="เมฆ 113"/>
            <p:cNvSpPr/>
            <p:nvPr/>
          </p:nvSpPr>
          <p:spPr>
            <a:xfrm rot="13496139">
              <a:off x="-237568" y="-1513798"/>
              <a:ext cx="3003978" cy="2175586"/>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15" name="รูปภาพ 1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3391" y="-170175"/>
              <a:ext cx="250890" cy="269338"/>
            </a:xfrm>
            <a:prstGeom prst="rect">
              <a:avLst/>
            </a:prstGeom>
          </p:spPr>
        </p:pic>
        <p:pic>
          <p:nvPicPr>
            <p:cNvPr id="116" name="รูปภาพ 115"/>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1057066" y="172632"/>
              <a:ext cx="325391" cy="361638"/>
            </a:xfrm>
            <a:prstGeom prst="rect">
              <a:avLst/>
            </a:prstGeom>
          </p:spPr>
        </p:pic>
        <p:pic>
          <p:nvPicPr>
            <p:cNvPr id="117" name="รูปภาพ 1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4058" y="112285"/>
              <a:ext cx="1036261" cy="906728"/>
            </a:xfrm>
            <a:prstGeom prst="rect">
              <a:avLst/>
            </a:prstGeom>
            <a:effectLst>
              <a:outerShdw blurRad="50800" dist="38100" dir="2700000" algn="tl" rotWithShape="0">
                <a:schemeClr val="accent4">
                  <a:lumMod val="60000"/>
                  <a:lumOff val="40000"/>
                  <a:alpha val="40000"/>
                </a:schemeClr>
              </a:outerShdw>
            </a:effectLst>
          </p:spPr>
        </p:pic>
      </p:grpSp>
      <p:sp>
        <p:nvSpPr>
          <p:cNvPr id="5" name="ตัวแทนวันที่ 4"/>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26/05/68</a:t>
            </a:fld>
            <a:endParaRPr lang="th-TH">
              <a:solidFill>
                <a:prstClr val="black">
                  <a:tint val="75000"/>
                </a:prstClr>
              </a:solidFill>
            </a:endParaRPr>
          </a:p>
        </p:txBody>
      </p:sp>
      <p:sp>
        <p:nvSpPr>
          <p:cNvPr id="6" name="ตัวแทนท้ายกระดาษ 5"/>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7" name="ตัวแทนหมายเลขภาพนิ่ง 6"/>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sp>
        <p:nvSpPr>
          <p:cNvPr id="2" name="ชื่อเรื่อง 1"/>
          <p:cNvSpPr>
            <a:spLocks noGrp="1"/>
          </p:cNvSpPr>
          <p:nvPr>
            <p:ph type="title"/>
          </p:nvPr>
        </p:nvSpPr>
        <p:spPr>
          <a:xfrm>
            <a:off x="2802961" y="473577"/>
            <a:ext cx="8957671" cy="1339531"/>
          </a:xfrm>
          <a:prstGeom prst="rect">
            <a:avLst/>
          </a:prstGeom>
        </p:spPr>
        <p:txBody>
          <a:bodyPr anchor="b">
            <a:noAutofit/>
          </a:bodyPr>
          <a:lstStyle>
            <a:lvl1pPr algn="l">
              <a:defRPr sz="4800" b="1">
                <a:solidFill>
                  <a:srgbClr val="FFD757"/>
                </a:solidFill>
              </a:defRPr>
            </a:lvl1pPr>
          </a:lstStyle>
          <a:p>
            <a:r>
              <a:rPr lang="th-TH" dirty="0"/>
              <a:t>คลิกเพื่อแก้ไขลักษณะชื่อเรื่องต้นแบบ</a:t>
            </a:r>
          </a:p>
        </p:txBody>
      </p:sp>
      <p:sp>
        <p:nvSpPr>
          <p:cNvPr id="3" name="ตัวแทนเนื้อหา 2"/>
          <p:cNvSpPr>
            <a:spLocks noGrp="1"/>
          </p:cNvSpPr>
          <p:nvPr>
            <p:ph idx="1"/>
          </p:nvPr>
        </p:nvSpPr>
        <p:spPr>
          <a:xfrm>
            <a:off x="4766735" y="1988841"/>
            <a:ext cx="6712260" cy="960107"/>
          </a:xfrm>
          <a:prstGeom prst="rect">
            <a:avLst/>
          </a:prstGeom>
        </p:spPr>
        <p:txBody>
          <a:bodyPr>
            <a:normAutofit/>
          </a:bodyPr>
          <a:lstStyle>
            <a:lvl1pPr>
              <a:defRPr sz="2667">
                <a:latin typeface="can_NongAor" pitchFamily="2" charset="0"/>
                <a:cs typeface="can_NongAor" pitchFamily="2" charset="0"/>
              </a:defRPr>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th-TH" dirty="0"/>
              <a:t>คลิกเพื่อแก้ไขลักษณะของข้อความต้นแบบ</a:t>
            </a:r>
          </a:p>
        </p:txBody>
      </p:sp>
      <p:sp>
        <p:nvSpPr>
          <p:cNvPr id="4" name="ตัวแทนข้อความ 3"/>
          <p:cNvSpPr>
            <a:spLocks noGrp="1"/>
          </p:cNvSpPr>
          <p:nvPr>
            <p:ph type="body" sz="half" idx="2"/>
          </p:nvPr>
        </p:nvSpPr>
        <p:spPr>
          <a:xfrm>
            <a:off x="609603" y="1988841"/>
            <a:ext cx="3950228" cy="960107"/>
          </a:xfrm>
          <a:prstGeom prst="rect">
            <a:avLst/>
          </a:prstGeom>
        </p:spPr>
        <p:txBody>
          <a:bodyPr>
            <a:noAutofit/>
          </a:bodyPr>
          <a:lstStyle>
            <a:lvl1pPr marL="0" indent="0">
              <a:buNone/>
              <a:defRPr sz="3200"/>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p:txBody>
      </p:sp>
      <p:sp>
        <p:nvSpPr>
          <p:cNvPr id="118" name="ตัวแทนเนื้อหา 2"/>
          <p:cNvSpPr>
            <a:spLocks noGrp="1"/>
          </p:cNvSpPr>
          <p:nvPr>
            <p:ph idx="13"/>
          </p:nvPr>
        </p:nvSpPr>
        <p:spPr>
          <a:xfrm>
            <a:off x="4798455" y="3080489"/>
            <a:ext cx="6712260" cy="960107"/>
          </a:xfrm>
          <a:prstGeom prst="rect">
            <a:avLst/>
          </a:prstGeom>
        </p:spPr>
        <p:txBody>
          <a:bodyPr>
            <a:normAutofit/>
          </a:bodyPr>
          <a:lstStyle>
            <a:lvl1pPr>
              <a:defRPr sz="2667">
                <a:latin typeface="can_NongAor" pitchFamily="2" charset="0"/>
                <a:cs typeface="can_NongAor" pitchFamily="2" charset="0"/>
              </a:defRPr>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th-TH" dirty="0"/>
              <a:t>คลิกเพื่อแก้ไขลักษณะของข้อความต้นแบบ</a:t>
            </a:r>
          </a:p>
        </p:txBody>
      </p:sp>
      <p:sp>
        <p:nvSpPr>
          <p:cNvPr id="119" name="ตัวแทนข้อความ 3"/>
          <p:cNvSpPr>
            <a:spLocks noGrp="1"/>
          </p:cNvSpPr>
          <p:nvPr>
            <p:ph type="body" sz="half" idx="14"/>
          </p:nvPr>
        </p:nvSpPr>
        <p:spPr>
          <a:xfrm>
            <a:off x="641323" y="3080489"/>
            <a:ext cx="3950228" cy="960107"/>
          </a:xfrm>
          <a:prstGeom prst="rect">
            <a:avLst/>
          </a:prstGeom>
        </p:spPr>
        <p:txBody>
          <a:bodyPr>
            <a:noAutofit/>
          </a:bodyPr>
          <a:lstStyle>
            <a:lvl1pPr marL="0" indent="0">
              <a:buNone/>
              <a:defRPr sz="3200"/>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p:txBody>
      </p:sp>
      <p:sp>
        <p:nvSpPr>
          <p:cNvPr id="120" name="ตัวแทนเนื้อหา 2"/>
          <p:cNvSpPr>
            <a:spLocks noGrp="1"/>
          </p:cNvSpPr>
          <p:nvPr>
            <p:ph idx="15"/>
          </p:nvPr>
        </p:nvSpPr>
        <p:spPr>
          <a:xfrm>
            <a:off x="4824262" y="4219325"/>
            <a:ext cx="6712260" cy="960107"/>
          </a:xfrm>
          <a:prstGeom prst="rect">
            <a:avLst/>
          </a:prstGeom>
        </p:spPr>
        <p:txBody>
          <a:bodyPr>
            <a:normAutofit/>
          </a:bodyPr>
          <a:lstStyle>
            <a:lvl1pPr>
              <a:defRPr sz="2667">
                <a:latin typeface="can_NongAor" pitchFamily="2" charset="0"/>
                <a:cs typeface="can_NongAor" pitchFamily="2" charset="0"/>
              </a:defRPr>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th-TH" dirty="0"/>
              <a:t>คลิกเพื่อแก้ไขลักษณะของข้อความต้นแบบ</a:t>
            </a:r>
          </a:p>
        </p:txBody>
      </p:sp>
      <p:sp>
        <p:nvSpPr>
          <p:cNvPr id="121" name="ตัวแทนข้อความ 3"/>
          <p:cNvSpPr>
            <a:spLocks noGrp="1"/>
          </p:cNvSpPr>
          <p:nvPr>
            <p:ph type="body" sz="half" idx="16"/>
          </p:nvPr>
        </p:nvSpPr>
        <p:spPr>
          <a:xfrm>
            <a:off x="667131" y="4219325"/>
            <a:ext cx="3950228" cy="960107"/>
          </a:xfrm>
          <a:prstGeom prst="rect">
            <a:avLst/>
          </a:prstGeom>
        </p:spPr>
        <p:txBody>
          <a:bodyPr>
            <a:noAutofit/>
          </a:bodyPr>
          <a:lstStyle>
            <a:lvl1pPr marL="0" indent="0">
              <a:buNone/>
              <a:defRPr sz="3200"/>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p:txBody>
      </p:sp>
    </p:spTree>
    <p:extLst>
      <p:ext uri="{BB962C8B-B14F-4D97-AF65-F5344CB8AC3E}">
        <p14:creationId xmlns:p14="http://schemas.microsoft.com/office/powerpoint/2010/main" val="978450097"/>
      </p:ext>
    </p:extLst>
  </p:cSld>
  <p:clrMapOvr>
    <a:masterClrMapping/>
  </p:clrMapOvr>
  <p:transition spd="slow">
    <p:cover dir="rd"/>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35.xml"/><Relationship Id="rId7" Type="http://schemas.openxmlformats.org/officeDocument/2006/relationships/slideLayout" Target="../slideLayouts/slideLayout39.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5" Type="http://schemas.openxmlformats.org/officeDocument/2006/relationships/slideLayout" Target="../slideLayouts/slideLayout37.xml"/><Relationship Id="rId4" Type="http://schemas.openxmlformats.org/officeDocument/2006/relationships/slideLayout" Target="../slideLayouts/slideLayout36.xml"/><Relationship Id="rId9" Type="http://schemas.openxmlformats.org/officeDocument/2006/relationships/image" Target="../media/image5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32537837"/>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 id="2147483702" r:id="rId16"/>
    <p:sldLayoutId id="2147483703" r:id="rId17"/>
    <p:sldLayoutId id="2147483704" r:id="rId18"/>
    <p:sldLayoutId id="2147483705" r:id="rId19"/>
    <p:sldLayoutId id="2147483706" r:id="rId20"/>
    <p:sldLayoutId id="2147483707" r:id="rId21"/>
    <p:sldLayoutId id="2147483708" r:id="rId22"/>
    <p:sldLayoutId id="2147483709" r:id="rId23"/>
    <p:sldLayoutId id="2147483710" r:id="rId24"/>
    <p:sldLayoutId id="2147483711" r:id="rId25"/>
    <p:sldLayoutId id="2147483712" r:id="rId26"/>
    <p:sldLayoutId id="2147483760" r:id="rId27"/>
    <p:sldLayoutId id="2147483761" r:id="rId28"/>
    <p:sldLayoutId id="2147483762" r:id="rId29"/>
    <p:sldLayoutId id="2147483763" r:id="rId30"/>
    <p:sldLayoutId id="2147483764" r:id="rId31"/>
    <p:sldLayoutId id="2147483765" r:id="rId32"/>
  </p:sldLayoutIdLst>
  <p:transition spd="slow">
    <p:cover dir="rd"/>
  </p:transition>
  <p:txStyles>
    <p:titleStyle>
      <a:lvl1pPr algn="ctr" defTabSz="1219140" rtl="0" eaLnBrk="1" latinLnBrk="0" hangingPunct="1">
        <a:spcBef>
          <a:spcPct val="0"/>
        </a:spcBef>
        <a:buNone/>
        <a:defRPr sz="5867" kern="1200">
          <a:solidFill>
            <a:schemeClr val="accent4"/>
          </a:solidFill>
          <a:latin typeface="Times New Roman" panose="02020603050405020304" pitchFamily="18" charset="0"/>
          <a:ea typeface="Cambria" panose="02040503050406030204" pitchFamily="18" charset="0"/>
          <a:cs typeface="Times New Roman" panose="02020603050405020304" pitchFamily="18" charset="0"/>
        </a:defRPr>
      </a:lvl1pPr>
    </p:titleStyle>
    <p:bodyStyle>
      <a:lvl1pPr marL="457178" indent="-457178" algn="l" defTabSz="1219140" rtl="0" eaLnBrk="1" latinLnBrk="0" hangingPunct="1">
        <a:spcBef>
          <a:spcPct val="20000"/>
        </a:spcBef>
        <a:buFont typeface="Arial" pitchFamily="34" charset="0"/>
        <a:buChar char="•"/>
        <a:defRPr sz="4267" kern="1200">
          <a:solidFill>
            <a:schemeClr val="accent4"/>
          </a:solidFill>
          <a:latin typeface="Times New Roman" panose="02020603050405020304" pitchFamily="18" charset="0"/>
          <a:ea typeface="Cambria" panose="02040503050406030204" pitchFamily="18" charset="0"/>
          <a:cs typeface="Times New Roman" panose="02020603050405020304" pitchFamily="18" charset="0"/>
        </a:defRPr>
      </a:lvl1pPr>
      <a:lvl2pPr marL="990550" indent="-380981" algn="l" defTabSz="1219140" rtl="0" eaLnBrk="1" latinLnBrk="0" hangingPunct="1">
        <a:spcBef>
          <a:spcPct val="20000"/>
        </a:spcBef>
        <a:buFont typeface="Arial" pitchFamily="34" charset="0"/>
        <a:buChar char="–"/>
        <a:defRPr sz="3733" kern="1200">
          <a:solidFill>
            <a:schemeClr val="accent4"/>
          </a:solidFill>
          <a:latin typeface="Times New Roman" panose="02020603050405020304" pitchFamily="18" charset="0"/>
          <a:ea typeface="Cambria" panose="02040503050406030204" pitchFamily="18" charset="0"/>
          <a:cs typeface="Times New Roman" panose="02020603050405020304" pitchFamily="18" charset="0"/>
        </a:defRPr>
      </a:lvl2pPr>
      <a:lvl3pPr marL="1523925" indent="-304784" algn="l" defTabSz="1219140" rtl="0" eaLnBrk="1" latinLnBrk="0" hangingPunct="1">
        <a:spcBef>
          <a:spcPct val="20000"/>
        </a:spcBef>
        <a:buFont typeface="Arial" pitchFamily="34" charset="0"/>
        <a:buChar char="•"/>
        <a:defRPr sz="3200" kern="1200">
          <a:solidFill>
            <a:schemeClr val="accent4"/>
          </a:solidFill>
          <a:latin typeface="Times New Roman" panose="02020603050405020304" pitchFamily="18" charset="0"/>
          <a:ea typeface="Cambria" panose="02040503050406030204" pitchFamily="18" charset="0"/>
          <a:cs typeface="Times New Roman" panose="02020603050405020304" pitchFamily="18" charset="0"/>
        </a:defRPr>
      </a:lvl3pPr>
      <a:lvl4pPr marL="2133493" indent="-304784" algn="l" defTabSz="1219140" rtl="0" eaLnBrk="1" latinLnBrk="0" hangingPunct="1">
        <a:spcBef>
          <a:spcPct val="20000"/>
        </a:spcBef>
        <a:buFont typeface="Arial" pitchFamily="34" charset="0"/>
        <a:buChar char="–"/>
        <a:defRPr sz="2667" kern="1200">
          <a:solidFill>
            <a:schemeClr val="accent4"/>
          </a:solidFill>
          <a:latin typeface="Times New Roman" panose="02020603050405020304" pitchFamily="18" charset="0"/>
          <a:ea typeface="Cambria" panose="02040503050406030204" pitchFamily="18" charset="0"/>
          <a:cs typeface="Times New Roman" panose="02020603050405020304" pitchFamily="18" charset="0"/>
        </a:defRPr>
      </a:lvl4pPr>
      <a:lvl5pPr marL="2743062" indent="-304784" algn="l" defTabSz="1219140" rtl="0" eaLnBrk="1" latinLnBrk="0" hangingPunct="1">
        <a:spcBef>
          <a:spcPct val="20000"/>
        </a:spcBef>
        <a:buFont typeface="Arial" pitchFamily="34" charset="0"/>
        <a:buChar char="»"/>
        <a:defRPr sz="2667" kern="1200">
          <a:solidFill>
            <a:schemeClr val="accent4"/>
          </a:solidFill>
          <a:latin typeface="Times New Roman" panose="02020603050405020304" pitchFamily="18" charset="0"/>
          <a:ea typeface="Cambria" panose="02040503050406030204" pitchFamily="18" charset="0"/>
          <a:cs typeface="Times New Roman" panose="02020603050405020304" pitchFamily="18" charset="0"/>
        </a:defRPr>
      </a:lvl5pPr>
      <a:lvl6pPr marL="335263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20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77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341"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th-TH"/>
      </a:defPPr>
      <a:lvl1pPr marL="0" algn="l" defTabSz="1219140" rtl="0" eaLnBrk="1" latinLnBrk="0" hangingPunct="1">
        <a:defRPr sz="3733" kern="1200">
          <a:solidFill>
            <a:schemeClr val="tx1"/>
          </a:solidFill>
          <a:latin typeface="+mn-lt"/>
          <a:ea typeface="+mn-ea"/>
          <a:cs typeface="+mn-cs"/>
        </a:defRPr>
      </a:lvl1pPr>
      <a:lvl2pPr marL="609570" algn="l" defTabSz="1219140" rtl="0" eaLnBrk="1" latinLnBrk="0" hangingPunct="1">
        <a:defRPr sz="3733" kern="1200">
          <a:solidFill>
            <a:schemeClr val="tx1"/>
          </a:solidFill>
          <a:latin typeface="+mn-lt"/>
          <a:ea typeface="+mn-ea"/>
          <a:cs typeface="+mn-cs"/>
        </a:defRPr>
      </a:lvl2pPr>
      <a:lvl3pPr marL="1219140" algn="l" defTabSz="1219140" rtl="0" eaLnBrk="1" latinLnBrk="0" hangingPunct="1">
        <a:defRPr sz="3733" kern="1200">
          <a:solidFill>
            <a:schemeClr val="tx1"/>
          </a:solidFill>
          <a:latin typeface="+mn-lt"/>
          <a:ea typeface="+mn-ea"/>
          <a:cs typeface="+mn-cs"/>
        </a:defRPr>
      </a:lvl3pPr>
      <a:lvl4pPr marL="1828709" algn="l" defTabSz="1219140" rtl="0" eaLnBrk="1" latinLnBrk="0" hangingPunct="1">
        <a:defRPr sz="3733" kern="1200">
          <a:solidFill>
            <a:schemeClr val="tx1"/>
          </a:solidFill>
          <a:latin typeface="+mn-lt"/>
          <a:ea typeface="+mn-ea"/>
          <a:cs typeface="+mn-cs"/>
        </a:defRPr>
      </a:lvl4pPr>
      <a:lvl5pPr marL="2438278" algn="l" defTabSz="1219140" rtl="0" eaLnBrk="1" latinLnBrk="0" hangingPunct="1">
        <a:defRPr sz="3733" kern="1200">
          <a:solidFill>
            <a:schemeClr val="tx1"/>
          </a:solidFill>
          <a:latin typeface="+mn-lt"/>
          <a:ea typeface="+mn-ea"/>
          <a:cs typeface="+mn-cs"/>
        </a:defRPr>
      </a:lvl5pPr>
      <a:lvl6pPr marL="3047848" algn="l" defTabSz="1219140" rtl="0" eaLnBrk="1" latinLnBrk="0" hangingPunct="1">
        <a:defRPr sz="3733" kern="1200">
          <a:solidFill>
            <a:schemeClr val="tx1"/>
          </a:solidFill>
          <a:latin typeface="+mn-lt"/>
          <a:ea typeface="+mn-ea"/>
          <a:cs typeface="+mn-cs"/>
        </a:defRPr>
      </a:lvl6pPr>
      <a:lvl7pPr marL="3657418" algn="l" defTabSz="1219140" rtl="0" eaLnBrk="1" latinLnBrk="0" hangingPunct="1">
        <a:defRPr sz="3733" kern="1200">
          <a:solidFill>
            <a:schemeClr val="tx1"/>
          </a:solidFill>
          <a:latin typeface="+mn-lt"/>
          <a:ea typeface="+mn-ea"/>
          <a:cs typeface="+mn-cs"/>
        </a:defRPr>
      </a:lvl7pPr>
      <a:lvl8pPr marL="4266987" algn="l" defTabSz="1219140" rtl="0" eaLnBrk="1" latinLnBrk="0" hangingPunct="1">
        <a:defRPr sz="3733" kern="1200">
          <a:solidFill>
            <a:schemeClr val="tx1"/>
          </a:solidFill>
          <a:latin typeface="+mn-lt"/>
          <a:ea typeface="+mn-ea"/>
          <a:cs typeface="+mn-cs"/>
        </a:defRPr>
      </a:lvl8pPr>
      <a:lvl9pPr marL="4876557" algn="l" defTabSz="1219140" rtl="0" eaLnBrk="1" latinLnBrk="0" hangingPunct="1">
        <a:defRPr sz="3733"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8"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13"/>
          <p:cNvPicPr>
            <a:picLocks noChangeAspect="1"/>
          </p:cNvPicPr>
          <p:nvPr userDrawn="1"/>
        </p:nvPicPr>
        <p:blipFill>
          <a:blip r:embed="rId9"/>
          <a:stretch>
            <a:fillRect/>
          </a:stretch>
        </p:blipFill>
        <p:spPr>
          <a:xfrm>
            <a:off x="16042" y="0"/>
            <a:ext cx="12199153" cy="7011008"/>
          </a:xfrm>
          <a:prstGeom prst="rect">
            <a:avLst/>
          </a:prstGeom>
        </p:spPr>
      </p:pic>
    </p:spTree>
    <p:extLst>
      <p:ext uri="{BB962C8B-B14F-4D97-AF65-F5344CB8AC3E}">
        <p14:creationId xmlns:p14="http://schemas.microsoft.com/office/powerpoint/2010/main" val="131911829"/>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12.wdp"/><Relationship Id="rId13" Type="http://schemas.openxmlformats.org/officeDocument/2006/relationships/image" Target="../media/image69.png"/><Relationship Id="rId18" Type="http://schemas.openxmlformats.org/officeDocument/2006/relationships/image" Target="../media/image74.png"/><Relationship Id="rId3" Type="http://schemas.openxmlformats.org/officeDocument/2006/relationships/image" Target="../media/image62.png"/><Relationship Id="rId21" Type="http://schemas.openxmlformats.org/officeDocument/2006/relationships/image" Target="../media/image77.png"/><Relationship Id="rId7" Type="http://schemas.openxmlformats.org/officeDocument/2006/relationships/image" Target="../media/image64.png"/><Relationship Id="rId12" Type="http://schemas.openxmlformats.org/officeDocument/2006/relationships/image" Target="../media/image68.png"/><Relationship Id="rId17" Type="http://schemas.openxmlformats.org/officeDocument/2006/relationships/image" Target="../media/image73.png"/><Relationship Id="rId2" Type="http://schemas.openxmlformats.org/officeDocument/2006/relationships/image" Target="../media/image61.png"/><Relationship Id="rId16" Type="http://schemas.openxmlformats.org/officeDocument/2006/relationships/image" Target="../media/image72.png"/><Relationship Id="rId20" Type="http://schemas.openxmlformats.org/officeDocument/2006/relationships/image" Target="../media/image76.png"/><Relationship Id="rId1" Type="http://schemas.openxmlformats.org/officeDocument/2006/relationships/slideLayout" Target="../slideLayouts/slideLayout27.xml"/><Relationship Id="rId6" Type="http://schemas.microsoft.com/office/2007/relationships/hdphoto" Target="../media/hdphoto11.wdp"/><Relationship Id="rId11" Type="http://schemas.openxmlformats.org/officeDocument/2006/relationships/image" Target="../media/image67.png"/><Relationship Id="rId5" Type="http://schemas.openxmlformats.org/officeDocument/2006/relationships/image" Target="../media/image63.png"/><Relationship Id="rId15" Type="http://schemas.openxmlformats.org/officeDocument/2006/relationships/image" Target="../media/image71.png"/><Relationship Id="rId10" Type="http://schemas.openxmlformats.org/officeDocument/2006/relationships/image" Target="../media/image66.png"/><Relationship Id="rId19" Type="http://schemas.openxmlformats.org/officeDocument/2006/relationships/image" Target="../media/image75.png"/><Relationship Id="rId4" Type="http://schemas.microsoft.com/office/2007/relationships/hdphoto" Target="../media/hdphoto10.wdp"/><Relationship Id="rId9" Type="http://schemas.openxmlformats.org/officeDocument/2006/relationships/image" Target="../media/image65.png"/><Relationship Id="rId14" Type="http://schemas.openxmlformats.org/officeDocument/2006/relationships/image" Target="../media/image70.png"/></Relationships>
</file>

<file path=ppt/slides/_rels/slide10.xml.rels><?xml version="1.0" encoding="UTF-8" standalone="yes"?>
<Relationships xmlns="http://schemas.openxmlformats.org/package/2006/relationships"><Relationship Id="rId8" Type="http://schemas.openxmlformats.org/officeDocument/2006/relationships/image" Target="../media/image98.png"/><Relationship Id="rId3" Type="http://schemas.microsoft.com/office/2007/relationships/hdphoto" Target="../media/hdphoto1.wdp"/><Relationship Id="rId7"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2.png"/><Relationship Id="rId4" Type="http://schemas.openxmlformats.org/officeDocument/2006/relationships/image" Target="../media/image10.png"/><Relationship Id="rId9" Type="http://schemas.openxmlformats.org/officeDocument/2006/relationships/image" Target="../media/image99.png"/></Relationships>
</file>

<file path=ppt/slides/_rels/slide1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2.xml"/><Relationship Id="rId1" Type="http://schemas.openxmlformats.org/officeDocument/2006/relationships/slideLayout" Target="../slideLayouts/slideLayout30.xml"/><Relationship Id="rId5" Type="http://schemas.openxmlformats.org/officeDocument/2006/relationships/slide" Target="slide16.xml"/><Relationship Id="rId4" Type="http://schemas.openxmlformats.org/officeDocument/2006/relationships/image" Target="../media/image101.jpeg"/></Relationships>
</file>

<file path=ppt/slides/_rels/slide1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3.xml"/><Relationship Id="rId1" Type="http://schemas.openxmlformats.org/officeDocument/2006/relationships/slideLayout" Target="../slideLayouts/slideLayout30.xml"/><Relationship Id="rId6" Type="http://schemas.openxmlformats.org/officeDocument/2006/relationships/slide" Target="slide16.xml"/><Relationship Id="rId5" Type="http://schemas.openxmlformats.org/officeDocument/2006/relationships/image" Target="../media/image104.jpeg"/><Relationship Id="rId4" Type="http://schemas.openxmlformats.org/officeDocument/2006/relationships/image" Target="../media/image103.jpeg"/></Relationships>
</file>

<file path=ppt/slides/_rels/slide1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4.xml"/><Relationship Id="rId1" Type="http://schemas.openxmlformats.org/officeDocument/2006/relationships/slideLayout" Target="../slideLayouts/slideLayout30.xml"/><Relationship Id="rId6" Type="http://schemas.openxmlformats.org/officeDocument/2006/relationships/slide" Target="slide16.xml"/><Relationship Id="rId5" Type="http://schemas.openxmlformats.org/officeDocument/2006/relationships/image" Target="../media/image107.jpeg"/><Relationship Id="rId4" Type="http://schemas.openxmlformats.org/officeDocument/2006/relationships/image" Target="../media/image106.jpeg"/></Relationships>
</file>

<file path=ppt/slides/_rels/slide14.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5.xml"/><Relationship Id="rId1" Type="http://schemas.openxmlformats.org/officeDocument/2006/relationships/slideLayout" Target="../slideLayouts/slideLayout30.xml"/><Relationship Id="rId4" Type="http://schemas.openxmlformats.org/officeDocument/2006/relationships/slide" Target="slide16.xml"/></Relationships>
</file>

<file path=ppt/slides/_rels/slide1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6.xml"/><Relationship Id="rId1" Type="http://schemas.openxmlformats.org/officeDocument/2006/relationships/slideLayout" Target="../slideLayouts/slideLayout31.xml"/></Relationships>
</file>

<file path=ppt/slides/_rels/slide1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7.xml"/><Relationship Id="rId1" Type="http://schemas.openxmlformats.org/officeDocument/2006/relationships/slideLayout" Target="../slideLayouts/slideLayout32.xml"/></Relationships>
</file>

<file path=ppt/slides/_rels/slide1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8.xml"/><Relationship Id="rId1" Type="http://schemas.openxmlformats.org/officeDocument/2006/relationships/slideLayout" Target="../slideLayouts/slideLayout32.xml"/></Relationships>
</file>

<file path=ppt/slides/_rels/slide18.xml.rels><?xml version="1.0" encoding="UTF-8" standalone="yes"?>
<Relationships xmlns="http://schemas.openxmlformats.org/package/2006/relationships"><Relationship Id="rId8" Type="http://schemas.openxmlformats.org/officeDocument/2006/relationships/image" Target="../media/image110.png"/><Relationship Id="rId3" Type="http://schemas.microsoft.com/office/2007/relationships/hdphoto" Target="../media/hdphoto1.wdp"/><Relationship Id="rId7"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2.png"/><Relationship Id="rId4" Type="http://schemas.openxmlformats.org/officeDocument/2006/relationships/image" Target="../media/image10.png"/><Relationship Id="rId9" Type="http://schemas.openxmlformats.org/officeDocument/2006/relationships/image" Target="../media/image111.png"/></Relationships>
</file>

<file path=ppt/slides/_rels/slide19.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png"/><Relationship Id="rId1" Type="http://schemas.openxmlformats.org/officeDocument/2006/relationships/slideLayout" Target="../slideLayouts/slideLayout7.xml"/><Relationship Id="rId5" Type="http://schemas.openxmlformats.org/officeDocument/2006/relationships/image" Target="../media/image115.png"/><Relationship Id="rId4" Type="http://schemas.openxmlformats.org/officeDocument/2006/relationships/image" Target="../media/image114.jpeg"/></Relationships>
</file>

<file path=ppt/slides/_rels/slide2.xml.rels><?xml version="1.0" encoding="UTF-8" standalone="yes"?>
<Relationships xmlns="http://schemas.openxmlformats.org/package/2006/relationships"><Relationship Id="rId8" Type="http://schemas.openxmlformats.org/officeDocument/2006/relationships/image" Target="../media/image78.png"/><Relationship Id="rId3" Type="http://schemas.microsoft.com/office/2007/relationships/hdphoto" Target="../media/hdphoto1.wdp"/><Relationship Id="rId7"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2.png"/><Relationship Id="rId4" Type="http://schemas.openxmlformats.org/officeDocument/2006/relationships/image" Target="../media/image10.png"/><Relationship Id="rId9" Type="http://schemas.openxmlformats.org/officeDocument/2006/relationships/image" Target="../media/image7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9.xml"/><Relationship Id="rId7" Type="http://schemas.microsoft.com/office/2007/relationships/hdphoto" Target="../media/hdphoto14.wdp"/><Relationship Id="rId2" Type="http://schemas.openxmlformats.org/officeDocument/2006/relationships/slideLayout" Target="../slideLayouts/slideLayout28.xml"/><Relationship Id="rId1" Type="http://schemas.openxmlformats.org/officeDocument/2006/relationships/tags" Target="../tags/tag4.xml"/><Relationship Id="rId6" Type="http://schemas.openxmlformats.org/officeDocument/2006/relationships/image" Target="../media/image81.png"/><Relationship Id="rId5" Type="http://schemas.microsoft.com/office/2007/relationships/hdphoto" Target="../media/hdphoto13.wdp"/><Relationship Id="rId4" Type="http://schemas.openxmlformats.org/officeDocument/2006/relationships/image" Target="../media/image80.png"/></Relationships>
</file>

<file path=ppt/slides/_rels/slide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slideLayout" Target="../slideLayouts/slideLayout28.xml"/><Relationship Id="rId1" Type="http://schemas.openxmlformats.org/officeDocument/2006/relationships/tags" Target="../tags/tag1.xml"/><Relationship Id="rId6" Type="http://schemas.microsoft.com/office/2007/relationships/hdphoto" Target="../media/hdphoto14.wdp"/><Relationship Id="rId5" Type="http://schemas.openxmlformats.org/officeDocument/2006/relationships/image" Target="../media/image81.png"/><Relationship Id="rId4" Type="http://schemas.microsoft.com/office/2007/relationships/hdphoto" Target="../media/hdphoto13.wdp"/></Relationships>
</file>

<file path=ppt/slides/_rels/slide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6.xml"/><Relationship Id="rId4" Type="http://schemas.openxmlformats.org/officeDocument/2006/relationships/image" Target="../media/image84.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85.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8" Type="http://schemas.openxmlformats.org/officeDocument/2006/relationships/image" Target="../media/image88.jpeg"/><Relationship Id="rId3" Type="http://schemas.openxmlformats.org/officeDocument/2006/relationships/notesSlide" Target="../notesSlides/notesSlide1.xml"/><Relationship Id="rId7" Type="http://schemas.openxmlformats.org/officeDocument/2006/relationships/image" Target="../media/image87.png"/><Relationship Id="rId2" Type="http://schemas.openxmlformats.org/officeDocument/2006/relationships/slideLayout" Target="../slideLayouts/slideLayout29.xml"/><Relationship Id="rId1" Type="http://schemas.openxmlformats.org/officeDocument/2006/relationships/tags" Target="../tags/tag2.xml"/><Relationship Id="rId6" Type="http://schemas.microsoft.com/office/2007/relationships/hdphoto" Target="../media/hdphoto13.wdp"/><Relationship Id="rId5" Type="http://schemas.openxmlformats.org/officeDocument/2006/relationships/image" Target="../media/image80.png"/><Relationship Id="rId4" Type="http://schemas.openxmlformats.org/officeDocument/2006/relationships/image" Target="../media/image86.png"/></Relationships>
</file>

<file path=ppt/slides/_rels/slide7.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0.png"/><Relationship Id="rId7" Type="http://schemas.microsoft.com/office/2007/relationships/hdphoto" Target="../media/hdphoto15.wdp"/><Relationship Id="rId2" Type="http://schemas.openxmlformats.org/officeDocument/2006/relationships/slideLayout" Target="../slideLayouts/slideLayout28.xml"/><Relationship Id="rId1" Type="http://schemas.openxmlformats.org/officeDocument/2006/relationships/tags" Target="../tags/tag3.xml"/><Relationship Id="rId6" Type="http://schemas.openxmlformats.org/officeDocument/2006/relationships/image" Target="../media/image90.png"/><Relationship Id="rId5" Type="http://schemas.openxmlformats.org/officeDocument/2006/relationships/image" Target="../media/image89.png"/><Relationship Id="rId10" Type="http://schemas.microsoft.com/office/2007/relationships/hdphoto" Target="../media/hdphoto14.wdp"/><Relationship Id="rId4" Type="http://schemas.microsoft.com/office/2007/relationships/hdphoto" Target="../media/hdphoto13.wdp"/><Relationship Id="rId9" Type="http://schemas.openxmlformats.org/officeDocument/2006/relationships/image" Target="../media/image81.png"/></Relationships>
</file>

<file path=ppt/slides/_rels/slide8.xml.rels><?xml version="1.0" encoding="UTF-8" standalone="yes"?>
<Relationships xmlns="http://schemas.openxmlformats.org/package/2006/relationships"><Relationship Id="rId8" Type="http://schemas.microsoft.com/office/2007/relationships/hdphoto" Target="../media/hdphoto16.wdp"/><Relationship Id="rId3" Type="http://schemas.openxmlformats.org/officeDocument/2006/relationships/image" Target="../media/image3.png"/><Relationship Id="rId7" Type="http://schemas.openxmlformats.org/officeDocument/2006/relationships/image" Target="../media/image93.png"/><Relationship Id="rId2" Type="http://schemas.openxmlformats.org/officeDocument/2006/relationships/image" Target="../media/image2.png"/><Relationship Id="rId1" Type="http://schemas.openxmlformats.org/officeDocument/2006/relationships/slideLayout" Target="../slideLayouts/slideLayout13.xml"/><Relationship Id="rId6" Type="http://schemas.microsoft.com/office/2007/relationships/hdphoto" Target="../media/hdphoto5.wdp"/><Relationship Id="rId5" Type="http://schemas.openxmlformats.org/officeDocument/2006/relationships/image" Target="../media/image35.png"/><Relationship Id="rId4" Type="http://schemas.openxmlformats.org/officeDocument/2006/relationships/image" Target="../media/image92.png"/><Relationship Id="rId9" Type="http://schemas.openxmlformats.org/officeDocument/2006/relationships/image" Target="../media/image94.png"/></Relationships>
</file>

<file path=ppt/slides/_rels/slide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8.xml"/><Relationship Id="rId4" Type="http://schemas.openxmlformats.org/officeDocument/2006/relationships/image" Target="../media/image9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21BDF6-3CAE-C03A-CA47-3BA14FEEA2C2}"/>
            </a:ext>
          </a:extLst>
        </p:cNvPr>
        <p:cNvGrpSpPr/>
        <p:nvPr/>
      </p:nvGrpSpPr>
      <p:grpSpPr>
        <a:xfrm>
          <a:off x="0" y="0"/>
          <a:ext cx="0" cy="0"/>
          <a:chOff x="0" y="0"/>
          <a:chExt cx="0" cy="0"/>
        </a:xfrm>
      </p:grpSpPr>
      <p:pic>
        <p:nvPicPr>
          <p:cNvPr id="2" name="Google Shape;731;p2">
            <a:extLst>
              <a:ext uri="{FF2B5EF4-FFF2-40B4-BE49-F238E27FC236}">
                <a16:creationId xmlns:a16="http://schemas.microsoft.com/office/drawing/2014/main" id="{53073195-7425-D70F-01DA-8F01B7DF55E7}"/>
              </a:ext>
            </a:extLst>
          </p:cNvPr>
          <p:cNvPicPr preferRelativeResize="0"/>
          <p:nvPr/>
        </p:nvPicPr>
        <p:blipFill rotWithShape="1">
          <a:blip r:embed="rId2"/>
          <a:srcRect/>
          <a:stretch>
            <a:fillRect/>
          </a:stretch>
        </p:blipFill>
        <p:spPr>
          <a:xfrm>
            <a:off x="3601247" y="2999874"/>
            <a:ext cx="1131173" cy="601915"/>
          </a:xfrm>
          <a:prstGeom prst="rect">
            <a:avLst/>
          </a:prstGeom>
          <a:noFill/>
          <a:ln>
            <a:noFill/>
          </a:ln>
        </p:spPr>
      </p:pic>
      <p:pic>
        <p:nvPicPr>
          <p:cNvPr id="3" name="Picture 2">
            <a:extLst>
              <a:ext uri="{FF2B5EF4-FFF2-40B4-BE49-F238E27FC236}">
                <a16:creationId xmlns:a16="http://schemas.microsoft.com/office/drawing/2014/main" id="{0A1B4F75-E4D8-AB57-E235-3536FFBAE4F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4000" l="2167" r="94667"/>
                    </a14:imgEffect>
                  </a14:imgLayer>
                </a14:imgProps>
              </a:ext>
              <a:ext uri="{28A0092B-C50C-407E-A947-70E740481C1C}">
                <a14:useLocalDpi xmlns:a14="http://schemas.microsoft.com/office/drawing/2010/main" val="0"/>
              </a:ext>
            </a:extLst>
          </a:blip>
          <a:stretch>
            <a:fillRect/>
          </a:stretch>
        </p:blipFill>
        <p:spPr>
          <a:xfrm>
            <a:off x="484612" y="3632240"/>
            <a:ext cx="3097458" cy="2323094"/>
          </a:xfrm>
          <a:prstGeom prst="rect">
            <a:avLst/>
          </a:prstGeom>
        </p:spPr>
      </p:pic>
      <p:pic>
        <p:nvPicPr>
          <p:cNvPr id="4" name="Picture 3">
            <a:extLst>
              <a:ext uri="{FF2B5EF4-FFF2-40B4-BE49-F238E27FC236}">
                <a16:creationId xmlns:a16="http://schemas.microsoft.com/office/drawing/2014/main" id="{954AFDF4-4203-2846-B53D-C77A7E90A1D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flipH="1">
            <a:off x="5229725" y="4855784"/>
            <a:ext cx="3441182" cy="2061411"/>
          </a:xfrm>
          <a:prstGeom prst="rect">
            <a:avLst/>
          </a:prstGeom>
        </p:spPr>
      </p:pic>
      <p:pic>
        <p:nvPicPr>
          <p:cNvPr id="5" name="Picture 4">
            <a:extLst>
              <a:ext uri="{FF2B5EF4-FFF2-40B4-BE49-F238E27FC236}">
                <a16:creationId xmlns:a16="http://schemas.microsoft.com/office/drawing/2014/main" id="{40F4D815-D3F7-BE57-AC3D-BC9E82724E4F}"/>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3823" b="89988" l="3459" r="97755">
                        <a14:foregroundMark x1="18265" y1="67961" x2="20813" y2="73058"/>
                        <a14:foregroundMark x1="85316" y1="16990" x2="84951" y2="20631"/>
                        <a14:foregroundMark x1="88228" y1="64684" x2="89867" y2="70146"/>
                        <a14:foregroundMark x1="78944" y1="73422" x2="80036" y2="77427"/>
                        <a14:foregroundMark x1="13167" y1="14260" x2="13714" y2="18083"/>
                        <a14:foregroundMark x1="34527" y1="6553" x2="34527" y2="7828"/>
                        <a14:foregroundMark x1="52973" y1="9345" x2="53519" y2="10255"/>
                        <a14:foregroundMark x1="73422" y1="12621" x2="73604" y2="15170"/>
                        <a14:foregroundMark x1="13714" y1="77973" x2="14988" y2="79066"/>
                        <a14:foregroundMark x1="27245" y1="88774" x2="29066" y2="88774"/>
                        <a14:foregroundMark x1="68325" y1="88046" x2="69782" y2="87682"/>
                        <a14:foregroundMark x1="86044" y1="83313" x2="86954" y2="82039"/>
                        <a14:foregroundMark x1="8617" y1="19721" x2="8981" y2="19903"/>
                        <a14:foregroundMark x1="11347" y1="41262" x2="16080" y2="44903"/>
                      </a14:backgroundRemoval>
                    </a14:imgEffect>
                  </a14:imgLayer>
                </a14:imgProps>
              </a:ext>
              <a:ext uri="{28A0092B-C50C-407E-A947-70E740481C1C}">
                <a14:useLocalDpi xmlns:a14="http://schemas.microsoft.com/office/drawing/2010/main" val="0"/>
              </a:ext>
            </a:extLst>
          </a:blip>
          <a:stretch>
            <a:fillRect/>
          </a:stretch>
        </p:blipFill>
        <p:spPr>
          <a:xfrm>
            <a:off x="7140915" y="1312290"/>
            <a:ext cx="5363492" cy="5793287"/>
          </a:xfrm>
          <a:prstGeom prst="rect">
            <a:avLst/>
          </a:prstGeom>
        </p:spPr>
      </p:pic>
      <p:pic>
        <p:nvPicPr>
          <p:cNvPr id="6" name="Google Shape;729;p2">
            <a:extLst>
              <a:ext uri="{FF2B5EF4-FFF2-40B4-BE49-F238E27FC236}">
                <a16:creationId xmlns:a16="http://schemas.microsoft.com/office/drawing/2014/main" id="{CEED6594-3801-A71A-F6E9-F8227C6A1586}"/>
              </a:ext>
            </a:extLst>
          </p:cNvPr>
          <p:cNvPicPr preferRelativeResize="0"/>
          <p:nvPr/>
        </p:nvPicPr>
        <p:blipFill rotWithShape="1">
          <a:blip r:embed="rId9"/>
          <a:srcRect/>
          <a:stretch>
            <a:fillRect/>
          </a:stretch>
        </p:blipFill>
        <p:spPr>
          <a:xfrm>
            <a:off x="9475517" y="737308"/>
            <a:ext cx="1499625" cy="1092720"/>
          </a:xfrm>
          <a:prstGeom prst="rect">
            <a:avLst/>
          </a:prstGeom>
          <a:noFill/>
          <a:ln>
            <a:noFill/>
          </a:ln>
        </p:spPr>
      </p:pic>
      <p:pic>
        <p:nvPicPr>
          <p:cNvPr id="7" name="Google Shape;730;p2">
            <a:extLst>
              <a:ext uri="{FF2B5EF4-FFF2-40B4-BE49-F238E27FC236}">
                <a16:creationId xmlns:a16="http://schemas.microsoft.com/office/drawing/2014/main" id="{23F8393D-9CD3-0784-9506-BE11791E6F78}"/>
              </a:ext>
            </a:extLst>
          </p:cNvPr>
          <p:cNvPicPr preferRelativeResize="0"/>
          <p:nvPr/>
        </p:nvPicPr>
        <p:blipFill rotWithShape="1">
          <a:blip r:embed="rId10"/>
          <a:srcRect/>
          <a:stretch>
            <a:fillRect/>
          </a:stretch>
        </p:blipFill>
        <p:spPr>
          <a:xfrm flipH="1">
            <a:off x="312138" y="2036385"/>
            <a:ext cx="1484577" cy="1602286"/>
          </a:xfrm>
          <a:prstGeom prst="rect">
            <a:avLst/>
          </a:prstGeom>
          <a:noFill/>
          <a:ln>
            <a:noFill/>
          </a:ln>
        </p:spPr>
      </p:pic>
      <p:pic>
        <p:nvPicPr>
          <p:cNvPr id="8" name="Google Shape;732;p2">
            <a:extLst>
              <a:ext uri="{FF2B5EF4-FFF2-40B4-BE49-F238E27FC236}">
                <a16:creationId xmlns:a16="http://schemas.microsoft.com/office/drawing/2014/main" id="{E2314368-BC90-E4A6-16F2-D6AA3F50BF01}"/>
              </a:ext>
            </a:extLst>
          </p:cNvPr>
          <p:cNvPicPr preferRelativeResize="0"/>
          <p:nvPr/>
        </p:nvPicPr>
        <p:blipFill rotWithShape="1">
          <a:blip r:embed="rId11"/>
          <a:srcRect/>
          <a:stretch>
            <a:fillRect/>
          </a:stretch>
        </p:blipFill>
        <p:spPr>
          <a:xfrm>
            <a:off x="8262012" y="5959461"/>
            <a:ext cx="683550" cy="960480"/>
          </a:xfrm>
          <a:prstGeom prst="rect">
            <a:avLst/>
          </a:prstGeom>
          <a:noFill/>
          <a:ln>
            <a:noFill/>
          </a:ln>
        </p:spPr>
      </p:pic>
      <p:pic>
        <p:nvPicPr>
          <p:cNvPr id="9" name="Google Shape;1096;p4">
            <a:extLst>
              <a:ext uri="{FF2B5EF4-FFF2-40B4-BE49-F238E27FC236}">
                <a16:creationId xmlns:a16="http://schemas.microsoft.com/office/drawing/2014/main" id="{8505E5CA-C60B-9C3D-AB55-D5802BC922D6}"/>
              </a:ext>
            </a:extLst>
          </p:cNvPr>
          <p:cNvPicPr preferRelativeResize="0"/>
          <p:nvPr/>
        </p:nvPicPr>
        <p:blipFill rotWithShape="1">
          <a:blip r:embed="rId12"/>
          <a:srcRect/>
          <a:stretch>
            <a:fillRect/>
          </a:stretch>
        </p:blipFill>
        <p:spPr>
          <a:xfrm>
            <a:off x="3614154" y="6007610"/>
            <a:ext cx="817987" cy="717658"/>
          </a:xfrm>
          <a:prstGeom prst="rect">
            <a:avLst/>
          </a:prstGeom>
          <a:noFill/>
          <a:ln>
            <a:noFill/>
          </a:ln>
        </p:spPr>
      </p:pic>
      <p:pic>
        <p:nvPicPr>
          <p:cNvPr id="10" name="Google Shape;1098;p4">
            <a:extLst>
              <a:ext uri="{FF2B5EF4-FFF2-40B4-BE49-F238E27FC236}">
                <a16:creationId xmlns:a16="http://schemas.microsoft.com/office/drawing/2014/main" id="{9964ECFB-43F5-F1FF-6D99-8E13987DBDD0}"/>
              </a:ext>
            </a:extLst>
          </p:cNvPr>
          <p:cNvPicPr preferRelativeResize="0"/>
          <p:nvPr/>
        </p:nvPicPr>
        <p:blipFill rotWithShape="1">
          <a:blip r:embed="rId13"/>
          <a:srcRect/>
          <a:stretch>
            <a:fillRect/>
          </a:stretch>
        </p:blipFill>
        <p:spPr>
          <a:xfrm>
            <a:off x="11026937" y="4985065"/>
            <a:ext cx="628166" cy="980644"/>
          </a:xfrm>
          <a:prstGeom prst="rect">
            <a:avLst/>
          </a:prstGeom>
          <a:noFill/>
          <a:ln>
            <a:noFill/>
          </a:ln>
        </p:spPr>
      </p:pic>
      <p:pic>
        <p:nvPicPr>
          <p:cNvPr id="11" name="Google Shape;1097;p4">
            <a:extLst>
              <a:ext uri="{FF2B5EF4-FFF2-40B4-BE49-F238E27FC236}">
                <a16:creationId xmlns:a16="http://schemas.microsoft.com/office/drawing/2014/main" id="{D3D6C429-1FCB-6565-BB63-EDAC948CB87D}"/>
              </a:ext>
            </a:extLst>
          </p:cNvPr>
          <p:cNvPicPr preferRelativeResize="0"/>
          <p:nvPr/>
        </p:nvPicPr>
        <p:blipFill rotWithShape="1">
          <a:blip r:embed="rId14"/>
          <a:srcRect/>
          <a:stretch>
            <a:fillRect/>
          </a:stretch>
        </p:blipFill>
        <p:spPr>
          <a:xfrm>
            <a:off x="3026386" y="1610218"/>
            <a:ext cx="762837" cy="649416"/>
          </a:xfrm>
          <a:prstGeom prst="rect">
            <a:avLst/>
          </a:prstGeom>
          <a:noFill/>
          <a:ln>
            <a:noFill/>
          </a:ln>
        </p:spPr>
      </p:pic>
      <p:pic>
        <p:nvPicPr>
          <p:cNvPr id="12" name="Google Shape;1202;p5">
            <a:extLst>
              <a:ext uri="{FF2B5EF4-FFF2-40B4-BE49-F238E27FC236}">
                <a16:creationId xmlns:a16="http://schemas.microsoft.com/office/drawing/2014/main" id="{80C2D20C-715C-0D3F-53B0-D44219443050}"/>
              </a:ext>
            </a:extLst>
          </p:cNvPr>
          <p:cNvPicPr preferRelativeResize="0"/>
          <p:nvPr/>
        </p:nvPicPr>
        <p:blipFill rotWithShape="1">
          <a:blip r:embed="rId15"/>
          <a:srcRect/>
          <a:stretch>
            <a:fillRect/>
          </a:stretch>
        </p:blipFill>
        <p:spPr>
          <a:xfrm>
            <a:off x="6246325" y="1739548"/>
            <a:ext cx="516150" cy="180960"/>
          </a:xfrm>
          <a:prstGeom prst="rect">
            <a:avLst/>
          </a:prstGeom>
          <a:noFill/>
          <a:ln>
            <a:noFill/>
          </a:ln>
        </p:spPr>
      </p:pic>
      <p:pic>
        <p:nvPicPr>
          <p:cNvPr id="13" name="Google Shape;1202;p5">
            <a:extLst>
              <a:ext uri="{FF2B5EF4-FFF2-40B4-BE49-F238E27FC236}">
                <a16:creationId xmlns:a16="http://schemas.microsoft.com/office/drawing/2014/main" id="{BF19D483-595E-3630-3F22-FA0EEFACD1FC}"/>
              </a:ext>
            </a:extLst>
          </p:cNvPr>
          <p:cNvPicPr preferRelativeResize="0"/>
          <p:nvPr/>
        </p:nvPicPr>
        <p:blipFill rotWithShape="1">
          <a:blip r:embed="rId15"/>
          <a:srcRect/>
          <a:stretch>
            <a:fillRect/>
          </a:stretch>
        </p:blipFill>
        <p:spPr>
          <a:xfrm>
            <a:off x="7297898" y="1330832"/>
            <a:ext cx="516150" cy="144437"/>
          </a:xfrm>
          <a:prstGeom prst="rect">
            <a:avLst/>
          </a:prstGeom>
          <a:noFill/>
          <a:ln>
            <a:noFill/>
          </a:ln>
        </p:spPr>
      </p:pic>
      <p:pic>
        <p:nvPicPr>
          <p:cNvPr id="14" name="Google Shape;1637;p6">
            <a:extLst>
              <a:ext uri="{FF2B5EF4-FFF2-40B4-BE49-F238E27FC236}">
                <a16:creationId xmlns:a16="http://schemas.microsoft.com/office/drawing/2014/main" id="{237AECC9-AF27-E062-8790-5E070A006F95}"/>
              </a:ext>
            </a:extLst>
          </p:cNvPr>
          <p:cNvPicPr preferRelativeResize="0"/>
          <p:nvPr/>
        </p:nvPicPr>
        <p:blipFill rotWithShape="1">
          <a:blip r:embed="rId16"/>
          <a:srcRect/>
          <a:stretch>
            <a:fillRect/>
          </a:stretch>
        </p:blipFill>
        <p:spPr>
          <a:xfrm>
            <a:off x="4902555" y="3335379"/>
            <a:ext cx="2238975" cy="1392000"/>
          </a:xfrm>
          <a:prstGeom prst="rect">
            <a:avLst/>
          </a:prstGeom>
          <a:noFill/>
          <a:ln>
            <a:noFill/>
          </a:ln>
        </p:spPr>
      </p:pic>
      <p:pic>
        <p:nvPicPr>
          <p:cNvPr id="15" name="Google Shape;1638;p6">
            <a:extLst>
              <a:ext uri="{FF2B5EF4-FFF2-40B4-BE49-F238E27FC236}">
                <a16:creationId xmlns:a16="http://schemas.microsoft.com/office/drawing/2014/main" id="{B456C2D2-4166-B771-F321-2AAB368F8552}"/>
              </a:ext>
            </a:extLst>
          </p:cNvPr>
          <p:cNvPicPr preferRelativeResize="0"/>
          <p:nvPr/>
        </p:nvPicPr>
        <p:blipFill rotWithShape="1">
          <a:blip r:embed="rId17"/>
          <a:srcRect/>
          <a:stretch>
            <a:fillRect/>
          </a:stretch>
        </p:blipFill>
        <p:spPr>
          <a:xfrm>
            <a:off x="1054426" y="769690"/>
            <a:ext cx="1667025" cy="633360"/>
          </a:xfrm>
          <a:prstGeom prst="rect">
            <a:avLst/>
          </a:prstGeom>
          <a:noFill/>
          <a:ln>
            <a:noFill/>
          </a:ln>
        </p:spPr>
      </p:pic>
      <p:pic>
        <p:nvPicPr>
          <p:cNvPr id="17" name="Picture 16">
            <a:extLst>
              <a:ext uri="{FF2B5EF4-FFF2-40B4-BE49-F238E27FC236}">
                <a16:creationId xmlns:a16="http://schemas.microsoft.com/office/drawing/2014/main" id="{59B9B9AC-E93B-E300-B696-C0F604AA7EB3}"/>
              </a:ext>
            </a:extLst>
          </p:cNvPr>
          <p:cNvPicPr>
            <a:picLocks noChangeAspect="1"/>
          </p:cNvPicPr>
          <p:nvPr/>
        </p:nvPicPr>
        <p:blipFill>
          <a:blip r:embed="rId18"/>
          <a:stretch>
            <a:fillRect/>
          </a:stretch>
        </p:blipFill>
        <p:spPr>
          <a:xfrm>
            <a:off x="58650" y="-205004"/>
            <a:ext cx="1523956" cy="1508868"/>
          </a:xfrm>
          <a:prstGeom prst="rect">
            <a:avLst/>
          </a:prstGeom>
        </p:spPr>
      </p:pic>
      <p:grpSp>
        <p:nvGrpSpPr>
          <p:cNvPr id="18" name="Group 17">
            <a:extLst>
              <a:ext uri="{FF2B5EF4-FFF2-40B4-BE49-F238E27FC236}">
                <a16:creationId xmlns:a16="http://schemas.microsoft.com/office/drawing/2014/main" id="{9FACB6E5-4E1B-D311-69AB-7078714348F7}"/>
              </a:ext>
            </a:extLst>
          </p:cNvPr>
          <p:cNvGrpSpPr/>
          <p:nvPr/>
        </p:nvGrpSpPr>
        <p:grpSpPr>
          <a:xfrm>
            <a:off x="-1125777" y="884033"/>
            <a:ext cx="2811440" cy="1105510"/>
            <a:chOff x="-856881" y="1091821"/>
            <a:chExt cx="2811440" cy="1105510"/>
          </a:xfrm>
        </p:grpSpPr>
        <p:sp>
          <p:nvSpPr>
            <p:cNvPr id="19" name="Google Shape;1910;p31">
              <a:extLst>
                <a:ext uri="{FF2B5EF4-FFF2-40B4-BE49-F238E27FC236}">
                  <a16:creationId xmlns:a16="http://schemas.microsoft.com/office/drawing/2014/main" id="{C9105797-E299-6C50-6380-BB8148ADAE32}"/>
                </a:ext>
              </a:extLst>
            </p:cNvPr>
            <p:cNvSpPr txBox="1"/>
            <p:nvPr/>
          </p:nvSpPr>
          <p:spPr>
            <a:xfrm>
              <a:off x="-856880" y="1091821"/>
              <a:ext cx="2811439" cy="1105510"/>
            </a:xfrm>
            <a:prstGeom prst="rect">
              <a:avLst/>
            </a:prstGeom>
            <a:noFill/>
            <a:ln>
              <a:noFill/>
            </a:ln>
          </p:spPr>
          <p:txBody>
            <a:bodyPr spcFirstLastPara="1" wrap="square" lIns="121900" tIns="121900" rIns="121900" bIns="121900" numCol="1"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panose="020B0604020202020204"/>
                <a:buNone/>
                <a:defRPr sz="3600" b="0" i="0" u="none" strike="noStrike" cap="none">
                  <a:solidFill>
                    <a:schemeClr val="accent5"/>
                  </a:solidFill>
                  <a:latin typeface="Arial" panose="020B0604020202020204"/>
                  <a:ea typeface="Arial" panose="020B0604020202020204"/>
                  <a:cs typeface="Arial" panose="020B0604020202020204"/>
                  <a:sym typeface="Arial" panose="020B0604020202020204"/>
                </a:defRPr>
              </a:lvl2pPr>
              <a:lvl3pPr marR="0" lvl="2" algn="ctr" rtl="0">
                <a:lnSpc>
                  <a:spcPct val="100000"/>
                </a:lnSpc>
                <a:spcBef>
                  <a:spcPts val="0"/>
                </a:spcBef>
                <a:spcAft>
                  <a:spcPts val="0"/>
                </a:spcAft>
                <a:buClr>
                  <a:schemeClr val="accent5"/>
                </a:buClr>
                <a:buSzPts val="3600"/>
                <a:buFont typeface="Arial" panose="020B0604020202020204"/>
                <a:buNone/>
                <a:defRPr sz="3600" b="0" i="0" u="none" strike="noStrike" cap="none">
                  <a:solidFill>
                    <a:schemeClr val="accent5"/>
                  </a:solidFill>
                  <a:latin typeface="Arial" panose="020B0604020202020204"/>
                  <a:ea typeface="Arial" panose="020B0604020202020204"/>
                  <a:cs typeface="Arial" panose="020B0604020202020204"/>
                  <a:sym typeface="Arial" panose="020B0604020202020204"/>
                </a:defRPr>
              </a:lvl3pPr>
              <a:lvl4pPr marR="0" lvl="3" algn="ctr" rtl="0">
                <a:lnSpc>
                  <a:spcPct val="100000"/>
                </a:lnSpc>
                <a:spcBef>
                  <a:spcPts val="0"/>
                </a:spcBef>
                <a:spcAft>
                  <a:spcPts val="0"/>
                </a:spcAft>
                <a:buClr>
                  <a:schemeClr val="accent5"/>
                </a:buClr>
                <a:buSzPts val="3600"/>
                <a:buFont typeface="Arial" panose="020B0604020202020204"/>
                <a:buNone/>
                <a:defRPr sz="3600" b="0" i="0" u="none" strike="noStrike" cap="none">
                  <a:solidFill>
                    <a:schemeClr val="accent5"/>
                  </a:solidFill>
                  <a:latin typeface="Arial" panose="020B0604020202020204"/>
                  <a:ea typeface="Arial" panose="020B0604020202020204"/>
                  <a:cs typeface="Arial" panose="020B0604020202020204"/>
                  <a:sym typeface="Arial" panose="020B0604020202020204"/>
                </a:defRPr>
              </a:lvl4pPr>
              <a:lvl5pPr marR="0" lvl="4" algn="ctr" rtl="0">
                <a:lnSpc>
                  <a:spcPct val="100000"/>
                </a:lnSpc>
                <a:spcBef>
                  <a:spcPts val="0"/>
                </a:spcBef>
                <a:spcAft>
                  <a:spcPts val="0"/>
                </a:spcAft>
                <a:buClr>
                  <a:schemeClr val="accent5"/>
                </a:buClr>
                <a:buSzPts val="3600"/>
                <a:buFont typeface="Arial" panose="020B0604020202020204"/>
                <a:buNone/>
                <a:defRPr sz="3600" b="0" i="0" u="none" strike="noStrike" cap="none">
                  <a:solidFill>
                    <a:schemeClr val="accent5"/>
                  </a:solidFill>
                  <a:latin typeface="Arial" panose="020B0604020202020204"/>
                  <a:ea typeface="Arial" panose="020B0604020202020204"/>
                  <a:cs typeface="Arial" panose="020B0604020202020204"/>
                  <a:sym typeface="Arial" panose="020B0604020202020204"/>
                </a:defRPr>
              </a:lvl5pPr>
              <a:lvl6pPr marR="0" lvl="5" algn="ctr" rtl="0">
                <a:lnSpc>
                  <a:spcPct val="100000"/>
                </a:lnSpc>
                <a:spcBef>
                  <a:spcPts val="0"/>
                </a:spcBef>
                <a:spcAft>
                  <a:spcPts val="0"/>
                </a:spcAft>
                <a:buClr>
                  <a:schemeClr val="accent5"/>
                </a:buClr>
                <a:buSzPts val="3600"/>
                <a:buFont typeface="Arial" panose="020B0604020202020204"/>
                <a:buNone/>
                <a:defRPr sz="3600" b="0" i="0" u="none" strike="noStrike" cap="none">
                  <a:solidFill>
                    <a:schemeClr val="accent5"/>
                  </a:solidFill>
                  <a:latin typeface="Arial" panose="020B0604020202020204"/>
                  <a:ea typeface="Arial" panose="020B0604020202020204"/>
                  <a:cs typeface="Arial" panose="020B0604020202020204"/>
                  <a:sym typeface="Arial" panose="020B0604020202020204"/>
                </a:defRPr>
              </a:lvl6pPr>
              <a:lvl7pPr marR="0" lvl="6" algn="ctr" rtl="0">
                <a:lnSpc>
                  <a:spcPct val="100000"/>
                </a:lnSpc>
                <a:spcBef>
                  <a:spcPts val="0"/>
                </a:spcBef>
                <a:spcAft>
                  <a:spcPts val="0"/>
                </a:spcAft>
                <a:buClr>
                  <a:schemeClr val="accent5"/>
                </a:buClr>
                <a:buSzPts val="3600"/>
                <a:buFont typeface="Arial" panose="020B0604020202020204"/>
                <a:buNone/>
                <a:defRPr sz="3600" b="0" i="0" u="none" strike="noStrike" cap="none">
                  <a:solidFill>
                    <a:schemeClr val="accent5"/>
                  </a:solidFill>
                  <a:latin typeface="Arial" panose="020B0604020202020204"/>
                  <a:ea typeface="Arial" panose="020B0604020202020204"/>
                  <a:cs typeface="Arial" panose="020B0604020202020204"/>
                  <a:sym typeface="Arial" panose="020B0604020202020204"/>
                </a:defRPr>
              </a:lvl7pPr>
              <a:lvl8pPr marR="0" lvl="7" algn="ctr" rtl="0">
                <a:lnSpc>
                  <a:spcPct val="100000"/>
                </a:lnSpc>
                <a:spcBef>
                  <a:spcPts val="0"/>
                </a:spcBef>
                <a:spcAft>
                  <a:spcPts val="0"/>
                </a:spcAft>
                <a:buClr>
                  <a:schemeClr val="accent5"/>
                </a:buClr>
                <a:buSzPts val="3600"/>
                <a:buFont typeface="Arial" panose="020B0604020202020204"/>
                <a:buNone/>
                <a:defRPr sz="3600" b="0" i="0" u="none" strike="noStrike" cap="none">
                  <a:solidFill>
                    <a:schemeClr val="accent5"/>
                  </a:solidFill>
                  <a:latin typeface="Arial" panose="020B0604020202020204"/>
                  <a:ea typeface="Arial" panose="020B0604020202020204"/>
                  <a:cs typeface="Arial" panose="020B0604020202020204"/>
                  <a:sym typeface="Arial" panose="020B0604020202020204"/>
                </a:defRPr>
              </a:lvl8pPr>
              <a:lvl9pPr marR="0" lvl="8" algn="ctr" rtl="0">
                <a:lnSpc>
                  <a:spcPct val="100000"/>
                </a:lnSpc>
                <a:spcBef>
                  <a:spcPts val="0"/>
                </a:spcBef>
                <a:spcAft>
                  <a:spcPts val="0"/>
                </a:spcAft>
                <a:buClr>
                  <a:schemeClr val="accent5"/>
                </a:buClr>
                <a:buSzPts val="3600"/>
                <a:buFont typeface="Arial" panose="020B0604020202020204"/>
                <a:buNone/>
                <a:defRPr sz="3600" b="0" i="0" u="none" strike="noStrike" cap="none">
                  <a:solidFill>
                    <a:schemeClr val="accent5"/>
                  </a:solidFill>
                  <a:latin typeface="Arial" panose="020B0604020202020204"/>
                  <a:ea typeface="Arial" panose="020B0604020202020204"/>
                  <a:cs typeface="Arial" panose="020B0604020202020204"/>
                  <a:sym typeface="Arial" panose="020B0604020202020204"/>
                </a:defRPr>
              </a:lvl9pPr>
            </a:lstStyle>
            <a:p>
              <a:pPr marL="0" marR="0" lvl="0" indent="0" algn="r" defTabSz="1219200" rtl="0" eaLnBrk="1" fontAlgn="auto" latinLnBrk="0" hangingPunct="1">
                <a:lnSpc>
                  <a:spcPct val="100000"/>
                </a:lnSpc>
                <a:spcBef>
                  <a:spcPts val="0"/>
                </a:spcBef>
                <a:spcAft>
                  <a:spcPts val="0"/>
                </a:spcAft>
                <a:buClr>
                  <a:srgbClr val="FF8E77"/>
                </a:buClr>
                <a:buSzPts val="3600"/>
                <a:buFont typeface="Chango"/>
                <a:buNone/>
                <a:tabLst/>
                <a:defRPr/>
              </a:pPr>
              <a:r>
                <a:rPr kumimoji="0" lang="en-US" sz="2400" b="1" i="0" u="none" strike="noStrike" kern="0" cap="none" spc="0" normalizeH="0" baseline="0" noProof="0">
                  <a:ln w="60325">
                    <a:solidFill>
                      <a:prstClr val="white"/>
                    </a:solidFill>
                  </a:ln>
                  <a:solidFill>
                    <a:srgbClr val="002060"/>
                  </a:solidFill>
                  <a:effectLst>
                    <a:outerShdw blurRad="38100" dist="38100" dir="2700000" algn="tl">
                      <a:srgbClr val="000000">
                        <a:alpha val="43137"/>
                      </a:srgbClr>
                    </a:outerShdw>
                  </a:effectLst>
                  <a:uLnTx/>
                  <a:uFillTx/>
                  <a:latin typeface="#9Slide05 Aphrodite Pro" panose="02000000000000000000" pitchFamily="2" charset="0"/>
                  <a:sym typeface="Chango"/>
                </a:rPr>
                <a:t>Tiếng việt 2</a:t>
              </a:r>
            </a:p>
          </p:txBody>
        </p:sp>
        <p:sp>
          <p:nvSpPr>
            <p:cNvPr id="20" name="Google Shape;1910;p31">
              <a:extLst>
                <a:ext uri="{FF2B5EF4-FFF2-40B4-BE49-F238E27FC236}">
                  <a16:creationId xmlns:a16="http://schemas.microsoft.com/office/drawing/2014/main" id="{90909EED-5D52-D1B9-037F-5BDFC263FDFB}"/>
                </a:ext>
              </a:extLst>
            </p:cNvPr>
            <p:cNvSpPr txBox="1"/>
            <p:nvPr/>
          </p:nvSpPr>
          <p:spPr>
            <a:xfrm>
              <a:off x="-856881" y="1091821"/>
              <a:ext cx="2811439" cy="1105510"/>
            </a:xfrm>
            <a:prstGeom prst="rect">
              <a:avLst/>
            </a:prstGeom>
            <a:noFill/>
            <a:ln>
              <a:noFill/>
            </a:ln>
          </p:spPr>
          <p:txBody>
            <a:bodyPr spcFirstLastPara="1" wrap="square" lIns="121900" tIns="121900" rIns="121900" bIns="121900" numCol="1"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panose="020B0604020202020204"/>
                <a:buNone/>
                <a:defRPr sz="3600" b="0" i="0" u="none" strike="noStrike" cap="none">
                  <a:solidFill>
                    <a:schemeClr val="accent5"/>
                  </a:solidFill>
                  <a:latin typeface="Arial" panose="020B0604020202020204"/>
                  <a:ea typeface="Arial" panose="020B0604020202020204"/>
                  <a:cs typeface="Arial" panose="020B0604020202020204"/>
                  <a:sym typeface="Arial" panose="020B0604020202020204"/>
                </a:defRPr>
              </a:lvl2pPr>
              <a:lvl3pPr marR="0" lvl="2" algn="ctr" rtl="0">
                <a:lnSpc>
                  <a:spcPct val="100000"/>
                </a:lnSpc>
                <a:spcBef>
                  <a:spcPts val="0"/>
                </a:spcBef>
                <a:spcAft>
                  <a:spcPts val="0"/>
                </a:spcAft>
                <a:buClr>
                  <a:schemeClr val="accent5"/>
                </a:buClr>
                <a:buSzPts val="3600"/>
                <a:buFont typeface="Arial" panose="020B0604020202020204"/>
                <a:buNone/>
                <a:defRPr sz="3600" b="0" i="0" u="none" strike="noStrike" cap="none">
                  <a:solidFill>
                    <a:schemeClr val="accent5"/>
                  </a:solidFill>
                  <a:latin typeface="Arial" panose="020B0604020202020204"/>
                  <a:ea typeface="Arial" panose="020B0604020202020204"/>
                  <a:cs typeface="Arial" panose="020B0604020202020204"/>
                  <a:sym typeface="Arial" panose="020B0604020202020204"/>
                </a:defRPr>
              </a:lvl3pPr>
              <a:lvl4pPr marR="0" lvl="3" algn="ctr" rtl="0">
                <a:lnSpc>
                  <a:spcPct val="100000"/>
                </a:lnSpc>
                <a:spcBef>
                  <a:spcPts val="0"/>
                </a:spcBef>
                <a:spcAft>
                  <a:spcPts val="0"/>
                </a:spcAft>
                <a:buClr>
                  <a:schemeClr val="accent5"/>
                </a:buClr>
                <a:buSzPts val="3600"/>
                <a:buFont typeface="Arial" panose="020B0604020202020204"/>
                <a:buNone/>
                <a:defRPr sz="3600" b="0" i="0" u="none" strike="noStrike" cap="none">
                  <a:solidFill>
                    <a:schemeClr val="accent5"/>
                  </a:solidFill>
                  <a:latin typeface="Arial" panose="020B0604020202020204"/>
                  <a:ea typeface="Arial" panose="020B0604020202020204"/>
                  <a:cs typeface="Arial" panose="020B0604020202020204"/>
                  <a:sym typeface="Arial" panose="020B0604020202020204"/>
                </a:defRPr>
              </a:lvl4pPr>
              <a:lvl5pPr marR="0" lvl="4" algn="ctr" rtl="0">
                <a:lnSpc>
                  <a:spcPct val="100000"/>
                </a:lnSpc>
                <a:spcBef>
                  <a:spcPts val="0"/>
                </a:spcBef>
                <a:spcAft>
                  <a:spcPts val="0"/>
                </a:spcAft>
                <a:buClr>
                  <a:schemeClr val="accent5"/>
                </a:buClr>
                <a:buSzPts val="3600"/>
                <a:buFont typeface="Arial" panose="020B0604020202020204"/>
                <a:buNone/>
                <a:defRPr sz="3600" b="0" i="0" u="none" strike="noStrike" cap="none">
                  <a:solidFill>
                    <a:schemeClr val="accent5"/>
                  </a:solidFill>
                  <a:latin typeface="Arial" panose="020B0604020202020204"/>
                  <a:ea typeface="Arial" panose="020B0604020202020204"/>
                  <a:cs typeface="Arial" panose="020B0604020202020204"/>
                  <a:sym typeface="Arial" panose="020B0604020202020204"/>
                </a:defRPr>
              </a:lvl5pPr>
              <a:lvl6pPr marR="0" lvl="5" algn="ctr" rtl="0">
                <a:lnSpc>
                  <a:spcPct val="100000"/>
                </a:lnSpc>
                <a:spcBef>
                  <a:spcPts val="0"/>
                </a:spcBef>
                <a:spcAft>
                  <a:spcPts val="0"/>
                </a:spcAft>
                <a:buClr>
                  <a:schemeClr val="accent5"/>
                </a:buClr>
                <a:buSzPts val="3600"/>
                <a:buFont typeface="Arial" panose="020B0604020202020204"/>
                <a:buNone/>
                <a:defRPr sz="3600" b="0" i="0" u="none" strike="noStrike" cap="none">
                  <a:solidFill>
                    <a:schemeClr val="accent5"/>
                  </a:solidFill>
                  <a:latin typeface="Arial" panose="020B0604020202020204"/>
                  <a:ea typeface="Arial" panose="020B0604020202020204"/>
                  <a:cs typeface="Arial" panose="020B0604020202020204"/>
                  <a:sym typeface="Arial" panose="020B0604020202020204"/>
                </a:defRPr>
              </a:lvl6pPr>
              <a:lvl7pPr marR="0" lvl="6" algn="ctr" rtl="0">
                <a:lnSpc>
                  <a:spcPct val="100000"/>
                </a:lnSpc>
                <a:spcBef>
                  <a:spcPts val="0"/>
                </a:spcBef>
                <a:spcAft>
                  <a:spcPts val="0"/>
                </a:spcAft>
                <a:buClr>
                  <a:schemeClr val="accent5"/>
                </a:buClr>
                <a:buSzPts val="3600"/>
                <a:buFont typeface="Arial" panose="020B0604020202020204"/>
                <a:buNone/>
                <a:defRPr sz="3600" b="0" i="0" u="none" strike="noStrike" cap="none">
                  <a:solidFill>
                    <a:schemeClr val="accent5"/>
                  </a:solidFill>
                  <a:latin typeface="Arial" panose="020B0604020202020204"/>
                  <a:ea typeface="Arial" panose="020B0604020202020204"/>
                  <a:cs typeface="Arial" panose="020B0604020202020204"/>
                  <a:sym typeface="Arial" panose="020B0604020202020204"/>
                </a:defRPr>
              </a:lvl7pPr>
              <a:lvl8pPr marR="0" lvl="7" algn="ctr" rtl="0">
                <a:lnSpc>
                  <a:spcPct val="100000"/>
                </a:lnSpc>
                <a:spcBef>
                  <a:spcPts val="0"/>
                </a:spcBef>
                <a:spcAft>
                  <a:spcPts val="0"/>
                </a:spcAft>
                <a:buClr>
                  <a:schemeClr val="accent5"/>
                </a:buClr>
                <a:buSzPts val="3600"/>
                <a:buFont typeface="Arial" panose="020B0604020202020204"/>
                <a:buNone/>
                <a:defRPr sz="3600" b="0" i="0" u="none" strike="noStrike" cap="none">
                  <a:solidFill>
                    <a:schemeClr val="accent5"/>
                  </a:solidFill>
                  <a:latin typeface="Arial" panose="020B0604020202020204"/>
                  <a:ea typeface="Arial" panose="020B0604020202020204"/>
                  <a:cs typeface="Arial" panose="020B0604020202020204"/>
                  <a:sym typeface="Arial" panose="020B0604020202020204"/>
                </a:defRPr>
              </a:lvl8pPr>
              <a:lvl9pPr marR="0" lvl="8" algn="ctr" rtl="0">
                <a:lnSpc>
                  <a:spcPct val="100000"/>
                </a:lnSpc>
                <a:spcBef>
                  <a:spcPts val="0"/>
                </a:spcBef>
                <a:spcAft>
                  <a:spcPts val="0"/>
                </a:spcAft>
                <a:buClr>
                  <a:schemeClr val="accent5"/>
                </a:buClr>
                <a:buSzPts val="3600"/>
                <a:buFont typeface="Arial" panose="020B0604020202020204"/>
                <a:buNone/>
                <a:defRPr sz="3600" b="0" i="0" u="none" strike="noStrike" cap="none">
                  <a:solidFill>
                    <a:schemeClr val="accent5"/>
                  </a:solidFill>
                  <a:latin typeface="Arial" panose="020B0604020202020204"/>
                  <a:ea typeface="Arial" panose="020B0604020202020204"/>
                  <a:cs typeface="Arial" panose="020B0604020202020204"/>
                  <a:sym typeface="Arial" panose="020B0604020202020204"/>
                </a:defRPr>
              </a:lvl9pPr>
            </a:lstStyle>
            <a:p>
              <a:pPr marL="0" marR="0" lvl="0" indent="0" algn="r" defTabSz="1219200" rtl="0" eaLnBrk="1" fontAlgn="auto" latinLnBrk="0" hangingPunct="1">
                <a:lnSpc>
                  <a:spcPct val="100000"/>
                </a:lnSpc>
                <a:spcBef>
                  <a:spcPts val="0"/>
                </a:spcBef>
                <a:spcAft>
                  <a:spcPts val="0"/>
                </a:spcAft>
                <a:buClr>
                  <a:srgbClr val="FF8E77"/>
                </a:buClr>
                <a:buSzPts val="3600"/>
                <a:buFont typeface="Chango"/>
                <a:buNone/>
                <a:tabLst/>
                <a:defRPr/>
              </a:pPr>
              <a:r>
                <a:rPr kumimoji="0" lang="en-US" sz="2400" b="1" i="0" u="none" strike="noStrike" kern="0" cap="none" spc="0" normalizeH="0" baseline="0" noProof="0">
                  <a:ln>
                    <a:noFill/>
                  </a:ln>
                  <a:solidFill>
                    <a:srgbClr val="002060"/>
                  </a:solidFill>
                  <a:effectLst>
                    <a:outerShdw blurRad="38100" dist="38100" dir="2700000" algn="tl">
                      <a:srgbClr val="000000">
                        <a:alpha val="43137"/>
                      </a:srgbClr>
                    </a:outerShdw>
                  </a:effectLst>
                  <a:uLnTx/>
                  <a:uFillTx/>
                  <a:latin typeface="#9Slide05 Aphrodite Pro" panose="02000000000000000000" pitchFamily="2" charset="0"/>
                  <a:sym typeface="Chango"/>
                </a:rPr>
                <a:t>Tiếng việt 2</a:t>
              </a:r>
            </a:p>
          </p:txBody>
        </p:sp>
      </p:grpSp>
      <p:pic>
        <p:nvPicPr>
          <p:cNvPr id="16" name="Picture 15">
            <a:extLst>
              <a:ext uri="{FF2B5EF4-FFF2-40B4-BE49-F238E27FC236}">
                <a16:creationId xmlns:a16="http://schemas.microsoft.com/office/drawing/2014/main" id="{800EBE88-9AF7-C7B9-3AD9-163FACCD143A}"/>
              </a:ext>
            </a:extLst>
          </p:cNvPr>
          <p:cNvPicPr>
            <a:picLocks noChangeAspect="1"/>
          </p:cNvPicPr>
          <p:nvPr/>
        </p:nvPicPr>
        <p:blipFill>
          <a:blip r:embed="rId19"/>
          <a:stretch>
            <a:fillRect/>
          </a:stretch>
        </p:blipFill>
        <p:spPr>
          <a:xfrm>
            <a:off x="-283180" y="2206095"/>
            <a:ext cx="8900025" cy="1307953"/>
          </a:xfrm>
          <a:prstGeom prst="rect">
            <a:avLst/>
          </a:prstGeom>
        </p:spPr>
      </p:pic>
      <p:pic>
        <p:nvPicPr>
          <p:cNvPr id="25" name="Picture 24">
            <a:extLst>
              <a:ext uri="{FF2B5EF4-FFF2-40B4-BE49-F238E27FC236}">
                <a16:creationId xmlns:a16="http://schemas.microsoft.com/office/drawing/2014/main" id="{0E60C10D-106F-489E-9181-CD3C8AF9954E}"/>
              </a:ext>
            </a:extLst>
          </p:cNvPr>
          <p:cNvPicPr>
            <a:picLocks noChangeAspect="1"/>
          </p:cNvPicPr>
          <p:nvPr/>
        </p:nvPicPr>
        <p:blipFill>
          <a:blip r:embed="rId20"/>
          <a:stretch>
            <a:fillRect/>
          </a:stretch>
        </p:blipFill>
        <p:spPr>
          <a:xfrm>
            <a:off x="1029160" y="3045103"/>
            <a:ext cx="10175106" cy="3792041"/>
          </a:xfrm>
          <a:prstGeom prst="rect">
            <a:avLst/>
          </a:prstGeom>
        </p:spPr>
      </p:pic>
      <p:pic>
        <p:nvPicPr>
          <p:cNvPr id="22" name="Picture 21" descr="A yellow circles with red lines&#10;&#10;AI-generated content may be incorrect.">
            <a:extLst>
              <a:ext uri="{FF2B5EF4-FFF2-40B4-BE49-F238E27FC236}">
                <a16:creationId xmlns:a16="http://schemas.microsoft.com/office/drawing/2014/main" id="{57A5096D-4CFE-CCFD-46B5-0634B0304742}"/>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3573780" y="498158"/>
            <a:ext cx="2849880" cy="1706032"/>
          </a:xfrm>
          <a:prstGeom prst="rect">
            <a:avLst/>
          </a:prstGeom>
        </p:spPr>
      </p:pic>
    </p:spTree>
    <p:extLst>
      <p:ext uri="{BB962C8B-B14F-4D97-AF65-F5344CB8AC3E}">
        <p14:creationId xmlns:p14="http://schemas.microsoft.com/office/powerpoint/2010/main" val="970547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2750" fill="hold"/>
                                        <p:tgtEl>
                                          <p:spTgt spid="3"/>
                                        </p:tgtEl>
                                        <p:attrNameLst>
                                          <p:attrName>ppt_x</p:attrName>
                                        </p:attrNameLst>
                                      </p:cBhvr>
                                      <p:tavLst>
                                        <p:tav tm="0">
                                          <p:val>
                                            <p:strVal val="0-#ppt_w/2"/>
                                          </p:val>
                                        </p:tav>
                                        <p:tav tm="100000">
                                          <p:val>
                                            <p:strVal val="#ppt_x"/>
                                          </p:val>
                                        </p:tav>
                                      </p:tavLst>
                                    </p:anim>
                                    <p:anim calcmode="lin" valueType="num">
                                      <p:cBhvr additive="base">
                                        <p:cTn id="8" dur="275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randombar(horizontal)">
                                      <p:cBhvr>
                                        <p:cTn id="13" dur="500"/>
                                        <p:tgtEl>
                                          <p:spTgt spid="16"/>
                                        </p:tgtEl>
                                      </p:cBhvr>
                                    </p:animEffect>
                                  </p:childTnLst>
                                </p:cTn>
                              </p:par>
                              <p:par>
                                <p:cTn id="14" presetID="14" presetClass="entr" presetSubtype="10" fill="hold"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randombar(horizontal)">
                                      <p:cBhvr>
                                        <p:cTn id="16" dur="500"/>
                                        <p:tgtEl>
                                          <p:spTgt spid="25"/>
                                        </p:tgtEl>
                                      </p:cBhvr>
                                    </p:animEffect>
                                  </p:childTnLst>
                                </p:cTn>
                              </p:par>
                              <p:par>
                                <p:cTn id="17" presetID="8" presetClass="emph" presetSubtype="0" fill="hold" nodeType="withEffect">
                                  <p:stCondLst>
                                    <p:cond delay="0"/>
                                  </p:stCondLst>
                                  <p:childTnLst>
                                    <p:animRot by="21600000">
                                      <p:cBhvr>
                                        <p:cTn id="18" dur="4750" fill="hold"/>
                                        <p:tgtEl>
                                          <p:spTgt spid="6"/>
                                        </p:tgtEl>
                                        <p:attrNameLst>
                                          <p:attrName>r</p:attrName>
                                        </p:attrNameLst>
                                      </p:cBhvr>
                                    </p:animRot>
                                  </p:childTnLst>
                                </p:cTn>
                              </p:par>
                              <p:par>
                                <p:cTn id="19" presetID="32" presetClass="emph" presetSubtype="0" fill="hold" nodeType="withEffect">
                                  <p:stCondLst>
                                    <p:cond delay="0"/>
                                  </p:stCondLst>
                                  <p:childTnLst>
                                    <p:animRot by="120000">
                                      <p:cBhvr>
                                        <p:cTn id="20" dur="300" fill="hold">
                                          <p:stCondLst>
                                            <p:cond delay="0"/>
                                          </p:stCondLst>
                                        </p:cTn>
                                        <p:tgtEl>
                                          <p:spTgt spid="7"/>
                                        </p:tgtEl>
                                        <p:attrNameLst>
                                          <p:attrName>r</p:attrName>
                                        </p:attrNameLst>
                                      </p:cBhvr>
                                    </p:animRot>
                                    <p:animRot by="-240000">
                                      <p:cBhvr>
                                        <p:cTn id="21" dur="600" fill="hold">
                                          <p:stCondLst>
                                            <p:cond delay="600"/>
                                          </p:stCondLst>
                                        </p:cTn>
                                        <p:tgtEl>
                                          <p:spTgt spid="7"/>
                                        </p:tgtEl>
                                        <p:attrNameLst>
                                          <p:attrName>r</p:attrName>
                                        </p:attrNameLst>
                                      </p:cBhvr>
                                    </p:animRot>
                                    <p:animRot by="240000">
                                      <p:cBhvr>
                                        <p:cTn id="22" dur="600" fill="hold">
                                          <p:stCondLst>
                                            <p:cond delay="1200"/>
                                          </p:stCondLst>
                                        </p:cTn>
                                        <p:tgtEl>
                                          <p:spTgt spid="7"/>
                                        </p:tgtEl>
                                        <p:attrNameLst>
                                          <p:attrName>r</p:attrName>
                                        </p:attrNameLst>
                                      </p:cBhvr>
                                    </p:animRot>
                                    <p:animRot by="-240000">
                                      <p:cBhvr>
                                        <p:cTn id="23" dur="600" fill="hold">
                                          <p:stCondLst>
                                            <p:cond delay="1800"/>
                                          </p:stCondLst>
                                        </p:cTn>
                                        <p:tgtEl>
                                          <p:spTgt spid="7"/>
                                        </p:tgtEl>
                                        <p:attrNameLst>
                                          <p:attrName>r</p:attrName>
                                        </p:attrNameLst>
                                      </p:cBhvr>
                                    </p:animRot>
                                    <p:animRot by="120000">
                                      <p:cBhvr>
                                        <p:cTn id="24" dur="600" fill="hold">
                                          <p:stCondLst>
                                            <p:cond delay="2400"/>
                                          </p:stCondLst>
                                        </p:cTn>
                                        <p:tgtEl>
                                          <p:spTgt spid="7"/>
                                        </p:tgtEl>
                                        <p:attrNameLst>
                                          <p:attrName>r</p:attrName>
                                        </p:attrNameLst>
                                      </p:cBhvr>
                                    </p:animRot>
                                  </p:childTnLst>
                                </p:cTn>
                              </p:par>
                              <p:par>
                                <p:cTn id="25" presetID="14" presetClass="entr" presetSubtype="10"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randombar(horizontal)">
                                      <p:cBhvr>
                                        <p:cTn id="2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A6F811-2D11-3243-E003-E48EAAA5F806}"/>
            </a:ext>
          </a:extLst>
        </p:cNvPr>
        <p:cNvGrpSpPr/>
        <p:nvPr/>
      </p:nvGrpSpPr>
      <p:grpSpPr>
        <a:xfrm>
          <a:off x="0" y="0"/>
          <a:ext cx="0" cy="0"/>
          <a:chOff x="0" y="0"/>
          <a:chExt cx="0" cy="0"/>
        </a:xfrm>
      </p:grpSpPr>
      <p:sp>
        <p:nvSpPr>
          <p:cNvPr id="61" name="เมฆ 60">
            <a:extLst>
              <a:ext uri="{FF2B5EF4-FFF2-40B4-BE49-F238E27FC236}">
                <a16:creationId xmlns:a16="http://schemas.microsoft.com/office/drawing/2014/main" id="{3603115F-49BB-3D0B-803E-837B22BA6A93}"/>
              </a:ext>
            </a:extLst>
          </p:cNvPr>
          <p:cNvSpPr/>
          <p:nvPr/>
        </p:nvSpPr>
        <p:spPr>
          <a:xfrm rot="1140269" flipH="1">
            <a:off x="9734200" y="-1343608"/>
            <a:ext cx="4005304" cy="2900781"/>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52" name="รูปภาพ 51">
            <a:extLst>
              <a:ext uri="{FF2B5EF4-FFF2-40B4-BE49-F238E27FC236}">
                <a16:creationId xmlns:a16="http://schemas.microsoft.com/office/drawing/2014/main" id="{9742E9D6-85EB-2A44-1DA6-A6C0D9F2223B}"/>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11047546" y="2539621"/>
            <a:ext cx="433855" cy="482184"/>
          </a:xfrm>
          <a:prstGeom prst="rect">
            <a:avLst/>
          </a:prstGeom>
        </p:spPr>
      </p:pic>
      <p:pic>
        <p:nvPicPr>
          <p:cNvPr id="3" name="รูปภาพ 2">
            <a:extLst>
              <a:ext uri="{FF2B5EF4-FFF2-40B4-BE49-F238E27FC236}">
                <a16:creationId xmlns:a16="http://schemas.microsoft.com/office/drawing/2014/main" id="{6D941745-2ACB-C85A-F0DB-8873D5AD1C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71521" y="1091042"/>
            <a:ext cx="552659" cy="593295"/>
          </a:xfrm>
          <a:prstGeom prst="rect">
            <a:avLst/>
          </a:prstGeom>
        </p:spPr>
      </p:pic>
      <p:pic>
        <p:nvPicPr>
          <p:cNvPr id="40" name="รูปภาพ 39">
            <a:extLst>
              <a:ext uri="{FF2B5EF4-FFF2-40B4-BE49-F238E27FC236}">
                <a16:creationId xmlns:a16="http://schemas.microsoft.com/office/drawing/2014/main" id="{72EFECEB-0194-9B88-A54F-885DEBD45C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35452" y="314700"/>
            <a:ext cx="755841" cy="804605"/>
          </a:xfrm>
          <a:prstGeom prst="rect">
            <a:avLst/>
          </a:prstGeom>
        </p:spPr>
      </p:pic>
      <p:pic>
        <p:nvPicPr>
          <p:cNvPr id="41" name="รูปภาพ 40">
            <a:extLst>
              <a:ext uri="{FF2B5EF4-FFF2-40B4-BE49-F238E27FC236}">
                <a16:creationId xmlns:a16="http://schemas.microsoft.com/office/drawing/2014/main" id="{BE534494-CD0A-A64E-4632-704D240847B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63722" y="1448659"/>
            <a:ext cx="861497" cy="967152"/>
          </a:xfrm>
          <a:prstGeom prst="rect">
            <a:avLst/>
          </a:prstGeom>
        </p:spPr>
      </p:pic>
      <p:pic>
        <p:nvPicPr>
          <p:cNvPr id="45" name="รูปภาพ 44">
            <a:extLst>
              <a:ext uri="{FF2B5EF4-FFF2-40B4-BE49-F238E27FC236}">
                <a16:creationId xmlns:a16="http://schemas.microsoft.com/office/drawing/2014/main" id="{CAF3665A-CCBE-5A18-07E1-A3EC72E303C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518235" y="184345"/>
            <a:ext cx="1549808" cy="1356081"/>
          </a:xfrm>
          <a:prstGeom prst="rect">
            <a:avLst/>
          </a:prstGeom>
        </p:spPr>
      </p:pic>
      <p:pic>
        <p:nvPicPr>
          <p:cNvPr id="2" name="Picture 1">
            <a:extLst>
              <a:ext uri="{FF2B5EF4-FFF2-40B4-BE49-F238E27FC236}">
                <a16:creationId xmlns:a16="http://schemas.microsoft.com/office/drawing/2014/main" id="{4772B477-BACE-DDCF-E879-2FDA6612BD5E}"/>
              </a:ext>
            </a:extLst>
          </p:cNvPr>
          <p:cNvPicPr>
            <a:picLocks noChangeAspect="1"/>
          </p:cNvPicPr>
          <p:nvPr/>
        </p:nvPicPr>
        <p:blipFill>
          <a:blip r:embed="rId8"/>
          <a:stretch>
            <a:fillRect/>
          </a:stretch>
        </p:blipFill>
        <p:spPr>
          <a:xfrm>
            <a:off x="3795050" y="1433886"/>
            <a:ext cx="4602879" cy="1188823"/>
          </a:xfrm>
          <a:prstGeom prst="rect">
            <a:avLst/>
          </a:prstGeom>
        </p:spPr>
      </p:pic>
      <p:pic>
        <p:nvPicPr>
          <p:cNvPr id="4" name="Picture 3">
            <a:extLst>
              <a:ext uri="{FF2B5EF4-FFF2-40B4-BE49-F238E27FC236}">
                <a16:creationId xmlns:a16="http://schemas.microsoft.com/office/drawing/2014/main" id="{D807AF20-911E-4239-8C69-7BF44397DF94}"/>
              </a:ext>
            </a:extLst>
          </p:cNvPr>
          <p:cNvPicPr>
            <a:picLocks noChangeAspect="1"/>
          </p:cNvPicPr>
          <p:nvPr/>
        </p:nvPicPr>
        <p:blipFill>
          <a:blip r:embed="rId9"/>
          <a:stretch>
            <a:fillRect/>
          </a:stretch>
        </p:blipFill>
        <p:spPr>
          <a:xfrm>
            <a:off x="1658217" y="2936277"/>
            <a:ext cx="8876545" cy="1755800"/>
          </a:xfrm>
          <a:prstGeom prst="rect">
            <a:avLst/>
          </a:prstGeom>
        </p:spPr>
      </p:pic>
    </p:spTree>
    <p:extLst>
      <p:ext uri="{BB962C8B-B14F-4D97-AF65-F5344CB8AC3E}">
        <p14:creationId xmlns:p14="http://schemas.microsoft.com/office/powerpoint/2010/main" val="2253582058"/>
      </p:ext>
    </p:extLst>
  </p:cSld>
  <p:clrMapOvr>
    <a:masterClrMapping/>
  </p:clrMapOvr>
  <p:transition spd="slow">
    <p:cover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551">
          <a:extLst>
            <a:ext uri="{FF2B5EF4-FFF2-40B4-BE49-F238E27FC236}">
              <a16:creationId xmlns:a16="http://schemas.microsoft.com/office/drawing/2014/main" id="{AB25EC78-43E1-932F-5864-78D3D3420B01}"/>
            </a:ext>
          </a:extLst>
        </p:cNvPr>
        <p:cNvGrpSpPr/>
        <p:nvPr/>
      </p:nvGrpSpPr>
      <p:grpSpPr>
        <a:xfrm>
          <a:off x="0" y="0"/>
          <a:ext cx="0" cy="0"/>
          <a:chOff x="0" y="0"/>
          <a:chExt cx="0" cy="0"/>
        </a:xfrm>
      </p:grpSpPr>
      <p:grpSp>
        <p:nvGrpSpPr>
          <p:cNvPr id="2594" name="Google Shape;2594;p29">
            <a:extLst>
              <a:ext uri="{FF2B5EF4-FFF2-40B4-BE49-F238E27FC236}">
                <a16:creationId xmlns:a16="http://schemas.microsoft.com/office/drawing/2014/main" id="{6E3046F7-8D8D-587E-6608-CD91A83FD8CC}"/>
              </a:ext>
            </a:extLst>
          </p:cNvPr>
          <p:cNvGrpSpPr/>
          <p:nvPr/>
        </p:nvGrpSpPr>
        <p:grpSpPr>
          <a:xfrm>
            <a:off x="10587648" y="406125"/>
            <a:ext cx="1348500" cy="1561460"/>
            <a:chOff x="5383558" y="3893503"/>
            <a:chExt cx="889726" cy="1030156"/>
          </a:xfrm>
        </p:grpSpPr>
        <p:sp>
          <p:nvSpPr>
            <p:cNvPr id="2595" name="Google Shape;2595;p29">
              <a:extLst>
                <a:ext uri="{FF2B5EF4-FFF2-40B4-BE49-F238E27FC236}">
                  <a16:creationId xmlns:a16="http://schemas.microsoft.com/office/drawing/2014/main" id="{7A8D8478-CE8E-601D-D569-46E9B5ACC2B3}"/>
                </a:ext>
              </a:extLst>
            </p:cNvPr>
            <p:cNvSpPr/>
            <p:nvPr/>
          </p:nvSpPr>
          <p:spPr>
            <a:xfrm>
              <a:off x="5743970" y="4225454"/>
              <a:ext cx="485728" cy="323485"/>
            </a:xfrm>
            <a:custGeom>
              <a:avLst/>
              <a:gdLst/>
              <a:ahLst/>
              <a:cxnLst/>
              <a:rect l="l" t="t" r="r" b="b"/>
              <a:pathLst>
                <a:path w="11179" h="7445" extrusionOk="0">
                  <a:moveTo>
                    <a:pt x="4718" y="1"/>
                  </a:moveTo>
                  <a:cubicBezTo>
                    <a:pt x="4038" y="1"/>
                    <a:pt x="3349" y="150"/>
                    <a:pt x="2683" y="477"/>
                  </a:cubicBezTo>
                  <a:cubicBezTo>
                    <a:pt x="1530" y="1053"/>
                    <a:pt x="627" y="2056"/>
                    <a:pt x="1" y="3159"/>
                  </a:cubicBezTo>
                  <a:cubicBezTo>
                    <a:pt x="26" y="3184"/>
                    <a:pt x="51" y="3234"/>
                    <a:pt x="76" y="3259"/>
                  </a:cubicBezTo>
                  <a:cubicBezTo>
                    <a:pt x="126" y="3334"/>
                    <a:pt x="201" y="3384"/>
                    <a:pt x="252" y="3459"/>
                  </a:cubicBezTo>
                  <a:cubicBezTo>
                    <a:pt x="377" y="3560"/>
                    <a:pt x="477" y="3660"/>
                    <a:pt x="627" y="3760"/>
                  </a:cubicBezTo>
                  <a:cubicBezTo>
                    <a:pt x="753" y="3860"/>
                    <a:pt x="903" y="3935"/>
                    <a:pt x="1054" y="4011"/>
                  </a:cubicBezTo>
                  <a:cubicBezTo>
                    <a:pt x="1204" y="4086"/>
                    <a:pt x="1354" y="4161"/>
                    <a:pt x="1505" y="4211"/>
                  </a:cubicBezTo>
                  <a:cubicBezTo>
                    <a:pt x="1580" y="4236"/>
                    <a:pt x="1580" y="4337"/>
                    <a:pt x="1480" y="4337"/>
                  </a:cubicBezTo>
                  <a:lnTo>
                    <a:pt x="2006" y="4662"/>
                  </a:lnTo>
                  <a:cubicBezTo>
                    <a:pt x="2081" y="4587"/>
                    <a:pt x="2131" y="4487"/>
                    <a:pt x="2206" y="4412"/>
                  </a:cubicBezTo>
                  <a:cubicBezTo>
                    <a:pt x="2357" y="4261"/>
                    <a:pt x="2532" y="4136"/>
                    <a:pt x="2733" y="4036"/>
                  </a:cubicBezTo>
                  <a:cubicBezTo>
                    <a:pt x="2632" y="3961"/>
                    <a:pt x="2582" y="3785"/>
                    <a:pt x="2532" y="3660"/>
                  </a:cubicBezTo>
                  <a:cubicBezTo>
                    <a:pt x="2482" y="3484"/>
                    <a:pt x="2457" y="3309"/>
                    <a:pt x="2432" y="3159"/>
                  </a:cubicBezTo>
                  <a:cubicBezTo>
                    <a:pt x="2382" y="2808"/>
                    <a:pt x="2382" y="2482"/>
                    <a:pt x="2457" y="2131"/>
                  </a:cubicBezTo>
                  <a:cubicBezTo>
                    <a:pt x="2468" y="2108"/>
                    <a:pt x="2495" y="2096"/>
                    <a:pt x="2520" y="2096"/>
                  </a:cubicBezTo>
                  <a:cubicBezTo>
                    <a:pt x="2552" y="2096"/>
                    <a:pt x="2582" y="2115"/>
                    <a:pt x="2582" y="2156"/>
                  </a:cubicBezTo>
                  <a:cubicBezTo>
                    <a:pt x="2557" y="2482"/>
                    <a:pt x="2582" y="2808"/>
                    <a:pt x="2658" y="3108"/>
                  </a:cubicBezTo>
                  <a:cubicBezTo>
                    <a:pt x="2683" y="3284"/>
                    <a:pt x="2733" y="3434"/>
                    <a:pt x="2808" y="3585"/>
                  </a:cubicBezTo>
                  <a:cubicBezTo>
                    <a:pt x="2833" y="3660"/>
                    <a:pt x="2858" y="3710"/>
                    <a:pt x="2883" y="3785"/>
                  </a:cubicBezTo>
                  <a:cubicBezTo>
                    <a:pt x="2908" y="3835"/>
                    <a:pt x="2933" y="3860"/>
                    <a:pt x="2933" y="3910"/>
                  </a:cubicBezTo>
                  <a:cubicBezTo>
                    <a:pt x="2958" y="3935"/>
                    <a:pt x="2958" y="3935"/>
                    <a:pt x="2958" y="3961"/>
                  </a:cubicBezTo>
                  <a:cubicBezTo>
                    <a:pt x="3171" y="3898"/>
                    <a:pt x="3403" y="3867"/>
                    <a:pt x="3635" y="3867"/>
                  </a:cubicBezTo>
                  <a:cubicBezTo>
                    <a:pt x="3867" y="3867"/>
                    <a:pt x="4099" y="3898"/>
                    <a:pt x="4312" y="3961"/>
                  </a:cubicBezTo>
                  <a:cubicBezTo>
                    <a:pt x="4913" y="4161"/>
                    <a:pt x="5414" y="4537"/>
                    <a:pt x="5815" y="4988"/>
                  </a:cubicBezTo>
                  <a:cubicBezTo>
                    <a:pt x="5866" y="4913"/>
                    <a:pt x="5941" y="4888"/>
                    <a:pt x="6016" y="4838"/>
                  </a:cubicBezTo>
                  <a:cubicBezTo>
                    <a:pt x="6116" y="4763"/>
                    <a:pt x="6216" y="4712"/>
                    <a:pt x="6342" y="4662"/>
                  </a:cubicBezTo>
                  <a:cubicBezTo>
                    <a:pt x="6542" y="4537"/>
                    <a:pt x="6768" y="4437"/>
                    <a:pt x="6993" y="4362"/>
                  </a:cubicBezTo>
                  <a:cubicBezTo>
                    <a:pt x="7244" y="4286"/>
                    <a:pt x="7495" y="4211"/>
                    <a:pt x="7745" y="4161"/>
                  </a:cubicBezTo>
                  <a:cubicBezTo>
                    <a:pt x="7929" y="4120"/>
                    <a:pt x="8130" y="4079"/>
                    <a:pt x="8321" y="4079"/>
                  </a:cubicBezTo>
                  <a:cubicBezTo>
                    <a:pt x="8363" y="4079"/>
                    <a:pt x="8406" y="4081"/>
                    <a:pt x="8447" y="4086"/>
                  </a:cubicBezTo>
                  <a:cubicBezTo>
                    <a:pt x="8547" y="4086"/>
                    <a:pt x="8572" y="4211"/>
                    <a:pt x="8472" y="4236"/>
                  </a:cubicBezTo>
                  <a:cubicBezTo>
                    <a:pt x="8247" y="4337"/>
                    <a:pt x="8021" y="4362"/>
                    <a:pt x="7795" y="4437"/>
                  </a:cubicBezTo>
                  <a:cubicBezTo>
                    <a:pt x="7570" y="4487"/>
                    <a:pt x="7319" y="4562"/>
                    <a:pt x="7119" y="4662"/>
                  </a:cubicBezTo>
                  <a:cubicBezTo>
                    <a:pt x="6893" y="4763"/>
                    <a:pt x="6668" y="4863"/>
                    <a:pt x="6467" y="4963"/>
                  </a:cubicBezTo>
                  <a:cubicBezTo>
                    <a:pt x="6367" y="5013"/>
                    <a:pt x="6267" y="5088"/>
                    <a:pt x="6141" y="5139"/>
                  </a:cubicBezTo>
                  <a:cubicBezTo>
                    <a:pt x="6091" y="5189"/>
                    <a:pt x="6041" y="5214"/>
                    <a:pt x="5991" y="5239"/>
                  </a:cubicBezTo>
                  <a:cubicBezTo>
                    <a:pt x="6066" y="5314"/>
                    <a:pt x="6116" y="5364"/>
                    <a:pt x="6166" y="5439"/>
                  </a:cubicBezTo>
                  <a:cubicBezTo>
                    <a:pt x="6517" y="5966"/>
                    <a:pt x="6893" y="6592"/>
                    <a:pt x="6943" y="7244"/>
                  </a:cubicBezTo>
                  <a:lnTo>
                    <a:pt x="7645" y="7169"/>
                  </a:lnTo>
                  <a:cubicBezTo>
                    <a:pt x="7645" y="7169"/>
                    <a:pt x="7670" y="7118"/>
                    <a:pt x="7695" y="7118"/>
                  </a:cubicBezTo>
                  <a:cubicBezTo>
                    <a:pt x="8089" y="6947"/>
                    <a:pt x="8495" y="6870"/>
                    <a:pt x="8912" y="6870"/>
                  </a:cubicBezTo>
                  <a:cubicBezTo>
                    <a:pt x="9105" y="6870"/>
                    <a:pt x="9301" y="6886"/>
                    <a:pt x="9500" y="6918"/>
                  </a:cubicBezTo>
                  <a:cubicBezTo>
                    <a:pt x="9826" y="6943"/>
                    <a:pt x="10126" y="7018"/>
                    <a:pt x="10427" y="7118"/>
                  </a:cubicBezTo>
                  <a:cubicBezTo>
                    <a:pt x="10653" y="7219"/>
                    <a:pt x="10903" y="7319"/>
                    <a:pt x="11129" y="7444"/>
                  </a:cubicBezTo>
                  <a:cubicBezTo>
                    <a:pt x="11179" y="6166"/>
                    <a:pt x="10903" y="4863"/>
                    <a:pt x="10277" y="3710"/>
                  </a:cubicBezTo>
                  <a:cubicBezTo>
                    <a:pt x="9500" y="2206"/>
                    <a:pt x="8096" y="903"/>
                    <a:pt x="6492" y="326"/>
                  </a:cubicBezTo>
                  <a:lnTo>
                    <a:pt x="6492" y="326"/>
                  </a:lnTo>
                  <a:cubicBezTo>
                    <a:pt x="6492" y="326"/>
                    <a:pt x="6492" y="352"/>
                    <a:pt x="6517" y="352"/>
                  </a:cubicBezTo>
                  <a:cubicBezTo>
                    <a:pt x="6542" y="477"/>
                    <a:pt x="6442" y="577"/>
                    <a:pt x="6392" y="677"/>
                  </a:cubicBezTo>
                  <a:cubicBezTo>
                    <a:pt x="6292" y="803"/>
                    <a:pt x="6216" y="928"/>
                    <a:pt x="6141" y="1053"/>
                  </a:cubicBezTo>
                  <a:cubicBezTo>
                    <a:pt x="6016" y="1279"/>
                    <a:pt x="5866" y="1504"/>
                    <a:pt x="5765" y="1755"/>
                  </a:cubicBezTo>
                  <a:cubicBezTo>
                    <a:pt x="5615" y="2006"/>
                    <a:pt x="5515" y="2256"/>
                    <a:pt x="5389" y="2507"/>
                  </a:cubicBezTo>
                  <a:cubicBezTo>
                    <a:pt x="5289" y="2758"/>
                    <a:pt x="5214" y="3058"/>
                    <a:pt x="5064" y="3259"/>
                  </a:cubicBezTo>
                  <a:cubicBezTo>
                    <a:pt x="5052" y="3281"/>
                    <a:pt x="5031" y="3294"/>
                    <a:pt x="5011" y="3294"/>
                  </a:cubicBezTo>
                  <a:cubicBezTo>
                    <a:pt x="4986" y="3294"/>
                    <a:pt x="4963" y="3275"/>
                    <a:pt x="4963" y="3234"/>
                  </a:cubicBezTo>
                  <a:cubicBezTo>
                    <a:pt x="4963" y="2958"/>
                    <a:pt x="5089" y="2682"/>
                    <a:pt x="5189" y="2432"/>
                  </a:cubicBezTo>
                  <a:cubicBezTo>
                    <a:pt x="5289" y="2156"/>
                    <a:pt x="5389" y="1905"/>
                    <a:pt x="5515" y="1680"/>
                  </a:cubicBezTo>
                  <a:cubicBezTo>
                    <a:pt x="5640" y="1404"/>
                    <a:pt x="5765" y="1154"/>
                    <a:pt x="5916" y="903"/>
                  </a:cubicBezTo>
                  <a:cubicBezTo>
                    <a:pt x="5991" y="778"/>
                    <a:pt x="6066" y="652"/>
                    <a:pt x="6141" y="552"/>
                  </a:cubicBezTo>
                  <a:cubicBezTo>
                    <a:pt x="6216" y="427"/>
                    <a:pt x="6267" y="326"/>
                    <a:pt x="6392" y="301"/>
                  </a:cubicBezTo>
                  <a:cubicBezTo>
                    <a:pt x="5854" y="107"/>
                    <a:pt x="5289" y="1"/>
                    <a:pt x="4718" y="1"/>
                  </a:cubicBezTo>
                  <a:close/>
                </a:path>
              </a:pathLst>
            </a:custGeom>
            <a:solidFill>
              <a:srgbClr val="65C9FF"/>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596" name="Google Shape;2596;p29">
              <a:extLst>
                <a:ext uri="{FF2B5EF4-FFF2-40B4-BE49-F238E27FC236}">
                  <a16:creationId xmlns:a16="http://schemas.microsoft.com/office/drawing/2014/main" id="{19C9AC5A-FA49-72F3-891A-9F7036EB4BF7}"/>
                </a:ext>
              </a:extLst>
            </p:cNvPr>
            <p:cNvSpPr/>
            <p:nvPr/>
          </p:nvSpPr>
          <p:spPr>
            <a:xfrm>
              <a:off x="5407499" y="3907363"/>
              <a:ext cx="818946" cy="998177"/>
            </a:xfrm>
            <a:custGeom>
              <a:avLst/>
              <a:gdLst/>
              <a:ahLst/>
              <a:cxnLst/>
              <a:rect l="l" t="t" r="r" b="b"/>
              <a:pathLst>
                <a:path w="18848" h="22973" extrusionOk="0">
                  <a:moveTo>
                    <a:pt x="7211" y="0"/>
                  </a:moveTo>
                  <a:cubicBezTo>
                    <a:pt x="7107" y="0"/>
                    <a:pt x="7001" y="9"/>
                    <a:pt x="6893" y="28"/>
                  </a:cubicBezTo>
                  <a:cubicBezTo>
                    <a:pt x="6066" y="179"/>
                    <a:pt x="5339" y="755"/>
                    <a:pt x="4762" y="1307"/>
                  </a:cubicBezTo>
                  <a:cubicBezTo>
                    <a:pt x="3635" y="2384"/>
                    <a:pt x="2808" y="3763"/>
                    <a:pt x="2106" y="5141"/>
                  </a:cubicBezTo>
                  <a:cubicBezTo>
                    <a:pt x="1379" y="6595"/>
                    <a:pt x="828" y="8124"/>
                    <a:pt x="502" y="9703"/>
                  </a:cubicBezTo>
                  <a:cubicBezTo>
                    <a:pt x="427" y="10053"/>
                    <a:pt x="351" y="10404"/>
                    <a:pt x="301" y="10755"/>
                  </a:cubicBezTo>
                  <a:cubicBezTo>
                    <a:pt x="452" y="10705"/>
                    <a:pt x="602" y="10705"/>
                    <a:pt x="752" y="10705"/>
                  </a:cubicBezTo>
                  <a:cubicBezTo>
                    <a:pt x="1003" y="10705"/>
                    <a:pt x="1254" y="10755"/>
                    <a:pt x="1504" y="10830"/>
                  </a:cubicBezTo>
                  <a:cubicBezTo>
                    <a:pt x="1980" y="10956"/>
                    <a:pt x="2432" y="11206"/>
                    <a:pt x="2782" y="11557"/>
                  </a:cubicBezTo>
                  <a:cubicBezTo>
                    <a:pt x="3559" y="12309"/>
                    <a:pt x="4036" y="13487"/>
                    <a:pt x="5239" y="13663"/>
                  </a:cubicBezTo>
                  <a:cubicBezTo>
                    <a:pt x="5289" y="13688"/>
                    <a:pt x="5264" y="13738"/>
                    <a:pt x="5214" y="13763"/>
                  </a:cubicBezTo>
                  <a:cubicBezTo>
                    <a:pt x="5164" y="13768"/>
                    <a:pt x="5116" y="13770"/>
                    <a:pt x="5068" y="13770"/>
                  </a:cubicBezTo>
                  <a:cubicBezTo>
                    <a:pt x="4121" y="13770"/>
                    <a:pt x="3482" y="12853"/>
                    <a:pt x="2933" y="12209"/>
                  </a:cubicBezTo>
                  <a:cubicBezTo>
                    <a:pt x="2557" y="11808"/>
                    <a:pt x="2156" y="11457"/>
                    <a:pt x="1630" y="11256"/>
                  </a:cubicBezTo>
                  <a:cubicBezTo>
                    <a:pt x="1379" y="11181"/>
                    <a:pt x="1128" y="11131"/>
                    <a:pt x="878" y="11131"/>
                  </a:cubicBezTo>
                  <a:cubicBezTo>
                    <a:pt x="847" y="11127"/>
                    <a:pt x="814" y="11126"/>
                    <a:pt x="781" y="11126"/>
                  </a:cubicBezTo>
                  <a:cubicBezTo>
                    <a:pt x="677" y="11126"/>
                    <a:pt x="567" y="11141"/>
                    <a:pt x="468" y="11141"/>
                  </a:cubicBezTo>
                  <a:cubicBezTo>
                    <a:pt x="396" y="11141"/>
                    <a:pt x="330" y="11133"/>
                    <a:pt x="276" y="11106"/>
                  </a:cubicBezTo>
                  <a:lnTo>
                    <a:pt x="276" y="11106"/>
                  </a:lnTo>
                  <a:cubicBezTo>
                    <a:pt x="1" y="13612"/>
                    <a:pt x="376" y="16169"/>
                    <a:pt x="1680" y="18374"/>
                  </a:cubicBezTo>
                  <a:cubicBezTo>
                    <a:pt x="2006" y="18926"/>
                    <a:pt x="2381" y="19477"/>
                    <a:pt x="2808" y="19953"/>
                  </a:cubicBezTo>
                  <a:cubicBezTo>
                    <a:pt x="2833" y="19928"/>
                    <a:pt x="2833" y="19928"/>
                    <a:pt x="2858" y="19903"/>
                  </a:cubicBezTo>
                  <a:cubicBezTo>
                    <a:pt x="3209" y="19778"/>
                    <a:pt x="3559" y="19703"/>
                    <a:pt x="3910" y="19552"/>
                  </a:cubicBezTo>
                  <a:cubicBezTo>
                    <a:pt x="4236" y="19427"/>
                    <a:pt x="4562" y="19252"/>
                    <a:pt x="4863" y="19076"/>
                  </a:cubicBezTo>
                  <a:cubicBezTo>
                    <a:pt x="5489" y="18700"/>
                    <a:pt x="6066" y="18224"/>
                    <a:pt x="6592" y="17723"/>
                  </a:cubicBezTo>
                  <a:cubicBezTo>
                    <a:pt x="6601" y="17718"/>
                    <a:pt x="6612" y="17716"/>
                    <a:pt x="6623" y="17716"/>
                  </a:cubicBezTo>
                  <a:cubicBezTo>
                    <a:pt x="6674" y="17716"/>
                    <a:pt x="6733" y="17757"/>
                    <a:pt x="6692" y="17798"/>
                  </a:cubicBezTo>
                  <a:cubicBezTo>
                    <a:pt x="6291" y="18450"/>
                    <a:pt x="5740" y="18976"/>
                    <a:pt x="5088" y="19402"/>
                  </a:cubicBezTo>
                  <a:cubicBezTo>
                    <a:pt x="4762" y="19602"/>
                    <a:pt x="4412" y="19778"/>
                    <a:pt x="4061" y="19928"/>
                  </a:cubicBezTo>
                  <a:cubicBezTo>
                    <a:pt x="3760" y="20054"/>
                    <a:pt x="3434" y="20204"/>
                    <a:pt x="3083" y="20254"/>
                  </a:cubicBezTo>
                  <a:cubicBezTo>
                    <a:pt x="4412" y="21658"/>
                    <a:pt x="6166" y="22685"/>
                    <a:pt x="8096" y="22911"/>
                  </a:cubicBezTo>
                  <a:cubicBezTo>
                    <a:pt x="8432" y="22953"/>
                    <a:pt x="8770" y="22973"/>
                    <a:pt x="9108" y="22973"/>
                  </a:cubicBezTo>
                  <a:cubicBezTo>
                    <a:pt x="10378" y="22973"/>
                    <a:pt x="11645" y="22689"/>
                    <a:pt x="12833" y="22234"/>
                  </a:cubicBezTo>
                  <a:cubicBezTo>
                    <a:pt x="13008" y="22159"/>
                    <a:pt x="13209" y="22084"/>
                    <a:pt x="13384" y="21983"/>
                  </a:cubicBezTo>
                  <a:cubicBezTo>
                    <a:pt x="13259" y="21708"/>
                    <a:pt x="13284" y="21382"/>
                    <a:pt x="13234" y="21106"/>
                  </a:cubicBezTo>
                  <a:cubicBezTo>
                    <a:pt x="13158" y="20780"/>
                    <a:pt x="13083" y="20455"/>
                    <a:pt x="12983" y="20129"/>
                  </a:cubicBezTo>
                  <a:cubicBezTo>
                    <a:pt x="12808" y="19477"/>
                    <a:pt x="12557" y="18851"/>
                    <a:pt x="12281" y="18224"/>
                  </a:cubicBezTo>
                  <a:cubicBezTo>
                    <a:pt x="12246" y="18171"/>
                    <a:pt x="12298" y="18118"/>
                    <a:pt x="12349" y="18118"/>
                  </a:cubicBezTo>
                  <a:cubicBezTo>
                    <a:pt x="12371" y="18118"/>
                    <a:pt x="12392" y="18127"/>
                    <a:pt x="12407" y="18149"/>
                  </a:cubicBezTo>
                  <a:cubicBezTo>
                    <a:pt x="12808" y="18725"/>
                    <a:pt x="13108" y="19352"/>
                    <a:pt x="13334" y="20003"/>
                  </a:cubicBezTo>
                  <a:cubicBezTo>
                    <a:pt x="13434" y="20329"/>
                    <a:pt x="13534" y="20655"/>
                    <a:pt x="13585" y="21006"/>
                  </a:cubicBezTo>
                  <a:cubicBezTo>
                    <a:pt x="13635" y="21257"/>
                    <a:pt x="13710" y="21582"/>
                    <a:pt x="13685" y="21858"/>
                  </a:cubicBezTo>
                  <a:cubicBezTo>
                    <a:pt x="14913" y="21282"/>
                    <a:pt x="16091" y="20505"/>
                    <a:pt x="16993" y="19502"/>
                  </a:cubicBezTo>
                  <a:cubicBezTo>
                    <a:pt x="18071" y="18274"/>
                    <a:pt x="18697" y="16720"/>
                    <a:pt x="18848" y="15141"/>
                  </a:cubicBezTo>
                  <a:lnTo>
                    <a:pt x="18823" y="15141"/>
                  </a:lnTo>
                  <a:cubicBezTo>
                    <a:pt x="18547" y="15016"/>
                    <a:pt x="18296" y="14866"/>
                    <a:pt x="18021" y="14765"/>
                  </a:cubicBezTo>
                  <a:cubicBezTo>
                    <a:pt x="17745" y="14665"/>
                    <a:pt x="17469" y="14590"/>
                    <a:pt x="17169" y="14540"/>
                  </a:cubicBezTo>
                  <a:cubicBezTo>
                    <a:pt x="16893" y="14502"/>
                    <a:pt x="16605" y="14483"/>
                    <a:pt x="16313" y="14483"/>
                  </a:cubicBezTo>
                  <a:cubicBezTo>
                    <a:pt x="16022" y="14483"/>
                    <a:pt x="15727" y="14502"/>
                    <a:pt x="15439" y="14540"/>
                  </a:cubicBezTo>
                  <a:cubicBezTo>
                    <a:pt x="15432" y="14546"/>
                    <a:pt x="15426" y="14550"/>
                    <a:pt x="15420" y="14550"/>
                  </a:cubicBezTo>
                  <a:cubicBezTo>
                    <a:pt x="15402" y="14550"/>
                    <a:pt x="15389" y="14526"/>
                    <a:pt x="15389" y="14490"/>
                  </a:cubicBezTo>
                  <a:lnTo>
                    <a:pt x="14687" y="14565"/>
                  </a:lnTo>
                  <a:cubicBezTo>
                    <a:pt x="14687" y="14740"/>
                    <a:pt x="14687" y="14916"/>
                    <a:pt x="14637" y="15091"/>
                  </a:cubicBezTo>
                  <a:cubicBezTo>
                    <a:pt x="14562" y="15492"/>
                    <a:pt x="14311" y="15843"/>
                    <a:pt x="13986" y="16119"/>
                  </a:cubicBezTo>
                  <a:cubicBezTo>
                    <a:pt x="14437" y="16269"/>
                    <a:pt x="14838" y="16470"/>
                    <a:pt x="15239" y="16695"/>
                  </a:cubicBezTo>
                  <a:cubicBezTo>
                    <a:pt x="15665" y="16921"/>
                    <a:pt x="16091" y="17196"/>
                    <a:pt x="16417" y="17572"/>
                  </a:cubicBezTo>
                  <a:cubicBezTo>
                    <a:pt x="16457" y="17613"/>
                    <a:pt x="16416" y="17686"/>
                    <a:pt x="16372" y="17686"/>
                  </a:cubicBezTo>
                  <a:cubicBezTo>
                    <a:pt x="16362" y="17686"/>
                    <a:pt x="16351" y="17682"/>
                    <a:pt x="16341" y="17673"/>
                  </a:cubicBezTo>
                  <a:cubicBezTo>
                    <a:pt x="15915" y="17447"/>
                    <a:pt x="15514" y="17196"/>
                    <a:pt x="15113" y="16971"/>
                  </a:cubicBezTo>
                  <a:cubicBezTo>
                    <a:pt x="14687" y="16770"/>
                    <a:pt x="14261" y="16570"/>
                    <a:pt x="13810" y="16419"/>
                  </a:cubicBezTo>
                  <a:cubicBezTo>
                    <a:pt x="13760" y="16394"/>
                    <a:pt x="13735" y="16369"/>
                    <a:pt x="13710" y="16344"/>
                  </a:cubicBezTo>
                  <a:cubicBezTo>
                    <a:pt x="13585" y="16444"/>
                    <a:pt x="13434" y="16520"/>
                    <a:pt x="13284" y="16620"/>
                  </a:cubicBezTo>
                  <a:cubicBezTo>
                    <a:pt x="12289" y="17175"/>
                    <a:pt x="11038" y="17581"/>
                    <a:pt x="9826" y="17581"/>
                  </a:cubicBezTo>
                  <a:cubicBezTo>
                    <a:pt x="9725" y="17581"/>
                    <a:pt x="9625" y="17578"/>
                    <a:pt x="9524" y="17572"/>
                  </a:cubicBezTo>
                  <a:lnTo>
                    <a:pt x="9524" y="17572"/>
                  </a:lnTo>
                  <a:cubicBezTo>
                    <a:pt x="9549" y="17622"/>
                    <a:pt x="9574" y="17648"/>
                    <a:pt x="9574" y="17698"/>
                  </a:cubicBezTo>
                  <a:cubicBezTo>
                    <a:pt x="9625" y="18224"/>
                    <a:pt x="9600" y="18725"/>
                    <a:pt x="9524" y="19252"/>
                  </a:cubicBezTo>
                  <a:cubicBezTo>
                    <a:pt x="9474" y="19502"/>
                    <a:pt x="9399" y="19753"/>
                    <a:pt x="9324" y="20003"/>
                  </a:cubicBezTo>
                  <a:cubicBezTo>
                    <a:pt x="9249" y="20229"/>
                    <a:pt x="9173" y="20480"/>
                    <a:pt x="9023" y="20655"/>
                  </a:cubicBezTo>
                  <a:cubicBezTo>
                    <a:pt x="9014" y="20674"/>
                    <a:pt x="9000" y="20682"/>
                    <a:pt x="8988" y="20682"/>
                  </a:cubicBezTo>
                  <a:cubicBezTo>
                    <a:pt x="8967" y="20682"/>
                    <a:pt x="8948" y="20661"/>
                    <a:pt x="8948" y="20630"/>
                  </a:cubicBezTo>
                  <a:cubicBezTo>
                    <a:pt x="8948" y="20404"/>
                    <a:pt x="9023" y="20179"/>
                    <a:pt x="9098" y="19928"/>
                  </a:cubicBezTo>
                  <a:cubicBezTo>
                    <a:pt x="9148" y="19678"/>
                    <a:pt x="9199" y="19452"/>
                    <a:pt x="9224" y="19176"/>
                  </a:cubicBezTo>
                  <a:cubicBezTo>
                    <a:pt x="9274" y="18700"/>
                    <a:pt x="9274" y="18199"/>
                    <a:pt x="9224" y="17698"/>
                  </a:cubicBezTo>
                  <a:cubicBezTo>
                    <a:pt x="9199" y="17622"/>
                    <a:pt x="9224" y="17597"/>
                    <a:pt x="9274" y="17547"/>
                  </a:cubicBezTo>
                  <a:cubicBezTo>
                    <a:pt x="8898" y="17522"/>
                    <a:pt x="8547" y="17422"/>
                    <a:pt x="8221" y="17297"/>
                  </a:cubicBezTo>
                  <a:cubicBezTo>
                    <a:pt x="7620" y="17046"/>
                    <a:pt x="7068" y="16620"/>
                    <a:pt x="6742" y="16069"/>
                  </a:cubicBezTo>
                  <a:cubicBezTo>
                    <a:pt x="6717" y="16094"/>
                    <a:pt x="6692" y="16119"/>
                    <a:pt x="6642" y="16144"/>
                  </a:cubicBezTo>
                  <a:cubicBezTo>
                    <a:pt x="6467" y="16269"/>
                    <a:pt x="6216" y="16294"/>
                    <a:pt x="6016" y="16319"/>
                  </a:cubicBezTo>
                  <a:cubicBezTo>
                    <a:pt x="5710" y="16363"/>
                    <a:pt x="5404" y="16390"/>
                    <a:pt x="5103" y="16390"/>
                  </a:cubicBezTo>
                  <a:cubicBezTo>
                    <a:pt x="4886" y="16390"/>
                    <a:pt x="4672" y="16376"/>
                    <a:pt x="4462" y="16344"/>
                  </a:cubicBezTo>
                  <a:cubicBezTo>
                    <a:pt x="3635" y="16219"/>
                    <a:pt x="2833" y="15718"/>
                    <a:pt x="2557" y="14916"/>
                  </a:cubicBezTo>
                  <a:cubicBezTo>
                    <a:pt x="2557" y="14880"/>
                    <a:pt x="2595" y="14845"/>
                    <a:pt x="2625" y="14845"/>
                  </a:cubicBezTo>
                  <a:cubicBezTo>
                    <a:pt x="2638" y="14845"/>
                    <a:pt x="2650" y="14851"/>
                    <a:pt x="2657" y="14866"/>
                  </a:cubicBezTo>
                  <a:cubicBezTo>
                    <a:pt x="2958" y="15492"/>
                    <a:pt x="3610" y="15868"/>
                    <a:pt x="4261" y="15993"/>
                  </a:cubicBezTo>
                  <a:cubicBezTo>
                    <a:pt x="4474" y="16043"/>
                    <a:pt x="4694" y="16062"/>
                    <a:pt x="4913" y="16062"/>
                  </a:cubicBezTo>
                  <a:cubicBezTo>
                    <a:pt x="5132" y="16062"/>
                    <a:pt x="5351" y="16043"/>
                    <a:pt x="5564" y="16018"/>
                  </a:cubicBezTo>
                  <a:cubicBezTo>
                    <a:pt x="5790" y="16018"/>
                    <a:pt x="6016" y="15968"/>
                    <a:pt x="6216" y="15918"/>
                  </a:cubicBezTo>
                  <a:cubicBezTo>
                    <a:pt x="6291" y="15918"/>
                    <a:pt x="6392" y="15918"/>
                    <a:pt x="6442" y="15868"/>
                  </a:cubicBezTo>
                  <a:cubicBezTo>
                    <a:pt x="6492" y="15843"/>
                    <a:pt x="6492" y="15793"/>
                    <a:pt x="6542" y="15768"/>
                  </a:cubicBezTo>
                  <a:cubicBezTo>
                    <a:pt x="6542" y="15743"/>
                    <a:pt x="6567" y="15743"/>
                    <a:pt x="6567" y="15743"/>
                  </a:cubicBezTo>
                  <a:cubicBezTo>
                    <a:pt x="6241" y="14966"/>
                    <a:pt x="6266" y="14089"/>
                    <a:pt x="6392" y="13287"/>
                  </a:cubicBezTo>
                  <a:cubicBezTo>
                    <a:pt x="6417" y="13061"/>
                    <a:pt x="6442" y="12835"/>
                    <a:pt x="6492" y="12610"/>
                  </a:cubicBezTo>
                  <a:cubicBezTo>
                    <a:pt x="5038" y="11908"/>
                    <a:pt x="4086" y="10329"/>
                    <a:pt x="4011" y="8725"/>
                  </a:cubicBezTo>
                  <a:cubicBezTo>
                    <a:pt x="4011" y="8711"/>
                    <a:pt x="4027" y="8696"/>
                    <a:pt x="4041" y="8696"/>
                  </a:cubicBezTo>
                  <a:cubicBezTo>
                    <a:pt x="4052" y="8696"/>
                    <a:pt x="4061" y="8704"/>
                    <a:pt x="4061" y="8725"/>
                  </a:cubicBezTo>
                  <a:cubicBezTo>
                    <a:pt x="4211" y="9477"/>
                    <a:pt x="4562" y="10204"/>
                    <a:pt x="5013" y="10805"/>
                  </a:cubicBezTo>
                  <a:cubicBezTo>
                    <a:pt x="5439" y="11407"/>
                    <a:pt x="5991" y="11858"/>
                    <a:pt x="6592" y="12209"/>
                  </a:cubicBezTo>
                  <a:cubicBezTo>
                    <a:pt x="6793" y="11457"/>
                    <a:pt x="7093" y="10730"/>
                    <a:pt x="7494" y="10079"/>
                  </a:cubicBezTo>
                  <a:cubicBezTo>
                    <a:pt x="6517" y="9703"/>
                    <a:pt x="6091" y="8600"/>
                    <a:pt x="5965" y="7622"/>
                  </a:cubicBezTo>
                  <a:cubicBezTo>
                    <a:pt x="5815" y="6470"/>
                    <a:pt x="5790" y="4840"/>
                    <a:pt x="4537" y="4314"/>
                  </a:cubicBezTo>
                  <a:cubicBezTo>
                    <a:pt x="4512" y="4289"/>
                    <a:pt x="4537" y="4264"/>
                    <a:pt x="4562" y="4264"/>
                  </a:cubicBezTo>
                  <a:cubicBezTo>
                    <a:pt x="5615" y="4615"/>
                    <a:pt x="5991" y="5718"/>
                    <a:pt x="6166" y="6720"/>
                  </a:cubicBezTo>
                  <a:cubicBezTo>
                    <a:pt x="6341" y="7773"/>
                    <a:pt x="6517" y="9352"/>
                    <a:pt x="7745" y="9703"/>
                  </a:cubicBezTo>
                  <a:cubicBezTo>
                    <a:pt x="7996" y="9327"/>
                    <a:pt x="8296" y="8951"/>
                    <a:pt x="8647" y="8600"/>
                  </a:cubicBezTo>
                  <a:cubicBezTo>
                    <a:pt x="8823" y="8424"/>
                    <a:pt x="9023" y="8249"/>
                    <a:pt x="9224" y="8099"/>
                  </a:cubicBezTo>
                  <a:cubicBezTo>
                    <a:pt x="8848" y="7497"/>
                    <a:pt x="8898" y="6695"/>
                    <a:pt x="8848" y="6018"/>
                  </a:cubicBezTo>
                  <a:cubicBezTo>
                    <a:pt x="8772" y="5266"/>
                    <a:pt x="8522" y="4565"/>
                    <a:pt x="8021" y="3963"/>
                  </a:cubicBezTo>
                  <a:cubicBezTo>
                    <a:pt x="7319" y="3136"/>
                    <a:pt x="5890" y="2635"/>
                    <a:pt x="5890" y="1357"/>
                  </a:cubicBezTo>
                  <a:cubicBezTo>
                    <a:pt x="5915" y="855"/>
                    <a:pt x="6216" y="454"/>
                    <a:pt x="6692" y="279"/>
                  </a:cubicBezTo>
                  <a:cubicBezTo>
                    <a:pt x="6827" y="239"/>
                    <a:pt x="6964" y="220"/>
                    <a:pt x="7103" y="220"/>
                  </a:cubicBezTo>
                  <a:cubicBezTo>
                    <a:pt x="7480" y="220"/>
                    <a:pt x="7859" y="360"/>
                    <a:pt x="8171" y="580"/>
                  </a:cubicBezTo>
                  <a:cubicBezTo>
                    <a:pt x="9148" y="1256"/>
                    <a:pt x="9850" y="2384"/>
                    <a:pt x="10276" y="3487"/>
                  </a:cubicBezTo>
                  <a:cubicBezTo>
                    <a:pt x="10727" y="4665"/>
                    <a:pt x="10978" y="5943"/>
                    <a:pt x="10828" y="7196"/>
                  </a:cubicBezTo>
                  <a:cubicBezTo>
                    <a:pt x="10953" y="7171"/>
                    <a:pt x="11078" y="7121"/>
                    <a:pt x="11204" y="7096"/>
                  </a:cubicBezTo>
                  <a:cubicBezTo>
                    <a:pt x="11204" y="7071"/>
                    <a:pt x="11204" y="7071"/>
                    <a:pt x="11204" y="7046"/>
                  </a:cubicBezTo>
                  <a:cubicBezTo>
                    <a:pt x="11279" y="6319"/>
                    <a:pt x="11254" y="5592"/>
                    <a:pt x="11128" y="4865"/>
                  </a:cubicBezTo>
                  <a:cubicBezTo>
                    <a:pt x="10853" y="3387"/>
                    <a:pt x="10126" y="1983"/>
                    <a:pt x="9048" y="931"/>
                  </a:cubicBezTo>
                  <a:cubicBezTo>
                    <a:pt x="8545" y="427"/>
                    <a:pt x="7927" y="0"/>
                    <a:pt x="7211" y="0"/>
                  </a:cubicBezTo>
                  <a:close/>
                </a:path>
              </a:pathLst>
            </a:custGeom>
            <a:solidFill>
              <a:schemeClr val="dk2"/>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597" name="Google Shape;2597;p29">
              <a:extLst>
                <a:ext uri="{FF2B5EF4-FFF2-40B4-BE49-F238E27FC236}">
                  <a16:creationId xmlns:a16="http://schemas.microsoft.com/office/drawing/2014/main" id="{2200BF16-2080-3088-E47F-7FDB8CF35027}"/>
                </a:ext>
              </a:extLst>
            </p:cNvPr>
            <p:cNvSpPr/>
            <p:nvPr/>
          </p:nvSpPr>
          <p:spPr>
            <a:xfrm>
              <a:off x="5383558" y="3893503"/>
              <a:ext cx="889726" cy="1030156"/>
            </a:xfrm>
            <a:custGeom>
              <a:avLst/>
              <a:gdLst/>
              <a:ahLst/>
              <a:cxnLst/>
              <a:rect l="l" t="t" r="r" b="b"/>
              <a:pathLst>
                <a:path w="20477" h="23709" extrusionOk="0">
                  <a:moveTo>
                    <a:pt x="7648" y="947"/>
                  </a:moveTo>
                  <a:cubicBezTo>
                    <a:pt x="7905" y="947"/>
                    <a:pt x="8174" y="1029"/>
                    <a:pt x="8371" y="1149"/>
                  </a:cubicBezTo>
                  <a:cubicBezTo>
                    <a:pt x="9323" y="1676"/>
                    <a:pt x="10025" y="2804"/>
                    <a:pt x="10476" y="3756"/>
                  </a:cubicBezTo>
                  <a:cubicBezTo>
                    <a:pt x="11053" y="4934"/>
                    <a:pt x="11253" y="6237"/>
                    <a:pt x="11203" y="7540"/>
                  </a:cubicBezTo>
                  <a:cubicBezTo>
                    <a:pt x="11203" y="7565"/>
                    <a:pt x="11203" y="7565"/>
                    <a:pt x="11203" y="7591"/>
                  </a:cubicBezTo>
                  <a:cubicBezTo>
                    <a:pt x="10802" y="7741"/>
                    <a:pt x="10401" y="7966"/>
                    <a:pt x="10050" y="8217"/>
                  </a:cubicBezTo>
                  <a:cubicBezTo>
                    <a:pt x="9724" y="7190"/>
                    <a:pt x="9925" y="6087"/>
                    <a:pt x="9499" y="5084"/>
                  </a:cubicBezTo>
                  <a:cubicBezTo>
                    <a:pt x="9323" y="4633"/>
                    <a:pt x="9073" y="4232"/>
                    <a:pt x="8747" y="3881"/>
                  </a:cubicBezTo>
                  <a:cubicBezTo>
                    <a:pt x="8396" y="3480"/>
                    <a:pt x="7920" y="3205"/>
                    <a:pt x="7494" y="2854"/>
                  </a:cubicBezTo>
                  <a:cubicBezTo>
                    <a:pt x="7118" y="2528"/>
                    <a:pt x="6717" y="1976"/>
                    <a:pt x="6892" y="1450"/>
                  </a:cubicBezTo>
                  <a:cubicBezTo>
                    <a:pt x="7005" y="1083"/>
                    <a:pt x="7317" y="947"/>
                    <a:pt x="7648" y="947"/>
                  </a:cubicBezTo>
                  <a:close/>
                  <a:moveTo>
                    <a:pt x="7751" y="320"/>
                  </a:moveTo>
                  <a:cubicBezTo>
                    <a:pt x="8471" y="320"/>
                    <a:pt x="9093" y="766"/>
                    <a:pt x="9599" y="1250"/>
                  </a:cubicBezTo>
                  <a:cubicBezTo>
                    <a:pt x="10677" y="2302"/>
                    <a:pt x="11404" y="3706"/>
                    <a:pt x="11679" y="5184"/>
                  </a:cubicBezTo>
                  <a:cubicBezTo>
                    <a:pt x="11805" y="5911"/>
                    <a:pt x="11830" y="6638"/>
                    <a:pt x="11755" y="7365"/>
                  </a:cubicBezTo>
                  <a:cubicBezTo>
                    <a:pt x="11755" y="7390"/>
                    <a:pt x="11755" y="7390"/>
                    <a:pt x="11755" y="7415"/>
                  </a:cubicBezTo>
                  <a:cubicBezTo>
                    <a:pt x="11629" y="7440"/>
                    <a:pt x="11504" y="7490"/>
                    <a:pt x="11379" y="7515"/>
                  </a:cubicBezTo>
                  <a:cubicBezTo>
                    <a:pt x="11529" y="6262"/>
                    <a:pt x="11278" y="4984"/>
                    <a:pt x="10827" y="3806"/>
                  </a:cubicBezTo>
                  <a:cubicBezTo>
                    <a:pt x="10401" y="2703"/>
                    <a:pt x="9699" y="1575"/>
                    <a:pt x="8722" y="899"/>
                  </a:cubicBezTo>
                  <a:cubicBezTo>
                    <a:pt x="8410" y="679"/>
                    <a:pt x="8031" y="539"/>
                    <a:pt x="7654" y="539"/>
                  </a:cubicBezTo>
                  <a:cubicBezTo>
                    <a:pt x="7515" y="539"/>
                    <a:pt x="7378" y="558"/>
                    <a:pt x="7243" y="598"/>
                  </a:cubicBezTo>
                  <a:cubicBezTo>
                    <a:pt x="6767" y="773"/>
                    <a:pt x="6466" y="1174"/>
                    <a:pt x="6441" y="1676"/>
                  </a:cubicBezTo>
                  <a:cubicBezTo>
                    <a:pt x="6441" y="2954"/>
                    <a:pt x="7870" y="3455"/>
                    <a:pt x="8572" y="4282"/>
                  </a:cubicBezTo>
                  <a:cubicBezTo>
                    <a:pt x="9073" y="4884"/>
                    <a:pt x="9323" y="5585"/>
                    <a:pt x="9399" y="6337"/>
                  </a:cubicBezTo>
                  <a:cubicBezTo>
                    <a:pt x="9449" y="7014"/>
                    <a:pt x="9399" y="7816"/>
                    <a:pt x="9775" y="8418"/>
                  </a:cubicBezTo>
                  <a:cubicBezTo>
                    <a:pt x="9574" y="8568"/>
                    <a:pt x="9374" y="8743"/>
                    <a:pt x="9198" y="8919"/>
                  </a:cubicBezTo>
                  <a:cubicBezTo>
                    <a:pt x="8847" y="9270"/>
                    <a:pt x="8547" y="9646"/>
                    <a:pt x="8296" y="10022"/>
                  </a:cubicBezTo>
                  <a:cubicBezTo>
                    <a:pt x="7068" y="9671"/>
                    <a:pt x="6892" y="8092"/>
                    <a:pt x="6717" y="7039"/>
                  </a:cubicBezTo>
                  <a:cubicBezTo>
                    <a:pt x="6542" y="6037"/>
                    <a:pt x="6166" y="4934"/>
                    <a:pt x="5113" y="4583"/>
                  </a:cubicBezTo>
                  <a:cubicBezTo>
                    <a:pt x="5088" y="4583"/>
                    <a:pt x="5063" y="4608"/>
                    <a:pt x="5088" y="4633"/>
                  </a:cubicBezTo>
                  <a:cubicBezTo>
                    <a:pt x="6341" y="5159"/>
                    <a:pt x="6366" y="6789"/>
                    <a:pt x="6516" y="7941"/>
                  </a:cubicBezTo>
                  <a:cubicBezTo>
                    <a:pt x="6642" y="8919"/>
                    <a:pt x="7068" y="10022"/>
                    <a:pt x="8045" y="10398"/>
                  </a:cubicBezTo>
                  <a:cubicBezTo>
                    <a:pt x="7644" y="11049"/>
                    <a:pt x="7344" y="11776"/>
                    <a:pt x="7143" y="12528"/>
                  </a:cubicBezTo>
                  <a:cubicBezTo>
                    <a:pt x="6542" y="12177"/>
                    <a:pt x="5990" y="11726"/>
                    <a:pt x="5564" y="11124"/>
                  </a:cubicBezTo>
                  <a:cubicBezTo>
                    <a:pt x="5113" y="10523"/>
                    <a:pt x="4762" y="9796"/>
                    <a:pt x="4612" y="9044"/>
                  </a:cubicBezTo>
                  <a:cubicBezTo>
                    <a:pt x="4612" y="9023"/>
                    <a:pt x="4603" y="9015"/>
                    <a:pt x="4592" y="9015"/>
                  </a:cubicBezTo>
                  <a:cubicBezTo>
                    <a:pt x="4578" y="9015"/>
                    <a:pt x="4562" y="9030"/>
                    <a:pt x="4562" y="9044"/>
                  </a:cubicBezTo>
                  <a:cubicBezTo>
                    <a:pt x="4637" y="10648"/>
                    <a:pt x="5589" y="12227"/>
                    <a:pt x="7043" y="12929"/>
                  </a:cubicBezTo>
                  <a:cubicBezTo>
                    <a:pt x="6993" y="13154"/>
                    <a:pt x="6968" y="13380"/>
                    <a:pt x="6917" y="13606"/>
                  </a:cubicBezTo>
                  <a:cubicBezTo>
                    <a:pt x="6817" y="14408"/>
                    <a:pt x="6792" y="15285"/>
                    <a:pt x="7118" y="16062"/>
                  </a:cubicBezTo>
                  <a:cubicBezTo>
                    <a:pt x="7118" y="16062"/>
                    <a:pt x="7093" y="16062"/>
                    <a:pt x="7093" y="16087"/>
                  </a:cubicBezTo>
                  <a:cubicBezTo>
                    <a:pt x="7043" y="16112"/>
                    <a:pt x="7043" y="16162"/>
                    <a:pt x="6993" y="16187"/>
                  </a:cubicBezTo>
                  <a:cubicBezTo>
                    <a:pt x="6943" y="16237"/>
                    <a:pt x="6842" y="16237"/>
                    <a:pt x="6767" y="16237"/>
                  </a:cubicBezTo>
                  <a:cubicBezTo>
                    <a:pt x="6567" y="16287"/>
                    <a:pt x="6341" y="16337"/>
                    <a:pt x="6115" y="16337"/>
                  </a:cubicBezTo>
                  <a:cubicBezTo>
                    <a:pt x="5902" y="16362"/>
                    <a:pt x="5683" y="16381"/>
                    <a:pt x="5464" y="16381"/>
                  </a:cubicBezTo>
                  <a:cubicBezTo>
                    <a:pt x="5245" y="16381"/>
                    <a:pt x="5025" y="16362"/>
                    <a:pt x="4812" y="16312"/>
                  </a:cubicBezTo>
                  <a:cubicBezTo>
                    <a:pt x="4161" y="16187"/>
                    <a:pt x="3509" y="15811"/>
                    <a:pt x="3208" y="15185"/>
                  </a:cubicBezTo>
                  <a:cubicBezTo>
                    <a:pt x="3201" y="15170"/>
                    <a:pt x="3189" y="15164"/>
                    <a:pt x="3176" y="15164"/>
                  </a:cubicBezTo>
                  <a:cubicBezTo>
                    <a:pt x="3146" y="15164"/>
                    <a:pt x="3108" y="15199"/>
                    <a:pt x="3108" y="15235"/>
                  </a:cubicBezTo>
                  <a:cubicBezTo>
                    <a:pt x="3384" y="16037"/>
                    <a:pt x="4186" y="16538"/>
                    <a:pt x="5013" y="16663"/>
                  </a:cubicBezTo>
                  <a:cubicBezTo>
                    <a:pt x="5223" y="16695"/>
                    <a:pt x="5437" y="16709"/>
                    <a:pt x="5654" y="16709"/>
                  </a:cubicBezTo>
                  <a:cubicBezTo>
                    <a:pt x="5955" y="16709"/>
                    <a:pt x="6261" y="16682"/>
                    <a:pt x="6567" y="16638"/>
                  </a:cubicBezTo>
                  <a:cubicBezTo>
                    <a:pt x="6767" y="16613"/>
                    <a:pt x="7018" y="16588"/>
                    <a:pt x="7193" y="16463"/>
                  </a:cubicBezTo>
                  <a:cubicBezTo>
                    <a:pt x="7243" y="16438"/>
                    <a:pt x="7268" y="16413"/>
                    <a:pt x="7293" y="16388"/>
                  </a:cubicBezTo>
                  <a:cubicBezTo>
                    <a:pt x="7619" y="16939"/>
                    <a:pt x="8171" y="17365"/>
                    <a:pt x="8772" y="17616"/>
                  </a:cubicBezTo>
                  <a:cubicBezTo>
                    <a:pt x="9098" y="17741"/>
                    <a:pt x="9449" y="17841"/>
                    <a:pt x="9825" y="17866"/>
                  </a:cubicBezTo>
                  <a:cubicBezTo>
                    <a:pt x="9775" y="17916"/>
                    <a:pt x="9750" y="17941"/>
                    <a:pt x="9775" y="18017"/>
                  </a:cubicBezTo>
                  <a:cubicBezTo>
                    <a:pt x="9825" y="18518"/>
                    <a:pt x="9825" y="19019"/>
                    <a:pt x="9775" y="19495"/>
                  </a:cubicBezTo>
                  <a:cubicBezTo>
                    <a:pt x="9750" y="19771"/>
                    <a:pt x="9699" y="19997"/>
                    <a:pt x="9649" y="20247"/>
                  </a:cubicBezTo>
                  <a:cubicBezTo>
                    <a:pt x="9574" y="20498"/>
                    <a:pt x="9499" y="20723"/>
                    <a:pt x="9499" y="20949"/>
                  </a:cubicBezTo>
                  <a:cubicBezTo>
                    <a:pt x="9499" y="20980"/>
                    <a:pt x="9518" y="21001"/>
                    <a:pt x="9539" y="21001"/>
                  </a:cubicBezTo>
                  <a:cubicBezTo>
                    <a:pt x="9551" y="21001"/>
                    <a:pt x="9565" y="20993"/>
                    <a:pt x="9574" y="20974"/>
                  </a:cubicBezTo>
                  <a:cubicBezTo>
                    <a:pt x="9724" y="20799"/>
                    <a:pt x="9800" y="20548"/>
                    <a:pt x="9875" y="20322"/>
                  </a:cubicBezTo>
                  <a:cubicBezTo>
                    <a:pt x="9950" y="20072"/>
                    <a:pt x="10025" y="19821"/>
                    <a:pt x="10075" y="19571"/>
                  </a:cubicBezTo>
                  <a:cubicBezTo>
                    <a:pt x="10151" y="19044"/>
                    <a:pt x="10176" y="18543"/>
                    <a:pt x="10125" y="18017"/>
                  </a:cubicBezTo>
                  <a:cubicBezTo>
                    <a:pt x="10125" y="17967"/>
                    <a:pt x="10100" y="17941"/>
                    <a:pt x="10075" y="17891"/>
                  </a:cubicBezTo>
                  <a:lnTo>
                    <a:pt x="10075" y="17891"/>
                  </a:lnTo>
                  <a:cubicBezTo>
                    <a:pt x="10198" y="17901"/>
                    <a:pt x="10321" y="17905"/>
                    <a:pt x="10445" y="17905"/>
                  </a:cubicBezTo>
                  <a:cubicBezTo>
                    <a:pt x="11635" y="17905"/>
                    <a:pt x="12859" y="17484"/>
                    <a:pt x="13835" y="16939"/>
                  </a:cubicBezTo>
                  <a:cubicBezTo>
                    <a:pt x="13985" y="16839"/>
                    <a:pt x="14136" y="16763"/>
                    <a:pt x="14261" y="16663"/>
                  </a:cubicBezTo>
                  <a:cubicBezTo>
                    <a:pt x="14286" y="16688"/>
                    <a:pt x="14311" y="16713"/>
                    <a:pt x="14361" y="16738"/>
                  </a:cubicBezTo>
                  <a:cubicBezTo>
                    <a:pt x="14812" y="16889"/>
                    <a:pt x="15238" y="17089"/>
                    <a:pt x="15664" y="17290"/>
                  </a:cubicBezTo>
                  <a:cubicBezTo>
                    <a:pt x="16065" y="17515"/>
                    <a:pt x="16466" y="17766"/>
                    <a:pt x="16892" y="17992"/>
                  </a:cubicBezTo>
                  <a:cubicBezTo>
                    <a:pt x="16902" y="18001"/>
                    <a:pt x="16913" y="18005"/>
                    <a:pt x="16923" y="18005"/>
                  </a:cubicBezTo>
                  <a:cubicBezTo>
                    <a:pt x="16967" y="18005"/>
                    <a:pt x="17008" y="17932"/>
                    <a:pt x="16968" y="17891"/>
                  </a:cubicBezTo>
                  <a:cubicBezTo>
                    <a:pt x="16642" y="17515"/>
                    <a:pt x="16216" y="17265"/>
                    <a:pt x="15790" y="17014"/>
                  </a:cubicBezTo>
                  <a:cubicBezTo>
                    <a:pt x="15389" y="16789"/>
                    <a:pt x="14988" y="16588"/>
                    <a:pt x="14537" y="16438"/>
                  </a:cubicBezTo>
                  <a:cubicBezTo>
                    <a:pt x="14862" y="16162"/>
                    <a:pt x="15113" y="15811"/>
                    <a:pt x="15188" y="15410"/>
                  </a:cubicBezTo>
                  <a:cubicBezTo>
                    <a:pt x="15238" y="15235"/>
                    <a:pt x="15238" y="15059"/>
                    <a:pt x="15238" y="14884"/>
                  </a:cubicBezTo>
                  <a:cubicBezTo>
                    <a:pt x="15188" y="14232"/>
                    <a:pt x="14812" y="13606"/>
                    <a:pt x="14461" y="13079"/>
                  </a:cubicBezTo>
                  <a:cubicBezTo>
                    <a:pt x="14411" y="13004"/>
                    <a:pt x="14336" y="12954"/>
                    <a:pt x="14286" y="12879"/>
                  </a:cubicBezTo>
                  <a:cubicBezTo>
                    <a:pt x="14336" y="12854"/>
                    <a:pt x="14386" y="12829"/>
                    <a:pt x="14436" y="12779"/>
                  </a:cubicBezTo>
                  <a:cubicBezTo>
                    <a:pt x="14562" y="12728"/>
                    <a:pt x="14662" y="12653"/>
                    <a:pt x="14762" y="12603"/>
                  </a:cubicBezTo>
                  <a:cubicBezTo>
                    <a:pt x="14963" y="12503"/>
                    <a:pt x="15188" y="12403"/>
                    <a:pt x="15414" y="12302"/>
                  </a:cubicBezTo>
                  <a:cubicBezTo>
                    <a:pt x="15614" y="12202"/>
                    <a:pt x="15865" y="12127"/>
                    <a:pt x="16090" y="12077"/>
                  </a:cubicBezTo>
                  <a:cubicBezTo>
                    <a:pt x="16316" y="12002"/>
                    <a:pt x="16542" y="11977"/>
                    <a:pt x="16767" y="11876"/>
                  </a:cubicBezTo>
                  <a:cubicBezTo>
                    <a:pt x="16867" y="11851"/>
                    <a:pt x="16842" y="11726"/>
                    <a:pt x="16742" y="11726"/>
                  </a:cubicBezTo>
                  <a:cubicBezTo>
                    <a:pt x="16701" y="11721"/>
                    <a:pt x="16658" y="11719"/>
                    <a:pt x="16616" y="11719"/>
                  </a:cubicBezTo>
                  <a:cubicBezTo>
                    <a:pt x="16425" y="11719"/>
                    <a:pt x="16224" y="11760"/>
                    <a:pt x="16040" y="11801"/>
                  </a:cubicBezTo>
                  <a:cubicBezTo>
                    <a:pt x="15790" y="11851"/>
                    <a:pt x="15539" y="11926"/>
                    <a:pt x="15288" y="12002"/>
                  </a:cubicBezTo>
                  <a:cubicBezTo>
                    <a:pt x="15063" y="12077"/>
                    <a:pt x="14837" y="12177"/>
                    <a:pt x="14637" y="12302"/>
                  </a:cubicBezTo>
                  <a:cubicBezTo>
                    <a:pt x="14511" y="12352"/>
                    <a:pt x="14411" y="12403"/>
                    <a:pt x="14311" y="12478"/>
                  </a:cubicBezTo>
                  <a:cubicBezTo>
                    <a:pt x="14236" y="12528"/>
                    <a:pt x="14161" y="12553"/>
                    <a:pt x="14110" y="12628"/>
                  </a:cubicBezTo>
                  <a:cubicBezTo>
                    <a:pt x="13709" y="12177"/>
                    <a:pt x="13208" y="11801"/>
                    <a:pt x="12607" y="11601"/>
                  </a:cubicBezTo>
                  <a:cubicBezTo>
                    <a:pt x="12394" y="11538"/>
                    <a:pt x="12162" y="11507"/>
                    <a:pt x="11930" y="11507"/>
                  </a:cubicBezTo>
                  <a:cubicBezTo>
                    <a:pt x="11698" y="11507"/>
                    <a:pt x="11466" y="11538"/>
                    <a:pt x="11253" y="11601"/>
                  </a:cubicBezTo>
                  <a:cubicBezTo>
                    <a:pt x="11253" y="11575"/>
                    <a:pt x="11253" y="11575"/>
                    <a:pt x="11228" y="11550"/>
                  </a:cubicBezTo>
                  <a:cubicBezTo>
                    <a:pt x="11228" y="11500"/>
                    <a:pt x="11203" y="11475"/>
                    <a:pt x="11178" y="11425"/>
                  </a:cubicBezTo>
                  <a:cubicBezTo>
                    <a:pt x="11153" y="11350"/>
                    <a:pt x="11128" y="11300"/>
                    <a:pt x="11103" y="11225"/>
                  </a:cubicBezTo>
                  <a:cubicBezTo>
                    <a:pt x="11028" y="11074"/>
                    <a:pt x="10978" y="10924"/>
                    <a:pt x="10953" y="10748"/>
                  </a:cubicBezTo>
                  <a:cubicBezTo>
                    <a:pt x="10877" y="10448"/>
                    <a:pt x="10852" y="10122"/>
                    <a:pt x="10877" y="9796"/>
                  </a:cubicBezTo>
                  <a:cubicBezTo>
                    <a:pt x="10877" y="9755"/>
                    <a:pt x="10847" y="9736"/>
                    <a:pt x="10815" y="9736"/>
                  </a:cubicBezTo>
                  <a:cubicBezTo>
                    <a:pt x="10790" y="9736"/>
                    <a:pt x="10763" y="9748"/>
                    <a:pt x="10752" y="9771"/>
                  </a:cubicBezTo>
                  <a:cubicBezTo>
                    <a:pt x="10677" y="10122"/>
                    <a:pt x="10677" y="10448"/>
                    <a:pt x="10727" y="10799"/>
                  </a:cubicBezTo>
                  <a:cubicBezTo>
                    <a:pt x="10752" y="10949"/>
                    <a:pt x="10777" y="11124"/>
                    <a:pt x="10827" y="11300"/>
                  </a:cubicBezTo>
                  <a:cubicBezTo>
                    <a:pt x="10877" y="11425"/>
                    <a:pt x="10927" y="11601"/>
                    <a:pt x="11028" y="11676"/>
                  </a:cubicBezTo>
                  <a:cubicBezTo>
                    <a:pt x="10827" y="11776"/>
                    <a:pt x="10652" y="11901"/>
                    <a:pt x="10501" y="12052"/>
                  </a:cubicBezTo>
                  <a:cubicBezTo>
                    <a:pt x="10426" y="12127"/>
                    <a:pt x="10376" y="12227"/>
                    <a:pt x="10301" y="12302"/>
                  </a:cubicBezTo>
                  <a:cubicBezTo>
                    <a:pt x="10075" y="12678"/>
                    <a:pt x="9975" y="13129"/>
                    <a:pt x="10075" y="13555"/>
                  </a:cubicBezTo>
                  <a:cubicBezTo>
                    <a:pt x="9856" y="13687"/>
                    <a:pt x="9602" y="13750"/>
                    <a:pt x="9344" y="13750"/>
                  </a:cubicBezTo>
                  <a:cubicBezTo>
                    <a:pt x="9161" y="13750"/>
                    <a:pt x="8974" y="13718"/>
                    <a:pt x="8797" y="13656"/>
                  </a:cubicBezTo>
                  <a:cubicBezTo>
                    <a:pt x="8792" y="13653"/>
                    <a:pt x="8786" y="13652"/>
                    <a:pt x="8782" y="13652"/>
                  </a:cubicBezTo>
                  <a:cubicBezTo>
                    <a:pt x="8742" y="13652"/>
                    <a:pt x="8727" y="13734"/>
                    <a:pt x="8772" y="13756"/>
                  </a:cubicBezTo>
                  <a:cubicBezTo>
                    <a:pt x="8997" y="13888"/>
                    <a:pt x="9250" y="13951"/>
                    <a:pt x="9501" y="13951"/>
                  </a:cubicBezTo>
                  <a:cubicBezTo>
                    <a:pt x="9726" y="13951"/>
                    <a:pt x="9949" y="13901"/>
                    <a:pt x="10151" y="13806"/>
                  </a:cubicBezTo>
                  <a:cubicBezTo>
                    <a:pt x="10151" y="13806"/>
                    <a:pt x="10151" y="13831"/>
                    <a:pt x="10176" y="13856"/>
                  </a:cubicBezTo>
                  <a:cubicBezTo>
                    <a:pt x="10276" y="14057"/>
                    <a:pt x="10451" y="14232"/>
                    <a:pt x="10652" y="14383"/>
                  </a:cubicBezTo>
                  <a:cubicBezTo>
                    <a:pt x="10841" y="14509"/>
                    <a:pt x="11082" y="14564"/>
                    <a:pt x="11318" y="14564"/>
                  </a:cubicBezTo>
                  <a:cubicBezTo>
                    <a:pt x="11364" y="14564"/>
                    <a:pt x="11409" y="14562"/>
                    <a:pt x="11454" y="14558"/>
                  </a:cubicBezTo>
                  <a:cubicBezTo>
                    <a:pt x="11504" y="14658"/>
                    <a:pt x="11554" y="14733"/>
                    <a:pt x="11579" y="14834"/>
                  </a:cubicBezTo>
                  <a:cubicBezTo>
                    <a:pt x="11629" y="14959"/>
                    <a:pt x="11654" y="15059"/>
                    <a:pt x="11679" y="15159"/>
                  </a:cubicBezTo>
                  <a:cubicBezTo>
                    <a:pt x="11679" y="15285"/>
                    <a:pt x="11704" y="15385"/>
                    <a:pt x="11704" y="15485"/>
                  </a:cubicBezTo>
                  <a:cubicBezTo>
                    <a:pt x="11704" y="15611"/>
                    <a:pt x="11704" y="15711"/>
                    <a:pt x="11679" y="15811"/>
                  </a:cubicBezTo>
                  <a:cubicBezTo>
                    <a:pt x="11664" y="15872"/>
                    <a:pt x="11704" y="15905"/>
                    <a:pt x="11744" y="15905"/>
                  </a:cubicBezTo>
                  <a:cubicBezTo>
                    <a:pt x="11769" y="15905"/>
                    <a:pt x="11795" y="15891"/>
                    <a:pt x="11805" y="15861"/>
                  </a:cubicBezTo>
                  <a:cubicBezTo>
                    <a:pt x="11855" y="15736"/>
                    <a:pt x="11905" y="15636"/>
                    <a:pt x="11905" y="15510"/>
                  </a:cubicBezTo>
                  <a:cubicBezTo>
                    <a:pt x="11905" y="15385"/>
                    <a:pt x="11905" y="15260"/>
                    <a:pt x="11905" y="15134"/>
                  </a:cubicBezTo>
                  <a:cubicBezTo>
                    <a:pt x="11880" y="15009"/>
                    <a:pt x="11855" y="14884"/>
                    <a:pt x="11805" y="14784"/>
                  </a:cubicBezTo>
                  <a:cubicBezTo>
                    <a:pt x="11780" y="14683"/>
                    <a:pt x="11730" y="14583"/>
                    <a:pt x="11679" y="14508"/>
                  </a:cubicBezTo>
                  <a:cubicBezTo>
                    <a:pt x="11730" y="14483"/>
                    <a:pt x="11780" y="14483"/>
                    <a:pt x="11805" y="14458"/>
                  </a:cubicBezTo>
                  <a:cubicBezTo>
                    <a:pt x="12331" y="14182"/>
                    <a:pt x="12532" y="13480"/>
                    <a:pt x="12181" y="13004"/>
                  </a:cubicBezTo>
                  <a:cubicBezTo>
                    <a:pt x="12157" y="12956"/>
                    <a:pt x="12117" y="12936"/>
                    <a:pt x="12077" y="12936"/>
                  </a:cubicBezTo>
                  <a:cubicBezTo>
                    <a:pt x="11992" y="12936"/>
                    <a:pt x="11904" y="13027"/>
                    <a:pt x="11955" y="13129"/>
                  </a:cubicBezTo>
                  <a:cubicBezTo>
                    <a:pt x="12131" y="13430"/>
                    <a:pt x="12055" y="13831"/>
                    <a:pt x="11755" y="14057"/>
                  </a:cubicBezTo>
                  <a:cubicBezTo>
                    <a:pt x="11639" y="14139"/>
                    <a:pt x="11502" y="14176"/>
                    <a:pt x="11362" y="14176"/>
                  </a:cubicBezTo>
                  <a:cubicBezTo>
                    <a:pt x="11076" y="14176"/>
                    <a:pt x="10778" y="14025"/>
                    <a:pt x="10627" y="13806"/>
                  </a:cubicBezTo>
                  <a:cubicBezTo>
                    <a:pt x="10201" y="13230"/>
                    <a:pt x="10577" y="12403"/>
                    <a:pt x="11153" y="12102"/>
                  </a:cubicBezTo>
                  <a:cubicBezTo>
                    <a:pt x="11417" y="11961"/>
                    <a:pt x="11684" y="11899"/>
                    <a:pt x="11946" y="11899"/>
                  </a:cubicBezTo>
                  <a:cubicBezTo>
                    <a:pt x="13225" y="11899"/>
                    <a:pt x="14404" y="13385"/>
                    <a:pt x="14737" y="14508"/>
                  </a:cubicBezTo>
                  <a:cubicBezTo>
                    <a:pt x="14887" y="14984"/>
                    <a:pt x="14812" y="15385"/>
                    <a:pt x="14587" y="15736"/>
                  </a:cubicBezTo>
                  <a:cubicBezTo>
                    <a:pt x="14361" y="15185"/>
                    <a:pt x="13910" y="14733"/>
                    <a:pt x="13334" y="14558"/>
                  </a:cubicBezTo>
                  <a:cubicBezTo>
                    <a:pt x="13327" y="14556"/>
                    <a:pt x="13320" y="14555"/>
                    <a:pt x="13314" y="14555"/>
                  </a:cubicBezTo>
                  <a:cubicBezTo>
                    <a:pt x="13250" y="14555"/>
                    <a:pt x="13215" y="14663"/>
                    <a:pt x="13283" y="14708"/>
                  </a:cubicBezTo>
                  <a:cubicBezTo>
                    <a:pt x="13509" y="14834"/>
                    <a:pt x="13735" y="15009"/>
                    <a:pt x="13910" y="15210"/>
                  </a:cubicBezTo>
                  <a:cubicBezTo>
                    <a:pt x="14085" y="15410"/>
                    <a:pt x="14236" y="15636"/>
                    <a:pt x="14336" y="15886"/>
                  </a:cubicBezTo>
                  <a:cubicBezTo>
                    <a:pt x="14336" y="15911"/>
                    <a:pt x="14386" y="15961"/>
                    <a:pt x="14411" y="15987"/>
                  </a:cubicBezTo>
                  <a:cubicBezTo>
                    <a:pt x="13785" y="16663"/>
                    <a:pt x="12607" y="17064"/>
                    <a:pt x="11805" y="17265"/>
                  </a:cubicBezTo>
                  <a:cubicBezTo>
                    <a:pt x="11351" y="17389"/>
                    <a:pt x="10836" y="17467"/>
                    <a:pt x="10323" y="17467"/>
                  </a:cubicBezTo>
                  <a:cubicBezTo>
                    <a:pt x="9902" y="17467"/>
                    <a:pt x="9482" y="17414"/>
                    <a:pt x="9098" y="17290"/>
                  </a:cubicBezTo>
                  <a:cubicBezTo>
                    <a:pt x="9148" y="17240"/>
                    <a:pt x="9198" y="17215"/>
                    <a:pt x="9223" y="17165"/>
                  </a:cubicBezTo>
                  <a:cubicBezTo>
                    <a:pt x="9349" y="17064"/>
                    <a:pt x="9474" y="16939"/>
                    <a:pt x="9574" y="16814"/>
                  </a:cubicBezTo>
                  <a:cubicBezTo>
                    <a:pt x="9775" y="16563"/>
                    <a:pt x="9950" y="16287"/>
                    <a:pt x="10075" y="15987"/>
                  </a:cubicBezTo>
                  <a:cubicBezTo>
                    <a:pt x="10201" y="15686"/>
                    <a:pt x="10301" y="15335"/>
                    <a:pt x="10301" y="15009"/>
                  </a:cubicBezTo>
                  <a:cubicBezTo>
                    <a:pt x="10301" y="14959"/>
                    <a:pt x="10251" y="14934"/>
                    <a:pt x="10226" y="14934"/>
                  </a:cubicBezTo>
                  <a:cubicBezTo>
                    <a:pt x="10201" y="14934"/>
                    <a:pt x="10176" y="14959"/>
                    <a:pt x="10151" y="14984"/>
                  </a:cubicBezTo>
                  <a:cubicBezTo>
                    <a:pt x="10075" y="15185"/>
                    <a:pt x="10025" y="15410"/>
                    <a:pt x="9950" y="15611"/>
                  </a:cubicBezTo>
                  <a:cubicBezTo>
                    <a:pt x="9850" y="15811"/>
                    <a:pt x="9750" y="16012"/>
                    <a:pt x="9624" y="16187"/>
                  </a:cubicBezTo>
                  <a:cubicBezTo>
                    <a:pt x="9524" y="16362"/>
                    <a:pt x="9399" y="16538"/>
                    <a:pt x="9248" y="16688"/>
                  </a:cubicBezTo>
                  <a:cubicBezTo>
                    <a:pt x="9173" y="16763"/>
                    <a:pt x="9098" y="16839"/>
                    <a:pt x="9023" y="16914"/>
                  </a:cubicBezTo>
                  <a:cubicBezTo>
                    <a:pt x="8998" y="16939"/>
                    <a:pt x="8922" y="17014"/>
                    <a:pt x="8872" y="17039"/>
                  </a:cubicBezTo>
                  <a:cubicBezTo>
                    <a:pt x="8845" y="17030"/>
                    <a:pt x="8817" y="17024"/>
                    <a:pt x="8790" y="17024"/>
                  </a:cubicBezTo>
                  <a:cubicBezTo>
                    <a:pt x="8742" y="17024"/>
                    <a:pt x="8694" y="17042"/>
                    <a:pt x="8647" y="17089"/>
                  </a:cubicBezTo>
                  <a:cubicBezTo>
                    <a:pt x="8246" y="16889"/>
                    <a:pt x="7920" y="16613"/>
                    <a:pt x="7669" y="16187"/>
                  </a:cubicBezTo>
                  <a:cubicBezTo>
                    <a:pt x="7243" y="15510"/>
                    <a:pt x="7243" y="14633"/>
                    <a:pt x="7318" y="13856"/>
                  </a:cubicBezTo>
                  <a:cubicBezTo>
                    <a:pt x="7419" y="13029"/>
                    <a:pt x="7619" y="12227"/>
                    <a:pt x="7970" y="11450"/>
                  </a:cubicBezTo>
                  <a:cubicBezTo>
                    <a:pt x="8020" y="11325"/>
                    <a:pt x="8095" y="11200"/>
                    <a:pt x="8146" y="11074"/>
                  </a:cubicBezTo>
                  <a:lnTo>
                    <a:pt x="8171" y="11074"/>
                  </a:lnTo>
                  <a:cubicBezTo>
                    <a:pt x="8221" y="11149"/>
                    <a:pt x="8271" y="11200"/>
                    <a:pt x="8321" y="11275"/>
                  </a:cubicBezTo>
                  <a:cubicBezTo>
                    <a:pt x="8471" y="11400"/>
                    <a:pt x="8597" y="11525"/>
                    <a:pt x="8772" y="11626"/>
                  </a:cubicBezTo>
                  <a:cubicBezTo>
                    <a:pt x="9073" y="11801"/>
                    <a:pt x="9424" y="11977"/>
                    <a:pt x="9775" y="11977"/>
                  </a:cubicBezTo>
                  <a:cubicBezTo>
                    <a:pt x="9875" y="11977"/>
                    <a:pt x="9875" y="11876"/>
                    <a:pt x="9800" y="11851"/>
                  </a:cubicBezTo>
                  <a:cubicBezTo>
                    <a:pt x="9649" y="11801"/>
                    <a:pt x="9499" y="11751"/>
                    <a:pt x="9349" y="11651"/>
                  </a:cubicBezTo>
                  <a:cubicBezTo>
                    <a:pt x="9198" y="11601"/>
                    <a:pt x="9048" y="11500"/>
                    <a:pt x="8922" y="11400"/>
                  </a:cubicBezTo>
                  <a:cubicBezTo>
                    <a:pt x="8772" y="11300"/>
                    <a:pt x="8672" y="11200"/>
                    <a:pt x="8547" y="11099"/>
                  </a:cubicBezTo>
                  <a:cubicBezTo>
                    <a:pt x="8496" y="11024"/>
                    <a:pt x="8421" y="10974"/>
                    <a:pt x="8371" y="10899"/>
                  </a:cubicBezTo>
                  <a:cubicBezTo>
                    <a:pt x="8346" y="10874"/>
                    <a:pt x="8321" y="10824"/>
                    <a:pt x="8296" y="10799"/>
                  </a:cubicBezTo>
                  <a:cubicBezTo>
                    <a:pt x="8922" y="9696"/>
                    <a:pt x="9825" y="8693"/>
                    <a:pt x="10978" y="8117"/>
                  </a:cubicBezTo>
                  <a:cubicBezTo>
                    <a:pt x="11644" y="7790"/>
                    <a:pt x="12333" y="7641"/>
                    <a:pt x="13013" y="7641"/>
                  </a:cubicBezTo>
                  <a:cubicBezTo>
                    <a:pt x="13584" y="7641"/>
                    <a:pt x="14149" y="7747"/>
                    <a:pt x="14687" y="7941"/>
                  </a:cubicBezTo>
                  <a:cubicBezTo>
                    <a:pt x="14562" y="7966"/>
                    <a:pt x="14511" y="8067"/>
                    <a:pt x="14436" y="8192"/>
                  </a:cubicBezTo>
                  <a:cubicBezTo>
                    <a:pt x="14361" y="8292"/>
                    <a:pt x="14286" y="8418"/>
                    <a:pt x="14211" y="8543"/>
                  </a:cubicBezTo>
                  <a:cubicBezTo>
                    <a:pt x="14060" y="8794"/>
                    <a:pt x="13935" y="9044"/>
                    <a:pt x="13810" y="9320"/>
                  </a:cubicBezTo>
                  <a:cubicBezTo>
                    <a:pt x="13684" y="9570"/>
                    <a:pt x="13584" y="9796"/>
                    <a:pt x="13484" y="10072"/>
                  </a:cubicBezTo>
                  <a:cubicBezTo>
                    <a:pt x="13384" y="10322"/>
                    <a:pt x="13258" y="10598"/>
                    <a:pt x="13258" y="10874"/>
                  </a:cubicBezTo>
                  <a:cubicBezTo>
                    <a:pt x="13258" y="10915"/>
                    <a:pt x="13281" y="10934"/>
                    <a:pt x="13306" y="10934"/>
                  </a:cubicBezTo>
                  <a:cubicBezTo>
                    <a:pt x="13326" y="10934"/>
                    <a:pt x="13347" y="10921"/>
                    <a:pt x="13359" y="10899"/>
                  </a:cubicBezTo>
                  <a:cubicBezTo>
                    <a:pt x="13509" y="10698"/>
                    <a:pt x="13584" y="10398"/>
                    <a:pt x="13684" y="10147"/>
                  </a:cubicBezTo>
                  <a:cubicBezTo>
                    <a:pt x="13810" y="9896"/>
                    <a:pt x="13910" y="9646"/>
                    <a:pt x="14035" y="9395"/>
                  </a:cubicBezTo>
                  <a:cubicBezTo>
                    <a:pt x="14161" y="9144"/>
                    <a:pt x="14311" y="8919"/>
                    <a:pt x="14436" y="8693"/>
                  </a:cubicBezTo>
                  <a:cubicBezTo>
                    <a:pt x="14511" y="8568"/>
                    <a:pt x="14587" y="8443"/>
                    <a:pt x="14687" y="8317"/>
                  </a:cubicBezTo>
                  <a:cubicBezTo>
                    <a:pt x="14737" y="8217"/>
                    <a:pt x="14837" y="8117"/>
                    <a:pt x="14812" y="7992"/>
                  </a:cubicBezTo>
                  <a:cubicBezTo>
                    <a:pt x="14787" y="7992"/>
                    <a:pt x="14787" y="7966"/>
                    <a:pt x="14787" y="7966"/>
                  </a:cubicBezTo>
                  <a:lnTo>
                    <a:pt x="14787" y="7966"/>
                  </a:lnTo>
                  <a:cubicBezTo>
                    <a:pt x="16391" y="8543"/>
                    <a:pt x="17795" y="9846"/>
                    <a:pt x="18572" y="11350"/>
                  </a:cubicBezTo>
                  <a:cubicBezTo>
                    <a:pt x="19198" y="12503"/>
                    <a:pt x="19474" y="13806"/>
                    <a:pt x="19424" y="15084"/>
                  </a:cubicBezTo>
                  <a:cubicBezTo>
                    <a:pt x="19198" y="14959"/>
                    <a:pt x="18948" y="14859"/>
                    <a:pt x="18722" y="14758"/>
                  </a:cubicBezTo>
                  <a:cubicBezTo>
                    <a:pt x="18421" y="14658"/>
                    <a:pt x="18121" y="14583"/>
                    <a:pt x="17795" y="14558"/>
                  </a:cubicBezTo>
                  <a:cubicBezTo>
                    <a:pt x="17596" y="14526"/>
                    <a:pt x="17400" y="14510"/>
                    <a:pt x="17207" y="14510"/>
                  </a:cubicBezTo>
                  <a:cubicBezTo>
                    <a:pt x="16790" y="14510"/>
                    <a:pt x="16384" y="14587"/>
                    <a:pt x="15990" y="14758"/>
                  </a:cubicBezTo>
                  <a:cubicBezTo>
                    <a:pt x="15965" y="14758"/>
                    <a:pt x="15940" y="14809"/>
                    <a:pt x="15940" y="14809"/>
                  </a:cubicBezTo>
                  <a:cubicBezTo>
                    <a:pt x="15940" y="14845"/>
                    <a:pt x="15953" y="14869"/>
                    <a:pt x="15971" y="14869"/>
                  </a:cubicBezTo>
                  <a:cubicBezTo>
                    <a:pt x="15977" y="14869"/>
                    <a:pt x="15983" y="14865"/>
                    <a:pt x="15990" y="14859"/>
                  </a:cubicBezTo>
                  <a:cubicBezTo>
                    <a:pt x="16278" y="14821"/>
                    <a:pt x="16573" y="14802"/>
                    <a:pt x="16864" y="14802"/>
                  </a:cubicBezTo>
                  <a:cubicBezTo>
                    <a:pt x="17156" y="14802"/>
                    <a:pt x="17444" y="14821"/>
                    <a:pt x="17720" y="14859"/>
                  </a:cubicBezTo>
                  <a:cubicBezTo>
                    <a:pt x="18020" y="14909"/>
                    <a:pt x="18296" y="14984"/>
                    <a:pt x="18572" y="15084"/>
                  </a:cubicBezTo>
                  <a:cubicBezTo>
                    <a:pt x="18847" y="15185"/>
                    <a:pt x="19098" y="15335"/>
                    <a:pt x="19374" y="15460"/>
                  </a:cubicBezTo>
                  <a:lnTo>
                    <a:pt x="19399" y="15460"/>
                  </a:lnTo>
                  <a:cubicBezTo>
                    <a:pt x="19248" y="17039"/>
                    <a:pt x="18622" y="18593"/>
                    <a:pt x="17544" y="19821"/>
                  </a:cubicBezTo>
                  <a:cubicBezTo>
                    <a:pt x="16642" y="20824"/>
                    <a:pt x="15464" y="21601"/>
                    <a:pt x="14236" y="22177"/>
                  </a:cubicBezTo>
                  <a:cubicBezTo>
                    <a:pt x="14261" y="21901"/>
                    <a:pt x="14186" y="21576"/>
                    <a:pt x="14136" y="21325"/>
                  </a:cubicBezTo>
                  <a:cubicBezTo>
                    <a:pt x="14085" y="20974"/>
                    <a:pt x="13985" y="20648"/>
                    <a:pt x="13885" y="20322"/>
                  </a:cubicBezTo>
                  <a:cubicBezTo>
                    <a:pt x="13659" y="19671"/>
                    <a:pt x="13359" y="19044"/>
                    <a:pt x="12958" y="18468"/>
                  </a:cubicBezTo>
                  <a:cubicBezTo>
                    <a:pt x="12943" y="18446"/>
                    <a:pt x="12922" y="18437"/>
                    <a:pt x="12900" y="18437"/>
                  </a:cubicBezTo>
                  <a:cubicBezTo>
                    <a:pt x="12849" y="18437"/>
                    <a:pt x="12797" y="18490"/>
                    <a:pt x="12832" y="18543"/>
                  </a:cubicBezTo>
                  <a:cubicBezTo>
                    <a:pt x="13108" y="19170"/>
                    <a:pt x="13359" y="19796"/>
                    <a:pt x="13534" y="20448"/>
                  </a:cubicBezTo>
                  <a:cubicBezTo>
                    <a:pt x="13634" y="20774"/>
                    <a:pt x="13709" y="21099"/>
                    <a:pt x="13785" y="21425"/>
                  </a:cubicBezTo>
                  <a:cubicBezTo>
                    <a:pt x="13835" y="21701"/>
                    <a:pt x="13810" y="22027"/>
                    <a:pt x="13935" y="22302"/>
                  </a:cubicBezTo>
                  <a:cubicBezTo>
                    <a:pt x="13760" y="22403"/>
                    <a:pt x="13559" y="22478"/>
                    <a:pt x="13384" y="22553"/>
                  </a:cubicBezTo>
                  <a:cubicBezTo>
                    <a:pt x="12196" y="23008"/>
                    <a:pt x="10929" y="23292"/>
                    <a:pt x="9659" y="23292"/>
                  </a:cubicBezTo>
                  <a:cubicBezTo>
                    <a:pt x="9321" y="23292"/>
                    <a:pt x="8983" y="23272"/>
                    <a:pt x="8647" y="23230"/>
                  </a:cubicBezTo>
                  <a:cubicBezTo>
                    <a:pt x="6717" y="23004"/>
                    <a:pt x="4963" y="21977"/>
                    <a:pt x="3634" y="20573"/>
                  </a:cubicBezTo>
                  <a:cubicBezTo>
                    <a:pt x="3985" y="20523"/>
                    <a:pt x="4311" y="20373"/>
                    <a:pt x="4612" y="20247"/>
                  </a:cubicBezTo>
                  <a:cubicBezTo>
                    <a:pt x="4963" y="20097"/>
                    <a:pt x="5313" y="19921"/>
                    <a:pt x="5639" y="19721"/>
                  </a:cubicBezTo>
                  <a:cubicBezTo>
                    <a:pt x="6291" y="19295"/>
                    <a:pt x="6842" y="18769"/>
                    <a:pt x="7243" y="18117"/>
                  </a:cubicBezTo>
                  <a:cubicBezTo>
                    <a:pt x="7284" y="18076"/>
                    <a:pt x="7225" y="18035"/>
                    <a:pt x="7174" y="18035"/>
                  </a:cubicBezTo>
                  <a:cubicBezTo>
                    <a:pt x="7163" y="18035"/>
                    <a:pt x="7152" y="18037"/>
                    <a:pt x="7143" y="18042"/>
                  </a:cubicBezTo>
                  <a:cubicBezTo>
                    <a:pt x="6617" y="18543"/>
                    <a:pt x="6040" y="19019"/>
                    <a:pt x="5414" y="19395"/>
                  </a:cubicBezTo>
                  <a:cubicBezTo>
                    <a:pt x="5113" y="19571"/>
                    <a:pt x="4787" y="19746"/>
                    <a:pt x="4461" y="19871"/>
                  </a:cubicBezTo>
                  <a:cubicBezTo>
                    <a:pt x="4110" y="20022"/>
                    <a:pt x="3760" y="20097"/>
                    <a:pt x="3409" y="20222"/>
                  </a:cubicBezTo>
                  <a:cubicBezTo>
                    <a:pt x="3384" y="20247"/>
                    <a:pt x="3384" y="20247"/>
                    <a:pt x="3359" y="20272"/>
                  </a:cubicBezTo>
                  <a:cubicBezTo>
                    <a:pt x="2932" y="19796"/>
                    <a:pt x="2557" y="19245"/>
                    <a:pt x="2231" y="18693"/>
                  </a:cubicBezTo>
                  <a:cubicBezTo>
                    <a:pt x="927" y="16488"/>
                    <a:pt x="552" y="13931"/>
                    <a:pt x="827" y="11425"/>
                  </a:cubicBezTo>
                  <a:lnTo>
                    <a:pt x="827" y="11425"/>
                  </a:lnTo>
                  <a:cubicBezTo>
                    <a:pt x="881" y="11452"/>
                    <a:pt x="947" y="11460"/>
                    <a:pt x="1019" y="11460"/>
                  </a:cubicBezTo>
                  <a:cubicBezTo>
                    <a:pt x="1118" y="11460"/>
                    <a:pt x="1228" y="11445"/>
                    <a:pt x="1332" y="11445"/>
                  </a:cubicBezTo>
                  <a:cubicBezTo>
                    <a:pt x="1365" y="11445"/>
                    <a:pt x="1398" y="11446"/>
                    <a:pt x="1429" y="11450"/>
                  </a:cubicBezTo>
                  <a:cubicBezTo>
                    <a:pt x="1679" y="11450"/>
                    <a:pt x="1930" y="11500"/>
                    <a:pt x="2181" y="11601"/>
                  </a:cubicBezTo>
                  <a:cubicBezTo>
                    <a:pt x="2707" y="11776"/>
                    <a:pt x="3108" y="12127"/>
                    <a:pt x="3484" y="12528"/>
                  </a:cubicBezTo>
                  <a:cubicBezTo>
                    <a:pt x="4033" y="13172"/>
                    <a:pt x="4672" y="14089"/>
                    <a:pt x="5619" y="14089"/>
                  </a:cubicBezTo>
                  <a:cubicBezTo>
                    <a:pt x="5667" y="14089"/>
                    <a:pt x="5715" y="14087"/>
                    <a:pt x="5765" y="14082"/>
                  </a:cubicBezTo>
                  <a:cubicBezTo>
                    <a:pt x="5815" y="14057"/>
                    <a:pt x="5840" y="14007"/>
                    <a:pt x="5790" y="13982"/>
                  </a:cubicBezTo>
                  <a:cubicBezTo>
                    <a:pt x="4587" y="13806"/>
                    <a:pt x="4110" y="12628"/>
                    <a:pt x="3333" y="11876"/>
                  </a:cubicBezTo>
                  <a:cubicBezTo>
                    <a:pt x="2983" y="11525"/>
                    <a:pt x="2531" y="11275"/>
                    <a:pt x="2055" y="11149"/>
                  </a:cubicBezTo>
                  <a:cubicBezTo>
                    <a:pt x="1805" y="11074"/>
                    <a:pt x="1554" y="11024"/>
                    <a:pt x="1303" y="11024"/>
                  </a:cubicBezTo>
                  <a:cubicBezTo>
                    <a:pt x="1153" y="11024"/>
                    <a:pt x="1003" y="11024"/>
                    <a:pt x="852" y="11074"/>
                  </a:cubicBezTo>
                  <a:cubicBezTo>
                    <a:pt x="902" y="10723"/>
                    <a:pt x="978" y="10372"/>
                    <a:pt x="1053" y="10022"/>
                  </a:cubicBezTo>
                  <a:cubicBezTo>
                    <a:pt x="1379" y="8443"/>
                    <a:pt x="1930" y="6914"/>
                    <a:pt x="2657" y="5460"/>
                  </a:cubicBezTo>
                  <a:cubicBezTo>
                    <a:pt x="3359" y="4082"/>
                    <a:pt x="4186" y="2703"/>
                    <a:pt x="5313" y="1626"/>
                  </a:cubicBezTo>
                  <a:cubicBezTo>
                    <a:pt x="5890" y="1074"/>
                    <a:pt x="6617" y="498"/>
                    <a:pt x="7444" y="347"/>
                  </a:cubicBezTo>
                  <a:cubicBezTo>
                    <a:pt x="7548" y="329"/>
                    <a:pt x="7650" y="320"/>
                    <a:pt x="7751" y="320"/>
                  </a:cubicBezTo>
                  <a:close/>
                  <a:moveTo>
                    <a:pt x="7727" y="1"/>
                  </a:moveTo>
                  <a:cubicBezTo>
                    <a:pt x="7545" y="1"/>
                    <a:pt x="7359" y="23"/>
                    <a:pt x="7168" y="72"/>
                  </a:cubicBezTo>
                  <a:cubicBezTo>
                    <a:pt x="5514" y="473"/>
                    <a:pt x="4236" y="2102"/>
                    <a:pt x="3359" y="3480"/>
                  </a:cubicBezTo>
                  <a:cubicBezTo>
                    <a:pt x="2356" y="5034"/>
                    <a:pt x="1529" y="6738"/>
                    <a:pt x="1003" y="8543"/>
                  </a:cubicBezTo>
                  <a:cubicBezTo>
                    <a:pt x="0" y="11851"/>
                    <a:pt x="0" y="15560"/>
                    <a:pt x="1704" y="18643"/>
                  </a:cubicBezTo>
                  <a:cubicBezTo>
                    <a:pt x="3208" y="21350"/>
                    <a:pt x="5865" y="23455"/>
                    <a:pt x="9023" y="23681"/>
                  </a:cubicBezTo>
                  <a:cubicBezTo>
                    <a:pt x="9252" y="23699"/>
                    <a:pt x="9481" y="23708"/>
                    <a:pt x="9710" y="23708"/>
                  </a:cubicBezTo>
                  <a:cubicBezTo>
                    <a:pt x="11333" y="23708"/>
                    <a:pt x="12940" y="23256"/>
                    <a:pt x="14411" y="22553"/>
                  </a:cubicBezTo>
                  <a:cubicBezTo>
                    <a:pt x="16040" y="21776"/>
                    <a:pt x="17594" y="20673"/>
                    <a:pt x="18597" y="19119"/>
                  </a:cubicBezTo>
                  <a:cubicBezTo>
                    <a:pt x="20476" y="16212"/>
                    <a:pt x="20201" y="12327"/>
                    <a:pt x="17945" y="9671"/>
                  </a:cubicBezTo>
                  <a:cubicBezTo>
                    <a:pt x="16867" y="8418"/>
                    <a:pt x="15339" y="7490"/>
                    <a:pt x="13684" y="7290"/>
                  </a:cubicBezTo>
                  <a:cubicBezTo>
                    <a:pt x="13467" y="7260"/>
                    <a:pt x="13249" y="7246"/>
                    <a:pt x="13033" y="7246"/>
                  </a:cubicBezTo>
                  <a:cubicBezTo>
                    <a:pt x="12702" y="7246"/>
                    <a:pt x="12374" y="7279"/>
                    <a:pt x="12055" y="7340"/>
                  </a:cubicBezTo>
                  <a:cubicBezTo>
                    <a:pt x="12206" y="5661"/>
                    <a:pt x="11830" y="3981"/>
                    <a:pt x="10978" y="2528"/>
                  </a:cubicBezTo>
                  <a:cubicBezTo>
                    <a:pt x="10289" y="1373"/>
                    <a:pt x="9147" y="1"/>
                    <a:pt x="7727" y="1"/>
                  </a:cubicBezTo>
                  <a:close/>
                </a:path>
              </a:pathLst>
            </a:custGeom>
            <a:solidFill>
              <a:schemeClr val="dk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598" name="Google Shape;2598;p29">
              <a:extLst>
                <a:ext uri="{FF2B5EF4-FFF2-40B4-BE49-F238E27FC236}">
                  <a16:creationId xmlns:a16="http://schemas.microsoft.com/office/drawing/2014/main" id="{70385C51-0FD2-7998-7B51-E4BC10326C1C}"/>
                </a:ext>
              </a:extLst>
            </p:cNvPr>
            <p:cNvSpPr/>
            <p:nvPr/>
          </p:nvSpPr>
          <p:spPr>
            <a:xfrm>
              <a:off x="5778816" y="4410460"/>
              <a:ext cx="251619" cy="242017"/>
            </a:xfrm>
            <a:custGeom>
              <a:avLst/>
              <a:gdLst/>
              <a:ahLst/>
              <a:cxnLst/>
              <a:rect l="l" t="t" r="r" b="b"/>
              <a:pathLst>
                <a:path w="5791" h="5570" extrusionOk="0">
                  <a:moveTo>
                    <a:pt x="2849" y="1"/>
                  </a:moveTo>
                  <a:cubicBezTo>
                    <a:pt x="2587" y="1"/>
                    <a:pt x="2320" y="63"/>
                    <a:pt x="2056" y="204"/>
                  </a:cubicBezTo>
                  <a:cubicBezTo>
                    <a:pt x="1480" y="505"/>
                    <a:pt x="1104" y="1332"/>
                    <a:pt x="1530" y="1908"/>
                  </a:cubicBezTo>
                  <a:cubicBezTo>
                    <a:pt x="1681" y="2127"/>
                    <a:pt x="1979" y="2278"/>
                    <a:pt x="2265" y="2278"/>
                  </a:cubicBezTo>
                  <a:cubicBezTo>
                    <a:pt x="2405" y="2278"/>
                    <a:pt x="2542" y="2241"/>
                    <a:pt x="2658" y="2159"/>
                  </a:cubicBezTo>
                  <a:cubicBezTo>
                    <a:pt x="2958" y="1933"/>
                    <a:pt x="3034" y="1532"/>
                    <a:pt x="2858" y="1231"/>
                  </a:cubicBezTo>
                  <a:cubicBezTo>
                    <a:pt x="2807" y="1129"/>
                    <a:pt x="2895" y="1038"/>
                    <a:pt x="2980" y="1038"/>
                  </a:cubicBezTo>
                  <a:cubicBezTo>
                    <a:pt x="3020" y="1038"/>
                    <a:pt x="3060" y="1058"/>
                    <a:pt x="3084" y="1106"/>
                  </a:cubicBezTo>
                  <a:cubicBezTo>
                    <a:pt x="3435" y="1582"/>
                    <a:pt x="3234" y="2284"/>
                    <a:pt x="2708" y="2560"/>
                  </a:cubicBezTo>
                  <a:cubicBezTo>
                    <a:pt x="2683" y="2585"/>
                    <a:pt x="2633" y="2585"/>
                    <a:pt x="2582" y="2610"/>
                  </a:cubicBezTo>
                  <a:cubicBezTo>
                    <a:pt x="2633" y="2685"/>
                    <a:pt x="2683" y="2785"/>
                    <a:pt x="2708" y="2886"/>
                  </a:cubicBezTo>
                  <a:cubicBezTo>
                    <a:pt x="2758" y="2986"/>
                    <a:pt x="2783" y="3111"/>
                    <a:pt x="2808" y="3236"/>
                  </a:cubicBezTo>
                  <a:cubicBezTo>
                    <a:pt x="2808" y="3362"/>
                    <a:pt x="2808" y="3487"/>
                    <a:pt x="2808" y="3612"/>
                  </a:cubicBezTo>
                  <a:cubicBezTo>
                    <a:pt x="2808" y="3738"/>
                    <a:pt x="2758" y="3838"/>
                    <a:pt x="2708" y="3963"/>
                  </a:cubicBezTo>
                  <a:cubicBezTo>
                    <a:pt x="2698" y="3993"/>
                    <a:pt x="2672" y="4007"/>
                    <a:pt x="2647" y="4007"/>
                  </a:cubicBezTo>
                  <a:cubicBezTo>
                    <a:pt x="2607" y="4007"/>
                    <a:pt x="2567" y="3974"/>
                    <a:pt x="2582" y="3913"/>
                  </a:cubicBezTo>
                  <a:cubicBezTo>
                    <a:pt x="2607" y="3813"/>
                    <a:pt x="2607" y="3713"/>
                    <a:pt x="2607" y="3587"/>
                  </a:cubicBezTo>
                  <a:cubicBezTo>
                    <a:pt x="2607" y="3487"/>
                    <a:pt x="2582" y="3387"/>
                    <a:pt x="2582" y="3261"/>
                  </a:cubicBezTo>
                  <a:cubicBezTo>
                    <a:pt x="2557" y="3161"/>
                    <a:pt x="2532" y="3061"/>
                    <a:pt x="2482" y="2936"/>
                  </a:cubicBezTo>
                  <a:cubicBezTo>
                    <a:pt x="2457" y="2835"/>
                    <a:pt x="2407" y="2760"/>
                    <a:pt x="2357" y="2660"/>
                  </a:cubicBezTo>
                  <a:cubicBezTo>
                    <a:pt x="2312" y="2664"/>
                    <a:pt x="2267" y="2666"/>
                    <a:pt x="2221" y="2666"/>
                  </a:cubicBezTo>
                  <a:cubicBezTo>
                    <a:pt x="1985" y="2666"/>
                    <a:pt x="1744" y="2611"/>
                    <a:pt x="1555" y="2485"/>
                  </a:cubicBezTo>
                  <a:lnTo>
                    <a:pt x="1129" y="3036"/>
                  </a:lnTo>
                  <a:cubicBezTo>
                    <a:pt x="1154" y="3036"/>
                    <a:pt x="1204" y="3061"/>
                    <a:pt x="1204" y="3111"/>
                  </a:cubicBezTo>
                  <a:cubicBezTo>
                    <a:pt x="1204" y="3437"/>
                    <a:pt x="1104" y="3788"/>
                    <a:pt x="978" y="4089"/>
                  </a:cubicBezTo>
                  <a:cubicBezTo>
                    <a:pt x="853" y="4389"/>
                    <a:pt x="678" y="4665"/>
                    <a:pt x="477" y="4916"/>
                  </a:cubicBezTo>
                  <a:cubicBezTo>
                    <a:pt x="377" y="5041"/>
                    <a:pt x="252" y="5166"/>
                    <a:pt x="126" y="5267"/>
                  </a:cubicBezTo>
                  <a:cubicBezTo>
                    <a:pt x="101" y="5317"/>
                    <a:pt x="51" y="5342"/>
                    <a:pt x="1" y="5392"/>
                  </a:cubicBezTo>
                  <a:cubicBezTo>
                    <a:pt x="385" y="5516"/>
                    <a:pt x="805" y="5569"/>
                    <a:pt x="1226" y="5569"/>
                  </a:cubicBezTo>
                  <a:cubicBezTo>
                    <a:pt x="1739" y="5569"/>
                    <a:pt x="2254" y="5491"/>
                    <a:pt x="2708" y="5367"/>
                  </a:cubicBezTo>
                  <a:cubicBezTo>
                    <a:pt x="3510" y="5166"/>
                    <a:pt x="4688" y="4765"/>
                    <a:pt x="5314" y="4089"/>
                  </a:cubicBezTo>
                  <a:cubicBezTo>
                    <a:pt x="5289" y="4063"/>
                    <a:pt x="5239" y="4013"/>
                    <a:pt x="5239" y="3988"/>
                  </a:cubicBezTo>
                  <a:cubicBezTo>
                    <a:pt x="5139" y="3738"/>
                    <a:pt x="4988" y="3512"/>
                    <a:pt x="4813" y="3312"/>
                  </a:cubicBezTo>
                  <a:cubicBezTo>
                    <a:pt x="4638" y="3111"/>
                    <a:pt x="4412" y="2936"/>
                    <a:pt x="4186" y="2810"/>
                  </a:cubicBezTo>
                  <a:cubicBezTo>
                    <a:pt x="4118" y="2765"/>
                    <a:pt x="4153" y="2657"/>
                    <a:pt x="4217" y="2657"/>
                  </a:cubicBezTo>
                  <a:cubicBezTo>
                    <a:pt x="4223" y="2657"/>
                    <a:pt x="4230" y="2658"/>
                    <a:pt x="4237" y="2660"/>
                  </a:cubicBezTo>
                  <a:cubicBezTo>
                    <a:pt x="4813" y="2835"/>
                    <a:pt x="5264" y="3287"/>
                    <a:pt x="5490" y="3838"/>
                  </a:cubicBezTo>
                  <a:cubicBezTo>
                    <a:pt x="5715" y="3487"/>
                    <a:pt x="5790" y="3086"/>
                    <a:pt x="5640" y="2610"/>
                  </a:cubicBezTo>
                  <a:cubicBezTo>
                    <a:pt x="5307" y="1487"/>
                    <a:pt x="4128" y="1"/>
                    <a:pt x="2849" y="1"/>
                  </a:cubicBezTo>
                  <a:close/>
                </a:path>
              </a:pathLst>
            </a:custGeom>
            <a:solidFill>
              <a:srgbClr val="65C9FF"/>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599" name="Google Shape;2599;p29">
              <a:extLst>
                <a:ext uri="{FF2B5EF4-FFF2-40B4-BE49-F238E27FC236}">
                  <a16:creationId xmlns:a16="http://schemas.microsoft.com/office/drawing/2014/main" id="{5F682DCF-EE85-C37F-2999-9D249363043A}"/>
                </a:ext>
              </a:extLst>
            </p:cNvPr>
            <p:cNvSpPr/>
            <p:nvPr/>
          </p:nvSpPr>
          <p:spPr>
            <a:xfrm>
              <a:off x="5675363" y="3934606"/>
              <a:ext cx="197176" cy="315968"/>
            </a:xfrm>
            <a:custGeom>
              <a:avLst/>
              <a:gdLst/>
              <a:ahLst/>
              <a:cxnLst/>
              <a:rect l="l" t="t" r="r" b="b"/>
              <a:pathLst>
                <a:path w="4538" h="7272" extrusionOk="0">
                  <a:moveTo>
                    <a:pt x="932" y="1"/>
                  </a:moveTo>
                  <a:cubicBezTo>
                    <a:pt x="601" y="1"/>
                    <a:pt x="289" y="137"/>
                    <a:pt x="176" y="504"/>
                  </a:cubicBezTo>
                  <a:cubicBezTo>
                    <a:pt x="1" y="1030"/>
                    <a:pt x="402" y="1582"/>
                    <a:pt x="778" y="1908"/>
                  </a:cubicBezTo>
                  <a:cubicBezTo>
                    <a:pt x="1204" y="2259"/>
                    <a:pt x="1680" y="2534"/>
                    <a:pt x="2031" y="2935"/>
                  </a:cubicBezTo>
                  <a:cubicBezTo>
                    <a:pt x="2357" y="3286"/>
                    <a:pt x="2607" y="3687"/>
                    <a:pt x="2783" y="4138"/>
                  </a:cubicBezTo>
                  <a:cubicBezTo>
                    <a:pt x="3209" y="5141"/>
                    <a:pt x="3008" y="6244"/>
                    <a:pt x="3334" y="7271"/>
                  </a:cubicBezTo>
                  <a:cubicBezTo>
                    <a:pt x="3685" y="7020"/>
                    <a:pt x="4086" y="6795"/>
                    <a:pt x="4487" y="6645"/>
                  </a:cubicBezTo>
                  <a:cubicBezTo>
                    <a:pt x="4487" y="6619"/>
                    <a:pt x="4487" y="6619"/>
                    <a:pt x="4487" y="6594"/>
                  </a:cubicBezTo>
                  <a:cubicBezTo>
                    <a:pt x="4537" y="5291"/>
                    <a:pt x="4337" y="3988"/>
                    <a:pt x="3760" y="2810"/>
                  </a:cubicBezTo>
                  <a:cubicBezTo>
                    <a:pt x="3309" y="1858"/>
                    <a:pt x="2607" y="730"/>
                    <a:pt x="1655" y="203"/>
                  </a:cubicBezTo>
                  <a:cubicBezTo>
                    <a:pt x="1458" y="83"/>
                    <a:pt x="1189" y="1"/>
                    <a:pt x="932" y="1"/>
                  </a:cubicBezTo>
                  <a:close/>
                </a:path>
              </a:pathLst>
            </a:custGeom>
            <a:solidFill>
              <a:srgbClr val="0567B5"/>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600" name="Google Shape;2600;p29">
              <a:extLst>
                <a:ext uri="{FF2B5EF4-FFF2-40B4-BE49-F238E27FC236}">
                  <a16:creationId xmlns:a16="http://schemas.microsoft.com/office/drawing/2014/main" id="{0DBA7D93-9C5C-CAB9-8A88-2BF3D51F0983}"/>
                </a:ext>
              </a:extLst>
            </p:cNvPr>
            <p:cNvSpPr/>
            <p:nvPr/>
          </p:nvSpPr>
          <p:spPr>
            <a:xfrm>
              <a:off x="5698261" y="4374658"/>
              <a:ext cx="148121" cy="261395"/>
            </a:xfrm>
            <a:custGeom>
              <a:avLst/>
              <a:gdLst/>
              <a:ahLst/>
              <a:cxnLst/>
              <a:rect l="l" t="t" r="r" b="b"/>
              <a:pathLst>
                <a:path w="3409" h="6016" extrusionOk="0">
                  <a:moveTo>
                    <a:pt x="903" y="0"/>
                  </a:moveTo>
                  <a:cubicBezTo>
                    <a:pt x="852" y="126"/>
                    <a:pt x="777" y="251"/>
                    <a:pt x="727" y="376"/>
                  </a:cubicBezTo>
                  <a:cubicBezTo>
                    <a:pt x="376" y="1153"/>
                    <a:pt x="176" y="1955"/>
                    <a:pt x="75" y="2782"/>
                  </a:cubicBezTo>
                  <a:cubicBezTo>
                    <a:pt x="0" y="3559"/>
                    <a:pt x="0" y="4436"/>
                    <a:pt x="426" y="5113"/>
                  </a:cubicBezTo>
                  <a:cubicBezTo>
                    <a:pt x="677" y="5539"/>
                    <a:pt x="1003" y="5815"/>
                    <a:pt x="1404" y="6015"/>
                  </a:cubicBezTo>
                  <a:cubicBezTo>
                    <a:pt x="1451" y="5968"/>
                    <a:pt x="1499" y="5950"/>
                    <a:pt x="1547" y="5950"/>
                  </a:cubicBezTo>
                  <a:cubicBezTo>
                    <a:pt x="1574" y="5950"/>
                    <a:pt x="1602" y="5956"/>
                    <a:pt x="1629" y="5965"/>
                  </a:cubicBezTo>
                  <a:cubicBezTo>
                    <a:pt x="1679" y="5940"/>
                    <a:pt x="1755" y="5865"/>
                    <a:pt x="1780" y="5840"/>
                  </a:cubicBezTo>
                  <a:cubicBezTo>
                    <a:pt x="1855" y="5765"/>
                    <a:pt x="1930" y="5689"/>
                    <a:pt x="2005" y="5614"/>
                  </a:cubicBezTo>
                  <a:cubicBezTo>
                    <a:pt x="2156" y="5464"/>
                    <a:pt x="2281" y="5288"/>
                    <a:pt x="2381" y="5113"/>
                  </a:cubicBezTo>
                  <a:cubicBezTo>
                    <a:pt x="2507" y="4938"/>
                    <a:pt x="2607" y="4737"/>
                    <a:pt x="2707" y="4537"/>
                  </a:cubicBezTo>
                  <a:cubicBezTo>
                    <a:pt x="2782" y="4336"/>
                    <a:pt x="2832" y="4111"/>
                    <a:pt x="2908" y="3910"/>
                  </a:cubicBezTo>
                  <a:cubicBezTo>
                    <a:pt x="2933" y="3885"/>
                    <a:pt x="2958" y="3860"/>
                    <a:pt x="2983" y="3860"/>
                  </a:cubicBezTo>
                  <a:lnTo>
                    <a:pt x="3409" y="3309"/>
                  </a:lnTo>
                  <a:cubicBezTo>
                    <a:pt x="3208" y="3158"/>
                    <a:pt x="3033" y="2983"/>
                    <a:pt x="2933" y="2782"/>
                  </a:cubicBezTo>
                  <a:cubicBezTo>
                    <a:pt x="2908" y="2757"/>
                    <a:pt x="2908" y="2732"/>
                    <a:pt x="2908" y="2732"/>
                  </a:cubicBezTo>
                  <a:cubicBezTo>
                    <a:pt x="2706" y="2827"/>
                    <a:pt x="2483" y="2877"/>
                    <a:pt x="2258" y="2877"/>
                  </a:cubicBezTo>
                  <a:cubicBezTo>
                    <a:pt x="2007" y="2877"/>
                    <a:pt x="1754" y="2814"/>
                    <a:pt x="1529" y="2682"/>
                  </a:cubicBezTo>
                  <a:cubicBezTo>
                    <a:pt x="1484" y="2660"/>
                    <a:pt x="1499" y="2578"/>
                    <a:pt x="1539" y="2578"/>
                  </a:cubicBezTo>
                  <a:cubicBezTo>
                    <a:pt x="1543" y="2578"/>
                    <a:pt x="1549" y="2579"/>
                    <a:pt x="1554" y="2582"/>
                  </a:cubicBezTo>
                  <a:cubicBezTo>
                    <a:pt x="1731" y="2644"/>
                    <a:pt x="1918" y="2676"/>
                    <a:pt x="2101" y="2676"/>
                  </a:cubicBezTo>
                  <a:cubicBezTo>
                    <a:pt x="2359" y="2676"/>
                    <a:pt x="2613" y="2613"/>
                    <a:pt x="2832" y="2481"/>
                  </a:cubicBezTo>
                  <a:cubicBezTo>
                    <a:pt x="2732" y="2055"/>
                    <a:pt x="2832" y="1604"/>
                    <a:pt x="3058" y="1228"/>
                  </a:cubicBezTo>
                  <a:lnTo>
                    <a:pt x="2532" y="903"/>
                  </a:lnTo>
                  <a:cubicBezTo>
                    <a:pt x="2181" y="903"/>
                    <a:pt x="1830" y="727"/>
                    <a:pt x="1529" y="552"/>
                  </a:cubicBezTo>
                  <a:cubicBezTo>
                    <a:pt x="1354" y="451"/>
                    <a:pt x="1228" y="326"/>
                    <a:pt x="1078" y="201"/>
                  </a:cubicBezTo>
                  <a:cubicBezTo>
                    <a:pt x="1028" y="126"/>
                    <a:pt x="978" y="75"/>
                    <a:pt x="928" y="0"/>
                  </a:cubicBezTo>
                  <a:close/>
                </a:path>
              </a:pathLst>
            </a:custGeom>
            <a:solidFill>
              <a:srgbClr val="65C9FF"/>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601" name="Google Shape;2601;p29">
              <a:extLst>
                <a:ext uri="{FF2B5EF4-FFF2-40B4-BE49-F238E27FC236}">
                  <a16:creationId xmlns:a16="http://schemas.microsoft.com/office/drawing/2014/main" id="{D6C37365-85C3-537C-E479-9CF6BD69F528}"/>
                </a:ext>
              </a:extLst>
            </p:cNvPr>
            <p:cNvSpPr/>
            <p:nvPr/>
          </p:nvSpPr>
          <p:spPr>
            <a:xfrm>
              <a:off x="5743970" y="4225454"/>
              <a:ext cx="485728" cy="323485"/>
            </a:xfrm>
            <a:custGeom>
              <a:avLst/>
              <a:gdLst/>
              <a:ahLst/>
              <a:cxnLst/>
              <a:rect l="l" t="t" r="r" b="b"/>
              <a:pathLst>
                <a:path w="11179" h="7445" extrusionOk="0">
                  <a:moveTo>
                    <a:pt x="4718" y="1"/>
                  </a:moveTo>
                  <a:cubicBezTo>
                    <a:pt x="4038" y="1"/>
                    <a:pt x="3349" y="150"/>
                    <a:pt x="2683" y="477"/>
                  </a:cubicBezTo>
                  <a:cubicBezTo>
                    <a:pt x="1530" y="1053"/>
                    <a:pt x="627" y="2056"/>
                    <a:pt x="1" y="3159"/>
                  </a:cubicBezTo>
                  <a:cubicBezTo>
                    <a:pt x="26" y="3184"/>
                    <a:pt x="51" y="3234"/>
                    <a:pt x="76" y="3259"/>
                  </a:cubicBezTo>
                  <a:cubicBezTo>
                    <a:pt x="126" y="3334"/>
                    <a:pt x="201" y="3384"/>
                    <a:pt x="252" y="3459"/>
                  </a:cubicBezTo>
                  <a:cubicBezTo>
                    <a:pt x="377" y="3560"/>
                    <a:pt x="477" y="3660"/>
                    <a:pt x="627" y="3760"/>
                  </a:cubicBezTo>
                  <a:cubicBezTo>
                    <a:pt x="753" y="3860"/>
                    <a:pt x="903" y="3935"/>
                    <a:pt x="1054" y="4011"/>
                  </a:cubicBezTo>
                  <a:cubicBezTo>
                    <a:pt x="1204" y="4086"/>
                    <a:pt x="1354" y="4161"/>
                    <a:pt x="1505" y="4211"/>
                  </a:cubicBezTo>
                  <a:cubicBezTo>
                    <a:pt x="1580" y="4236"/>
                    <a:pt x="1580" y="4337"/>
                    <a:pt x="1480" y="4337"/>
                  </a:cubicBezTo>
                  <a:lnTo>
                    <a:pt x="2006" y="4662"/>
                  </a:lnTo>
                  <a:cubicBezTo>
                    <a:pt x="2081" y="4587"/>
                    <a:pt x="2131" y="4487"/>
                    <a:pt x="2206" y="4412"/>
                  </a:cubicBezTo>
                  <a:cubicBezTo>
                    <a:pt x="2357" y="4261"/>
                    <a:pt x="2532" y="4136"/>
                    <a:pt x="2733" y="4036"/>
                  </a:cubicBezTo>
                  <a:cubicBezTo>
                    <a:pt x="2632" y="3961"/>
                    <a:pt x="2582" y="3785"/>
                    <a:pt x="2532" y="3660"/>
                  </a:cubicBezTo>
                  <a:cubicBezTo>
                    <a:pt x="2482" y="3484"/>
                    <a:pt x="2457" y="3309"/>
                    <a:pt x="2432" y="3159"/>
                  </a:cubicBezTo>
                  <a:cubicBezTo>
                    <a:pt x="2382" y="2808"/>
                    <a:pt x="2382" y="2482"/>
                    <a:pt x="2457" y="2131"/>
                  </a:cubicBezTo>
                  <a:cubicBezTo>
                    <a:pt x="2468" y="2108"/>
                    <a:pt x="2495" y="2096"/>
                    <a:pt x="2520" y="2096"/>
                  </a:cubicBezTo>
                  <a:cubicBezTo>
                    <a:pt x="2552" y="2096"/>
                    <a:pt x="2582" y="2115"/>
                    <a:pt x="2582" y="2156"/>
                  </a:cubicBezTo>
                  <a:cubicBezTo>
                    <a:pt x="2557" y="2482"/>
                    <a:pt x="2582" y="2808"/>
                    <a:pt x="2658" y="3108"/>
                  </a:cubicBezTo>
                  <a:cubicBezTo>
                    <a:pt x="2683" y="3284"/>
                    <a:pt x="2733" y="3434"/>
                    <a:pt x="2808" y="3585"/>
                  </a:cubicBezTo>
                  <a:cubicBezTo>
                    <a:pt x="2833" y="3660"/>
                    <a:pt x="2858" y="3710"/>
                    <a:pt x="2883" y="3785"/>
                  </a:cubicBezTo>
                  <a:cubicBezTo>
                    <a:pt x="2908" y="3835"/>
                    <a:pt x="2933" y="3860"/>
                    <a:pt x="2933" y="3910"/>
                  </a:cubicBezTo>
                  <a:cubicBezTo>
                    <a:pt x="2958" y="3935"/>
                    <a:pt x="2958" y="3935"/>
                    <a:pt x="2958" y="3961"/>
                  </a:cubicBezTo>
                  <a:cubicBezTo>
                    <a:pt x="3171" y="3898"/>
                    <a:pt x="3403" y="3867"/>
                    <a:pt x="3635" y="3867"/>
                  </a:cubicBezTo>
                  <a:cubicBezTo>
                    <a:pt x="3867" y="3867"/>
                    <a:pt x="4099" y="3898"/>
                    <a:pt x="4312" y="3961"/>
                  </a:cubicBezTo>
                  <a:cubicBezTo>
                    <a:pt x="4913" y="4161"/>
                    <a:pt x="5414" y="4537"/>
                    <a:pt x="5815" y="4988"/>
                  </a:cubicBezTo>
                  <a:cubicBezTo>
                    <a:pt x="5866" y="4913"/>
                    <a:pt x="5941" y="4888"/>
                    <a:pt x="6016" y="4838"/>
                  </a:cubicBezTo>
                  <a:cubicBezTo>
                    <a:pt x="6116" y="4763"/>
                    <a:pt x="6216" y="4712"/>
                    <a:pt x="6342" y="4662"/>
                  </a:cubicBezTo>
                  <a:cubicBezTo>
                    <a:pt x="6542" y="4537"/>
                    <a:pt x="6768" y="4437"/>
                    <a:pt x="6993" y="4362"/>
                  </a:cubicBezTo>
                  <a:cubicBezTo>
                    <a:pt x="7244" y="4286"/>
                    <a:pt x="7495" y="4211"/>
                    <a:pt x="7745" y="4161"/>
                  </a:cubicBezTo>
                  <a:cubicBezTo>
                    <a:pt x="7929" y="4120"/>
                    <a:pt x="8130" y="4079"/>
                    <a:pt x="8321" y="4079"/>
                  </a:cubicBezTo>
                  <a:cubicBezTo>
                    <a:pt x="8363" y="4079"/>
                    <a:pt x="8406" y="4081"/>
                    <a:pt x="8447" y="4086"/>
                  </a:cubicBezTo>
                  <a:cubicBezTo>
                    <a:pt x="8547" y="4086"/>
                    <a:pt x="8572" y="4211"/>
                    <a:pt x="8472" y="4236"/>
                  </a:cubicBezTo>
                  <a:cubicBezTo>
                    <a:pt x="8247" y="4337"/>
                    <a:pt x="8021" y="4362"/>
                    <a:pt x="7795" y="4437"/>
                  </a:cubicBezTo>
                  <a:cubicBezTo>
                    <a:pt x="7570" y="4487"/>
                    <a:pt x="7319" y="4562"/>
                    <a:pt x="7119" y="4662"/>
                  </a:cubicBezTo>
                  <a:cubicBezTo>
                    <a:pt x="6893" y="4763"/>
                    <a:pt x="6668" y="4863"/>
                    <a:pt x="6467" y="4963"/>
                  </a:cubicBezTo>
                  <a:cubicBezTo>
                    <a:pt x="6367" y="5013"/>
                    <a:pt x="6267" y="5088"/>
                    <a:pt x="6141" y="5139"/>
                  </a:cubicBezTo>
                  <a:cubicBezTo>
                    <a:pt x="6091" y="5189"/>
                    <a:pt x="6041" y="5214"/>
                    <a:pt x="5991" y="5239"/>
                  </a:cubicBezTo>
                  <a:cubicBezTo>
                    <a:pt x="6066" y="5314"/>
                    <a:pt x="6116" y="5364"/>
                    <a:pt x="6166" y="5439"/>
                  </a:cubicBezTo>
                  <a:cubicBezTo>
                    <a:pt x="6517" y="5966"/>
                    <a:pt x="6893" y="6592"/>
                    <a:pt x="6943" y="7244"/>
                  </a:cubicBezTo>
                  <a:lnTo>
                    <a:pt x="7645" y="7169"/>
                  </a:lnTo>
                  <a:cubicBezTo>
                    <a:pt x="7645" y="7169"/>
                    <a:pt x="7670" y="7118"/>
                    <a:pt x="7695" y="7118"/>
                  </a:cubicBezTo>
                  <a:cubicBezTo>
                    <a:pt x="8089" y="6947"/>
                    <a:pt x="8495" y="6870"/>
                    <a:pt x="8912" y="6870"/>
                  </a:cubicBezTo>
                  <a:cubicBezTo>
                    <a:pt x="9105" y="6870"/>
                    <a:pt x="9301" y="6886"/>
                    <a:pt x="9500" y="6918"/>
                  </a:cubicBezTo>
                  <a:cubicBezTo>
                    <a:pt x="9826" y="6943"/>
                    <a:pt x="10126" y="7018"/>
                    <a:pt x="10427" y="7118"/>
                  </a:cubicBezTo>
                  <a:cubicBezTo>
                    <a:pt x="10653" y="7219"/>
                    <a:pt x="10903" y="7319"/>
                    <a:pt x="11129" y="7444"/>
                  </a:cubicBezTo>
                  <a:cubicBezTo>
                    <a:pt x="11179" y="6166"/>
                    <a:pt x="10903" y="4863"/>
                    <a:pt x="10277" y="3710"/>
                  </a:cubicBezTo>
                  <a:cubicBezTo>
                    <a:pt x="9500" y="2206"/>
                    <a:pt x="8096" y="903"/>
                    <a:pt x="6492" y="326"/>
                  </a:cubicBezTo>
                  <a:lnTo>
                    <a:pt x="6492" y="326"/>
                  </a:lnTo>
                  <a:cubicBezTo>
                    <a:pt x="6492" y="326"/>
                    <a:pt x="6492" y="352"/>
                    <a:pt x="6517" y="352"/>
                  </a:cubicBezTo>
                  <a:cubicBezTo>
                    <a:pt x="6542" y="477"/>
                    <a:pt x="6442" y="577"/>
                    <a:pt x="6392" y="677"/>
                  </a:cubicBezTo>
                  <a:cubicBezTo>
                    <a:pt x="6292" y="803"/>
                    <a:pt x="6216" y="928"/>
                    <a:pt x="6141" y="1053"/>
                  </a:cubicBezTo>
                  <a:cubicBezTo>
                    <a:pt x="6016" y="1279"/>
                    <a:pt x="5866" y="1504"/>
                    <a:pt x="5765" y="1755"/>
                  </a:cubicBezTo>
                  <a:cubicBezTo>
                    <a:pt x="5615" y="2006"/>
                    <a:pt x="5515" y="2256"/>
                    <a:pt x="5389" y="2507"/>
                  </a:cubicBezTo>
                  <a:cubicBezTo>
                    <a:pt x="5289" y="2758"/>
                    <a:pt x="5214" y="3058"/>
                    <a:pt x="5064" y="3259"/>
                  </a:cubicBezTo>
                  <a:cubicBezTo>
                    <a:pt x="5052" y="3281"/>
                    <a:pt x="5031" y="3294"/>
                    <a:pt x="5011" y="3294"/>
                  </a:cubicBezTo>
                  <a:cubicBezTo>
                    <a:pt x="4986" y="3294"/>
                    <a:pt x="4963" y="3275"/>
                    <a:pt x="4963" y="3234"/>
                  </a:cubicBezTo>
                  <a:cubicBezTo>
                    <a:pt x="4963" y="2958"/>
                    <a:pt x="5089" y="2682"/>
                    <a:pt x="5189" y="2432"/>
                  </a:cubicBezTo>
                  <a:cubicBezTo>
                    <a:pt x="5289" y="2156"/>
                    <a:pt x="5389" y="1905"/>
                    <a:pt x="5515" y="1680"/>
                  </a:cubicBezTo>
                  <a:cubicBezTo>
                    <a:pt x="5640" y="1404"/>
                    <a:pt x="5765" y="1154"/>
                    <a:pt x="5916" y="903"/>
                  </a:cubicBezTo>
                  <a:cubicBezTo>
                    <a:pt x="5991" y="778"/>
                    <a:pt x="6066" y="652"/>
                    <a:pt x="6141" y="552"/>
                  </a:cubicBezTo>
                  <a:cubicBezTo>
                    <a:pt x="6216" y="427"/>
                    <a:pt x="6267" y="326"/>
                    <a:pt x="6392" y="301"/>
                  </a:cubicBezTo>
                  <a:cubicBezTo>
                    <a:pt x="5854" y="107"/>
                    <a:pt x="5289" y="1"/>
                    <a:pt x="4718" y="1"/>
                  </a:cubicBezTo>
                  <a:close/>
                </a:path>
              </a:pathLst>
            </a:custGeom>
            <a:solidFill>
              <a:schemeClr val="lt2"/>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602" name="Google Shape;2602;p29">
              <a:extLst>
                <a:ext uri="{FF2B5EF4-FFF2-40B4-BE49-F238E27FC236}">
                  <a16:creationId xmlns:a16="http://schemas.microsoft.com/office/drawing/2014/main" id="{ABAFD99B-3C09-2440-7917-E08A0617A9C9}"/>
                </a:ext>
              </a:extLst>
            </p:cNvPr>
            <p:cNvSpPr/>
            <p:nvPr/>
          </p:nvSpPr>
          <p:spPr>
            <a:xfrm>
              <a:off x="5614404" y="3907363"/>
              <a:ext cx="283164" cy="421595"/>
            </a:xfrm>
            <a:custGeom>
              <a:avLst/>
              <a:gdLst/>
              <a:ahLst/>
              <a:cxnLst/>
              <a:rect l="l" t="t" r="r" b="b"/>
              <a:pathLst>
                <a:path w="6517" h="9703" extrusionOk="0">
                  <a:moveTo>
                    <a:pt x="2449" y="0"/>
                  </a:moveTo>
                  <a:cubicBezTo>
                    <a:pt x="2345" y="0"/>
                    <a:pt x="2239" y="9"/>
                    <a:pt x="2131" y="28"/>
                  </a:cubicBezTo>
                  <a:cubicBezTo>
                    <a:pt x="1329" y="179"/>
                    <a:pt x="602" y="730"/>
                    <a:pt x="25" y="1282"/>
                  </a:cubicBezTo>
                  <a:cubicBezTo>
                    <a:pt x="0" y="1557"/>
                    <a:pt x="51" y="1833"/>
                    <a:pt x="226" y="2084"/>
                  </a:cubicBezTo>
                  <a:cubicBezTo>
                    <a:pt x="602" y="2735"/>
                    <a:pt x="1203" y="3261"/>
                    <a:pt x="1630" y="3888"/>
                  </a:cubicBezTo>
                  <a:cubicBezTo>
                    <a:pt x="2156" y="4640"/>
                    <a:pt x="2507" y="5492"/>
                    <a:pt x="2507" y="6394"/>
                  </a:cubicBezTo>
                  <a:cubicBezTo>
                    <a:pt x="2507" y="7196"/>
                    <a:pt x="2256" y="7948"/>
                    <a:pt x="1930" y="8675"/>
                  </a:cubicBezTo>
                  <a:cubicBezTo>
                    <a:pt x="1930" y="8700"/>
                    <a:pt x="1905" y="8700"/>
                    <a:pt x="1905" y="8725"/>
                  </a:cubicBezTo>
                  <a:cubicBezTo>
                    <a:pt x="2131" y="9176"/>
                    <a:pt x="2457" y="9552"/>
                    <a:pt x="2983" y="9703"/>
                  </a:cubicBezTo>
                  <a:cubicBezTo>
                    <a:pt x="3234" y="9327"/>
                    <a:pt x="3534" y="8951"/>
                    <a:pt x="3885" y="8600"/>
                  </a:cubicBezTo>
                  <a:cubicBezTo>
                    <a:pt x="4061" y="8424"/>
                    <a:pt x="4261" y="8249"/>
                    <a:pt x="4462" y="8099"/>
                  </a:cubicBezTo>
                  <a:cubicBezTo>
                    <a:pt x="4086" y="7497"/>
                    <a:pt x="4136" y="6695"/>
                    <a:pt x="4086" y="6018"/>
                  </a:cubicBezTo>
                  <a:cubicBezTo>
                    <a:pt x="4010" y="5266"/>
                    <a:pt x="3760" y="4565"/>
                    <a:pt x="3259" y="3963"/>
                  </a:cubicBezTo>
                  <a:cubicBezTo>
                    <a:pt x="2557" y="3136"/>
                    <a:pt x="1128" y="2635"/>
                    <a:pt x="1128" y="1357"/>
                  </a:cubicBezTo>
                  <a:cubicBezTo>
                    <a:pt x="1153" y="855"/>
                    <a:pt x="1454" y="454"/>
                    <a:pt x="1930" y="279"/>
                  </a:cubicBezTo>
                  <a:cubicBezTo>
                    <a:pt x="2065" y="239"/>
                    <a:pt x="2202" y="220"/>
                    <a:pt x="2341" y="220"/>
                  </a:cubicBezTo>
                  <a:cubicBezTo>
                    <a:pt x="2718" y="220"/>
                    <a:pt x="3097" y="360"/>
                    <a:pt x="3409" y="580"/>
                  </a:cubicBezTo>
                  <a:cubicBezTo>
                    <a:pt x="4386" y="1256"/>
                    <a:pt x="5088" y="2384"/>
                    <a:pt x="5514" y="3487"/>
                  </a:cubicBezTo>
                  <a:cubicBezTo>
                    <a:pt x="5965" y="4665"/>
                    <a:pt x="6216" y="5943"/>
                    <a:pt x="6066" y="7196"/>
                  </a:cubicBezTo>
                  <a:cubicBezTo>
                    <a:pt x="6191" y="7171"/>
                    <a:pt x="6316" y="7121"/>
                    <a:pt x="6442" y="7096"/>
                  </a:cubicBezTo>
                  <a:cubicBezTo>
                    <a:pt x="6442" y="7071"/>
                    <a:pt x="6442" y="7071"/>
                    <a:pt x="6442" y="7046"/>
                  </a:cubicBezTo>
                  <a:cubicBezTo>
                    <a:pt x="6517" y="6319"/>
                    <a:pt x="6492" y="5592"/>
                    <a:pt x="6366" y="4865"/>
                  </a:cubicBezTo>
                  <a:cubicBezTo>
                    <a:pt x="6091" y="3387"/>
                    <a:pt x="5364" y="1983"/>
                    <a:pt x="4286" y="931"/>
                  </a:cubicBezTo>
                  <a:cubicBezTo>
                    <a:pt x="3783" y="427"/>
                    <a:pt x="3165" y="0"/>
                    <a:pt x="2449" y="0"/>
                  </a:cubicBezTo>
                  <a:close/>
                </a:path>
              </a:pathLst>
            </a:custGeom>
            <a:solidFill>
              <a:schemeClr val="lt2"/>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603" name="Google Shape;2603;p29">
              <a:extLst>
                <a:ext uri="{FF2B5EF4-FFF2-40B4-BE49-F238E27FC236}">
                  <a16:creationId xmlns:a16="http://schemas.microsoft.com/office/drawing/2014/main" id="{3ECCD197-088C-7839-4F45-71ACF0EC1CA7}"/>
                </a:ext>
              </a:extLst>
            </p:cNvPr>
            <p:cNvSpPr/>
            <p:nvPr/>
          </p:nvSpPr>
          <p:spPr>
            <a:xfrm>
              <a:off x="5623094" y="4414935"/>
              <a:ext cx="69737" cy="188443"/>
            </a:xfrm>
            <a:custGeom>
              <a:avLst/>
              <a:gdLst/>
              <a:ahLst/>
              <a:cxnLst/>
              <a:rect l="l" t="t" r="r" b="b"/>
              <a:pathLst>
                <a:path w="1605" h="4337" extrusionOk="0">
                  <a:moveTo>
                    <a:pt x="302" y="1"/>
                  </a:moveTo>
                  <a:cubicBezTo>
                    <a:pt x="176" y="351"/>
                    <a:pt x="101" y="702"/>
                    <a:pt x="51" y="1078"/>
                  </a:cubicBezTo>
                  <a:cubicBezTo>
                    <a:pt x="1" y="1354"/>
                    <a:pt x="1" y="1630"/>
                    <a:pt x="1" y="1930"/>
                  </a:cubicBezTo>
                  <a:cubicBezTo>
                    <a:pt x="76" y="1955"/>
                    <a:pt x="176" y="1981"/>
                    <a:pt x="277" y="1981"/>
                  </a:cubicBezTo>
                  <a:cubicBezTo>
                    <a:pt x="327" y="2006"/>
                    <a:pt x="302" y="2056"/>
                    <a:pt x="252" y="2081"/>
                  </a:cubicBezTo>
                  <a:lnTo>
                    <a:pt x="1" y="2081"/>
                  </a:lnTo>
                  <a:cubicBezTo>
                    <a:pt x="26" y="2883"/>
                    <a:pt x="227" y="3660"/>
                    <a:pt x="678" y="4336"/>
                  </a:cubicBezTo>
                  <a:cubicBezTo>
                    <a:pt x="878" y="4311"/>
                    <a:pt x="1079" y="4286"/>
                    <a:pt x="1254" y="4236"/>
                  </a:cubicBezTo>
                  <a:cubicBezTo>
                    <a:pt x="1329" y="4236"/>
                    <a:pt x="1430" y="4236"/>
                    <a:pt x="1480" y="4186"/>
                  </a:cubicBezTo>
                  <a:cubicBezTo>
                    <a:pt x="1530" y="4161"/>
                    <a:pt x="1530" y="4111"/>
                    <a:pt x="1580" y="4086"/>
                  </a:cubicBezTo>
                  <a:cubicBezTo>
                    <a:pt x="1580" y="4061"/>
                    <a:pt x="1605" y="4061"/>
                    <a:pt x="1605" y="4061"/>
                  </a:cubicBezTo>
                  <a:cubicBezTo>
                    <a:pt x="1279" y="3284"/>
                    <a:pt x="1304" y="2407"/>
                    <a:pt x="1404" y="1605"/>
                  </a:cubicBezTo>
                  <a:cubicBezTo>
                    <a:pt x="1455" y="1379"/>
                    <a:pt x="1480" y="1153"/>
                    <a:pt x="1530" y="928"/>
                  </a:cubicBezTo>
                  <a:cubicBezTo>
                    <a:pt x="1079" y="702"/>
                    <a:pt x="653" y="377"/>
                    <a:pt x="302" y="1"/>
                  </a:cubicBezTo>
                  <a:close/>
                </a:path>
              </a:pathLst>
            </a:custGeom>
            <a:solidFill>
              <a:schemeClr val="lt2"/>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604" name="Google Shape;2604;p29">
              <a:extLst>
                <a:ext uri="{FF2B5EF4-FFF2-40B4-BE49-F238E27FC236}">
                  <a16:creationId xmlns:a16="http://schemas.microsoft.com/office/drawing/2014/main" id="{8A6A54F0-6FAF-4818-939D-9624AF1F5B5E}"/>
                </a:ext>
              </a:extLst>
            </p:cNvPr>
            <p:cNvSpPr/>
            <p:nvPr/>
          </p:nvSpPr>
          <p:spPr>
            <a:xfrm>
              <a:off x="5594809" y="4536636"/>
              <a:ext cx="631633" cy="368890"/>
            </a:xfrm>
            <a:custGeom>
              <a:avLst/>
              <a:gdLst/>
              <a:ahLst/>
              <a:cxnLst/>
              <a:rect l="l" t="t" r="r" b="b"/>
              <a:pathLst>
                <a:path w="14537" h="8490" extrusionOk="0">
                  <a:moveTo>
                    <a:pt x="12002" y="0"/>
                  </a:moveTo>
                  <a:cubicBezTo>
                    <a:pt x="11711" y="0"/>
                    <a:pt x="11416" y="19"/>
                    <a:pt x="11128" y="57"/>
                  </a:cubicBezTo>
                  <a:cubicBezTo>
                    <a:pt x="11121" y="63"/>
                    <a:pt x="11115" y="67"/>
                    <a:pt x="11109" y="67"/>
                  </a:cubicBezTo>
                  <a:cubicBezTo>
                    <a:pt x="11091" y="67"/>
                    <a:pt x="11078" y="43"/>
                    <a:pt x="11078" y="7"/>
                  </a:cubicBezTo>
                  <a:lnTo>
                    <a:pt x="10376" y="82"/>
                  </a:lnTo>
                  <a:cubicBezTo>
                    <a:pt x="10376" y="257"/>
                    <a:pt x="10376" y="433"/>
                    <a:pt x="10326" y="608"/>
                  </a:cubicBezTo>
                  <a:cubicBezTo>
                    <a:pt x="10251" y="1009"/>
                    <a:pt x="10000" y="1360"/>
                    <a:pt x="9675" y="1636"/>
                  </a:cubicBezTo>
                  <a:cubicBezTo>
                    <a:pt x="10126" y="1786"/>
                    <a:pt x="10527" y="1987"/>
                    <a:pt x="10928" y="2212"/>
                  </a:cubicBezTo>
                  <a:cubicBezTo>
                    <a:pt x="11354" y="2438"/>
                    <a:pt x="11780" y="2713"/>
                    <a:pt x="12106" y="3089"/>
                  </a:cubicBezTo>
                  <a:cubicBezTo>
                    <a:pt x="12146" y="3130"/>
                    <a:pt x="12105" y="3203"/>
                    <a:pt x="12061" y="3203"/>
                  </a:cubicBezTo>
                  <a:cubicBezTo>
                    <a:pt x="12051" y="3203"/>
                    <a:pt x="12040" y="3199"/>
                    <a:pt x="12030" y="3190"/>
                  </a:cubicBezTo>
                  <a:cubicBezTo>
                    <a:pt x="11604" y="2964"/>
                    <a:pt x="11203" y="2713"/>
                    <a:pt x="10802" y="2488"/>
                  </a:cubicBezTo>
                  <a:cubicBezTo>
                    <a:pt x="10376" y="2287"/>
                    <a:pt x="9950" y="2087"/>
                    <a:pt x="9499" y="1936"/>
                  </a:cubicBezTo>
                  <a:cubicBezTo>
                    <a:pt x="9449" y="1911"/>
                    <a:pt x="9424" y="1886"/>
                    <a:pt x="9399" y="1861"/>
                  </a:cubicBezTo>
                  <a:cubicBezTo>
                    <a:pt x="9274" y="1961"/>
                    <a:pt x="9123" y="2037"/>
                    <a:pt x="8973" y="2137"/>
                  </a:cubicBezTo>
                  <a:cubicBezTo>
                    <a:pt x="7978" y="2692"/>
                    <a:pt x="6727" y="3098"/>
                    <a:pt x="5515" y="3098"/>
                  </a:cubicBezTo>
                  <a:cubicBezTo>
                    <a:pt x="5414" y="3098"/>
                    <a:pt x="5314" y="3095"/>
                    <a:pt x="5213" y="3089"/>
                  </a:cubicBezTo>
                  <a:lnTo>
                    <a:pt x="5213" y="3089"/>
                  </a:lnTo>
                  <a:cubicBezTo>
                    <a:pt x="5238" y="3139"/>
                    <a:pt x="5263" y="3165"/>
                    <a:pt x="5263" y="3215"/>
                  </a:cubicBezTo>
                  <a:cubicBezTo>
                    <a:pt x="5289" y="3415"/>
                    <a:pt x="5289" y="3616"/>
                    <a:pt x="5289" y="3816"/>
                  </a:cubicBezTo>
                  <a:cubicBezTo>
                    <a:pt x="5965" y="4017"/>
                    <a:pt x="6642" y="4267"/>
                    <a:pt x="7243" y="4643"/>
                  </a:cubicBezTo>
                  <a:cubicBezTo>
                    <a:pt x="7569" y="4844"/>
                    <a:pt x="7895" y="5094"/>
                    <a:pt x="8096" y="5395"/>
                  </a:cubicBezTo>
                  <a:cubicBezTo>
                    <a:pt x="8371" y="5545"/>
                    <a:pt x="8421" y="5821"/>
                    <a:pt x="8346" y="6047"/>
                  </a:cubicBezTo>
                  <a:cubicBezTo>
                    <a:pt x="8446" y="7124"/>
                    <a:pt x="6943" y="7551"/>
                    <a:pt x="6116" y="7701"/>
                  </a:cubicBezTo>
                  <a:cubicBezTo>
                    <a:pt x="5477" y="7804"/>
                    <a:pt x="4832" y="7862"/>
                    <a:pt x="4189" y="7862"/>
                  </a:cubicBezTo>
                  <a:cubicBezTo>
                    <a:pt x="3115" y="7862"/>
                    <a:pt x="2047" y="7701"/>
                    <a:pt x="1028" y="7325"/>
                  </a:cubicBezTo>
                  <a:cubicBezTo>
                    <a:pt x="677" y="7175"/>
                    <a:pt x="326" y="7024"/>
                    <a:pt x="0" y="6849"/>
                  </a:cubicBezTo>
                  <a:lnTo>
                    <a:pt x="0" y="6849"/>
                  </a:lnTo>
                  <a:cubicBezTo>
                    <a:pt x="1103" y="7676"/>
                    <a:pt x="2381" y="8252"/>
                    <a:pt x="3785" y="8428"/>
                  </a:cubicBezTo>
                  <a:cubicBezTo>
                    <a:pt x="4121" y="8470"/>
                    <a:pt x="4459" y="8490"/>
                    <a:pt x="4797" y="8490"/>
                  </a:cubicBezTo>
                  <a:cubicBezTo>
                    <a:pt x="6067" y="8490"/>
                    <a:pt x="7334" y="8206"/>
                    <a:pt x="8522" y="7751"/>
                  </a:cubicBezTo>
                  <a:cubicBezTo>
                    <a:pt x="8697" y="7676"/>
                    <a:pt x="8898" y="7601"/>
                    <a:pt x="9073" y="7500"/>
                  </a:cubicBezTo>
                  <a:cubicBezTo>
                    <a:pt x="8948" y="7225"/>
                    <a:pt x="8973" y="6899"/>
                    <a:pt x="8923" y="6623"/>
                  </a:cubicBezTo>
                  <a:cubicBezTo>
                    <a:pt x="8847" y="6297"/>
                    <a:pt x="8772" y="5972"/>
                    <a:pt x="8672" y="5646"/>
                  </a:cubicBezTo>
                  <a:cubicBezTo>
                    <a:pt x="8497" y="4994"/>
                    <a:pt x="8246" y="4368"/>
                    <a:pt x="7970" y="3741"/>
                  </a:cubicBezTo>
                  <a:cubicBezTo>
                    <a:pt x="7935" y="3688"/>
                    <a:pt x="7987" y="3635"/>
                    <a:pt x="8038" y="3635"/>
                  </a:cubicBezTo>
                  <a:cubicBezTo>
                    <a:pt x="8060" y="3635"/>
                    <a:pt x="8081" y="3644"/>
                    <a:pt x="8096" y="3666"/>
                  </a:cubicBezTo>
                  <a:cubicBezTo>
                    <a:pt x="8497" y="4242"/>
                    <a:pt x="8797" y="4869"/>
                    <a:pt x="9023" y="5520"/>
                  </a:cubicBezTo>
                  <a:cubicBezTo>
                    <a:pt x="9123" y="5846"/>
                    <a:pt x="9223" y="6172"/>
                    <a:pt x="9274" y="6523"/>
                  </a:cubicBezTo>
                  <a:cubicBezTo>
                    <a:pt x="9324" y="6774"/>
                    <a:pt x="9399" y="7099"/>
                    <a:pt x="9374" y="7375"/>
                  </a:cubicBezTo>
                  <a:cubicBezTo>
                    <a:pt x="10602" y="6799"/>
                    <a:pt x="11780" y="6022"/>
                    <a:pt x="12682" y="5019"/>
                  </a:cubicBezTo>
                  <a:cubicBezTo>
                    <a:pt x="13760" y="3791"/>
                    <a:pt x="14386" y="2237"/>
                    <a:pt x="14537" y="658"/>
                  </a:cubicBezTo>
                  <a:lnTo>
                    <a:pt x="14512" y="658"/>
                  </a:lnTo>
                  <a:cubicBezTo>
                    <a:pt x="14236" y="533"/>
                    <a:pt x="13985" y="383"/>
                    <a:pt x="13710" y="282"/>
                  </a:cubicBezTo>
                  <a:cubicBezTo>
                    <a:pt x="13434" y="182"/>
                    <a:pt x="13158" y="107"/>
                    <a:pt x="12858" y="57"/>
                  </a:cubicBezTo>
                  <a:cubicBezTo>
                    <a:pt x="12582" y="19"/>
                    <a:pt x="12294" y="0"/>
                    <a:pt x="12002" y="0"/>
                  </a:cubicBezTo>
                  <a:close/>
                </a:path>
              </a:pathLst>
            </a:custGeom>
            <a:solidFill>
              <a:schemeClr val="lt2"/>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605" name="Google Shape;2605;p29">
              <a:extLst>
                <a:ext uri="{FF2B5EF4-FFF2-40B4-BE49-F238E27FC236}">
                  <a16:creationId xmlns:a16="http://schemas.microsoft.com/office/drawing/2014/main" id="{8EFD745B-5514-F0F3-78D7-73AFEA7BA53E}"/>
                </a:ext>
              </a:extLst>
            </p:cNvPr>
            <p:cNvSpPr/>
            <p:nvPr/>
          </p:nvSpPr>
          <p:spPr>
            <a:xfrm>
              <a:off x="5663415" y="4605502"/>
              <a:ext cx="147035" cy="92592"/>
            </a:xfrm>
            <a:custGeom>
              <a:avLst/>
              <a:gdLst/>
              <a:ahLst/>
              <a:cxnLst/>
              <a:rect l="l" t="t" r="r" b="b"/>
              <a:pathLst>
                <a:path w="3384" h="2131" extrusionOk="0">
                  <a:moveTo>
                    <a:pt x="852" y="1"/>
                  </a:moveTo>
                  <a:cubicBezTo>
                    <a:pt x="827" y="26"/>
                    <a:pt x="802" y="51"/>
                    <a:pt x="752" y="76"/>
                  </a:cubicBezTo>
                  <a:cubicBezTo>
                    <a:pt x="577" y="201"/>
                    <a:pt x="326" y="226"/>
                    <a:pt x="126" y="251"/>
                  </a:cubicBezTo>
                  <a:lnTo>
                    <a:pt x="0" y="251"/>
                  </a:lnTo>
                  <a:cubicBezTo>
                    <a:pt x="25" y="301"/>
                    <a:pt x="50" y="351"/>
                    <a:pt x="101" y="402"/>
                  </a:cubicBezTo>
                  <a:cubicBezTo>
                    <a:pt x="978" y="1329"/>
                    <a:pt x="2156" y="1780"/>
                    <a:pt x="3359" y="2131"/>
                  </a:cubicBezTo>
                  <a:cubicBezTo>
                    <a:pt x="3359" y="1955"/>
                    <a:pt x="3334" y="1780"/>
                    <a:pt x="3334" y="1630"/>
                  </a:cubicBezTo>
                  <a:cubicBezTo>
                    <a:pt x="3309" y="1554"/>
                    <a:pt x="3334" y="1529"/>
                    <a:pt x="3384" y="1479"/>
                  </a:cubicBezTo>
                  <a:cubicBezTo>
                    <a:pt x="3008" y="1454"/>
                    <a:pt x="2657" y="1354"/>
                    <a:pt x="2331" y="1229"/>
                  </a:cubicBezTo>
                  <a:cubicBezTo>
                    <a:pt x="1730" y="978"/>
                    <a:pt x="1178" y="552"/>
                    <a:pt x="852" y="1"/>
                  </a:cubicBezTo>
                  <a:close/>
                </a:path>
              </a:pathLst>
            </a:custGeom>
            <a:solidFill>
              <a:schemeClr val="lt2"/>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606" name="Google Shape;2606;p29">
              <a:extLst>
                <a:ext uri="{FF2B5EF4-FFF2-40B4-BE49-F238E27FC236}">
                  <a16:creationId xmlns:a16="http://schemas.microsoft.com/office/drawing/2014/main" id="{D036D64C-7EC0-5F24-B8D0-3C2AB0CA7B49}"/>
                </a:ext>
              </a:extLst>
            </p:cNvPr>
            <p:cNvSpPr/>
            <p:nvPr/>
          </p:nvSpPr>
          <p:spPr>
            <a:xfrm>
              <a:off x="5642733" y="4304965"/>
              <a:ext cx="90419" cy="132870"/>
            </a:xfrm>
            <a:custGeom>
              <a:avLst/>
              <a:gdLst/>
              <a:ahLst/>
              <a:cxnLst/>
              <a:rect l="l" t="t" r="r" b="b"/>
              <a:pathLst>
                <a:path w="2081" h="3058" extrusionOk="0">
                  <a:moveTo>
                    <a:pt x="1053" y="0"/>
                  </a:moveTo>
                  <a:cubicBezTo>
                    <a:pt x="702" y="702"/>
                    <a:pt x="301" y="1404"/>
                    <a:pt x="0" y="2131"/>
                  </a:cubicBezTo>
                  <a:cubicBezTo>
                    <a:pt x="351" y="2507"/>
                    <a:pt x="752" y="2807"/>
                    <a:pt x="1178" y="3058"/>
                  </a:cubicBezTo>
                  <a:cubicBezTo>
                    <a:pt x="1379" y="2306"/>
                    <a:pt x="1679" y="1579"/>
                    <a:pt x="2080" y="928"/>
                  </a:cubicBezTo>
                  <a:cubicBezTo>
                    <a:pt x="1629" y="752"/>
                    <a:pt x="1278" y="401"/>
                    <a:pt x="1053" y="0"/>
                  </a:cubicBezTo>
                  <a:close/>
                </a:path>
              </a:pathLst>
            </a:custGeom>
            <a:solidFill>
              <a:schemeClr val="lt2"/>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607" name="Google Shape;2607;p29">
              <a:extLst>
                <a:ext uri="{FF2B5EF4-FFF2-40B4-BE49-F238E27FC236}">
                  <a16:creationId xmlns:a16="http://schemas.microsoft.com/office/drawing/2014/main" id="{2F931363-8C5E-7357-4CE5-F5092CE88280}"/>
                </a:ext>
              </a:extLst>
            </p:cNvPr>
            <p:cNvSpPr/>
            <p:nvPr/>
          </p:nvSpPr>
          <p:spPr>
            <a:xfrm>
              <a:off x="5778816" y="4410460"/>
              <a:ext cx="251619" cy="242017"/>
            </a:xfrm>
            <a:custGeom>
              <a:avLst/>
              <a:gdLst/>
              <a:ahLst/>
              <a:cxnLst/>
              <a:rect l="l" t="t" r="r" b="b"/>
              <a:pathLst>
                <a:path w="5791" h="5570" extrusionOk="0">
                  <a:moveTo>
                    <a:pt x="2849" y="1"/>
                  </a:moveTo>
                  <a:cubicBezTo>
                    <a:pt x="2587" y="1"/>
                    <a:pt x="2320" y="63"/>
                    <a:pt x="2056" y="204"/>
                  </a:cubicBezTo>
                  <a:cubicBezTo>
                    <a:pt x="1480" y="505"/>
                    <a:pt x="1104" y="1332"/>
                    <a:pt x="1530" y="1908"/>
                  </a:cubicBezTo>
                  <a:cubicBezTo>
                    <a:pt x="1681" y="2127"/>
                    <a:pt x="1979" y="2278"/>
                    <a:pt x="2265" y="2278"/>
                  </a:cubicBezTo>
                  <a:cubicBezTo>
                    <a:pt x="2405" y="2278"/>
                    <a:pt x="2542" y="2241"/>
                    <a:pt x="2658" y="2159"/>
                  </a:cubicBezTo>
                  <a:cubicBezTo>
                    <a:pt x="2958" y="1933"/>
                    <a:pt x="3034" y="1532"/>
                    <a:pt x="2858" y="1231"/>
                  </a:cubicBezTo>
                  <a:cubicBezTo>
                    <a:pt x="2807" y="1129"/>
                    <a:pt x="2895" y="1038"/>
                    <a:pt x="2980" y="1038"/>
                  </a:cubicBezTo>
                  <a:cubicBezTo>
                    <a:pt x="3020" y="1038"/>
                    <a:pt x="3060" y="1058"/>
                    <a:pt x="3084" y="1106"/>
                  </a:cubicBezTo>
                  <a:cubicBezTo>
                    <a:pt x="3435" y="1582"/>
                    <a:pt x="3234" y="2284"/>
                    <a:pt x="2708" y="2560"/>
                  </a:cubicBezTo>
                  <a:cubicBezTo>
                    <a:pt x="2683" y="2585"/>
                    <a:pt x="2633" y="2585"/>
                    <a:pt x="2582" y="2610"/>
                  </a:cubicBezTo>
                  <a:cubicBezTo>
                    <a:pt x="2633" y="2685"/>
                    <a:pt x="2683" y="2785"/>
                    <a:pt x="2708" y="2886"/>
                  </a:cubicBezTo>
                  <a:cubicBezTo>
                    <a:pt x="2758" y="2986"/>
                    <a:pt x="2783" y="3111"/>
                    <a:pt x="2808" y="3236"/>
                  </a:cubicBezTo>
                  <a:cubicBezTo>
                    <a:pt x="2808" y="3362"/>
                    <a:pt x="2808" y="3487"/>
                    <a:pt x="2808" y="3612"/>
                  </a:cubicBezTo>
                  <a:cubicBezTo>
                    <a:pt x="2808" y="3738"/>
                    <a:pt x="2758" y="3838"/>
                    <a:pt x="2708" y="3963"/>
                  </a:cubicBezTo>
                  <a:cubicBezTo>
                    <a:pt x="2698" y="3993"/>
                    <a:pt x="2672" y="4007"/>
                    <a:pt x="2647" y="4007"/>
                  </a:cubicBezTo>
                  <a:cubicBezTo>
                    <a:pt x="2607" y="4007"/>
                    <a:pt x="2567" y="3974"/>
                    <a:pt x="2582" y="3913"/>
                  </a:cubicBezTo>
                  <a:cubicBezTo>
                    <a:pt x="2607" y="3813"/>
                    <a:pt x="2607" y="3713"/>
                    <a:pt x="2607" y="3587"/>
                  </a:cubicBezTo>
                  <a:cubicBezTo>
                    <a:pt x="2607" y="3487"/>
                    <a:pt x="2582" y="3387"/>
                    <a:pt x="2582" y="3261"/>
                  </a:cubicBezTo>
                  <a:cubicBezTo>
                    <a:pt x="2557" y="3161"/>
                    <a:pt x="2532" y="3061"/>
                    <a:pt x="2482" y="2936"/>
                  </a:cubicBezTo>
                  <a:cubicBezTo>
                    <a:pt x="2457" y="2835"/>
                    <a:pt x="2407" y="2760"/>
                    <a:pt x="2357" y="2660"/>
                  </a:cubicBezTo>
                  <a:cubicBezTo>
                    <a:pt x="2312" y="2664"/>
                    <a:pt x="2267" y="2666"/>
                    <a:pt x="2221" y="2666"/>
                  </a:cubicBezTo>
                  <a:cubicBezTo>
                    <a:pt x="1985" y="2666"/>
                    <a:pt x="1744" y="2611"/>
                    <a:pt x="1555" y="2485"/>
                  </a:cubicBezTo>
                  <a:lnTo>
                    <a:pt x="1129" y="3036"/>
                  </a:lnTo>
                  <a:cubicBezTo>
                    <a:pt x="1154" y="3036"/>
                    <a:pt x="1204" y="3061"/>
                    <a:pt x="1204" y="3111"/>
                  </a:cubicBezTo>
                  <a:cubicBezTo>
                    <a:pt x="1204" y="3437"/>
                    <a:pt x="1104" y="3788"/>
                    <a:pt x="978" y="4089"/>
                  </a:cubicBezTo>
                  <a:cubicBezTo>
                    <a:pt x="853" y="4389"/>
                    <a:pt x="678" y="4665"/>
                    <a:pt x="477" y="4916"/>
                  </a:cubicBezTo>
                  <a:cubicBezTo>
                    <a:pt x="377" y="5041"/>
                    <a:pt x="252" y="5166"/>
                    <a:pt x="126" y="5267"/>
                  </a:cubicBezTo>
                  <a:cubicBezTo>
                    <a:pt x="101" y="5317"/>
                    <a:pt x="51" y="5342"/>
                    <a:pt x="1" y="5392"/>
                  </a:cubicBezTo>
                  <a:cubicBezTo>
                    <a:pt x="385" y="5516"/>
                    <a:pt x="805" y="5569"/>
                    <a:pt x="1226" y="5569"/>
                  </a:cubicBezTo>
                  <a:cubicBezTo>
                    <a:pt x="1739" y="5569"/>
                    <a:pt x="2254" y="5491"/>
                    <a:pt x="2708" y="5367"/>
                  </a:cubicBezTo>
                  <a:cubicBezTo>
                    <a:pt x="3510" y="5166"/>
                    <a:pt x="4688" y="4765"/>
                    <a:pt x="5314" y="4089"/>
                  </a:cubicBezTo>
                  <a:cubicBezTo>
                    <a:pt x="5289" y="4063"/>
                    <a:pt x="5239" y="4013"/>
                    <a:pt x="5239" y="3988"/>
                  </a:cubicBezTo>
                  <a:cubicBezTo>
                    <a:pt x="5139" y="3738"/>
                    <a:pt x="4988" y="3512"/>
                    <a:pt x="4813" y="3312"/>
                  </a:cubicBezTo>
                  <a:cubicBezTo>
                    <a:pt x="4638" y="3111"/>
                    <a:pt x="4412" y="2936"/>
                    <a:pt x="4186" y="2810"/>
                  </a:cubicBezTo>
                  <a:cubicBezTo>
                    <a:pt x="4118" y="2765"/>
                    <a:pt x="4153" y="2657"/>
                    <a:pt x="4217" y="2657"/>
                  </a:cubicBezTo>
                  <a:cubicBezTo>
                    <a:pt x="4223" y="2657"/>
                    <a:pt x="4230" y="2658"/>
                    <a:pt x="4237" y="2660"/>
                  </a:cubicBezTo>
                  <a:cubicBezTo>
                    <a:pt x="4813" y="2835"/>
                    <a:pt x="5264" y="3287"/>
                    <a:pt x="5490" y="3838"/>
                  </a:cubicBezTo>
                  <a:cubicBezTo>
                    <a:pt x="5715" y="3487"/>
                    <a:pt x="5790" y="3086"/>
                    <a:pt x="5640" y="2610"/>
                  </a:cubicBezTo>
                  <a:cubicBezTo>
                    <a:pt x="5307" y="1487"/>
                    <a:pt x="4128" y="1"/>
                    <a:pt x="2849" y="1"/>
                  </a:cubicBezTo>
                  <a:close/>
                </a:path>
              </a:pathLst>
            </a:custGeom>
            <a:solidFill>
              <a:schemeClr val="lt2"/>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608" name="Google Shape;2608;p29">
              <a:extLst>
                <a:ext uri="{FF2B5EF4-FFF2-40B4-BE49-F238E27FC236}">
                  <a16:creationId xmlns:a16="http://schemas.microsoft.com/office/drawing/2014/main" id="{B6345726-1CFC-EA49-5C56-A1CD0A144B0E}"/>
                </a:ext>
              </a:extLst>
            </p:cNvPr>
            <p:cNvSpPr/>
            <p:nvPr/>
          </p:nvSpPr>
          <p:spPr>
            <a:xfrm>
              <a:off x="5675363" y="3934606"/>
              <a:ext cx="197176" cy="315968"/>
            </a:xfrm>
            <a:custGeom>
              <a:avLst/>
              <a:gdLst/>
              <a:ahLst/>
              <a:cxnLst/>
              <a:rect l="l" t="t" r="r" b="b"/>
              <a:pathLst>
                <a:path w="4538" h="7272" extrusionOk="0">
                  <a:moveTo>
                    <a:pt x="932" y="1"/>
                  </a:moveTo>
                  <a:cubicBezTo>
                    <a:pt x="601" y="1"/>
                    <a:pt x="289" y="137"/>
                    <a:pt x="176" y="504"/>
                  </a:cubicBezTo>
                  <a:cubicBezTo>
                    <a:pt x="1" y="1030"/>
                    <a:pt x="402" y="1582"/>
                    <a:pt x="778" y="1908"/>
                  </a:cubicBezTo>
                  <a:cubicBezTo>
                    <a:pt x="1204" y="2259"/>
                    <a:pt x="1680" y="2534"/>
                    <a:pt x="2031" y="2935"/>
                  </a:cubicBezTo>
                  <a:cubicBezTo>
                    <a:pt x="2357" y="3286"/>
                    <a:pt x="2607" y="3687"/>
                    <a:pt x="2783" y="4138"/>
                  </a:cubicBezTo>
                  <a:cubicBezTo>
                    <a:pt x="3209" y="5141"/>
                    <a:pt x="3008" y="6244"/>
                    <a:pt x="3334" y="7271"/>
                  </a:cubicBezTo>
                  <a:cubicBezTo>
                    <a:pt x="3685" y="7020"/>
                    <a:pt x="4086" y="6795"/>
                    <a:pt x="4487" y="6645"/>
                  </a:cubicBezTo>
                  <a:cubicBezTo>
                    <a:pt x="4487" y="6619"/>
                    <a:pt x="4487" y="6619"/>
                    <a:pt x="4487" y="6594"/>
                  </a:cubicBezTo>
                  <a:cubicBezTo>
                    <a:pt x="4537" y="5291"/>
                    <a:pt x="4337" y="3988"/>
                    <a:pt x="3760" y="2810"/>
                  </a:cubicBezTo>
                  <a:cubicBezTo>
                    <a:pt x="3309" y="1858"/>
                    <a:pt x="2607" y="730"/>
                    <a:pt x="1655" y="203"/>
                  </a:cubicBezTo>
                  <a:cubicBezTo>
                    <a:pt x="1458" y="83"/>
                    <a:pt x="1189" y="1"/>
                    <a:pt x="932" y="1"/>
                  </a:cubicBezTo>
                  <a:close/>
                </a:path>
              </a:pathLst>
            </a:custGeom>
            <a:solidFill>
              <a:schemeClr val="dk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609" name="Google Shape;2609;p29">
              <a:extLst>
                <a:ext uri="{FF2B5EF4-FFF2-40B4-BE49-F238E27FC236}">
                  <a16:creationId xmlns:a16="http://schemas.microsoft.com/office/drawing/2014/main" id="{6E3E91D4-9BAF-B346-F570-5CFDE3697978}"/>
                </a:ext>
              </a:extLst>
            </p:cNvPr>
            <p:cNvSpPr/>
            <p:nvPr/>
          </p:nvSpPr>
          <p:spPr>
            <a:xfrm>
              <a:off x="5698261" y="4374658"/>
              <a:ext cx="148121" cy="261395"/>
            </a:xfrm>
            <a:custGeom>
              <a:avLst/>
              <a:gdLst/>
              <a:ahLst/>
              <a:cxnLst/>
              <a:rect l="l" t="t" r="r" b="b"/>
              <a:pathLst>
                <a:path w="3409" h="6016" extrusionOk="0">
                  <a:moveTo>
                    <a:pt x="903" y="0"/>
                  </a:moveTo>
                  <a:cubicBezTo>
                    <a:pt x="852" y="126"/>
                    <a:pt x="777" y="251"/>
                    <a:pt x="727" y="376"/>
                  </a:cubicBezTo>
                  <a:cubicBezTo>
                    <a:pt x="376" y="1153"/>
                    <a:pt x="176" y="1955"/>
                    <a:pt x="75" y="2782"/>
                  </a:cubicBezTo>
                  <a:cubicBezTo>
                    <a:pt x="0" y="3559"/>
                    <a:pt x="0" y="4436"/>
                    <a:pt x="426" y="5113"/>
                  </a:cubicBezTo>
                  <a:cubicBezTo>
                    <a:pt x="677" y="5539"/>
                    <a:pt x="1003" y="5815"/>
                    <a:pt x="1404" y="6015"/>
                  </a:cubicBezTo>
                  <a:cubicBezTo>
                    <a:pt x="1451" y="5968"/>
                    <a:pt x="1499" y="5950"/>
                    <a:pt x="1547" y="5950"/>
                  </a:cubicBezTo>
                  <a:cubicBezTo>
                    <a:pt x="1574" y="5950"/>
                    <a:pt x="1602" y="5956"/>
                    <a:pt x="1629" y="5965"/>
                  </a:cubicBezTo>
                  <a:cubicBezTo>
                    <a:pt x="1679" y="5940"/>
                    <a:pt x="1755" y="5865"/>
                    <a:pt x="1780" y="5840"/>
                  </a:cubicBezTo>
                  <a:cubicBezTo>
                    <a:pt x="1855" y="5765"/>
                    <a:pt x="1930" y="5689"/>
                    <a:pt x="2005" y="5614"/>
                  </a:cubicBezTo>
                  <a:cubicBezTo>
                    <a:pt x="2156" y="5464"/>
                    <a:pt x="2281" y="5288"/>
                    <a:pt x="2381" y="5113"/>
                  </a:cubicBezTo>
                  <a:cubicBezTo>
                    <a:pt x="2507" y="4938"/>
                    <a:pt x="2607" y="4737"/>
                    <a:pt x="2707" y="4537"/>
                  </a:cubicBezTo>
                  <a:cubicBezTo>
                    <a:pt x="2782" y="4336"/>
                    <a:pt x="2832" y="4111"/>
                    <a:pt x="2908" y="3910"/>
                  </a:cubicBezTo>
                  <a:cubicBezTo>
                    <a:pt x="2933" y="3885"/>
                    <a:pt x="2958" y="3860"/>
                    <a:pt x="2983" y="3860"/>
                  </a:cubicBezTo>
                  <a:lnTo>
                    <a:pt x="3409" y="3309"/>
                  </a:lnTo>
                  <a:cubicBezTo>
                    <a:pt x="3208" y="3158"/>
                    <a:pt x="3033" y="2983"/>
                    <a:pt x="2933" y="2782"/>
                  </a:cubicBezTo>
                  <a:cubicBezTo>
                    <a:pt x="2908" y="2757"/>
                    <a:pt x="2908" y="2732"/>
                    <a:pt x="2908" y="2732"/>
                  </a:cubicBezTo>
                  <a:cubicBezTo>
                    <a:pt x="2706" y="2827"/>
                    <a:pt x="2483" y="2877"/>
                    <a:pt x="2258" y="2877"/>
                  </a:cubicBezTo>
                  <a:cubicBezTo>
                    <a:pt x="2007" y="2877"/>
                    <a:pt x="1754" y="2814"/>
                    <a:pt x="1529" y="2682"/>
                  </a:cubicBezTo>
                  <a:cubicBezTo>
                    <a:pt x="1484" y="2660"/>
                    <a:pt x="1499" y="2578"/>
                    <a:pt x="1539" y="2578"/>
                  </a:cubicBezTo>
                  <a:cubicBezTo>
                    <a:pt x="1543" y="2578"/>
                    <a:pt x="1549" y="2579"/>
                    <a:pt x="1554" y="2582"/>
                  </a:cubicBezTo>
                  <a:cubicBezTo>
                    <a:pt x="1731" y="2644"/>
                    <a:pt x="1918" y="2676"/>
                    <a:pt x="2101" y="2676"/>
                  </a:cubicBezTo>
                  <a:cubicBezTo>
                    <a:pt x="2359" y="2676"/>
                    <a:pt x="2613" y="2613"/>
                    <a:pt x="2832" y="2481"/>
                  </a:cubicBezTo>
                  <a:cubicBezTo>
                    <a:pt x="2732" y="2055"/>
                    <a:pt x="2832" y="1604"/>
                    <a:pt x="3058" y="1228"/>
                  </a:cubicBezTo>
                  <a:lnTo>
                    <a:pt x="2532" y="903"/>
                  </a:lnTo>
                  <a:cubicBezTo>
                    <a:pt x="2181" y="903"/>
                    <a:pt x="1830" y="727"/>
                    <a:pt x="1529" y="552"/>
                  </a:cubicBezTo>
                  <a:cubicBezTo>
                    <a:pt x="1354" y="451"/>
                    <a:pt x="1228" y="326"/>
                    <a:pt x="1078" y="201"/>
                  </a:cubicBezTo>
                  <a:cubicBezTo>
                    <a:pt x="1028" y="126"/>
                    <a:pt x="978" y="75"/>
                    <a:pt x="928" y="0"/>
                  </a:cubicBezTo>
                  <a:close/>
                </a:path>
              </a:pathLst>
            </a:custGeom>
            <a:solidFill>
              <a:schemeClr val="lt2"/>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610" name="Google Shape;2610;p29">
              <a:extLst>
                <a:ext uri="{FF2B5EF4-FFF2-40B4-BE49-F238E27FC236}">
                  <a16:creationId xmlns:a16="http://schemas.microsoft.com/office/drawing/2014/main" id="{3A5649CD-4C4C-26BC-965D-D2DFA920300B}"/>
                </a:ext>
              </a:extLst>
            </p:cNvPr>
            <p:cNvSpPr/>
            <p:nvPr/>
          </p:nvSpPr>
          <p:spPr>
            <a:xfrm>
              <a:off x="5604585" y="4669764"/>
              <a:ext cx="83902" cy="86074"/>
            </a:xfrm>
            <a:custGeom>
              <a:avLst/>
              <a:gdLst/>
              <a:ahLst/>
              <a:cxnLst/>
              <a:rect l="l" t="t" r="r" b="b"/>
              <a:pathLst>
                <a:path w="1931" h="1981" extrusionOk="0">
                  <a:moveTo>
                    <a:pt x="953" y="0"/>
                  </a:moveTo>
                  <a:cubicBezTo>
                    <a:pt x="377" y="0"/>
                    <a:pt x="1" y="476"/>
                    <a:pt x="1" y="1003"/>
                  </a:cubicBezTo>
                  <a:cubicBezTo>
                    <a:pt x="1" y="1504"/>
                    <a:pt x="402" y="1980"/>
                    <a:pt x="953" y="1980"/>
                  </a:cubicBezTo>
                  <a:cubicBezTo>
                    <a:pt x="1455" y="1980"/>
                    <a:pt x="1881" y="1629"/>
                    <a:pt x="1906" y="1053"/>
                  </a:cubicBezTo>
                  <a:cubicBezTo>
                    <a:pt x="1931" y="451"/>
                    <a:pt x="1505" y="0"/>
                    <a:pt x="953" y="0"/>
                  </a:cubicBezTo>
                  <a:close/>
                </a:path>
              </a:pathLst>
            </a:custGeom>
            <a:solidFill>
              <a:schemeClr val="dk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611" name="Google Shape;2611;p29">
              <a:extLst>
                <a:ext uri="{FF2B5EF4-FFF2-40B4-BE49-F238E27FC236}">
                  <a16:creationId xmlns:a16="http://schemas.microsoft.com/office/drawing/2014/main" id="{1BF2FB45-EFA8-537B-4461-B72F2E7B37CE}"/>
                </a:ext>
              </a:extLst>
            </p:cNvPr>
            <p:cNvSpPr/>
            <p:nvPr/>
          </p:nvSpPr>
          <p:spPr>
            <a:xfrm>
              <a:off x="5938927" y="4669764"/>
              <a:ext cx="83858" cy="86074"/>
            </a:xfrm>
            <a:custGeom>
              <a:avLst/>
              <a:gdLst/>
              <a:ahLst/>
              <a:cxnLst/>
              <a:rect l="l" t="t" r="r" b="b"/>
              <a:pathLst>
                <a:path w="1930" h="1981" extrusionOk="0">
                  <a:moveTo>
                    <a:pt x="978" y="0"/>
                  </a:moveTo>
                  <a:cubicBezTo>
                    <a:pt x="426" y="0"/>
                    <a:pt x="0" y="451"/>
                    <a:pt x="25" y="1053"/>
                  </a:cubicBezTo>
                  <a:cubicBezTo>
                    <a:pt x="50" y="1629"/>
                    <a:pt x="476" y="1980"/>
                    <a:pt x="978" y="1980"/>
                  </a:cubicBezTo>
                  <a:cubicBezTo>
                    <a:pt x="1529" y="1980"/>
                    <a:pt x="1930" y="1504"/>
                    <a:pt x="1930" y="1003"/>
                  </a:cubicBezTo>
                  <a:cubicBezTo>
                    <a:pt x="1930" y="476"/>
                    <a:pt x="1554" y="0"/>
                    <a:pt x="978" y="0"/>
                  </a:cubicBezTo>
                  <a:close/>
                </a:path>
              </a:pathLst>
            </a:custGeom>
            <a:solidFill>
              <a:schemeClr val="dk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612" name="Google Shape;2612;p29">
              <a:extLst>
                <a:ext uri="{FF2B5EF4-FFF2-40B4-BE49-F238E27FC236}">
                  <a16:creationId xmlns:a16="http://schemas.microsoft.com/office/drawing/2014/main" id="{00C3BBA0-7B20-5F18-C0FA-8B3B262F3627}"/>
                </a:ext>
              </a:extLst>
            </p:cNvPr>
            <p:cNvSpPr/>
            <p:nvPr/>
          </p:nvSpPr>
          <p:spPr>
            <a:xfrm>
              <a:off x="5565393" y="4780732"/>
              <a:ext cx="98067" cy="34977"/>
            </a:xfrm>
            <a:custGeom>
              <a:avLst/>
              <a:gdLst/>
              <a:ahLst/>
              <a:cxnLst/>
              <a:rect l="l" t="t" r="r" b="b"/>
              <a:pathLst>
                <a:path w="2257" h="805" extrusionOk="0">
                  <a:moveTo>
                    <a:pt x="1148" y="1"/>
                  </a:moveTo>
                  <a:cubicBezTo>
                    <a:pt x="1117" y="1"/>
                    <a:pt x="1085" y="1"/>
                    <a:pt x="1053" y="3"/>
                  </a:cubicBezTo>
                  <a:cubicBezTo>
                    <a:pt x="452" y="53"/>
                    <a:pt x="1" y="228"/>
                    <a:pt x="26" y="479"/>
                  </a:cubicBezTo>
                  <a:cubicBezTo>
                    <a:pt x="51" y="729"/>
                    <a:pt x="702" y="805"/>
                    <a:pt x="1128" y="805"/>
                  </a:cubicBezTo>
                  <a:cubicBezTo>
                    <a:pt x="1555" y="805"/>
                    <a:pt x="2256" y="679"/>
                    <a:pt x="2206" y="429"/>
                  </a:cubicBezTo>
                  <a:cubicBezTo>
                    <a:pt x="2135" y="215"/>
                    <a:pt x="1725" y="1"/>
                    <a:pt x="1148" y="1"/>
                  </a:cubicBezTo>
                  <a:close/>
                </a:path>
              </a:pathLst>
            </a:custGeom>
            <a:solidFill>
              <a:schemeClr val="accent3"/>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613" name="Google Shape;2613;p29">
              <a:extLst>
                <a:ext uri="{FF2B5EF4-FFF2-40B4-BE49-F238E27FC236}">
                  <a16:creationId xmlns:a16="http://schemas.microsoft.com/office/drawing/2014/main" id="{1226E3A4-9EB1-9B38-474E-5522507A312A}"/>
                </a:ext>
              </a:extLst>
            </p:cNvPr>
            <p:cNvSpPr/>
            <p:nvPr/>
          </p:nvSpPr>
          <p:spPr>
            <a:xfrm>
              <a:off x="5965040" y="4780732"/>
              <a:ext cx="98067" cy="34977"/>
            </a:xfrm>
            <a:custGeom>
              <a:avLst/>
              <a:gdLst/>
              <a:ahLst/>
              <a:cxnLst/>
              <a:rect l="l" t="t" r="r" b="b"/>
              <a:pathLst>
                <a:path w="2257" h="805" extrusionOk="0">
                  <a:moveTo>
                    <a:pt x="1123" y="1"/>
                  </a:moveTo>
                  <a:cubicBezTo>
                    <a:pt x="1092" y="1"/>
                    <a:pt x="1060" y="1"/>
                    <a:pt x="1028" y="3"/>
                  </a:cubicBezTo>
                  <a:cubicBezTo>
                    <a:pt x="427" y="53"/>
                    <a:pt x="1" y="228"/>
                    <a:pt x="26" y="479"/>
                  </a:cubicBezTo>
                  <a:cubicBezTo>
                    <a:pt x="51" y="729"/>
                    <a:pt x="702" y="805"/>
                    <a:pt x="1128" y="805"/>
                  </a:cubicBezTo>
                  <a:cubicBezTo>
                    <a:pt x="1555" y="805"/>
                    <a:pt x="2256" y="679"/>
                    <a:pt x="2181" y="429"/>
                  </a:cubicBezTo>
                  <a:cubicBezTo>
                    <a:pt x="2134" y="215"/>
                    <a:pt x="1703" y="1"/>
                    <a:pt x="1123" y="1"/>
                  </a:cubicBezTo>
                  <a:close/>
                </a:path>
              </a:pathLst>
            </a:custGeom>
            <a:solidFill>
              <a:schemeClr val="accent3"/>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614" name="Google Shape;2614;p29">
              <a:extLst>
                <a:ext uri="{FF2B5EF4-FFF2-40B4-BE49-F238E27FC236}">
                  <a16:creationId xmlns:a16="http://schemas.microsoft.com/office/drawing/2014/main" id="{B3059338-CF8B-5F4C-0A2C-22076D52FB23}"/>
                </a:ext>
              </a:extLst>
            </p:cNvPr>
            <p:cNvSpPr/>
            <p:nvPr/>
          </p:nvSpPr>
          <p:spPr>
            <a:xfrm>
              <a:off x="5733108" y="4684189"/>
              <a:ext cx="157680" cy="68477"/>
            </a:xfrm>
            <a:custGeom>
              <a:avLst/>
              <a:gdLst/>
              <a:ahLst/>
              <a:cxnLst/>
              <a:rect l="l" t="t" r="r" b="b"/>
              <a:pathLst>
                <a:path w="3629" h="1576" extrusionOk="0">
                  <a:moveTo>
                    <a:pt x="718" y="1"/>
                  </a:moveTo>
                  <a:cubicBezTo>
                    <a:pt x="501" y="1"/>
                    <a:pt x="319" y="59"/>
                    <a:pt x="226" y="245"/>
                  </a:cubicBezTo>
                  <a:cubicBezTo>
                    <a:pt x="0" y="696"/>
                    <a:pt x="602" y="1498"/>
                    <a:pt x="1780" y="1573"/>
                  </a:cubicBezTo>
                  <a:cubicBezTo>
                    <a:pt x="1817" y="1575"/>
                    <a:pt x="1854" y="1575"/>
                    <a:pt x="1891" y="1575"/>
                  </a:cubicBezTo>
                  <a:cubicBezTo>
                    <a:pt x="3000" y="1575"/>
                    <a:pt x="3629" y="856"/>
                    <a:pt x="3459" y="395"/>
                  </a:cubicBezTo>
                  <a:cubicBezTo>
                    <a:pt x="3368" y="156"/>
                    <a:pt x="3126" y="93"/>
                    <a:pt x="2845" y="93"/>
                  </a:cubicBezTo>
                  <a:cubicBezTo>
                    <a:pt x="2532" y="93"/>
                    <a:pt x="2169" y="171"/>
                    <a:pt x="1911" y="171"/>
                  </a:cubicBezTo>
                  <a:cubicBezTo>
                    <a:pt x="1892" y="171"/>
                    <a:pt x="1873" y="170"/>
                    <a:pt x="1855" y="170"/>
                  </a:cubicBezTo>
                  <a:cubicBezTo>
                    <a:pt x="1555" y="170"/>
                    <a:pt x="1086" y="1"/>
                    <a:pt x="718" y="1"/>
                  </a:cubicBezTo>
                  <a:close/>
                </a:path>
              </a:pathLst>
            </a:custGeom>
            <a:solidFill>
              <a:schemeClr val="dk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615" name="Google Shape;2615;p29">
              <a:extLst>
                <a:ext uri="{FF2B5EF4-FFF2-40B4-BE49-F238E27FC236}">
                  <a16:creationId xmlns:a16="http://schemas.microsoft.com/office/drawing/2014/main" id="{60741355-8A3F-12C8-71D4-267FE2574932}"/>
                </a:ext>
              </a:extLst>
            </p:cNvPr>
            <p:cNvSpPr/>
            <p:nvPr/>
          </p:nvSpPr>
          <p:spPr>
            <a:xfrm>
              <a:off x="5764695" y="4724075"/>
              <a:ext cx="93678" cy="28634"/>
            </a:xfrm>
            <a:custGeom>
              <a:avLst/>
              <a:gdLst/>
              <a:ahLst/>
              <a:cxnLst/>
              <a:rect l="l" t="t" r="r" b="b"/>
              <a:pathLst>
                <a:path w="2156" h="659" extrusionOk="0">
                  <a:moveTo>
                    <a:pt x="1000" y="1"/>
                  </a:moveTo>
                  <a:cubicBezTo>
                    <a:pt x="572" y="1"/>
                    <a:pt x="232" y="143"/>
                    <a:pt x="0" y="329"/>
                  </a:cubicBezTo>
                  <a:cubicBezTo>
                    <a:pt x="276" y="505"/>
                    <a:pt x="627" y="630"/>
                    <a:pt x="1053" y="655"/>
                  </a:cubicBezTo>
                  <a:cubicBezTo>
                    <a:pt x="1099" y="658"/>
                    <a:pt x="1145" y="659"/>
                    <a:pt x="1190" y="659"/>
                  </a:cubicBezTo>
                  <a:cubicBezTo>
                    <a:pt x="1580" y="659"/>
                    <a:pt x="1908" y="564"/>
                    <a:pt x="2155" y="429"/>
                  </a:cubicBezTo>
                  <a:cubicBezTo>
                    <a:pt x="1905" y="204"/>
                    <a:pt x="1554" y="28"/>
                    <a:pt x="1103" y="3"/>
                  </a:cubicBezTo>
                  <a:cubicBezTo>
                    <a:pt x="1068" y="2"/>
                    <a:pt x="1034" y="1"/>
                    <a:pt x="1000" y="1"/>
                  </a:cubicBezTo>
                  <a:close/>
                </a:path>
              </a:pathLst>
            </a:custGeom>
            <a:solidFill>
              <a:schemeClr val="accent3"/>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grpSp>
      <p:grpSp>
        <p:nvGrpSpPr>
          <p:cNvPr id="28" name="Group 27">
            <a:extLst>
              <a:ext uri="{FF2B5EF4-FFF2-40B4-BE49-F238E27FC236}">
                <a16:creationId xmlns:a16="http://schemas.microsoft.com/office/drawing/2014/main" id="{9C586A2E-4B56-3169-FFF5-12064334ABDE}"/>
              </a:ext>
            </a:extLst>
          </p:cNvPr>
          <p:cNvGrpSpPr/>
          <p:nvPr/>
        </p:nvGrpSpPr>
        <p:grpSpPr>
          <a:xfrm>
            <a:off x="3126423" y="576039"/>
            <a:ext cx="7144436" cy="1737586"/>
            <a:chOff x="2505740" y="798716"/>
            <a:chExt cx="7878725" cy="1916171"/>
          </a:xfrm>
        </p:grpSpPr>
        <p:grpSp>
          <p:nvGrpSpPr>
            <p:cNvPr id="29" name="组合 31">
              <a:extLst>
                <a:ext uri="{FF2B5EF4-FFF2-40B4-BE49-F238E27FC236}">
                  <a16:creationId xmlns:a16="http://schemas.microsoft.com/office/drawing/2014/main" id="{89E79BF3-BBAC-517D-4C01-B29D470FE5C4}"/>
                </a:ext>
              </a:extLst>
            </p:cNvPr>
            <p:cNvGrpSpPr/>
            <p:nvPr/>
          </p:nvGrpSpPr>
          <p:grpSpPr>
            <a:xfrm>
              <a:off x="2505740" y="798716"/>
              <a:ext cx="7878725" cy="1916171"/>
              <a:chOff x="1262829" y="3273981"/>
              <a:chExt cx="3732505" cy="1136153"/>
            </a:xfrm>
            <a:effectLst>
              <a:outerShdw blurRad="254000" sx="102000" sy="102000" algn="ctr" rotWithShape="0">
                <a:prstClr val="black">
                  <a:alpha val="25000"/>
                </a:prstClr>
              </a:outerShdw>
            </a:effectLst>
          </p:grpSpPr>
          <p:sp>
            <p:nvSpPr>
              <p:cNvPr id="31" name="圆角矩形 32">
                <a:extLst>
                  <a:ext uri="{FF2B5EF4-FFF2-40B4-BE49-F238E27FC236}">
                    <a16:creationId xmlns:a16="http://schemas.microsoft.com/office/drawing/2014/main" id="{AED92618-BE2B-03AD-D0A7-8F6BBFAB0CF2}"/>
                  </a:ext>
                </a:extLst>
              </p:cNvPr>
              <p:cNvSpPr/>
              <p:nvPr/>
            </p:nvSpPr>
            <p:spPr>
              <a:xfrm>
                <a:off x="1262829" y="3273981"/>
                <a:ext cx="373250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9178">
                  <a:defRPr/>
                </a:pPr>
                <a:endParaRPr lang="zh-CN" altLang="en-US" sz="1632" dirty="0">
                  <a:solidFill>
                    <a:prstClr val="white"/>
                  </a:solidFill>
                  <a:latin typeface="Arial"/>
                  <a:ea typeface="思源黑体 CN"/>
                  <a:sym typeface="Arial" panose="020B0604020202020204"/>
                </a:endParaRPr>
              </a:p>
            </p:txBody>
          </p:sp>
          <p:sp>
            <p:nvSpPr>
              <p:cNvPr id="32" name="圆角矩形 33">
                <a:extLst>
                  <a:ext uri="{FF2B5EF4-FFF2-40B4-BE49-F238E27FC236}">
                    <a16:creationId xmlns:a16="http://schemas.microsoft.com/office/drawing/2014/main" id="{677A4380-B1FC-2FB3-F64C-F815B49D9026}"/>
                  </a:ext>
                </a:extLst>
              </p:cNvPr>
              <p:cNvSpPr/>
              <p:nvPr/>
            </p:nvSpPr>
            <p:spPr>
              <a:xfrm>
                <a:off x="1354876" y="3412797"/>
                <a:ext cx="3548412"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9178">
                  <a:defRPr/>
                </a:pPr>
                <a:endParaRPr lang="zh-CN" altLang="en-US" sz="1632">
                  <a:solidFill>
                    <a:prstClr val="white"/>
                  </a:solidFill>
                  <a:latin typeface="Arial"/>
                  <a:ea typeface="思源黑体 CN"/>
                  <a:sym typeface="Arial" panose="020B0604020202020204"/>
                </a:endParaRPr>
              </a:p>
            </p:txBody>
          </p:sp>
        </p:grpSp>
        <p:sp>
          <p:nvSpPr>
            <p:cNvPr id="30" name="TextBox 29">
              <a:extLst>
                <a:ext uri="{FF2B5EF4-FFF2-40B4-BE49-F238E27FC236}">
                  <a16:creationId xmlns:a16="http://schemas.microsoft.com/office/drawing/2014/main" id="{4FD6FDAC-70D0-1764-BB07-887B581CF765}"/>
                </a:ext>
              </a:extLst>
            </p:cNvPr>
            <p:cNvSpPr txBox="1"/>
            <p:nvPr/>
          </p:nvSpPr>
          <p:spPr>
            <a:xfrm>
              <a:off x="3049386" y="1156638"/>
              <a:ext cx="6636874" cy="1209711"/>
            </a:xfrm>
            <a:prstGeom prst="rect">
              <a:avLst/>
            </a:prstGeom>
            <a:noFill/>
          </p:spPr>
          <p:txBody>
            <a:bodyPr wrap="square">
              <a:spAutoFit/>
            </a:bodyPr>
            <a:lstStyle/>
            <a:p>
              <a:pPr algn="ctr" defTabSz="829178">
                <a:buClr>
                  <a:srgbClr val="000000"/>
                </a:buClr>
              </a:pPr>
              <a:r>
                <a:rPr lang="en-US" sz="3264" b="1" kern="0" dirty="0" err="1">
                  <a:solidFill>
                    <a:srgbClr val="127366"/>
                  </a:solidFill>
                  <a:latin typeface="Cambria" panose="02040503050406030204" pitchFamily="18" charset="0"/>
                  <a:cs typeface="Arial" panose="020B0604020202020204"/>
                  <a:sym typeface="Arial" panose="020B0604020202020204"/>
                </a:rPr>
                <a:t>Nhắc</a:t>
              </a:r>
              <a:r>
                <a:rPr lang="en-US" sz="3264" b="1" kern="0" dirty="0">
                  <a:solidFill>
                    <a:srgbClr val="127366"/>
                  </a:solidFill>
                  <a:latin typeface="Cambria" panose="02040503050406030204" pitchFamily="18" charset="0"/>
                  <a:cs typeface="Arial" panose="020B0604020202020204"/>
                  <a:sym typeface="Arial" panose="020B0604020202020204"/>
                </a:rPr>
                <a:t> </a:t>
              </a:r>
              <a:r>
                <a:rPr lang="en-US" sz="3264" b="1" kern="0" dirty="0" err="1">
                  <a:solidFill>
                    <a:srgbClr val="127366"/>
                  </a:solidFill>
                  <a:latin typeface="Cambria" panose="02040503050406030204" pitchFamily="18" charset="0"/>
                  <a:cs typeface="Arial" panose="020B0604020202020204"/>
                  <a:sym typeface="Arial" panose="020B0604020202020204"/>
                </a:rPr>
                <a:t>đến</a:t>
              </a:r>
              <a:r>
                <a:rPr lang="en-US" sz="3264" b="1" kern="0" dirty="0">
                  <a:solidFill>
                    <a:srgbClr val="127366"/>
                  </a:solidFill>
                  <a:latin typeface="Cambria" panose="02040503050406030204" pitchFamily="18" charset="0"/>
                  <a:cs typeface="Arial" panose="020B0604020202020204"/>
                  <a:sym typeface="Arial" panose="020B0604020202020204"/>
                </a:rPr>
                <a:t> </a:t>
              </a:r>
              <a:r>
                <a:rPr lang="en-US" sz="3264" b="1" kern="0" dirty="0" err="1">
                  <a:solidFill>
                    <a:srgbClr val="127366"/>
                  </a:solidFill>
                  <a:latin typeface="Cambria" panose="02040503050406030204" pitchFamily="18" charset="0"/>
                  <a:cs typeface="Arial" panose="020B0604020202020204"/>
                  <a:sym typeface="Arial" panose="020B0604020202020204"/>
                </a:rPr>
                <a:t>Trường</a:t>
              </a:r>
              <a:r>
                <a:rPr lang="en-US" sz="3264" b="1" kern="0" dirty="0">
                  <a:solidFill>
                    <a:srgbClr val="127366"/>
                  </a:solidFill>
                  <a:latin typeface="Cambria" panose="02040503050406030204" pitchFamily="18" charset="0"/>
                  <a:cs typeface="Arial" panose="020B0604020202020204"/>
                  <a:sym typeface="Arial" panose="020B0604020202020204"/>
                </a:rPr>
                <a:t> Sa, </a:t>
              </a:r>
              <a:r>
                <a:rPr lang="en-US" sz="3264" b="1" kern="0" dirty="0" err="1">
                  <a:solidFill>
                    <a:srgbClr val="127366"/>
                  </a:solidFill>
                  <a:latin typeface="Cambria" panose="02040503050406030204" pitchFamily="18" charset="0"/>
                  <a:cs typeface="Arial" panose="020B0604020202020204"/>
                  <a:sym typeface="Arial" panose="020B0604020202020204"/>
                </a:rPr>
                <a:t>người</a:t>
              </a:r>
              <a:r>
                <a:rPr lang="en-US" sz="3264" b="1" kern="0" dirty="0">
                  <a:solidFill>
                    <a:srgbClr val="127366"/>
                  </a:solidFill>
                  <a:latin typeface="Cambria" panose="02040503050406030204" pitchFamily="18" charset="0"/>
                  <a:cs typeface="Arial" panose="020B0604020202020204"/>
                  <a:sym typeface="Arial" panose="020B0604020202020204"/>
                </a:rPr>
                <a:t> ta </a:t>
              </a:r>
              <a:r>
                <a:rPr lang="en-US" sz="3264" b="1" kern="0" dirty="0" err="1">
                  <a:solidFill>
                    <a:srgbClr val="127366"/>
                  </a:solidFill>
                  <a:latin typeface="Cambria" panose="02040503050406030204" pitchFamily="18" charset="0"/>
                  <a:cs typeface="Arial" panose="020B0604020202020204"/>
                  <a:sym typeface="Arial" panose="020B0604020202020204"/>
                </a:rPr>
                <a:t>nhắc</a:t>
              </a:r>
              <a:r>
                <a:rPr lang="en-US" sz="3264" b="1" kern="0" dirty="0">
                  <a:solidFill>
                    <a:srgbClr val="127366"/>
                  </a:solidFill>
                  <a:latin typeface="Cambria" panose="02040503050406030204" pitchFamily="18" charset="0"/>
                  <a:cs typeface="Arial" panose="020B0604020202020204"/>
                  <a:sym typeface="Arial" panose="020B0604020202020204"/>
                </a:rPr>
                <a:t> </a:t>
              </a:r>
              <a:r>
                <a:rPr lang="en-US" sz="3264" b="1" kern="0" dirty="0" err="1">
                  <a:solidFill>
                    <a:srgbClr val="127366"/>
                  </a:solidFill>
                  <a:latin typeface="Cambria" panose="02040503050406030204" pitchFamily="18" charset="0"/>
                  <a:cs typeface="Arial" panose="020B0604020202020204"/>
                  <a:sym typeface="Arial" panose="020B0604020202020204"/>
                </a:rPr>
                <a:t>đến</a:t>
              </a:r>
              <a:r>
                <a:rPr lang="en-US" sz="3264" b="1" kern="0" dirty="0">
                  <a:solidFill>
                    <a:srgbClr val="127366"/>
                  </a:solidFill>
                  <a:latin typeface="Cambria" panose="02040503050406030204" pitchFamily="18" charset="0"/>
                  <a:cs typeface="Arial" panose="020B0604020202020204"/>
                  <a:sym typeface="Arial" panose="020B0604020202020204"/>
                </a:rPr>
                <a:t> </a:t>
              </a:r>
              <a:r>
                <a:rPr lang="en-US" sz="3264" b="1" kern="0" dirty="0" err="1">
                  <a:solidFill>
                    <a:srgbClr val="127366"/>
                  </a:solidFill>
                  <a:latin typeface="Cambria" panose="02040503050406030204" pitchFamily="18" charset="0"/>
                  <a:cs typeface="Arial" panose="020B0604020202020204"/>
                  <a:sym typeface="Arial" panose="020B0604020202020204"/>
                </a:rPr>
                <a:t>những</a:t>
              </a:r>
              <a:r>
                <a:rPr lang="en-US" sz="3264" b="1" kern="0" dirty="0">
                  <a:solidFill>
                    <a:srgbClr val="127366"/>
                  </a:solidFill>
                  <a:latin typeface="Cambria" panose="02040503050406030204" pitchFamily="18" charset="0"/>
                  <a:cs typeface="Arial" panose="020B0604020202020204"/>
                  <a:sym typeface="Arial" panose="020B0604020202020204"/>
                </a:rPr>
                <a:t> </a:t>
              </a:r>
              <a:r>
                <a:rPr lang="en-US" sz="3264" b="1" kern="0" dirty="0" err="1">
                  <a:solidFill>
                    <a:srgbClr val="127366"/>
                  </a:solidFill>
                  <a:latin typeface="Cambria" panose="02040503050406030204" pitchFamily="18" charset="0"/>
                  <a:cs typeface="Arial" panose="020B0604020202020204"/>
                  <a:sym typeface="Arial" panose="020B0604020202020204"/>
                </a:rPr>
                <a:t>gì</a:t>
              </a:r>
              <a:r>
                <a:rPr lang="en-US" sz="3264" b="1" kern="0" dirty="0">
                  <a:solidFill>
                    <a:srgbClr val="127366"/>
                  </a:solidFill>
                  <a:latin typeface="Cambria" panose="02040503050406030204" pitchFamily="18" charset="0"/>
                  <a:cs typeface="Arial" panose="020B0604020202020204"/>
                  <a:sym typeface="Arial" panose="020B0604020202020204"/>
                </a:rPr>
                <a:t>?</a:t>
              </a:r>
            </a:p>
          </p:txBody>
        </p:sp>
      </p:grpSp>
      <p:sp>
        <p:nvSpPr>
          <p:cNvPr id="33" name="TextBox 32">
            <a:extLst>
              <a:ext uri="{FF2B5EF4-FFF2-40B4-BE49-F238E27FC236}">
                <a16:creationId xmlns:a16="http://schemas.microsoft.com/office/drawing/2014/main" id="{71073FB0-9925-128A-9FD7-9111B37924EB}"/>
              </a:ext>
            </a:extLst>
          </p:cNvPr>
          <p:cNvSpPr txBox="1"/>
          <p:nvPr/>
        </p:nvSpPr>
        <p:spPr>
          <a:xfrm>
            <a:off x="1162268" y="2693418"/>
            <a:ext cx="3345896" cy="2101601"/>
          </a:xfrm>
          <a:prstGeom prst="rect">
            <a:avLst/>
          </a:prstGeom>
          <a:noFill/>
        </p:spPr>
        <p:txBody>
          <a:bodyPr wrap="square">
            <a:spAutoFit/>
          </a:bodyPr>
          <a:lstStyle/>
          <a:p>
            <a:pPr algn="ctr" defTabSz="829178">
              <a:buClr>
                <a:srgbClr val="000000"/>
              </a:buClr>
            </a:pPr>
            <a:r>
              <a:rPr lang="en-US" sz="3264" b="1" kern="0" dirty="0" err="1">
                <a:solidFill>
                  <a:srgbClr val="1A3F52"/>
                </a:solidFill>
                <a:latin typeface="Cambria" panose="02040503050406030204" pitchFamily="18" charset="0"/>
                <a:cs typeface="Arial" panose="020B0604020202020204"/>
                <a:sym typeface="Arial" panose="020B0604020202020204"/>
              </a:rPr>
              <a:t>Nhắc</a:t>
            </a:r>
            <a:r>
              <a:rPr lang="en-US" sz="3264" b="1" kern="0" dirty="0">
                <a:solidFill>
                  <a:srgbClr val="1A3F52"/>
                </a:solidFill>
                <a:latin typeface="Cambria" panose="02040503050406030204" pitchFamily="18" charset="0"/>
                <a:cs typeface="Arial" panose="020B0604020202020204"/>
                <a:sym typeface="Arial" panose="020B0604020202020204"/>
              </a:rPr>
              <a:t> </a:t>
            </a:r>
            <a:r>
              <a:rPr lang="en-US" sz="3264" b="1" kern="0" dirty="0" err="1">
                <a:solidFill>
                  <a:srgbClr val="1A3F52"/>
                </a:solidFill>
                <a:latin typeface="Cambria" panose="02040503050406030204" pitchFamily="18" charset="0"/>
                <a:cs typeface="Arial" panose="020B0604020202020204"/>
                <a:sym typeface="Arial" panose="020B0604020202020204"/>
              </a:rPr>
              <a:t>đến</a:t>
            </a:r>
            <a:r>
              <a:rPr lang="en-US" sz="3264" b="1" kern="0" dirty="0">
                <a:solidFill>
                  <a:srgbClr val="1A3F52"/>
                </a:solidFill>
                <a:latin typeface="Cambria" panose="02040503050406030204" pitchFamily="18" charset="0"/>
                <a:cs typeface="Arial" panose="020B0604020202020204"/>
                <a:sym typeface="Arial" panose="020B0604020202020204"/>
              </a:rPr>
              <a:t> </a:t>
            </a:r>
            <a:r>
              <a:rPr lang="en-US" sz="3264" b="1" kern="0" dirty="0" err="1">
                <a:solidFill>
                  <a:srgbClr val="1A3F52"/>
                </a:solidFill>
                <a:latin typeface="Cambria" panose="02040503050406030204" pitchFamily="18" charset="0"/>
                <a:cs typeface="Arial" panose="020B0604020202020204"/>
                <a:sym typeface="Arial" panose="020B0604020202020204"/>
              </a:rPr>
              <a:t>Trường</a:t>
            </a:r>
            <a:r>
              <a:rPr lang="en-US" sz="3264" b="1" kern="0" dirty="0">
                <a:solidFill>
                  <a:srgbClr val="1A3F52"/>
                </a:solidFill>
                <a:latin typeface="Cambria" panose="02040503050406030204" pitchFamily="18" charset="0"/>
                <a:cs typeface="Arial" panose="020B0604020202020204"/>
                <a:sym typeface="Arial" panose="020B0604020202020204"/>
              </a:rPr>
              <a:t> Sa, </a:t>
            </a:r>
            <a:r>
              <a:rPr lang="en-US" sz="3264" b="1" kern="0" dirty="0" err="1">
                <a:solidFill>
                  <a:srgbClr val="1A3F52"/>
                </a:solidFill>
                <a:latin typeface="Cambria" panose="02040503050406030204" pitchFamily="18" charset="0"/>
                <a:cs typeface="Arial" panose="020B0604020202020204"/>
                <a:sym typeface="Arial" panose="020B0604020202020204"/>
              </a:rPr>
              <a:t>người</a:t>
            </a:r>
            <a:r>
              <a:rPr lang="en-US" sz="3264" b="1" kern="0" dirty="0">
                <a:solidFill>
                  <a:srgbClr val="1A3F52"/>
                </a:solidFill>
                <a:latin typeface="Cambria" panose="02040503050406030204" pitchFamily="18" charset="0"/>
                <a:cs typeface="Arial" panose="020B0604020202020204"/>
                <a:sym typeface="Arial" panose="020B0604020202020204"/>
              </a:rPr>
              <a:t> ta </a:t>
            </a:r>
            <a:r>
              <a:rPr lang="en-US" sz="3264" b="1" kern="0" dirty="0" err="1">
                <a:solidFill>
                  <a:srgbClr val="1A3F52"/>
                </a:solidFill>
                <a:latin typeface="Cambria" panose="02040503050406030204" pitchFamily="18" charset="0"/>
                <a:cs typeface="Arial" panose="020B0604020202020204"/>
                <a:sym typeface="Arial" panose="020B0604020202020204"/>
              </a:rPr>
              <a:t>nhắc</a:t>
            </a:r>
            <a:r>
              <a:rPr lang="en-US" sz="3264" b="1" kern="0" dirty="0">
                <a:solidFill>
                  <a:srgbClr val="1A3F52"/>
                </a:solidFill>
                <a:latin typeface="Cambria" panose="02040503050406030204" pitchFamily="18" charset="0"/>
                <a:cs typeface="Arial" panose="020B0604020202020204"/>
                <a:sym typeface="Arial" panose="020B0604020202020204"/>
              </a:rPr>
              <a:t> </a:t>
            </a:r>
            <a:r>
              <a:rPr lang="en-US" sz="3264" b="1" kern="0" dirty="0" err="1">
                <a:solidFill>
                  <a:srgbClr val="1A3F52"/>
                </a:solidFill>
                <a:latin typeface="Cambria" panose="02040503050406030204" pitchFamily="18" charset="0"/>
                <a:cs typeface="Arial" panose="020B0604020202020204"/>
                <a:sym typeface="Arial" panose="020B0604020202020204"/>
              </a:rPr>
              <a:t>đến</a:t>
            </a:r>
            <a:r>
              <a:rPr lang="en-US" sz="3264" b="1" kern="0" dirty="0">
                <a:solidFill>
                  <a:srgbClr val="1A3F52"/>
                </a:solidFill>
                <a:latin typeface="Cambria" panose="02040503050406030204" pitchFamily="18" charset="0"/>
                <a:cs typeface="Arial" panose="020B0604020202020204"/>
                <a:sym typeface="Arial" panose="020B0604020202020204"/>
              </a:rPr>
              <a:t> </a:t>
            </a:r>
            <a:r>
              <a:rPr lang="en-US" sz="3264" b="1" kern="0" dirty="0" err="1">
                <a:solidFill>
                  <a:srgbClr val="1A3F52"/>
                </a:solidFill>
                <a:latin typeface="Cambria" panose="02040503050406030204" pitchFamily="18" charset="0"/>
                <a:cs typeface="Arial" panose="020B0604020202020204"/>
                <a:sym typeface="Arial" panose="020B0604020202020204"/>
              </a:rPr>
              <a:t>biển</a:t>
            </a:r>
            <a:r>
              <a:rPr lang="en-US" sz="3264" b="1" kern="0" dirty="0">
                <a:solidFill>
                  <a:srgbClr val="1A3F52"/>
                </a:solidFill>
                <a:latin typeface="Cambria" panose="02040503050406030204" pitchFamily="18" charset="0"/>
                <a:cs typeface="Arial" panose="020B0604020202020204"/>
                <a:sym typeface="Arial" panose="020B0604020202020204"/>
              </a:rPr>
              <a:t> </a:t>
            </a:r>
            <a:r>
              <a:rPr lang="en-US" sz="3264" b="1" kern="0" dirty="0" err="1">
                <a:solidFill>
                  <a:srgbClr val="1A3F52"/>
                </a:solidFill>
                <a:latin typeface="Cambria" panose="02040503050406030204" pitchFamily="18" charset="0"/>
                <a:cs typeface="Arial" panose="020B0604020202020204"/>
                <a:sym typeface="Arial" panose="020B0604020202020204"/>
              </a:rPr>
              <a:t>và</a:t>
            </a:r>
            <a:r>
              <a:rPr lang="en-US" sz="3264" b="1" kern="0" dirty="0">
                <a:solidFill>
                  <a:srgbClr val="1A3F52"/>
                </a:solidFill>
                <a:latin typeface="Cambria" panose="02040503050406030204" pitchFamily="18" charset="0"/>
                <a:cs typeface="Arial" panose="020B0604020202020204"/>
                <a:sym typeface="Arial" panose="020B0604020202020204"/>
              </a:rPr>
              <a:t> </a:t>
            </a:r>
            <a:r>
              <a:rPr lang="en-US" sz="3264" b="1" kern="0" dirty="0" err="1">
                <a:solidFill>
                  <a:srgbClr val="1A3F52"/>
                </a:solidFill>
                <a:latin typeface="Cambria" panose="02040503050406030204" pitchFamily="18" charset="0"/>
                <a:cs typeface="Arial" panose="020B0604020202020204"/>
                <a:sym typeface="Arial" panose="020B0604020202020204"/>
              </a:rPr>
              <a:t>đảo</a:t>
            </a:r>
            <a:r>
              <a:rPr lang="en-US" sz="3264" b="1" kern="0" dirty="0">
                <a:solidFill>
                  <a:srgbClr val="1A3F52"/>
                </a:solidFill>
                <a:latin typeface="Cambria" panose="02040503050406030204" pitchFamily="18" charset="0"/>
                <a:cs typeface="Arial" panose="020B0604020202020204"/>
                <a:sym typeface="Arial" panose="020B0604020202020204"/>
              </a:rPr>
              <a:t>.</a:t>
            </a:r>
          </a:p>
        </p:txBody>
      </p:sp>
      <p:pic>
        <p:nvPicPr>
          <p:cNvPr id="34" name="Picture 33">
            <a:extLst>
              <a:ext uri="{FF2B5EF4-FFF2-40B4-BE49-F238E27FC236}">
                <a16:creationId xmlns:a16="http://schemas.microsoft.com/office/drawing/2014/main" id="{D4443F3B-1419-E489-9E36-7A7C4D1AD08B}"/>
              </a:ext>
            </a:extLst>
          </p:cNvPr>
          <p:cNvPicPr>
            <a:picLocks noChangeAspect="1"/>
          </p:cNvPicPr>
          <p:nvPr/>
        </p:nvPicPr>
        <p:blipFill>
          <a:blip r:embed="rId3"/>
          <a:stretch>
            <a:fillRect/>
          </a:stretch>
        </p:blipFill>
        <p:spPr>
          <a:xfrm>
            <a:off x="544689" y="677022"/>
            <a:ext cx="2581734" cy="1393141"/>
          </a:xfrm>
          <a:prstGeom prst="rect">
            <a:avLst/>
          </a:prstGeom>
        </p:spPr>
      </p:pic>
      <p:pic>
        <p:nvPicPr>
          <p:cNvPr id="4100" name="Picture 4" descr="Ngỡ ngàng với vẻ đẹp của đảo Trường Sa lớn nhìn từ trên cao">
            <a:extLst>
              <a:ext uri="{FF2B5EF4-FFF2-40B4-BE49-F238E27FC236}">
                <a16:creationId xmlns:a16="http://schemas.microsoft.com/office/drawing/2014/main" id="{A7531EFB-1966-FB79-EF4E-9C39DA806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4902" y="2425349"/>
            <a:ext cx="4566797" cy="3758093"/>
          </a:xfrm>
          <a:prstGeom prst="rect">
            <a:avLst/>
          </a:prstGeom>
          <a:noFill/>
          <a:extLst>
            <a:ext uri="{909E8E84-426E-40DD-AFC4-6F175D3DCCD1}">
              <a14:hiddenFill xmlns:a14="http://schemas.microsoft.com/office/drawing/2010/main">
                <a:solidFill>
                  <a:srgbClr val="FFFFFF"/>
                </a:solidFill>
              </a14:hiddenFill>
            </a:ext>
          </a:extLst>
        </p:spPr>
      </p:pic>
      <p:sp>
        <p:nvSpPr>
          <p:cNvPr id="2" name="Arrow: Left 1">
            <a:hlinkClick r:id="rId5" action="ppaction://hlinksldjump"/>
            <a:extLst>
              <a:ext uri="{FF2B5EF4-FFF2-40B4-BE49-F238E27FC236}">
                <a16:creationId xmlns:a16="http://schemas.microsoft.com/office/drawing/2014/main" id="{401694F0-96C6-B8ED-58D9-117B848E03AB}"/>
              </a:ext>
            </a:extLst>
          </p:cNvPr>
          <p:cNvSpPr/>
          <p:nvPr/>
        </p:nvSpPr>
        <p:spPr>
          <a:xfrm>
            <a:off x="9987148" y="5961413"/>
            <a:ext cx="1508166" cy="653143"/>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rgbClr val="7030A0"/>
                </a:solidFill>
              </a:rPr>
              <a:t>TRỞ LẠI</a:t>
            </a:r>
          </a:p>
        </p:txBody>
      </p:sp>
    </p:spTree>
    <p:extLst>
      <p:ext uri="{BB962C8B-B14F-4D97-AF65-F5344CB8AC3E}">
        <p14:creationId xmlns:p14="http://schemas.microsoft.com/office/powerpoint/2010/main" val="2319983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left)">
                                      <p:cBhvr>
                                        <p:cTn id="7" dur="500"/>
                                        <p:tgtEl>
                                          <p:spTgt spid="3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wipe(left)">
                                      <p:cBhvr>
                                        <p:cTn id="11" dur="500"/>
                                        <p:tgtEl>
                                          <p:spTgt spid="28"/>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additive="base">
                                        <p:cTn id="16" dur="500" fill="hold"/>
                                        <p:tgtEl>
                                          <p:spTgt spid="33"/>
                                        </p:tgtEl>
                                        <p:attrNameLst>
                                          <p:attrName>ppt_x</p:attrName>
                                        </p:attrNameLst>
                                      </p:cBhvr>
                                      <p:tavLst>
                                        <p:tav tm="0">
                                          <p:val>
                                            <p:strVal val="#ppt_x"/>
                                          </p:val>
                                        </p:tav>
                                        <p:tav tm="100000">
                                          <p:val>
                                            <p:strVal val="#ppt_x"/>
                                          </p:val>
                                        </p:tav>
                                      </p:tavLst>
                                    </p:anim>
                                    <p:anim calcmode="lin" valueType="num">
                                      <p:cBhvr additive="base">
                                        <p:cTn id="17" dur="500" fill="hold"/>
                                        <p:tgtEl>
                                          <p:spTgt spid="33"/>
                                        </p:tgtEl>
                                        <p:attrNameLst>
                                          <p:attrName>ppt_y</p:attrName>
                                        </p:attrNameLst>
                                      </p:cBhvr>
                                      <p:tavLst>
                                        <p:tav tm="0">
                                          <p:val>
                                            <p:strVal val="1+#ppt_h/2"/>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4100"/>
                                        </p:tgtEl>
                                        <p:attrNameLst>
                                          <p:attrName>style.visibility</p:attrName>
                                        </p:attrNameLst>
                                      </p:cBhvr>
                                      <p:to>
                                        <p:strVal val="visible"/>
                                      </p:to>
                                    </p:set>
                                    <p:animEffect transition="in" filter="fade">
                                      <p:cBhvr>
                                        <p:cTn id="20" dur="1000"/>
                                        <p:tgtEl>
                                          <p:spTgt spid="4100"/>
                                        </p:tgtEl>
                                      </p:cBhvr>
                                    </p:animEffect>
                                    <p:anim calcmode="lin" valueType="num">
                                      <p:cBhvr>
                                        <p:cTn id="21" dur="1000" fill="hold"/>
                                        <p:tgtEl>
                                          <p:spTgt spid="4100"/>
                                        </p:tgtEl>
                                        <p:attrNameLst>
                                          <p:attrName>ppt_x</p:attrName>
                                        </p:attrNameLst>
                                      </p:cBhvr>
                                      <p:tavLst>
                                        <p:tav tm="0">
                                          <p:val>
                                            <p:strVal val="#ppt_x"/>
                                          </p:val>
                                        </p:tav>
                                        <p:tav tm="100000">
                                          <p:val>
                                            <p:strVal val="#ppt_x"/>
                                          </p:val>
                                        </p:tav>
                                      </p:tavLst>
                                    </p:anim>
                                    <p:anim calcmode="lin" valueType="num">
                                      <p:cBhvr>
                                        <p:cTn id="22" dur="1000" fill="hold"/>
                                        <p:tgtEl>
                                          <p:spTgt spid="410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551">
          <a:extLst>
            <a:ext uri="{FF2B5EF4-FFF2-40B4-BE49-F238E27FC236}">
              <a16:creationId xmlns:a16="http://schemas.microsoft.com/office/drawing/2014/main" id="{AFDFD159-A2CB-1A2C-A067-85CE31EB15E1}"/>
            </a:ext>
          </a:extLst>
        </p:cNvPr>
        <p:cNvGrpSpPr/>
        <p:nvPr/>
      </p:nvGrpSpPr>
      <p:grpSpPr>
        <a:xfrm>
          <a:off x="0" y="0"/>
          <a:ext cx="0" cy="0"/>
          <a:chOff x="0" y="0"/>
          <a:chExt cx="0" cy="0"/>
        </a:xfrm>
      </p:grpSpPr>
      <p:grpSp>
        <p:nvGrpSpPr>
          <p:cNvPr id="2594" name="Google Shape;2594;p29">
            <a:extLst>
              <a:ext uri="{FF2B5EF4-FFF2-40B4-BE49-F238E27FC236}">
                <a16:creationId xmlns:a16="http://schemas.microsoft.com/office/drawing/2014/main" id="{00044B6C-60C4-6CA8-C234-9C9E57488B6E}"/>
              </a:ext>
            </a:extLst>
          </p:cNvPr>
          <p:cNvGrpSpPr/>
          <p:nvPr/>
        </p:nvGrpSpPr>
        <p:grpSpPr>
          <a:xfrm>
            <a:off x="10587648" y="406125"/>
            <a:ext cx="1348500" cy="1561460"/>
            <a:chOff x="5383558" y="3893503"/>
            <a:chExt cx="889726" cy="1030156"/>
          </a:xfrm>
        </p:grpSpPr>
        <p:sp>
          <p:nvSpPr>
            <p:cNvPr id="2595" name="Google Shape;2595;p29">
              <a:extLst>
                <a:ext uri="{FF2B5EF4-FFF2-40B4-BE49-F238E27FC236}">
                  <a16:creationId xmlns:a16="http://schemas.microsoft.com/office/drawing/2014/main" id="{5F5D564E-90A9-D516-419F-2072A82C9BA6}"/>
                </a:ext>
              </a:extLst>
            </p:cNvPr>
            <p:cNvSpPr/>
            <p:nvPr/>
          </p:nvSpPr>
          <p:spPr>
            <a:xfrm>
              <a:off x="5743970" y="4225454"/>
              <a:ext cx="485728" cy="323485"/>
            </a:xfrm>
            <a:custGeom>
              <a:avLst/>
              <a:gdLst/>
              <a:ahLst/>
              <a:cxnLst/>
              <a:rect l="l" t="t" r="r" b="b"/>
              <a:pathLst>
                <a:path w="11179" h="7445" extrusionOk="0">
                  <a:moveTo>
                    <a:pt x="4718" y="1"/>
                  </a:moveTo>
                  <a:cubicBezTo>
                    <a:pt x="4038" y="1"/>
                    <a:pt x="3349" y="150"/>
                    <a:pt x="2683" y="477"/>
                  </a:cubicBezTo>
                  <a:cubicBezTo>
                    <a:pt x="1530" y="1053"/>
                    <a:pt x="627" y="2056"/>
                    <a:pt x="1" y="3159"/>
                  </a:cubicBezTo>
                  <a:cubicBezTo>
                    <a:pt x="26" y="3184"/>
                    <a:pt x="51" y="3234"/>
                    <a:pt x="76" y="3259"/>
                  </a:cubicBezTo>
                  <a:cubicBezTo>
                    <a:pt x="126" y="3334"/>
                    <a:pt x="201" y="3384"/>
                    <a:pt x="252" y="3459"/>
                  </a:cubicBezTo>
                  <a:cubicBezTo>
                    <a:pt x="377" y="3560"/>
                    <a:pt x="477" y="3660"/>
                    <a:pt x="627" y="3760"/>
                  </a:cubicBezTo>
                  <a:cubicBezTo>
                    <a:pt x="753" y="3860"/>
                    <a:pt x="903" y="3935"/>
                    <a:pt x="1054" y="4011"/>
                  </a:cubicBezTo>
                  <a:cubicBezTo>
                    <a:pt x="1204" y="4086"/>
                    <a:pt x="1354" y="4161"/>
                    <a:pt x="1505" y="4211"/>
                  </a:cubicBezTo>
                  <a:cubicBezTo>
                    <a:pt x="1580" y="4236"/>
                    <a:pt x="1580" y="4337"/>
                    <a:pt x="1480" y="4337"/>
                  </a:cubicBezTo>
                  <a:lnTo>
                    <a:pt x="2006" y="4662"/>
                  </a:lnTo>
                  <a:cubicBezTo>
                    <a:pt x="2081" y="4587"/>
                    <a:pt x="2131" y="4487"/>
                    <a:pt x="2206" y="4412"/>
                  </a:cubicBezTo>
                  <a:cubicBezTo>
                    <a:pt x="2357" y="4261"/>
                    <a:pt x="2532" y="4136"/>
                    <a:pt x="2733" y="4036"/>
                  </a:cubicBezTo>
                  <a:cubicBezTo>
                    <a:pt x="2632" y="3961"/>
                    <a:pt x="2582" y="3785"/>
                    <a:pt x="2532" y="3660"/>
                  </a:cubicBezTo>
                  <a:cubicBezTo>
                    <a:pt x="2482" y="3484"/>
                    <a:pt x="2457" y="3309"/>
                    <a:pt x="2432" y="3159"/>
                  </a:cubicBezTo>
                  <a:cubicBezTo>
                    <a:pt x="2382" y="2808"/>
                    <a:pt x="2382" y="2482"/>
                    <a:pt x="2457" y="2131"/>
                  </a:cubicBezTo>
                  <a:cubicBezTo>
                    <a:pt x="2468" y="2108"/>
                    <a:pt x="2495" y="2096"/>
                    <a:pt x="2520" y="2096"/>
                  </a:cubicBezTo>
                  <a:cubicBezTo>
                    <a:pt x="2552" y="2096"/>
                    <a:pt x="2582" y="2115"/>
                    <a:pt x="2582" y="2156"/>
                  </a:cubicBezTo>
                  <a:cubicBezTo>
                    <a:pt x="2557" y="2482"/>
                    <a:pt x="2582" y="2808"/>
                    <a:pt x="2658" y="3108"/>
                  </a:cubicBezTo>
                  <a:cubicBezTo>
                    <a:pt x="2683" y="3284"/>
                    <a:pt x="2733" y="3434"/>
                    <a:pt x="2808" y="3585"/>
                  </a:cubicBezTo>
                  <a:cubicBezTo>
                    <a:pt x="2833" y="3660"/>
                    <a:pt x="2858" y="3710"/>
                    <a:pt x="2883" y="3785"/>
                  </a:cubicBezTo>
                  <a:cubicBezTo>
                    <a:pt x="2908" y="3835"/>
                    <a:pt x="2933" y="3860"/>
                    <a:pt x="2933" y="3910"/>
                  </a:cubicBezTo>
                  <a:cubicBezTo>
                    <a:pt x="2958" y="3935"/>
                    <a:pt x="2958" y="3935"/>
                    <a:pt x="2958" y="3961"/>
                  </a:cubicBezTo>
                  <a:cubicBezTo>
                    <a:pt x="3171" y="3898"/>
                    <a:pt x="3403" y="3867"/>
                    <a:pt x="3635" y="3867"/>
                  </a:cubicBezTo>
                  <a:cubicBezTo>
                    <a:pt x="3867" y="3867"/>
                    <a:pt x="4099" y="3898"/>
                    <a:pt x="4312" y="3961"/>
                  </a:cubicBezTo>
                  <a:cubicBezTo>
                    <a:pt x="4913" y="4161"/>
                    <a:pt x="5414" y="4537"/>
                    <a:pt x="5815" y="4988"/>
                  </a:cubicBezTo>
                  <a:cubicBezTo>
                    <a:pt x="5866" y="4913"/>
                    <a:pt x="5941" y="4888"/>
                    <a:pt x="6016" y="4838"/>
                  </a:cubicBezTo>
                  <a:cubicBezTo>
                    <a:pt x="6116" y="4763"/>
                    <a:pt x="6216" y="4712"/>
                    <a:pt x="6342" y="4662"/>
                  </a:cubicBezTo>
                  <a:cubicBezTo>
                    <a:pt x="6542" y="4537"/>
                    <a:pt x="6768" y="4437"/>
                    <a:pt x="6993" y="4362"/>
                  </a:cubicBezTo>
                  <a:cubicBezTo>
                    <a:pt x="7244" y="4286"/>
                    <a:pt x="7495" y="4211"/>
                    <a:pt x="7745" y="4161"/>
                  </a:cubicBezTo>
                  <a:cubicBezTo>
                    <a:pt x="7929" y="4120"/>
                    <a:pt x="8130" y="4079"/>
                    <a:pt x="8321" y="4079"/>
                  </a:cubicBezTo>
                  <a:cubicBezTo>
                    <a:pt x="8363" y="4079"/>
                    <a:pt x="8406" y="4081"/>
                    <a:pt x="8447" y="4086"/>
                  </a:cubicBezTo>
                  <a:cubicBezTo>
                    <a:pt x="8547" y="4086"/>
                    <a:pt x="8572" y="4211"/>
                    <a:pt x="8472" y="4236"/>
                  </a:cubicBezTo>
                  <a:cubicBezTo>
                    <a:pt x="8247" y="4337"/>
                    <a:pt x="8021" y="4362"/>
                    <a:pt x="7795" y="4437"/>
                  </a:cubicBezTo>
                  <a:cubicBezTo>
                    <a:pt x="7570" y="4487"/>
                    <a:pt x="7319" y="4562"/>
                    <a:pt x="7119" y="4662"/>
                  </a:cubicBezTo>
                  <a:cubicBezTo>
                    <a:pt x="6893" y="4763"/>
                    <a:pt x="6668" y="4863"/>
                    <a:pt x="6467" y="4963"/>
                  </a:cubicBezTo>
                  <a:cubicBezTo>
                    <a:pt x="6367" y="5013"/>
                    <a:pt x="6267" y="5088"/>
                    <a:pt x="6141" y="5139"/>
                  </a:cubicBezTo>
                  <a:cubicBezTo>
                    <a:pt x="6091" y="5189"/>
                    <a:pt x="6041" y="5214"/>
                    <a:pt x="5991" y="5239"/>
                  </a:cubicBezTo>
                  <a:cubicBezTo>
                    <a:pt x="6066" y="5314"/>
                    <a:pt x="6116" y="5364"/>
                    <a:pt x="6166" y="5439"/>
                  </a:cubicBezTo>
                  <a:cubicBezTo>
                    <a:pt x="6517" y="5966"/>
                    <a:pt x="6893" y="6592"/>
                    <a:pt x="6943" y="7244"/>
                  </a:cubicBezTo>
                  <a:lnTo>
                    <a:pt x="7645" y="7169"/>
                  </a:lnTo>
                  <a:cubicBezTo>
                    <a:pt x="7645" y="7169"/>
                    <a:pt x="7670" y="7118"/>
                    <a:pt x="7695" y="7118"/>
                  </a:cubicBezTo>
                  <a:cubicBezTo>
                    <a:pt x="8089" y="6947"/>
                    <a:pt x="8495" y="6870"/>
                    <a:pt x="8912" y="6870"/>
                  </a:cubicBezTo>
                  <a:cubicBezTo>
                    <a:pt x="9105" y="6870"/>
                    <a:pt x="9301" y="6886"/>
                    <a:pt x="9500" y="6918"/>
                  </a:cubicBezTo>
                  <a:cubicBezTo>
                    <a:pt x="9826" y="6943"/>
                    <a:pt x="10126" y="7018"/>
                    <a:pt x="10427" y="7118"/>
                  </a:cubicBezTo>
                  <a:cubicBezTo>
                    <a:pt x="10653" y="7219"/>
                    <a:pt x="10903" y="7319"/>
                    <a:pt x="11129" y="7444"/>
                  </a:cubicBezTo>
                  <a:cubicBezTo>
                    <a:pt x="11179" y="6166"/>
                    <a:pt x="10903" y="4863"/>
                    <a:pt x="10277" y="3710"/>
                  </a:cubicBezTo>
                  <a:cubicBezTo>
                    <a:pt x="9500" y="2206"/>
                    <a:pt x="8096" y="903"/>
                    <a:pt x="6492" y="326"/>
                  </a:cubicBezTo>
                  <a:lnTo>
                    <a:pt x="6492" y="326"/>
                  </a:lnTo>
                  <a:cubicBezTo>
                    <a:pt x="6492" y="326"/>
                    <a:pt x="6492" y="352"/>
                    <a:pt x="6517" y="352"/>
                  </a:cubicBezTo>
                  <a:cubicBezTo>
                    <a:pt x="6542" y="477"/>
                    <a:pt x="6442" y="577"/>
                    <a:pt x="6392" y="677"/>
                  </a:cubicBezTo>
                  <a:cubicBezTo>
                    <a:pt x="6292" y="803"/>
                    <a:pt x="6216" y="928"/>
                    <a:pt x="6141" y="1053"/>
                  </a:cubicBezTo>
                  <a:cubicBezTo>
                    <a:pt x="6016" y="1279"/>
                    <a:pt x="5866" y="1504"/>
                    <a:pt x="5765" y="1755"/>
                  </a:cubicBezTo>
                  <a:cubicBezTo>
                    <a:pt x="5615" y="2006"/>
                    <a:pt x="5515" y="2256"/>
                    <a:pt x="5389" y="2507"/>
                  </a:cubicBezTo>
                  <a:cubicBezTo>
                    <a:pt x="5289" y="2758"/>
                    <a:pt x="5214" y="3058"/>
                    <a:pt x="5064" y="3259"/>
                  </a:cubicBezTo>
                  <a:cubicBezTo>
                    <a:pt x="5052" y="3281"/>
                    <a:pt x="5031" y="3294"/>
                    <a:pt x="5011" y="3294"/>
                  </a:cubicBezTo>
                  <a:cubicBezTo>
                    <a:pt x="4986" y="3294"/>
                    <a:pt x="4963" y="3275"/>
                    <a:pt x="4963" y="3234"/>
                  </a:cubicBezTo>
                  <a:cubicBezTo>
                    <a:pt x="4963" y="2958"/>
                    <a:pt x="5089" y="2682"/>
                    <a:pt x="5189" y="2432"/>
                  </a:cubicBezTo>
                  <a:cubicBezTo>
                    <a:pt x="5289" y="2156"/>
                    <a:pt x="5389" y="1905"/>
                    <a:pt x="5515" y="1680"/>
                  </a:cubicBezTo>
                  <a:cubicBezTo>
                    <a:pt x="5640" y="1404"/>
                    <a:pt x="5765" y="1154"/>
                    <a:pt x="5916" y="903"/>
                  </a:cubicBezTo>
                  <a:cubicBezTo>
                    <a:pt x="5991" y="778"/>
                    <a:pt x="6066" y="652"/>
                    <a:pt x="6141" y="552"/>
                  </a:cubicBezTo>
                  <a:cubicBezTo>
                    <a:pt x="6216" y="427"/>
                    <a:pt x="6267" y="326"/>
                    <a:pt x="6392" y="301"/>
                  </a:cubicBezTo>
                  <a:cubicBezTo>
                    <a:pt x="5854" y="107"/>
                    <a:pt x="5289" y="1"/>
                    <a:pt x="4718" y="1"/>
                  </a:cubicBezTo>
                  <a:close/>
                </a:path>
              </a:pathLst>
            </a:custGeom>
            <a:solidFill>
              <a:srgbClr val="65C9FF"/>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596" name="Google Shape;2596;p29">
              <a:extLst>
                <a:ext uri="{FF2B5EF4-FFF2-40B4-BE49-F238E27FC236}">
                  <a16:creationId xmlns:a16="http://schemas.microsoft.com/office/drawing/2014/main" id="{9085D3CD-3541-BEB7-62D3-982AC2D138B8}"/>
                </a:ext>
              </a:extLst>
            </p:cNvPr>
            <p:cNvSpPr/>
            <p:nvPr/>
          </p:nvSpPr>
          <p:spPr>
            <a:xfrm>
              <a:off x="5407499" y="3907363"/>
              <a:ext cx="818946" cy="998177"/>
            </a:xfrm>
            <a:custGeom>
              <a:avLst/>
              <a:gdLst/>
              <a:ahLst/>
              <a:cxnLst/>
              <a:rect l="l" t="t" r="r" b="b"/>
              <a:pathLst>
                <a:path w="18848" h="22973" extrusionOk="0">
                  <a:moveTo>
                    <a:pt x="7211" y="0"/>
                  </a:moveTo>
                  <a:cubicBezTo>
                    <a:pt x="7107" y="0"/>
                    <a:pt x="7001" y="9"/>
                    <a:pt x="6893" y="28"/>
                  </a:cubicBezTo>
                  <a:cubicBezTo>
                    <a:pt x="6066" y="179"/>
                    <a:pt x="5339" y="755"/>
                    <a:pt x="4762" y="1307"/>
                  </a:cubicBezTo>
                  <a:cubicBezTo>
                    <a:pt x="3635" y="2384"/>
                    <a:pt x="2808" y="3763"/>
                    <a:pt x="2106" y="5141"/>
                  </a:cubicBezTo>
                  <a:cubicBezTo>
                    <a:pt x="1379" y="6595"/>
                    <a:pt x="828" y="8124"/>
                    <a:pt x="502" y="9703"/>
                  </a:cubicBezTo>
                  <a:cubicBezTo>
                    <a:pt x="427" y="10053"/>
                    <a:pt x="351" y="10404"/>
                    <a:pt x="301" y="10755"/>
                  </a:cubicBezTo>
                  <a:cubicBezTo>
                    <a:pt x="452" y="10705"/>
                    <a:pt x="602" y="10705"/>
                    <a:pt x="752" y="10705"/>
                  </a:cubicBezTo>
                  <a:cubicBezTo>
                    <a:pt x="1003" y="10705"/>
                    <a:pt x="1254" y="10755"/>
                    <a:pt x="1504" y="10830"/>
                  </a:cubicBezTo>
                  <a:cubicBezTo>
                    <a:pt x="1980" y="10956"/>
                    <a:pt x="2432" y="11206"/>
                    <a:pt x="2782" y="11557"/>
                  </a:cubicBezTo>
                  <a:cubicBezTo>
                    <a:pt x="3559" y="12309"/>
                    <a:pt x="4036" y="13487"/>
                    <a:pt x="5239" y="13663"/>
                  </a:cubicBezTo>
                  <a:cubicBezTo>
                    <a:pt x="5289" y="13688"/>
                    <a:pt x="5264" y="13738"/>
                    <a:pt x="5214" y="13763"/>
                  </a:cubicBezTo>
                  <a:cubicBezTo>
                    <a:pt x="5164" y="13768"/>
                    <a:pt x="5116" y="13770"/>
                    <a:pt x="5068" y="13770"/>
                  </a:cubicBezTo>
                  <a:cubicBezTo>
                    <a:pt x="4121" y="13770"/>
                    <a:pt x="3482" y="12853"/>
                    <a:pt x="2933" y="12209"/>
                  </a:cubicBezTo>
                  <a:cubicBezTo>
                    <a:pt x="2557" y="11808"/>
                    <a:pt x="2156" y="11457"/>
                    <a:pt x="1630" y="11256"/>
                  </a:cubicBezTo>
                  <a:cubicBezTo>
                    <a:pt x="1379" y="11181"/>
                    <a:pt x="1128" y="11131"/>
                    <a:pt x="878" y="11131"/>
                  </a:cubicBezTo>
                  <a:cubicBezTo>
                    <a:pt x="847" y="11127"/>
                    <a:pt x="814" y="11126"/>
                    <a:pt x="781" y="11126"/>
                  </a:cubicBezTo>
                  <a:cubicBezTo>
                    <a:pt x="677" y="11126"/>
                    <a:pt x="567" y="11141"/>
                    <a:pt x="468" y="11141"/>
                  </a:cubicBezTo>
                  <a:cubicBezTo>
                    <a:pt x="396" y="11141"/>
                    <a:pt x="330" y="11133"/>
                    <a:pt x="276" y="11106"/>
                  </a:cubicBezTo>
                  <a:lnTo>
                    <a:pt x="276" y="11106"/>
                  </a:lnTo>
                  <a:cubicBezTo>
                    <a:pt x="1" y="13612"/>
                    <a:pt x="376" y="16169"/>
                    <a:pt x="1680" y="18374"/>
                  </a:cubicBezTo>
                  <a:cubicBezTo>
                    <a:pt x="2006" y="18926"/>
                    <a:pt x="2381" y="19477"/>
                    <a:pt x="2808" y="19953"/>
                  </a:cubicBezTo>
                  <a:cubicBezTo>
                    <a:pt x="2833" y="19928"/>
                    <a:pt x="2833" y="19928"/>
                    <a:pt x="2858" y="19903"/>
                  </a:cubicBezTo>
                  <a:cubicBezTo>
                    <a:pt x="3209" y="19778"/>
                    <a:pt x="3559" y="19703"/>
                    <a:pt x="3910" y="19552"/>
                  </a:cubicBezTo>
                  <a:cubicBezTo>
                    <a:pt x="4236" y="19427"/>
                    <a:pt x="4562" y="19252"/>
                    <a:pt x="4863" y="19076"/>
                  </a:cubicBezTo>
                  <a:cubicBezTo>
                    <a:pt x="5489" y="18700"/>
                    <a:pt x="6066" y="18224"/>
                    <a:pt x="6592" y="17723"/>
                  </a:cubicBezTo>
                  <a:cubicBezTo>
                    <a:pt x="6601" y="17718"/>
                    <a:pt x="6612" y="17716"/>
                    <a:pt x="6623" y="17716"/>
                  </a:cubicBezTo>
                  <a:cubicBezTo>
                    <a:pt x="6674" y="17716"/>
                    <a:pt x="6733" y="17757"/>
                    <a:pt x="6692" y="17798"/>
                  </a:cubicBezTo>
                  <a:cubicBezTo>
                    <a:pt x="6291" y="18450"/>
                    <a:pt x="5740" y="18976"/>
                    <a:pt x="5088" y="19402"/>
                  </a:cubicBezTo>
                  <a:cubicBezTo>
                    <a:pt x="4762" y="19602"/>
                    <a:pt x="4412" y="19778"/>
                    <a:pt x="4061" y="19928"/>
                  </a:cubicBezTo>
                  <a:cubicBezTo>
                    <a:pt x="3760" y="20054"/>
                    <a:pt x="3434" y="20204"/>
                    <a:pt x="3083" y="20254"/>
                  </a:cubicBezTo>
                  <a:cubicBezTo>
                    <a:pt x="4412" y="21658"/>
                    <a:pt x="6166" y="22685"/>
                    <a:pt x="8096" y="22911"/>
                  </a:cubicBezTo>
                  <a:cubicBezTo>
                    <a:pt x="8432" y="22953"/>
                    <a:pt x="8770" y="22973"/>
                    <a:pt x="9108" y="22973"/>
                  </a:cubicBezTo>
                  <a:cubicBezTo>
                    <a:pt x="10378" y="22973"/>
                    <a:pt x="11645" y="22689"/>
                    <a:pt x="12833" y="22234"/>
                  </a:cubicBezTo>
                  <a:cubicBezTo>
                    <a:pt x="13008" y="22159"/>
                    <a:pt x="13209" y="22084"/>
                    <a:pt x="13384" y="21983"/>
                  </a:cubicBezTo>
                  <a:cubicBezTo>
                    <a:pt x="13259" y="21708"/>
                    <a:pt x="13284" y="21382"/>
                    <a:pt x="13234" y="21106"/>
                  </a:cubicBezTo>
                  <a:cubicBezTo>
                    <a:pt x="13158" y="20780"/>
                    <a:pt x="13083" y="20455"/>
                    <a:pt x="12983" y="20129"/>
                  </a:cubicBezTo>
                  <a:cubicBezTo>
                    <a:pt x="12808" y="19477"/>
                    <a:pt x="12557" y="18851"/>
                    <a:pt x="12281" y="18224"/>
                  </a:cubicBezTo>
                  <a:cubicBezTo>
                    <a:pt x="12246" y="18171"/>
                    <a:pt x="12298" y="18118"/>
                    <a:pt x="12349" y="18118"/>
                  </a:cubicBezTo>
                  <a:cubicBezTo>
                    <a:pt x="12371" y="18118"/>
                    <a:pt x="12392" y="18127"/>
                    <a:pt x="12407" y="18149"/>
                  </a:cubicBezTo>
                  <a:cubicBezTo>
                    <a:pt x="12808" y="18725"/>
                    <a:pt x="13108" y="19352"/>
                    <a:pt x="13334" y="20003"/>
                  </a:cubicBezTo>
                  <a:cubicBezTo>
                    <a:pt x="13434" y="20329"/>
                    <a:pt x="13534" y="20655"/>
                    <a:pt x="13585" y="21006"/>
                  </a:cubicBezTo>
                  <a:cubicBezTo>
                    <a:pt x="13635" y="21257"/>
                    <a:pt x="13710" y="21582"/>
                    <a:pt x="13685" y="21858"/>
                  </a:cubicBezTo>
                  <a:cubicBezTo>
                    <a:pt x="14913" y="21282"/>
                    <a:pt x="16091" y="20505"/>
                    <a:pt x="16993" y="19502"/>
                  </a:cubicBezTo>
                  <a:cubicBezTo>
                    <a:pt x="18071" y="18274"/>
                    <a:pt x="18697" y="16720"/>
                    <a:pt x="18848" y="15141"/>
                  </a:cubicBezTo>
                  <a:lnTo>
                    <a:pt x="18823" y="15141"/>
                  </a:lnTo>
                  <a:cubicBezTo>
                    <a:pt x="18547" y="15016"/>
                    <a:pt x="18296" y="14866"/>
                    <a:pt x="18021" y="14765"/>
                  </a:cubicBezTo>
                  <a:cubicBezTo>
                    <a:pt x="17745" y="14665"/>
                    <a:pt x="17469" y="14590"/>
                    <a:pt x="17169" y="14540"/>
                  </a:cubicBezTo>
                  <a:cubicBezTo>
                    <a:pt x="16893" y="14502"/>
                    <a:pt x="16605" y="14483"/>
                    <a:pt x="16313" y="14483"/>
                  </a:cubicBezTo>
                  <a:cubicBezTo>
                    <a:pt x="16022" y="14483"/>
                    <a:pt x="15727" y="14502"/>
                    <a:pt x="15439" y="14540"/>
                  </a:cubicBezTo>
                  <a:cubicBezTo>
                    <a:pt x="15432" y="14546"/>
                    <a:pt x="15426" y="14550"/>
                    <a:pt x="15420" y="14550"/>
                  </a:cubicBezTo>
                  <a:cubicBezTo>
                    <a:pt x="15402" y="14550"/>
                    <a:pt x="15389" y="14526"/>
                    <a:pt x="15389" y="14490"/>
                  </a:cubicBezTo>
                  <a:lnTo>
                    <a:pt x="14687" y="14565"/>
                  </a:lnTo>
                  <a:cubicBezTo>
                    <a:pt x="14687" y="14740"/>
                    <a:pt x="14687" y="14916"/>
                    <a:pt x="14637" y="15091"/>
                  </a:cubicBezTo>
                  <a:cubicBezTo>
                    <a:pt x="14562" y="15492"/>
                    <a:pt x="14311" y="15843"/>
                    <a:pt x="13986" y="16119"/>
                  </a:cubicBezTo>
                  <a:cubicBezTo>
                    <a:pt x="14437" y="16269"/>
                    <a:pt x="14838" y="16470"/>
                    <a:pt x="15239" y="16695"/>
                  </a:cubicBezTo>
                  <a:cubicBezTo>
                    <a:pt x="15665" y="16921"/>
                    <a:pt x="16091" y="17196"/>
                    <a:pt x="16417" y="17572"/>
                  </a:cubicBezTo>
                  <a:cubicBezTo>
                    <a:pt x="16457" y="17613"/>
                    <a:pt x="16416" y="17686"/>
                    <a:pt x="16372" y="17686"/>
                  </a:cubicBezTo>
                  <a:cubicBezTo>
                    <a:pt x="16362" y="17686"/>
                    <a:pt x="16351" y="17682"/>
                    <a:pt x="16341" y="17673"/>
                  </a:cubicBezTo>
                  <a:cubicBezTo>
                    <a:pt x="15915" y="17447"/>
                    <a:pt x="15514" y="17196"/>
                    <a:pt x="15113" y="16971"/>
                  </a:cubicBezTo>
                  <a:cubicBezTo>
                    <a:pt x="14687" y="16770"/>
                    <a:pt x="14261" y="16570"/>
                    <a:pt x="13810" y="16419"/>
                  </a:cubicBezTo>
                  <a:cubicBezTo>
                    <a:pt x="13760" y="16394"/>
                    <a:pt x="13735" y="16369"/>
                    <a:pt x="13710" y="16344"/>
                  </a:cubicBezTo>
                  <a:cubicBezTo>
                    <a:pt x="13585" y="16444"/>
                    <a:pt x="13434" y="16520"/>
                    <a:pt x="13284" y="16620"/>
                  </a:cubicBezTo>
                  <a:cubicBezTo>
                    <a:pt x="12289" y="17175"/>
                    <a:pt x="11038" y="17581"/>
                    <a:pt x="9826" y="17581"/>
                  </a:cubicBezTo>
                  <a:cubicBezTo>
                    <a:pt x="9725" y="17581"/>
                    <a:pt x="9625" y="17578"/>
                    <a:pt x="9524" y="17572"/>
                  </a:cubicBezTo>
                  <a:lnTo>
                    <a:pt x="9524" y="17572"/>
                  </a:lnTo>
                  <a:cubicBezTo>
                    <a:pt x="9549" y="17622"/>
                    <a:pt x="9574" y="17648"/>
                    <a:pt x="9574" y="17698"/>
                  </a:cubicBezTo>
                  <a:cubicBezTo>
                    <a:pt x="9625" y="18224"/>
                    <a:pt x="9600" y="18725"/>
                    <a:pt x="9524" y="19252"/>
                  </a:cubicBezTo>
                  <a:cubicBezTo>
                    <a:pt x="9474" y="19502"/>
                    <a:pt x="9399" y="19753"/>
                    <a:pt x="9324" y="20003"/>
                  </a:cubicBezTo>
                  <a:cubicBezTo>
                    <a:pt x="9249" y="20229"/>
                    <a:pt x="9173" y="20480"/>
                    <a:pt x="9023" y="20655"/>
                  </a:cubicBezTo>
                  <a:cubicBezTo>
                    <a:pt x="9014" y="20674"/>
                    <a:pt x="9000" y="20682"/>
                    <a:pt x="8988" y="20682"/>
                  </a:cubicBezTo>
                  <a:cubicBezTo>
                    <a:pt x="8967" y="20682"/>
                    <a:pt x="8948" y="20661"/>
                    <a:pt x="8948" y="20630"/>
                  </a:cubicBezTo>
                  <a:cubicBezTo>
                    <a:pt x="8948" y="20404"/>
                    <a:pt x="9023" y="20179"/>
                    <a:pt x="9098" y="19928"/>
                  </a:cubicBezTo>
                  <a:cubicBezTo>
                    <a:pt x="9148" y="19678"/>
                    <a:pt x="9199" y="19452"/>
                    <a:pt x="9224" y="19176"/>
                  </a:cubicBezTo>
                  <a:cubicBezTo>
                    <a:pt x="9274" y="18700"/>
                    <a:pt x="9274" y="18199"/>
                    <a:pt x="9224" y="17698"/>
                  </a:cubicBezTo>
                  <a:cubicBezTo>
                    <a:pt x="9199" y="17622"/>
                    <a:pt x="9224" y="17597"/>
                    <a:pt x="9274" y="17547"/>
                  </a:cubicBezTo>
                  <a:cubicBezTo>
                    <a:pt x="8898" y="17522"/>
                    <a:pt x="8547" y="17422"/>
                    <a:pt x="8221" y="17297"/>
                  </a:cubicBezTo>
                  <a:cubicBezTo>
                    <a:pt x="7620" y="17046"/>
                    <a:pt x="7068" y="16620"/>
                    <a:pt x="6742" y="16069"/>
                  </a:cubicBezTo>
                  <a:cubicBezTo>
                    <a:pt x="6717" y="16094"/>
                    <a:pt x="6692" y="16119"/>
                    <a:pt x="6642" y="16144"/>
                  </a:cubicBezTo>
                  <a:cubicBezTo>
                    <a:pt x="6467" y="16269"/>
                    <a:pt x="6216" y="16294"/>
                    <a:pt x="6016" y="16319"/>
                  </a:cubicBezTo>
                  <a:cubicBezTo>
                    <a:pt x="5710" y="16363"/>
                    <a:pt x="5404" y="16390"/>
                    <a:pt x="5103" y="16390"/>
                  </a:cubicBezTo>
                  <a:cubicBezTo>
                    <a:pt x="4886" y="16390"/>
                    <a:pt x="4672" y="16376"/>
                    <a:pt x="4462" y="16344"/>
                  </a:cubicBezTo>
                  <a:cubicBezTo>
                    <a:pt x="3635" y="16219"/>
                    <a:pt x="2833" y="15718"/>
                    <a:pt x="2557" y="14916"/>
                  </a:cubicBezTo>
                  <a:cubicBezTo>
                    <a:pt x="2557" y="14880"/>
                    <a:pt x="2595" y="14845"/>
                    <a:pt x="2625" y="14845"/>
                  </a:cubicBezTo>
                  <a:cubicBezTo>
                    <a:pt x="2638" y="14845"/>
                    <a:pt x="2650" y="14851"/>
                    <a:pt x="2657" y="14866"/>
                  </a:cubicBezTo>
                  <a:cubicBezTo>
                    <a:pt x="2958" y="15492"/>
                    <a:pt x="3610" y="15868"/>
                    <a:pt x="4261" y="15993"/>
                  </a:cubicBezTo>
                  <a:cubicBezTo>
                    <a:pt x="4474" y="16043"/>
                    <a:pt x="4694" y="16062"/>
                    <a:pt x="4913" y="16062"/>
                  </a:cubicBezTo>
                  <a:cubicBezTo>
                    <a:pt x="5132" y="16062"/>
                    <a:pt x="5351" y="16043"/>
                    <a:pt x="5564" y="16018"/>
                  </a:cubicBezTo>
                  <a:cubicBezTo>
                    <a:pt x="5790" y="16018"/>
                    <a:pt x="6016" y="15968"/>
                    <a:pt x="6216" y="15918"/>
                  </a:cubicBezTo>
                  <a:cubicBezTo>
                    <a:pt x="6291" y="15918"/>
                    <a:pt x="6392" y="15918"/>
                    <a:pt x="6442" y="15868"/>
                  </a:cubicBezTo>
                  <a:cubicBezTo>
                    <a:pt x="6492" y="15843"/>
                    <a:pt x="6492" y="15793"/>
                    <a:pt x="6542" y="15768"/>
                  </a:cubicBezTo>
                  <a:cubicBezTo>
                    <a:pt x="6542" y="15743"/>
                    <a:pt x="6567" y="15743"/>
                    <a:pt x="6567" y="15743"/>
                  </a:cubicBezTo>
                  <a:cubicBezTo>
                    <a:pt x="6241" y="14966"/>
                    <a:pt x="6266" y="14089"/>
                    <a:pt x="6392" y="13287"/>
                  </a:cubicBezTo>
                  <a:cubicBezTo>
                    <a:pt x="6417" y="13061"/>
                    <a:pt x="6442" y="12835"/>
                    <a:pt x="6492" y="12610"/>
                  </a:cubicBezTo>
                  <a:cubicBezTo>
                    <a:pt x="5038" y="11908"/>
                    <a:pt x="4086" y="10329"/>
                    <a:pt x="4011" y="8725"/>
                  </a:cubicBezTo>
                  <a:cubicBezTo>
                    <a:pt x="4011" y="8711"/>
                    <a:pt x="4027" y="8696"/>
                    <a:pt x="4041" y="8696"/>
                  </a:cubicBezTo>
                  <a:cubicBezTo>
                    <a:pt x="4052" y="8696"/>
                    <a:pt x="4061" y="8704"/>
                    <a:pt x="4061" y="8725"/>
                  </a:cubicBezTo>
                  <a:cubicBezTo>
                    <a:pt x="4211" y="9477"/>
                    <a:pt x="4562" y="10204"/>
                    <a:pt x="5013" y="10805"/>
                  </a:cubicBezTo>
                  <a:cubicBezTo>
                    <a:pt x="5439" y="11407"/>
                    <a:pt x="5991" y="11858"/>
                    <a:pt x="6592" y="12209"/>
                  </a:cubicBezTo>
                  <a:cubicBezTo>
                    <a:pt x="6793" y="11457"/>
                    <a:pt x="7093" y="10730"/>
                    <a:pt x="7494" y="10079"/>
                  </a:cubicBezTo>
                  <a:cubicBezTo>
                    <a:pt x="6517" y="9703"/>
                    <a:pt x="6091" y="8600"/>
                    <a:pt x="5965" y="7622"/>
                  </a:cubicBezTo>
                  <a:cubicBezTo>
                    <a:pt x="5815" y="6470"/>
                    <a:pt x="5790" y="4840"/>
                    <a:pt x="4537" y="4314"/>
                  </a:cubicBezTo>
                  <a:cubicBezTo>
                    <a:pt x="4512" y="4289"/>
                    <a:pt x="4537" y="4264"/>
                    <a:pt x="4562" y="4264"/>
                  </a:cubicBezTo>
                  <a:cubicBezTo>
                    <a:pt x="5615" y="4615"/>
                    <a:pt x="5991" y="5718"/>
                    <a:pt x="6166" y="6720"/>
                  </a:cubicBezTo>
                  <a:cubicBezTo>
                    <a:pt x="6341" y="7773"/>
                    <a:pt x="6517" y="9352"/>
                    <a:pt x="7745" y="9703"/>
                  </a:cubicBezTo>
                  <a:cubicBezTo>
                    <a:pt x="7996" y="9327"/>
                    <a:pt x="8296" y="8951"/>
                    <a:pt x="8647" y="8600"/>
                  </a:cubicBezTo>
                  <a:cubicBezTo>
                    <a:pt x="8823" y="8424"/>
                    <a:pt x="9023" y="8249"/>
                    <a:pt x="9224" y="8099"/>
                  </a:cubicBezTo>
                  <a:cubicBezTo>
                    <a:pt x="8848" y="7497"/>
                    <a:pt x="8898" y="6695"/>
                    <a:pt x="8848" y="6018"/>
                  </a:cubicBezTo>
                  <a:cubicBezTo>
                    <a:pt x="8772" y="5266"/>
                    <a:pt x="8522" y="4565"/>
                    <a:pt x="8021" y="3963"/>
                  </a:cubicBezTo>
                  <a:cubicBezTo>
                    <a:pt x="7319" y="3136"/>
                    <a:pt x="5890" y="2635"/>
                    <a:pt x="5890" y="1357"/>
                  </a:cubicBezTo>
                  <a:cubicBezTo>
                    <a:pt x="5915" y="855"/>
                    <a:pt x="6216" y="454"/>
                    <a:pt x="6692" y="279"/>
                  </a:cubicBezTo>
                  <a:cubicBezTo>
                    <a:pt x="6827" y="239"/>
                    <a:pt x="6964" y="220"/>
                    <a:pt x="7103" y="220"/>
                  </a:cubicBezTo>
                  <a:cubicBezTo>
                    <a:pt x="7480" y="220"/>
                    <a:pt x="7859" y="360"/>
                    <a:pt x="8171" y="580"/>
                  </a:cubicBezTo>
                  <a:cubicBezTo>
                    <a:pt x="9148" y="1256"/>
                    <a:pt x="9850" y="2384"/>
                    <a:pt x="10276" y="3487"/>
                  </a:cubicBezTo>
                  <a:cubicBezTo>
                    <a:pt x="10727" y="4665"/>
                    <a:pt x="10978" y="5943"/>
                    <a:pt x="10828" y="7196"/>
                  </a:cubicBezTo>
                  <a:cubicBezTo>
                    <a:pt x="10953" y="7171"/>
                    <a:pt x="11078" y="7121"/>
                    <a:pt x="11204" y="7096"/>
                  </a:cubicBezTo>
                  <a:cubicBezTo>
                    <a:pt x="11204" y="7071"/>
                    <a:pt x="11204" y="7071"/>
                    <a:pt x="11204" y="7046"/>
                  </a:cubicBezTo>
                  <a:cubicBezTo>
                    <a:pt x="11279" y="6319"/>
                    <a:pt x="11254" y="5592"/>
                    <a:pt x="11128" y="4865"/>
                  </a:cubicBezTo>
                  <a:cubicBezTo>
                    <a:pt x="10853" y="3387"/>
                    <a:pt x="10126" y="1983"/>
                    <a:pt x="9048" y="931"/>
                  </a:cubicBezTo>
                  <a:cubicBezTo>
                    <a:pt x="8545" y="427"/>
                    <a:pt x="7927" y="0"/>
                    <a:pt x="7211" y="0"/>
                  </a:cubicBezTo>
                  <a:close/>
                </a:path>
              </a:pathLst>
            </a:custGeom>
            <a:solidFill>
              <a:schemeClr val="dk2"/>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597" name="Google Shape;2597;p29">
              <a:extLst>
                <a:ext uri="{FF2B5EF4-FFF2-40B4-BE49-F238E27FC236}">
                  <a16:creationId xmlns:a16="http://schemas.microsoft.com/office/drawing/2014/main" id="{D1910367-4B7E-51B8-CC47-C98E6D06BC7C}"/>
                </a:ext>
              </a:extLst>
            </p:cNvPr>
            <p:cNvSpPr/>
            <p:nvPr/>
          </p:nvSpPr>
          <p:spPr>
            <a:xfrm>
              <a:off x="5383558" y="3893503"/>
              <a:ext cx="889726" cy="1030156"/>
            </a:xfrm>
            <a:custGeom>
              <a:avLst/>
              <a:gdLst/>
              <a:ahLst/>
              <a:cxnLst/>
              <a:rect l="l" t="t" r="r" b="b"/>
              <a:pathLst>
                <a:path w="20477" h="23709" extrusionOk="0">
                  <a:moveTo>
                    <a:pt x="7648" y="947"/>
                  </a:moveTo>
                  <a:cubicBezTo>
                    <a:pt x="7905" y="947"/>
                    <a:pt x="8174" y="1029"/>
                    <a:pt x="8371" y="1149"/>
                  </a:cubicBezTo>
                  <a:cubicBezTo>
                    <a:pt x="9323" y="1676"/>
                    <a:pt x="10025" y="2804"/>
                    <a:pt x="10476" y="3756"/>
                  </a:cubicBezTo>
                  <a:cubicBezTo>
                    <a:pt x="11053" y="4934"/>
                    <a:pt x="11253" y="6237"/>
                    <a:pt x="11203" y="7540"/>
                  </a:cubicBezTo>
                  <a:cubicBezTo>
                    <a:pt x="11203" y="7565"/>
                    <a:pt x="11203" y="7565"/>
                    <a:pt x="11203" y="7591"/>
                  </a:cubicBezTo>
                  <a:cubicBezTo>
                    <a:pt x="10802" y="7741"/>
                    <a:pt x="10401" y="7966"/>
                    <a:pt x="10050" y="8217"/>
                  </a:cubicBezTo>
                  <a:cubicBezTo>
                    <a:pt x="9724" y="7190"/>
                    <a:pt x="9925" y="6087"/>
                    <a:pt x="9499" y="5084"/>
                  </a:cubicBezTo>
                  <a:cubicBezTo>
                    <a:pt x="9323" y="4633"/>
                    <a:pt x="9073" y="4232"/>
                    <a:pt x="8747" y="3881"/>
                  </a:cubicBezTo>
                  <a:cubicBezTo>
                    <a:pt x="8396" y="3480"/>
                    <a:pt x="7920" y="3205"/>
                    <a:pt x="7494" y="2854"/>
                  </a:cubicBezTo>
                  <a:cubicBezTo>
                    <a:pt x="7118" y="2528"/>
                    <a:pt x="6717" y="1976"/>
                    <a:pt x="6892" y="1450"/>
                  </a:cubicBezTo>
                  <a:cubicBezTo>
                    <a:pt x="7005" y="1083"/>
                    <a:pt x="7317" y="947"/>
                    <a:pt x="7648" y="947"/>
                  </a:cubicBezTo>
                  <a:close/>
                  <a:moveTo>
                    <a:pt x="7751" y="320"/>
                  </a:moveTo>
                  <a:cubicBezTo>
                    <a:pt x="8471" y="320"/>
                    <a:pt x="9093" y="766"/>
                    <a:pt x="9599" y="1250"/>
                  </a:cubicBezTo>
                  <a:cubicBezTo>
                    <a:pt x="10677" y="2302"/>
                    <a:pt x="11404" y="3706"/>
                    <a:pt x="11679" y="5184"/>
                  </a:cubicBezTo>
                  <a:cubicBezTo>
                    <a:pt x="11805" y="5911"/>
                    <a:pt x="11830" y="6638"/>
                    <a:pt x="11755" y="7365"/>
                  </a:cubicBezTo>
                  <a:cubicBezTo>
                    <a:pt x="11755" y="7390"/>
                    <a:pt x="11755" y="7390"/>
                    <a:pt x="11755" y="7415"/>
                  </a:cubicBezTo>
                  <a:cubicBezTo>
                    <a:pt x="11629" y="7440"/>
                    <a:pt x="11504" y="7490"/>
                    <a:pt x="11379" y="7515"/>
                  </a:cubicBezTo>
                  <a:cubicBezTo>
                    <a:pt x="11529" y="6262"/>
                    <a:pt x="11278" y="4984"/>
                    <a:pt x="10827" y="3806"/>
                  </a:cubicBezTo>
                  <a:cubicBezTo>
                    <a:pt x="10401" y="2703"/>
                    <a:pt x="9699" y="1575"/>
                    <a:pt x="8722" y="899"/>
                  </a:cubicBezTo>
                  <a:cubicBezTo>
                    <a:pt x="8410" y="679"/>
                    <a:pt x="8031" y="539"/>
                    <a:pt x="7654" y="539"/>
                  </a:cubicBezTo>
                  <a:cubicBezTo>
                    <a:pt x="7515" y="539"/>
                    <a:pt x="7378" y="558"/>
                    <a:pt x="7243" y="598"/>
                  </a:cubicBezTo>
                  <a:cubicBezTo>
                    <a:pt x="6767" y="773"/>
                    <a:pt x="6466" y="1174"/>
                    <a:pt x="6441" y="1676"/>
                  </a:cubicBezTo>
                  <a:cubicBezTo>
                    <a:pt x="6441" y="2954"/>
                    <a:pt x="7870" y="3455"/>
                    <a:pt x="8572" y="4282"/>
                  </a:cubicBezTo>
                  <a:cubicBezTo>
                    <a:pt x="9073" y="4884"/>
                    <a:pt x="9323" y="5585"/>
                    <a:pt x="9399" y="6337"/>
                  </a:cubicBezTo>
                  <a:cubicBezTo>
                    <a:pt x="9449" y="7014"/>
                    <a:pt x="9399" y="7816"/>
                    <a:pt x="9775" y="8418"/>
                  </a:cubicBezTo>
                  <a:cubicBezTo>
                    <a:pt x="9574" y="8568"/>
                    <a:pt x="9374" y="8743"/>
                    <a:pt x="9198" y="8919"/>
                  </a:cubicBezTo>
                  <a:cubicBezTo>
                    <a:pt x="8847" y="9270"/>
                    <a:pt x="8547" y="9646"/>
                    <a:pt x="8296" y="10022"/>
                  </a:cubicBezTo>
                  <a:cubicBezTo>
                    <a:pt x="7068" y="9671"/>
                    <a:pt x="6892" y="8092"/>
                    <a:pt x="6717" y="7039"/>
                  </a:cubicBezTo>
                  <a:cubicBezTo>
                    <a:pt x="6542" y="6037"/>
                    <a:pt x="6166" y="4934"/>
                    <a:pt x="5113" y="4583"/>
                  </a:cubicBezTo>
                  <a:cubicBezTo>
                    <a:pt x="5088" y="4583"/>
                    <a:pt x="5063" y="4608"/>
                    <a:pt x="5088" y="4633"/>
                  </a:cubicBezTo>
                  <a:cubicBezTo>
                    <a:pt x="6341" y="5159"/>
                    <a:pt x="6366" y="6789"/>
                    <a:pt x="6516" y="7941"/>
                  </a:cubicBezTo>
                  <a:cubicBezTo>
                    <a:pt x="6642" y="8919"/>
                    <a:pt x="7068" y="10022"/>
                    <a:pt x="8045" y="10398"/>
                  </a:cubicBezTo>
                  <a:cubicBezTo>
                    <a:pt x="7644" y="11049"/>
                    <a:pt x="7344" y="11776"/>
                    <a:pt x="7143" y="12528"/>
                  </a:cubicBezTo>
                  <a:cubicBezTo>
                    <a:pt x="6542" y="12177"/>
                    <a:pt x="5990" y="11726"/>
                    <a:pt x="5564" y="11124"/>
                  </a:cubicBezTo>
                  <a:cubicBezTo>
                    <a:pt x="5113" y="10523"/>
                    <a:pt x="4762" y="9796"/>
                    <a:pt x="4612" y="9044"/>
                  </a:cubicBezTo>
                  <a:cubicBezTo>
                    <a:pt x="4612" y="9023"/>
                    <a:pt x="4603" y="9015"/>
                    <a:pt x="4592" y="9015"/>
                  </a:cubicBezTo>
                  <a:cubicBezTo>
                    <a:pt x="4578" y="9015"/>
                    <a:pt x="4562" y="9030"/>
                    <a:pt x="4562" y="9044"/>
                  </a:cubicBezTo>
                  <a:cubicBezTo>
                    <a:pt x="4637" y="10648"/>
                    <a:pt x="5589" y="12227"/>
                    <a:pt x="7043" y="12929"/>
                  </a:cubicBezTo>
                  <a:cubicBezTo>
                    <a:pt x="6993" y="13154"/>
                    <a:pt x="6968" y="13380"/>
                    <a:pt x="6917" y="13606"/>
                  </a:cubicBezTo>
                  <a:cubicBezTo>
                    <a:pt x="6817" y="14408"/>
                    <a:pt x="6792" y="15285"/>
                    <a:pt x="7118" y="16062"/>
                  </a:cubicBezTo>
                  <a:cubicBezTo>
                    <a:pt x="7118" y="16062"/>
                    <a:pt x="7093" y="16062"/>
                    <a:pt x="7093" y="16087"/>
                  </a:cubicBezTo>
                  <a:cubicBezTo>
                    <a:pt x="7043" y="16112"/>
                    <a:pt x="7043" y="16162"/>
                    <a:pt x="6993" y="16187"/>
                  </a:cubicBezTo>
                  <a:cubicBezTo>
                    <a:pt x="6943" y="16237"/>
                    <a:pt x="6842" y="16237"/>
                    <a:pt x="6767" y="16237"/>
                  </a:cubicBezTo>
                  <a:cubicBezTo>
                    <a:pt x="6567" y="16287"/>
                    <a:pt x="6341" y="16337"/>
                    <a:pt x="6115" y="16337"/>
                  </a:cubicBezTo>
                  <a:cubicBezTo>
                    <a:pt x="5902" y="16362"/>
                    <a:pt x="5683" y="16381"/>
                    <a:pt x="5464" y="16381"/>
                  </a:cubicBezTo>
                  <a:cubicBezTo>
                    <a:pt x="5245" y="16381"/>
                    <a:pt x="5025" y="16362"/>
                    <a:pt x="4812" y="16312"/>
                  </a:cubicBezTo>
                  <a:cubicBezTo>
                    <a:pt x="4161" y="16187"/>
                    <a:pt x="3509" y="15811"/>
                    <a:pt x="3208" y="15185"/>
                  </a:cubicBezTo>
                  <a:cubicBezTo>
                    <a:pt x="3201" y="15170"/>
                    <a:pt x="3189" y="15164"/>
                    <a:pt x="3176" y="15164"/>
                  </a:cubicBezTo>
                  <a:cubicBezTo>
                    <a:pt x="3146" y="15164"/>
                    <a:pt x="3108" y="15199"/>
                    <a:pt x="3108" y="15235"/>
                  </a:cubicBezTo>
                  <a:cubicBezTo>
                    <a:pt x="3384" y="16037"/>
                    <a:pt x="4186" y="16538"/>
                    <a:pt x="5013" y="16663"/>
                  </a:cubicBezTo>
                  <a:cubicBezTo>
                    <a:pt x="5223" y="16695"/>
                    <a:pt x="5437" y="16709"/>
                    <a:pt x="5654" y="16709"/>
                  </a:cubicBezTo>
                  <a:cubicBezTo>
                    <a:pt x="5955" y="16709"/>
                    <a:pt x="6261" y="16682"/>
                    <a:pt x="6567" y="16638"/>
                  </a:cubicBezTo>
                  <a:cubicBezTo>
                    <a:pt x="6767" y="16613"/>
                    <a:pt x="7018" y="16588"/>
                    <a:pt x="7193" y="16463"/>
                  </a:cubicBezTo>
                  <a:cubicBezTo>
                    <a:pt x="7243" y="16438"/>
                    <a:pt x="7268" y="16413"/>
                    <a:pt x="7293" y="16388"/>
                  </a:cubicBezTo>
                  <a:cubicBezTo>
                    <a:pt x="7619" y="16939"/>
                    <a:pt x="8171" y="17365"/>
                    <a:pt x="8772" y="17616"/>
                  </a:cubicBezTo>
                  <a:cubicBezTo>
                    <a:pt x="9098" y="17741"/>
                    <a:pt x="9449" y="17841"/>
                    <a:pt x="9825" y="17866"/>
                  </a:cubicBezTo>
                  <a:cubicBezTo>
                    <a:pt x="9775" y="17916"/>
                    <a:pt x="9750" y="17941"/>
                    <a:pt x="9775" y="18017"/>
                  </a:cubicBezTo>
                  <a:cubicBezTo>
                    <a:pt x="9825" y="18518"/>
                    <a:pt x="9825" y="19019"/>
                    <a:pt x="9775" y="19495"/>
                  </a:cubicBezTo>
                  <a:cubicBezTo>
                    <a:pt x="9750" y="19771"/>
                    <a:pt x="9699" y="19997"/>
                    <a:pt x="9649" y="20247"/>
                  </a:cubicBezTo>
                  <a:cubicBezTo>
                    <a:pt x="9574" y="20498"/>
                    <a:pt x="9499" y="20723"/>
                    <a:pt x="9499" y="20949"/>
                  </a:cubicBezTo>
                  <a:cubicBezTo>
                    <a:pt x="9499" y="20980"/>
                    <a:pt x="9518" y="21001"/>
                    <a:pt x="9539" y="21001"/>
                  </a:cubicBezTo>
                  <a:cubicBezTo>
                    <a:pt x="9551" y="21001"/>
                    <a:pt x="9565" y="20993"/>
                    <a:pt x="9574" y="20974"/>
                  </a:cubicBezTo>
                  <a:cubicBezTo>
                    <a:pt x="9724" y="20799"/>
                    <a:pt x="9800" y="20548"/>
                    <a:pt x="9875" y="20322"/>
                  </a:cubicBezTo>
                  <a:cubicBezTo>
                    <a:pt x="9950" y="20072"/>
                    <a:pt x="10025" y="19821"/>
                    <a:pt x="10075" y="19571"/>
                  </a:cubicBezTo>
                  <a:cubicBezTo>
                    <a:pt x="10151" y="19044"/>
                    <a:pt x="10176" y="18543"/>
                    <a:pt x="10125" y="18017"/>
                  </a:cubicBezTo>
                  <a:cubicBezTo>
                    <a:pt x="10125" y="17967"/>
                    <a:pt x="10100" y="17941"/>
                    <a:pt x="10075" y="17891"/>
                  </a:cubicBezTo>
                  <a:lnTo>
                    <a:pt x="10075" y="17891"/>
                  </a:lnTo>
                  <a:cubicBezTo>
                    <a:pt x="10198" y="17901"/>
                    <a:pt x="10321" y="17905"/>
                    <a:pt x="10445" y="17905"/>
                  </a:cubicBezTo>
                  <a:cubicBezTo>
                    <a:pt x="11635" y="17905"/>
                    <a:pt x="12859" y="17484"/>
                    <a:pt x="13835" y="16939"/>
                  </a:cubicBezTo>
                  <a:cubicBezTo>
                    <a:pt x="13985" y="16839"/>
                    <a:pt x="14136" y="16763"/>
                    <a:pt x="14261" y="16663"/>
                  </a:cubicBezTo>
                  <a:cubicBezTo>
                    <a:pt x="14286" y="16688"/>
                    <a:pt x="14311" y="16713"/>
                    <a:pt x="14361" y="16738"/>
                  </a:cubicBezTo>
                  <a:cubicBezTo>
                    <a:pt x="14812" y="16889"/>
                    <a:pt x="15238" y="17089"/>
                    <a:pt x="15664" y="17290"/>
                  </a:cubicBezTo>
                  <a:cubicBezTo>
                    <a:pt x="16065" y="17515"/>
                    <a:pt x="16466" y="17766"/>
                    <a:pt x="16892" y="17992"/>
                  </a:cubicBezTo>
                  <a:cubicBezTo>
                    <a:pt x="16902" y="18001"/>
                    <a:pt x="16913" y="18005"/>
                    <a:pt x="16923" y="18005"/>
                  </a:cubicBezTo>
                  <a:cubicBezTo>
                    <a:pt x="16967" y="18005"/>
                    <a:pt x="17008" y="17932"/>
                    <a:pt x="16968" y="17891"/>
                  </a:cubicBezTo>
                  <a:cubicBezTo>
                    <a:pt x="16642" y="17515"/>
                    <a:pt x="16216" y="17265"/>
                    <a:pt x="15790" y="17014"/>
                  </a:cubicBezTo>
                  <a:cubicBezTo>
                    <a:pt x="15389" y="16789"/>
                    <a:pt x="14988" y="16588"/>
                    <a:pt x="14537" y="16438"/>
                  </a:cubicBezTo>
                  <a:cubicBezTo>
                    <a:pt x="14862" y="16162"/>
                    <a:pt x="15113" y="15811"/>
                    <a:pt x="15188" y="15410"/>
                  </a:cubicBezTo>
                  <a:cubicBezTo>
                    <a:pt x="15238" y="15235"/>
                    <a:pt x="15238" y="15059"/>
                    <a:pt x="15238" y="14884"/>
                  </a:cubicBezTo>
                  <a:cubicBezTo>
                    <a:pt x="15188" y="14232"/>
                    <a:pt x="14812" y="13606"/>
                    <a:pt x="14461" y="13079"/>
                  </a:cubicBezTo>
                  <a:cubicBezTo>
                    <a:pt x="14411" y="13004"/>
                    <a:pt x="14336" y="12954"/>
                    <a:pt x="14286" y="12879"/>
                  </a:cubicBezTo>
                  <a:cubicBezTo>
                    <a:pt x="14336" y="12854"/>
                    <a:pt x="14386" y="12829"/>
                    <a:pt x="14436" y="12779"/>
                  </a:cubicBezTo>
                  <a:cubicBezTo>
                    <a:pt x="14562" y="12728"/>
                    <a:pt x="14662" y="12653"/>
                    <a:pt x="14762" y="12603"/>
                  </a:cubicBezTo>
                  <a:cubicBezTo>
                    <a:pt x="14963" y="12503"/>
                    <a:pt x="15188" y="12403"/>
                    <a:pt x="15414" y="12302"/>
                  </a:cubicBezTo>
                  <a:cubicBezTo>
                    <a:pt x="15614" y="12202"/>
                    <a:pt x="15865" y="12127"/>
                    <a:pt x="16090" y="12077"/>
                  </a:cubicBezTo>
                  <a:cubicBezTo>
                    <a:pt x="16316" y="12002"/>
                    <a:pt x="16542" y="11977"/>
                    <a:pt x="16767" y="11876"/>
                  </a:cubicBezTo>
                  <a:cubicBezTo>
                    <a:pt x="16867" y="11851"/>
                    <a:pt x="16842" y="11726"/>
                    <a:pt x="16742" y="11726"/>
                  </a:cubicBezTo>
                  <a:cubicBezTo>
                    <a:pt x="16701" y="11721"/>
                    <a:pt x="16658" y="11719"/>
                    <a:pt x="16616" y="11719"/>
                  </a:cubicBezTo>
                  <a:cubicBezTo>
                    <a:pt x="16425" y="11719"/>
                    <a:pt x="16224" y="11760"/>
                    <a:pt x="16040" y="11801"/>
                  </a:cubicBezTo>
                  <a:cubicBezTo>
                    <a:pt x="15790" y="11851"/>
                    <a:pt x="15539" y="11926"/>
                    <a:pt x="15288" y="12002"/>
                  </a:cubicBezTo>
                  <a:cubicBezTo>
                    <a:pt x="15063" y="12077"/>
                    <a:pt x="14837" y="12177"/>
                    <a:pt x="14637" y="12302"/>
                  </a:cubicBezTo>
                  <a:cubicBezTo>
                    <a:pt x="14511" y="12352"/>
                    <a:pt x="14411" y="12403"/>
                    <a:pt x="14311" y="12478"/>
                  </a:cubicBezTo>
                  <a:cubicBezTo>
                    <a:pt x="14236" y="12528"/>
                    <a:pt x="14161" y="12553"/>
                    <a:pt x="14110" y="12628"/>
                  </a:cubicBezTo>
                  <a:cubicBezTo>
                    <a:pt x="13709" y="12177"/>
                    <a:pt x="13208" y="11801"/>
                    <a:pt x="12607" y="11601"/>
                  </a:cubicBezTo>
                  <a:cubicBezTo>
                    <a:pt x="12394" y="11538"/>
                    <a:pt x="12162" y="11507"/>
                    <a:pt x="11930" y="11507"/>
                  </a:cubicBezTo>
                  <a:cubicBezTo>
                    <a:pt x="11698" y="11507"/>
                    <a:pt x="11466" y="11538"/>
                    <a:pt x="11253" y="11601"/>
                  </a:cubicBezTo>
                  <a:cubicBezTo>
                    <a:pt x="11253" y="11575"/>
                    <a:pt x="11253" y="11575"/>
                    <a:pt x="11228" y="11550"/>
                  </a:cubicBezTo>
                  <a:cubicBezTo>
                    <a:pt x="11228" y="11500"/>
                    <a:pt x="11203" y="11475"/>
                    <a:pt x="11178" y="11425"/>
                  </a:cubicBezTo>
                  <a:cubicBezTo>
                    <a:pt x="11153" y="11350"/>
                    <a:pt x="11128" y="11300"/>
                    <a:pt x="11103" y="11225"/>
                  </a:cubicBezTo>
                  <a:cubicBezTo>
                    <a:pt x="11028" y="11074"/>
                    <a:pt x="10978" y="10924"/>
                    <a:pt x="10953" y="10748"/>
                  </a:cubicBezTo>
                  <a:cubicBezTo>
                    <a:pt x="10877" y="10448"/>
                    <a:pt x="10852" y="10122"/>
                    <a:pt x="10877" y="9796"/>
                  </a:cubicBezTo>
                  <a:cubicBezTo>
                    <a:pt x="10877" y="9755"/>
                    <a:pt x="10847" y="9736"/>
                    <a:pt x="10815" y="9736"/>
                  </a:cubicBezTo>
                  <a:cubicBezTo>
                    <a:pt x="10790" y="9736"/>
                    <a:pt x="10763" y="9748"/>
                    <a:pt x="10752" y="9771"/>
                  </a:cubicBezTo>
                  <a:cubicBezTo>
                    <a:pt x="10677" y="10122"/>
                    <a:pt x="10677" y="10448"/>
                    <a:pt x="10727" y="10799"/>
                  </a:cubicBezTo>
                  <a:cubicBezTo>
                    <a:pt x="10752" y="10949"/>
                    <a:pt x="10777" y="11124"/>
                    <a:pt x="10827" y="11300"/>
                  </a:cubicBezTo>
                  <a:cubicBezTo>
                    <a:pt x="10877" y="11425"/>
                    <a:pt x="10927" y="11601"/>
                    <a:pt x="11028" y="11676"/>
                  </a:cubicBezTo>
                  <a:cubicBezTo>
                    <a:pt x="10827" y="11776"/>
                    <a:pt x="10652" y="11901"/>
                    <a:pt x="10501" y="12052"/>
                  </a:cubicBezTo>
                  <a:cubicBezTo>
                    <a:pt x="10426" y="12127"/>
                    <a:pt x="10376" y="12227"/>
                    <a:pt x="10301" y="12302"/>
                  </a:cubicBezTo>
                  <a:cubicBezTo>
                    <a:pt x="10075" y="12678"/>
                    <a:pt x="9975" y="13129"/>
                    <a:pt x="10075" y="13555"/>
                  </a:cubicBezTo>
                  <a:cubicBezTo>
                    <a:pt x="9856" y="13687"/>
                    <a:pt x="9602" y="13750"/>
                    <a:pt x="9344" y="13750"/>
                  </a:cubicBezTo>
                  <a:cubicBezTo>
                    <a:pt x="9161" y="13750"/>
                    <a:pt x="8974" y="13718"/>
                    <a:pt x="8797" y="13656"/>
                  </a:cubicBezTo>
                  <a:cubicBezTo>
                    <a:pt x="8792" y="13653"/>
                    <a:pt x="8786" y="13652"/>
                    <a:pt x="8782" y="13652"/>
                  </a:cubicBezTo>
                  <a:cubicBezTo>
                    <a:pt x="8742" y="13652"/>
                    <a:pt x="8727" y="13734"/>
                    <a:pt x="8772" y="13756"/>
                  </a:cubicBezTo>
                  <a:cubicBezTo>
                    <a:pt x="8997" y="13888"/>
                    <a:pt x="9250" y="13951"/>
                    <a:pt x="9501" y="13951"/>
                  </a:cubicBezTo>
                  <a:cubicBezTo>
                    <a:pt x="9726" y="13951"/>
                    <a:pt x="9949" y="13901"/>
                    <a:pt x="10151" y="13806"/>
                  </a:cubicBezTo>
                  <a:cubicBezTo>
                    <a:pt x="10151" y="13806"/>
                    <a:pt x="10151" y="13831"/>
                    <a:pt x="10176" y="13856"/>
                  </a:cubicBezTo>
                  <a:cubicBezTo>
                    <a:pt x="10276" y="14057"/>
                    <a:pt x="10451" y="14232"/>
                    <a:pt x="10652" y="14383"/>
                  </a:cubicBezTo>
                  <a:cubicBezTo>
                    <a:pt x="10841" y="14509"/>
                    <a:pt x="11082" y="14564"/>
                    <a:pt x="11318" y="14564"/>
                  </a:cubicBezTo>
                  <a:cubicBezTo>
                    <a:pt x="11364" y="14564"/>
                    <a:pt x="11409" y="14562"/>
                    <a:pt x="11454" y="14558"/>
                  </a:cubicBezTo>
                  <a:cubicBezTo>
                    <a:pt x="11504" y="14658"/>
                    <a:pt x="11554" y="14733"/>
                    <a:pt x="11579" y="14834"/>
                  </a:cubicBezTo>
                  <a:cubicBezTo>
                    <a:pt x="11629" y="14959"/>
                    <a:pt x="11654" y="15059"/>
                    <a:pt x="11679" y="15159"/>
                  </a:cubicBezTo>
                  <a:cubicBezTo>
                    <a:pt x="11679" y="15285"/>
                    <a:pt x="11704" y="15385"/>
                    <a:pt x="11704" y="15485"/>
                  </a:cubicBezTo>
                  <a:cubicBezTo>
                    <a:pt x="11704" y="15611"/>
                    <a:pt x="11704" y="15711"/>
                    <a:pt x="11679" y="15811"/>
                  </a:cubicBezTo>
                  <a:cubicBezTo>
                    <a:pt x="11664" y="15872"/>
                    <a:pt x="11704" y="15905"/>
                    <a:pt x="11744" y="15905"/>
                  </a:cubicBezTo>
                  <a:cubicBezTo>
                    <a:pt x="11769" y="15905"/>
                    <a:pt x="11795" y="15891"/>
                    <a:pt x="11805" y="15861"/>
                  </a:cubicBezTo>
                  <a:cubicBezTo>
                    <a:pt x="11855" y="15736"/>
                    <a:pt x="11905" y="15636"/>
                    <a:pt x="11905" y="15510"/>
                  </a:cubicBezTo>
                  <a:cubicBezTo>
                    <a:pt x="11905" y="15385"/>
                    <a:pt x="11905" y="15260"/>
                    <a:pt x="11905" y="15134"/>
                  </a:cubicBezTo>
                  <a:cubicBezTo>
                    <a:pt x="11880" y="15009"/>
                    <a:pt x="11855" y="14884"/>
                    <a:pt x="11805" y="14784"/>
                  </a:cubicBezTo>
                  <a:cubicBezTo>
                    <a:pt x="11780" y="14683"/>
                    <a:pt x="11730" y="14583"/>
                    <a:pt x="11679" y="14508"/>
                  </a:cubicBezTo>
                  <a:cubicBezTo>
                    <a:pt x="11730" y="14483"/>
                    <a:pt x="11780" y="14483"/>
                    <a:pt x="11805" y="14458"/>
                  </a:cubicBezTo>
                  <a:cubicBezTo>
                    <a:pt x="12331" y="14182"/>
                    <a:pt x="12532" y="13480"/>
                    <a:pt x="12181" y="13004"/>
                  </a:cubicBezTo>
                  <a:cubicBezTo>
                    <a:pt x="12157" y="12956"/>
                    <a:pt x="12117" y="12936"/>
                    <a:pt x="12077" y="12936"/>
                  </a:cubicBezTo>
                  <a:cubicBezTo>
                    <a:pt x="11992" y="12936"/>
                    <a:pt x="11904" y="13027"/>
                    <a:pt x="11955" y="13129"/>
                  </a:cubicBezTo>
                  <a:cubicBezTo>
                    <a:pt x="12131" y="13430"/>
                    <a:pt x="12055" y="13831"/>
                    <a:pt x="11755" y="14057"/>
                  </a:cubicBezTo>
                  <a:cubicBezTo>
                    <a:pt x="11639" y="14139"/>
                    <a:pt x="11502" y="14176"/>
                    <a:pt x="11362" y="14176"/>
                  </a:cubicBezTo>
                  <a:cubicBezTo>
                    <a:pt x="11076" y="14176"/>
                    <a:pt x="10778" y="14025"/>
                    <a:pt x="10627" y="13806"/>
                  </a:cubicBezTo>
                  <a:cubicBezTo>
                    <a:pt x="10201" y="13230"/>
                    <a:pt x="10577" y="12403"/>
                    <a:pt x="11153" y="12102"/>
                  </a:cubicBezTo>
                  <a:cubicBezTo>
                    <a:pt x="11417" y="11961"/>
                    <a:pt x="11684" y="11899"/>
                    <a:pt x="11946" y="11899"/>
                  </a:cubicBezTo>
                  <a:cubicBezTo>
                    <a:pt x="13225" y="11899"/>
                    <a:pt x="14404" y="13385"/>
                    <a:pt x="14737" y="14508"/>
                  </a:cubicBezTo>
                  <a:cubicBezTo>
                    <a:pt x="14887" y="14984"/>
                    <a:pt x="14812" y="15385"/>
                    <a:pt x="14587" y="15736"/>
                  </a:cubicBezTo>
                  <a:cubicBezTo>
                    <a:pt x="14361" y="15185"/>
                    <a:pt x="13910" y="14733"/>
                    <a:pt x="13334" y="14558"/>
                  </a:cubicBezTo>
                  <a:cubicBezTo>
                    <a:pt x="13327" y="14556"/>
                    <a:pt x="13320" y="14555"/>
                    <a:pt x="13314" y="14555"/>
                  </a:cubicBezTo>
                  <a:cubicBezTo>
                    <a:pt x="13250" y="14555"/>
                    <a:pt x="13215" y="14663"/>
                    <a:pt x="13283" y="14708"/>
                  </a:cubicBezTo>
                  <a:cubicBezTo>
                    <a:pt x="13509" y="14834"/>
                    <a:pt x="13735" y="15009"/>
                    <a:pt x="13910" y="15210"/>
                  </a:cubicBezTo>
                  <a:cubicBezTo>
                    <a:pt x="14085" y="15410"/>
                    <a:pt x="14236" y="15636"/>
                    <a:pt x="14336" y="15886"/>
                  </a:cubicBezTo>
                  <a:cubicBezTo>
                    <a:pt x="14336" y="15911"/>
                    <a:pt x="14386" y="15961"/>
                    <a:pt x="14411" y="15987"/>
                  </a:cubicBezTo>
                  <a:cubicBezTo>
                    <a:pt x="13785" y="16663"/>
                    <a:pt x="12607" y="17064"/>
                    <a:pt x="11805" y="17265"/>
                  </a:cubicBezTo>
                  <a:cubicBezTo>
                    <a:pt x="11351" y="17389"/>
                    <a:pt x="10836" y="17467"/>
                    <a:pt x="10323" y="17467"/>
                  </a:cubicBezTo>
                  <a:cubicBezTo>
                    <a:pt x="9902" y="17467"/>
                    <a:pt x="9482" y="17414"/>
                    <a:pt x="9098" y="17290"/>
                  </a:cubicBezTo>
                  <a:cubicBezTo>
                    <a:pt x="9148" y="17240"/>
                    <a:pt x="9198" y="17215"/>
                    <a:pt x="9223" y="17165"/>
                  </a:cubicBezTo>
                  <a:cubicBezTo>
                    <a:pt x="9349" y="17064"/>
                    <a:pt x="9474" y="16939"/>
                    <a:pt x="9574" y="16814"/>
                  </a:cubicBezTo>
                  <a:cubicBezTo>
                    <a:pt x="9775" y="16563"/>
                    <a:pt x="9950" y="16287"/>
                    <a:pt x="10075" y="15987"/>
                  </a:cubicBezTo>
                  <a:cubicBezTo>
                    <a:pt x="10201" y="15686"/>
                    <a:pt x="10301" y="15335"/>
                    <a:pt x="10301" y="15009"/>
                  </a:cubicBezTo>
                  <a:cubicBezTo>
                    <a:pt x="10301" y="14959"/>
                    <a:pt x="10251" y="14934"/>
                    <a:pt x="10226" y="14934"/>
                  </a:cubicBezTo>
                  <a:cubicBezTo>
                    <a:pt x="10201" y="14934"/>
                    <a:pt x="10176" y="14959"/>
                    <a:pt x="10151" y="14984"/>
                  </a:cubicBezTo>
                  <a:cubicBezTo>
                    <a:pt x="10075" y="15185"/>
                    <a:pt x="10025" y="15410"/>
                    <a:pt x="9950" y="15611"/>
                  </a:cubicBezTo>
                  <a:cubicBezTo>
                    <a:pt x="9850" y="15811"/>
                    <a:pt x="9750" y="16012"/>
                    <a:pt x="9624" y="16187"/>
                  </a:cubicBezTo>
                  <a:cubicBezTo>
                    <a:pt x="9524" y="16362"/>
                    <a:pt x="9399" y="16538"/>
                    <a:pt x="9248" y="16688"/>
                  </a:cubicBezTo>
                  <a:cubicBezTo>
                    <a:pt x="9173" y="16763"/>
                    <a:pt x="9098" y="16839"/>
                    <a:pt x="9023" y="16914"/>
                  </a:cubicBezTo>
                  <a:cubicBezTo>
                    <a:pt x="8998" y="16939"/>
                    <a:pt x="8922" y="17014"/>
                    <a:pt x="8872" y="17039"/>
                  </a:cubicBezTo>
                  <a:cubicBezTo>
                    <a:pt x="8845" y="17030"/>
                    <a:pt x="8817" y="17024"/>
                    <a:pt x="8790" y="17024"/>
                  </a:cubicBezTo>
                  <a:cubicBezTo>
                    <a:pt x="8742" y="17024"/>
                    <a:pt x="8694" y="17042"/>
                    <a:pt x="8647" y="17089"/>
                  </a:cubicBezTo>
                  <a:cubicBezTo>
                    <a:pt x="8246" y="16889"/>
                    <a:pt x="7920" y="16613"/>
                    <a:pt x="7669" y="16187"/>
                  </a:cubicBezTo>
                  <a:cubicBezTo>
                    <a:pt x="7243" y="15510"/>
                    <a:pt x="7243" y="14633"/>
                    <a:pt x="7318" y="13856"/>
                  </a:cubicBezTo>
                  <a:cubicBezTo>
                    <a:pt x="7419" y="13029"/>
                    <a:pt x="7619" y="12227"/>
                    <a:pt x="7970" y="11450"/>
                  </a:cubicBezTo>
                  <a:cubicBezTo>
                    <a:pt x="8020" y="11325"/>
                    <a:pt x="8095" y="11200"/>
                    <a:pt x="8146" y="11074"/>
                  </a:cubicBezTo>
                  <a:lnTo>
                    <a:pt x="8171" y="11074"/>
                  </a:lnTo>
                  <a:cubicBezTo>
                    <a:pt x="8221" y="11149"/>
                    <a:pt x="8271" y="11200"/>
                    <a:pt x="8321" y="11275"/>
                  </a:cubicBezTo>
                  <a:cubicBezTo>
                    <a:pt x="8471" y="11400"/>
                    <a:pt x="8597" y="11525"/>
                    <a:pt x="8772" y="11626"/>
                  </a:cubicBezTo>
                  <a:cubicBezTo>
                    <a:pt x="9073" y="11801"/>
                    <a:pt x="9424" y="11977"/>
                    <a:pt x="9775" y="11977"/>
                  </a:cubicBezTo>
                  <a:cubicBezTo>
                    <a:pt x="9875" y="11977"/>
                    <a:pt x="9875" y="11876"/>
                    <a:pt x="9800" y="11851"/>
                  </a:cubicBezTo>
                  <a:cubicBezTo>
                    <a:pt x="9649" y="11801"/>
                    <a:pt x="9499" y="11751"/>
                    <a:pt x="9349" y="11651"/>
                  </a:cubicBezTo>
                  <a:cubicBezTo>
                    <a:pt x="9198" y="11601"/>
                    <a:pt x="9048" y="11500"/>
                    <a:pt x="8922" y="11400"/>
                  </a:cubicBezTo>
                  <a:cubicBezTo>
                    <a:pt x="8772" y="11300"/>
                    <a:pt x="8672" y="11200"/>
                    <a:pt x="8547" y="11099"/>
                  </a:cubicBezTo>
                  <a:cubicBezTo>
                    <a:pt x="8496" y="11024"/>
                    <a:pt x="8421" y="10974"/>
                    <a:pt x="8371" y="10899"/>
                  </a:cubicBezTo>
                  <a:cubicBezTo>
                    <a:pt x="8346" y="10874"/>
                    <a:pt x="8321" y="10824"/>
                    <a:pt x="8296" y="10799"/>
                  </a:cubicBezTo>
                  <a:cubicBezTo>
                    <a:pt x="8922" y="9696"/>
                    <a:pt x="9825" y="8693"/>
                    <a:pt x="10978" y="8117"/>
                  </a:cubicBezTo>
                  <a:cubicBezTo>
                    <a:pt x="11644" y="7790"/>
                    <a:pt x="12333" y="7641"/>
                    <a:pt x="13013" y="7641"/>
                  </a:cubicBezTo>
                  <a:cubicBezTo>
                    <a:pt x="13584" y="7641"/>
                    <a:pt x="14149" y="7747"/>
                    <a:pt x="14687" y="7941"/>
                  </a:cubicBezTo>
                  <a:cubicBezTo>
                    <a:pt x="14562" y="7966"/>
                    <a:pt x="14511" y="8067"/>
                    <a:pt x="14436" y="8192"/>
                  </a:cubicBezTo>
                  <a:cubicBezTo>
                    <a:pt x="14361" y="8292"/>
                    <a:pt x="14286" y="8418"/>
                    <a:pt x="14211" y="8543"/>
                  </a:cubicBezTo>
                  <a:cubicBezTo>
                    <a:pt x="14060" y="8794"/>
                    <a:pt x="13935" y="9044"/>
                    <a:pt x="13810" y="9320"/>
                  </a:cubicBezTo>
                  <a:cubicBezTo>
                    <a:pt x="13684" y="9570"/>
                    <a:pt x="13584" y="9796"/>
                    <a:pt x="13484" y="10072"/>
                  </a:cubicBezTo>
                  <a:cubicBezTo>
                    <a:pt x="13384" y="10322"/>
                    <a:pt x="13258" y="10598"/>
                    <a:pt x="13258" y="10874"/>
                  </a:cubicBezTo>
                  <a:cubicBezTo>
                    <a:pt x="13258" y="10915"/>
                    <a:pt x="13281" y="10934"/>
                    <a:pt x="13306" y="10934"/>
                  </a:cubicBezTo>
                  <a:cubicBezTo>
                    <a:pt x="13326" y="10934"/>
                    <a:pt x="13347" y="10921"/>
                    <a:pt x="13359" y="10899"/>
                  </a:cubicBezTo>
                  <a:cubicBezTo>
                    <a:pt x="13509" y="10698"/>
                    <a:pt x="13584" y="10398"/>
                    <a:pt x="13684" y="10147"/>
                  </a:cubicBezTo>
                  <a:cubicBezTo>
                    <a:pt x="13810" y="9896"/>
                    <a:pt x="13910" y="9646"/>
                    <a:pt x="14035" y="9395"/>
                  </a:cubicBezTo>
                  <a:cubicBezTo>
                    <a:pt x="14161" y="9144"/>
                    <a:pt x="14311" y="8919"/>
                    <a:pt x="14436" y="8693"/>
                  </a:cubicBezTo>
                  <a:cubicBezTo>
                    <a:pt x="14511" y="8568"/>
                    <a:pt x="14587" y="8443"/>
                    <a:pt x="14687" y="8317"/>
                  </a:cubicBezTo>
                  <a:cubicBezTo>
                    <a:pt x="14737" y="8217"/>
                    <a:pt x="14837" y="8117"/>
                    <a:pt x="14812" y="7992"/>
                  </a:cubicBezTo>
                  <a:cubicBezTo>
                    <a:pt x="14787" y="7992"/>
                    <a:pt x="14787" y="7966"/>
                    <a:pt x="14787" y="7966"/>
                  </a:cubicBezTo>
                  <a:lnTo>
                    <a:pt x="14787" y="7966"/>
                  </a:lnTo>
                  <a:cubicBezTo>
                    <a:pt x="16391" y="8543"/>
                    <a:pt x="17795" y="9846"/>
                    <a:pt x="18572" y="11350"/>
                  </a:cubicBezTo>
                  <a:cubicBezTo>
                    <a:pt x="19198" y="12503"/>
                    <a:pt x="19474" y="13806"/>
                    <a:pt x="19424" y="15084"/>
                  </a:cubicBezTo>
                  <a:cubicBezTo>
                    <a:pt x="19198" y="14959"/>
                    <a:pt x="18948" y="14859"/>
                    <a:pt x="18722" y="14758"/>
                  </a:cubicBezTo>
                  <a:cubicBezTo>
                    <a:pt x="18421" y="14658"/>
                    <a:pt x="18121" y="14583"/>
                    <a:pt x="17795" y="14558"/>
                  </a:cubicBezTo>
                  <a:cubicBezTo>
                    <a:pt x="17596" y="14526"/>
                    <a:pt x="17400" y="14510"/>
                    <a:pt x="17207" y="14510"/>
                  </a:cubicBezTo>
                  <a:cubicBezTo>
                    <a:pt x="16790" y="14510"/>
                    <a:pt x="16384" y="14587"/>
                    <a:pt x="15990" y="14758"/>
                  </a:cubicBezTo>
                  <a:cubicBezTo>
                    <a:pt x="15965" y="14758"/>
                    <a:pt x="15940" y="14809"/>
                    <a:pt x="15940" y="14809"/>
                  </a:cubicBezTo>
                  <a:cubicBezTo>
                    <a:pt x="15940" y="14845"/>
                    <a:pt x="15953" y="14869"/>
                    <a:pt x="15971" y="14869"/>
                  </a:cubicBezTo>
                  <a:cubicBezTo>
                    <a:pt x="15977" y="14869"/>
                    <a:pt x="15983" y="14865"/>
                    <a:pt x="15990" y="14859"/>
                  </a:cubicBezTo>
                  <a:cubicBezTo>
                    <a:pt x="16278" y="14821"/>
                    <a:pt x="16573" y="14802"/>
                    <a:pt x="16864" y="14802"/>
                  </a:cubicBezTo>
                  <a:cubicBezTo>
                    <a:pt x="17156" y="14802"/>
                    <a:pt x="17444" y="14821"/>
                    <a:pt x="17720" y="14859"/>
                  </a:cubicBezTo>
                  <a:cubicBezTo>
                    <a:pt x="18020" y="14909"/>
                    <a:pt x="18296" y="14984"/>
                    <a:pt x="18572" y="15084"/>
                  </a:cubicBezTo>
                  <a:cubicBezTo>
                    <a:pt x="18847" y="15185"/>
                    <a:pt x="19098" y="15335"/>
                    <a:pt x="19374" y="15460"/>
                  </a:cubicBezTo>
                  <a:lnTo>
                    <a:pt x="19399" y="15460"/>
                  </a:lnTo>
                  <a:cubicBezTo>
                    <a:pt x="19248" y="17039"/>
                    <a:pt x="18622" y="18593"/>
                    <a:pt x="17544" y="19821"/>
                  </a:cubicBezTo>
                  <a:cubicBezTo>
                    <a:pt x="16642" y="20824"/>
                    <a:pt x="15464" y="21601"/>
                    <a:pt x="14236" y="22177"/>
                  </a:cubicBezTo>
                  <a:cubicBezTo>
                    <a:pt x="14261" y="21901"/>
                    <a:pt x="14186" y="21576"/>
                    <a:pt x="14136" y="21325"/>
                  </a:cubicBezTo>
                  <a:cubicBezTo>
                    <a:pt x="14085" y="20974"/>
                    <a:pt x="13985" y="20648"/>
                    <a:pt x="13885" y="20322"/>
                  </a:cubicBezTo>
                  <a:cubicBezTo>
                    <a:pt x="13659" y="19671"/>
                    <a:pt x="13359" y="19044"/>
                    <a:pt x="12958" y="18468"/>
                  </a:cubicBezTo>
                  <a:cubicBezTo>
                    <a:pt x="12943" y="18446"/>
                    <a:pt x="12922" y="18437"/>
                    <a:pt x="12900" y="18437"/>
                  </a:cubicBezTo>
                  <a:cubicBezTo>
                    <a:pt x="12849" y="18437"/>
                    <a:pt x="12797" y="18490"/>
                    <a:pt x="12832" y="18543"/>
                  </a:cubicBezTo>
                  <a:cubicBezTo>
                    <a:pt x="13108" y="19170"/>
                    <a:pt x="13359" y="19796"/>
                    <a:pt x="13534" y="20448"/>
                  </a:cubicBezTo>
                  <a:cubicBezTo>
                    <a:pt x="13634" y="20774"/>
                    <a:pt x="13709" y="21099"/>
                    <a:pt x="13785" y="21425"/>
                  </a:cubicBezTo>
                  <a:cubicBezTo>
                    <a:pt x="13835" y="21701"/>
                    <a:pt x="13810" y="22027"/>
                    <a:pt x="13935" y="22302"/>
                  </a:cubicBezTo>
                  <a:cubicBezTo>
                    <a:pt x="13760" y="22403"/>
                    <a:pt x="13559" y="22478"/>
                    <a:pt x="13384" y="22553"/>
                  </a:cubicBezTo>
                  <a:cubicBezTo>
                    <a:pt x="12196" y="23008"/>
                    <a:pt x="10929" y="23292"/>
                    <a:pt x="9659" y="23292"/>
                  </a:cubicBezTo>
                  <a:cubicBezTo>
                    <a:pt x="9321" y="23292"/>
                    <a:pt x="8983" y="23272"/>
                    <a:pt x="8647" y="23230"/>
                  </a:cubicBezTo>
                  <a:cubicBezTo>
                    <a:pt x="6717" y="23004"/>
                    <a:pt x="4963" y="21977"/>
                    <a:pt x="3634" y="20573"/>
                  </a:cubicBezTo>
                  <a:cubicBezTo>
                    <a:pt x="3985" y="20523"/>
                    <a:pt x="4311" y="20373"/>
                    <a:pt x="4612" y="20247"/>
                  </a:cubicBezTo>
                  <a:cubicBezTo>
                    <a:pt x="4963" y="20097"/>
                    <a:pt x="5313" y="19921"/>
                    <a:pt x="5639" y="19721"/>
                  </a:cubicBezTo>
                  <a:cubicBezTo>
                    <a:pt x="6291" y="19295"/>
                    <a:pt x="6842" y="18769"/>
                    <a:pt x="7243" y="18117"/>
                  </a:cubicBezTo>
                  <a:cubicBezTo>
                    <a:pt x="7284" y="18076"/>
                    <a:pt x="7225" y="18035"/>
                    <a:pt x="7174" y="18035"/>
                  </a:cubicBezTo>
                  <a:cubicBezTo>
                    <a:pt x="7163" y="18035"/>
                    <a:pt x="7152" y="18037"/>
                    <a:pt x="7143" y="18042"/>
                  </a:cubicBezTo>
                  <a:cubicBezTo>
                    <a:pt x="6617" y="18543"/>
                    <a:pt x="6040" y="19019"/>
                    <a:pt x="5414" y="19395"/>
                  </a:cubicBezTo>
                  <a:cubicBezTo>
                    <a:pt x="5113" y="19571"/>
                    <a:pt x="4787" y="19746"/>
                    <a:pt x="4461" y="19871"/>
                  </a:cubicBezTo>
                  <a:cubicBezTo>
                    <a:pt x="4110" y="20022"/>
                    <a:pt x="3760" y="20097"/>
                    <a:pt x="3409" y="20222"/>
                  </a:cubicBezTo>
                  <a:cubicBezTo>
                    <a:pt x="3384" y="20247"/>
                    <a:pt x="3384" y="20247"/>
                    <a:pt x="3359" y="20272"/>
                  </a:cubicBezTo>
                  <a:cubicBezTo>
                    <a:pt x="2932" y="19796"/>
                    <a:pt x="2557" y="19245"/>
                    <a:pt x="2231" y="18693"/>
                  </a:cubicBezTo>
                  <a:cubicBezTo>
                    <a:pt x="927" y="16488"/>
                    <a:pt x="552" y="13931"/>
                    <a:pt x="827" y="11425"/>
                  </a:cubicBezTo>
                  <a:lnTo>
                    <a:pt x="827" y="11425"/>
                  </a:lnTo>
                  <a:cubicBezTo>
                    <a:pt x="881" y="11452"/>
                    <a:pt x="947" y="11460"/>
                    <a:pt x="1019" y="11460"/>
                  </a:cubicBezTo>
                  <a:cubicBezTo>
                    <a:pt x="1118" y="11460"/>
                    <a:pt x="1228" y="11445"/>
                    <a:pt x="1332" y="11445"/>
                  </a:cubicBezTo>
                  <a:cubicBezTo>
                    <a:pt x="1365" y="11445"/>
                    <a:pt x="1398" y="11446"/>
                    <a:pt x="1429" y="11450"/>
                  </a:cubicBezTo>
                  <a:cubicBezTo>
                    <a:pt x="1679" y="11450"/>
                    <a:pt x="1930" y="11500"/>
                    <a:pt x="2181" y="11601"/>
                  </a:cubicBezTo>
                  <a:cubicBezTo>
                    <a:pt x="2707" y="11776"/>
                    <a:pt x="3108" y="12127"/>
                    <a:pt x="3484" y="12528"/>
                  </a:cubicBezTo>
                  <a:cubicBezTo>
                    <a:pt x="4033" y="13172"/>
                    <a:pt x="4672" y="14089"/>
                    <a:pt x="5619" y="14089"/>
                  </a:cubicBezTo>
                  <a:cubicBezTo>
                    <a:pt x="5667" y="14089"/>
                    <a:pt x="5715" y="14087"/>
                    <a:pt x="5765" y="14082"/>
                  </a:cubicBezTo>
                  <a:cubicBezTo>
                    <a:pt x="5815" y="14057"/>
                    <a:pt x="5840" y="14007"/>
                    <a:pt x="5790" y="13982"/>
                  </a:cubicBezTo>
                  <a:cubicBezTo>
                    <a:pt x="4587" y="13806"/>
                    <a:pt x="4110" y="12628"/>
                    <a:pt x="3333" y="11876"/>
                  </a:cubicBezTo>
                  <a:cubicBezTo>
                    <a:pt x="2983" y="11525"/>
                    <a:pt x="2531" y="11275"/>
                    <a:pt x="2055" y="11149"/>
                  </a:cubicBezTo>
                  <a:cubicBezTo>
                    <a:pt x="1805" y="11074"/>
                    <a:pt x="1554" y="11024"/>
                    <a:pt x="1303" y="11024"/>
                  </a:cubicBezTo>
                  <a:cubicBezTo>
                    <a:pt x="1153" y="11024"/>
                    <a:pt x="1003" y="11024"/>
                    <a:pt x="852" y="11074"/>
                  </a:cubicBezTo>
                  <a:cubicBezTo>
                    <a:pt x="902" y="10723"/>
                    <a:pt x="978" y="10372"/>
                    <a:pt x="1053" y="10022"/>
                  </a:cubicBezTo>
                  <a:cubicBezTo>
                    <a:pt x="1379" y="8443"/>
                    <a:pt x="1930" y="6914"/>
                    <a:pt x="2657" y="5460"/>
                  </a:cubicBezTo>
                  <a:cubicBezTo>
                    <a:pt x="3359" y="4082"/>
                    <a:pt x="4186" y="2703"/>
                    <a:pt x="5313" y="1626"/>
                  </a:cubicBezTo>
                  <a:cubicBezTo>
                    <a:pt x="5890" y="1074"/>
                    <a:pt x="6617" y="498"/>
                    <a:pt x="7444" y="347"/>
                  </a:cubicBezTo>
                  <a:cubicBezTo>
                    <a:pt x="7548" y="329"/>
                    <a:pt x="7650" y="320"/>
                    <a:pt x="7751" y="320"/>
                  </a:cubicBezTo>
                  <a:close/>
                  <a:moveTo>
                    <a:pt x="7727" y="1"/>
                  </a:moveTo>
                  <a:cubicBezTo>
                    <a:pt x="7545" y="1"/>
                    <a:pt x="7359" y="23"/>
                    <a:pt x="7168" y="72"/>
                  </a:cubicBezTo>
                  <a:cubicBezTo>
                    <a:pt x="5514" y="473"/>
                    <a:pt x="4236" y="2102"/>
                    <a:pt x="3359" y="3480"/>
                  </a:cubicBezTo>
                  <a:cubicBezTo>
                    <a:pt x="2356" y="5034"/>
                    <a:pt x="1529" y="6738"/>
                    <a:pt x="1003" y="8543"/>
                  </a:cubicBezTo>
                  <a:cubicBezTo>
                    <a:pt x="0" y="11851"/>
                    <a:pt x="0" y="15560"/>
                    <a:pt x="1704" y="18643"/>
                  </a:cubicBezTo>
                  <a:cubicBezTo>
                    <a:pt x="3208" y="21350"/>
                    <a:pt x="5865" y="23455"/>
                    <a:pt x="9023" y="23681"/>
                  </a:cubicBezTo>
                  <a:cubicBezTo>
                    <a:pt x="9252" y="23699"/>
                    <a:pt x="9481" y="23708"/>
                    <a:pt x="9710" y="23708"/>
                  </a:cubicBezTo>
                  <a:cubicBezTo>
                    <a:pt x="11333" y="23708"/>
                    <a:pt x="12940" y="23256"/>
                    <a:pt x="14411" y="22553"/>
                  </a:cubicBezTo>
                  <a:cubicBezTo>
                    <a:pt x="16040" y="21776"/>
                    <a:pt x="17594" y="20673"/>
                    <a:pt x="18597" y="19119"/>
                  </a:cubicBezTo>
                  <a:cubicBezTo>
                    <a:pt x="20476" y="16212"/>
                    <a:pt x="20201" y="12327"/>
                    <a:pt x="17945" y="9671"/>
                  </a:cubicBezTo>
                  <a:cubicBezTo>
                    <a:pt x="16867" y="8418"/>
                    <a:pt x="15339" y="7490"/>
                    <a:pt x="13684" y="7290"/>
                  </a:cubicBezTo>
                  <a:cubicBezTo>
                    <a:pt x="13467" y="7260"/>
                    <a:pt x="13249" y="7246"/>
                    <a:pt x="13033" y="7246"/>
                  </a:cubicBezTo>
                  <a:cubicBezTo>
                    <a:pt x="12702" y="7246"/>
                    <a:pt x="12374" y="7279"/>
                    <a:pt x="12055" y="7340"/>
                  </a:cubicBezTo>
                  <a:cubicBezTo>
                    <a:pt x="12206" y="5661"/>
                    <a:pt x="11830" y="3981"/>
                    <a:pt x="10978" y="2528"/>
                  </a:cubicBezTo>
                  <a:cubicBezTo>
                    <a:pt x="10289" y="1373"/>
                    <a:pt x="9147" y="1"/>
                    <a:pt x="7727" y="1"/>
                  </a:cubicBezTo>
                  <a:close/>
                </a:path>
              </a:pathLst>
            </a:custGeom>
            <a:solidFill>
              <a:schemeClr val="dk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598" name="Google Shape;2598;p29">
              <a:extLst>
                <a:ext uri="{FF2B5EF4-FFF2-40B4-BE49-F238E27FC236}">
                  <a16:creationId xmlns:a16="http://schemas.microsoft.com/office/drawing/2014/main" id="{1DD20362-2F07-86C8-A4EB-C4BFE4C4FFB6}"/>
                </a:ext>
              </a:extLst>
            </p:cNvPr>
            <p:cNvSpPr/>
            <p:nvPr/>
          </p:nvSpPr>
          <p:spPr>
            <a:xfrm>
              <a:off x="5778816" y="4410460"/>
              <a:ext cx="251619" cy="242017"/>
            </a:xfrm>
            <a:custGeom>
              <a:avLst/>
              <a:gdLst/>
              <a:ahLst/>
              <a:cxnLst/>
              <a:rect l="l" t="t" r="r" b="b"/>
              <a:pathLst>
                <a:path w="5791" h="5570" extrusionOk="0">
                  <a:moveTo>
                    <a:pt x="2849" y="1"/>
                  </a:moveTo>
                  <a:cubicBezTo>
                    <a:pt x="2587" y="1"/>
                    <a:pt x="2320" y="63"/>
                    <a:pt x="2056" y="204"/>
                  </a:cubicBezTo>
                  <a:cubicBezTo>
                    <a:pt x="1480" y="505"/>
                    <a:pt x="1104" y="1332"/>
                    <a:pt x="1530" y="1908"/>
                  </a:cubicBezTo>
                  <a:cubicBezTo>
                    <a:pt x="1681" y="2127"/>
                    <a:pt x="1979" y="2278"/>
                    <a:pt x="2265" y="2278"/>
                  </a:cubicBezTo>
                  <a:cubicBezTo>
                    <a:pt x="2405" y="2278"/>
                    <a:pt x="2542" y="2241"/>
                    <a:pt x="2658" y="2159"/>
                  </a:cubicBezTo>
                  <a:cubicBezTo>
                    <a:pt x="2958" y="1933"/>
                    <a:pt x="3034" y="1532"/>
                    <a:pt x="2858" y="1231"/>
                  </a:cubicBezTo>
                  <a:cubicBezTo>
                    <a:pt x="2807" y="1129"/>
                    <a:pt x="2895" y="1038"/>
                    <a:pt x="2980" y="1038"/>
                  </a:cubicBezTo>
                  <a:cubicBezTo>
                    <a:pt x="3020" y="1038"/>
                    <a:pt x="3060" y="1058"/>
                    <a:pt x="3084" y="1106"/>
                  </a:cubicBezTo>
                  <a:cubicBezTo>
                    <a:pt x="3435" y="1582"/>
                    <a:pt x="3234" y="2284"/>
                    <a:pt x="2708" y="2560"/>
                  </a:cubicBezTo>
                  <a:cubicBezTo>
                    <a:pt x="2683" y="2585"/>
                    <a:pt x="2633" y="2585"/>
                    <a:pt x="2582" y="2610"/>
                  </a:cubicBezTo>
                  <a:cubicBezTo>
                    <a:pt x="2633" y="2685"/>
                    <a:pt x="2683" y="2785"/>
                    <a:pt x="2708" y="2886"/>
                  </a:cubicBezTo>
                  <a:cubicBezTo>
                    <a:pt x="2758" y="2986"/>
                    <a:pt x="2783" y="3111"/>
                    <a:pt x="2808" y="3236"/>
                  </a:cubicBezTo>
                  <a:cubicBezTo>
                    <a:pt x="2808" y="3362"/>
                    <a:pt x="2808" y="3487"/>
                    <a:pt x="2808" y="3612"/>
                  </a:cubicBezTo>
                  <a:cubicBezTo>
                    <a:pt x="2808" y="3738"/>
                    <a:pt x="2758" y="3838"/>
                    <a:pt x="2708" y="3963"/>
                  </a:cubicBezTo>
                  <a:cubicBezTo>
                    <a:pt x="2698" y="3993"/>
                    <a:pt x="2672" y="4007"/>
                    <a:pt x="2647" y="4007"/>
                  </a:cubicBezTo>
                  <a:cubicBezTo>
                    <a:pt x="2607" y="4007"/>
                    <a:pt x="2567" y="3974"/>
                    <a:pt x="2582" y="3913"/>
                  </a:cubicBezTo>
                  <a:cubicBezTo>
                    <a:pt x="2607" y="3813"/>
                    <a:pt x="2607" y="3713"/>
                    <a:pt x="2607" y="3587"/>
                  </a:cubicBezTo>
                  <a:cubicBezTo>
                    <a:pt x="2607" y="3487"/>
                    <a:pt x="2582" y="3387"/>
                    <a:pt x="2582" y="3261"/>
                  </a:cubicBezTo>
                  <a:cubicBezTo>
                    <a:pt x="2557" y="3161"/>
                    <a:pt x="2532" y="3061"/>
                    <a:pt x="2482" y="2936"/>
                  </a:cubicBezTo>
                  <a:cubicBezTo>
                    <a:pt x="2457" y="2835"/>
                    <a:pt x="2407" y="2760"/>
                    <a:pt x="2357" y="2660"/>
                  </a:cubicBezTo>
                  <a:cubicBezTo>
                    <a:pt x="2312" y="2664"/>
                    <a:pt x="2267" y="2666"/>
                    <a:pt x="2221" y="2666"/>
                  </a:cubicBezTo>
                  <a:cubicBezTo>
                    <a:pt x="1985" y="2666"/>
                    <a:pt x="1744" y="2611"/>
                    <a:pt x="1555" y="2485"/>
                  </a:cubicBezTo>
                  <a:lnTo>
                    <a:pt x="1129" y="3036"/>
                  </a:lnTo>
                  <a:cubicBezTo>
                    <a:pt x="1154" y="3036"/>
                    <a:pt x="1204" y="3061"/>
                    <a:pt x="1204" y="3111"/>
                  </a:cubicBezTo>
                  <a:cubicBezTo>
                    <a:pt x="1204" y="3437"/>
                    <a:pt x="1104" y="3788"/>
                    <a:pt x="978" y="4089"/>
                  </a:cubicBezTo>
                  <a:cubicBezTo>
                    <a:pt x="853" y="4389"/>
                    <a:pt x="678" y="4665"/>
                    <a:pt x="477" y="4916"/>
                  </a:cubicBezTo>
                  <a:cubicBezTo>
                    <a:pt x="377" y="5041"/>
                    <a:pt x="252" y="5166"/>
                    <a:pt x="126" y="5267"/>
                  </a:cubicBezTo>
                  <a:cubicBezTo>
                    <a:pt x="101" y="5317"/>
                    <a:pt x="51" y="5342"/>
                    <a:pt x="1" y="5392"/>
                  </a:cubicBezTo>
                  <a:cubicBezTo>
                    <a:pt x="385" y="5516"/>
                    <a:pt x="805" y="5569"/>
                    <a:pt x="1226" y="5569"/>
                  </a:cubicBezTo>
                  <a:cubicBezTo>
                    <a:pt x="1739" y="5569"/>
                    <a:pt x="2254" y="5491"/>
                    <a:pt x="2708" y="5367"/>
                  </a:cubicBezTo>
                  <a:cubicBezTo>
                    <a:pt x="3510" y="5166"/>
                    <a:pt x="4688" y="4765"/>
                    <a:pt x="5314" y="4089"/>
                  </a:cubicBezTo>
                  <a:cubicBezTo>
                    <a:pt x="5289" y="4063"/>
                    <a:pt x="5239" y="4013"/>
                    <a:pt x="5239" y="3988"/>
                  </a:cubicBezTo>
                  <a:cubicBezTo>
                    <a:pt x="5139" y="3738"/>
                    <a:pt x="4988" y="3512"/>
                    <a:pt x="4813" y="3312"/>
                  </a:cubicBezTo>
                  <a:cubicBezTo>
                    <a:pt x="4638" y="3111"/>
                    <a:pt x="4412" y="2936"/>
                    <a:pt x="4186" y="2810"/>
                  </a:cubicBezTo>
                  <a:cubicBezTo>
                    <a:pt x="4118" y="2765"/>
                    <a:pt x="4153" y="2657"/>
                    <a:pt x="4217" y="2657"/>
                  </a:cubicBezTo>
                  <a:cubicBezTo>
                    <a:pt x="4223" y="2657"/>
                    <a:pt x="4230" y="2658"/>
                    <a:pt x="4237" y="2660"/>
                  </a:cubicBezTo>
                  <a:cubicBezTo>
                    <a:pt x="4813" y="2835"/>
                    <a:pt x="5264" y="3287"/>
                    <a:pt x="5490" y="3838"/>
                  </a:cubicBezTo>
                  <a:cubicBezTo>
                    <a:pt x="5715" y="3487"/>
                    <a:pt x="5790" y="3086"/>
                    <a:pt x="5640" y="2610"/>
                  </a:cubicBezTo>
                  <a:cubicBezTo>
                    <a:pt x="5307" y="1487"/>
                    <a:pt x="4128" y="1"/>
                    <a:pt x="2849" y="1"/>
                  </a:cubicBezTo>
                  <a:close/>
                </a:path>
              </a:pathLst>
            </a:custGeom>
            <a:solidFill>
              <a:srgbClr val="65C9FF"/>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599" name="Google Shape;2599;p29">
              <a:extLst>
                <a:ext uri="{FF2B5EF4-FFF2-40B4-BE49-F238E27FC236}">
                  <a16:creationId xmlns:a16="http://schemas.microsoft.com/office/drawing/2014/main" id="{474F7612-FE11-127E-EEA7-131094039949}"/>
                </a:ext>
              </a:extLst>
            </p:cNvPr>
            <p:cNvSpPr/>
            <p:nvPr/>
          </p:nvSpPr>
          <p:spPr>
            <a:xfrm>
              <a:off x="5675363" y="3934606"/>
              <a:ext cx="197176" cy="315968"/>
            </a:xfrm>
            <a:custGeom>
              <a:avLst/>
              <a:gdLst/>
              <a:ahLst/>
              <a:cxnLst/>
              <a:rect l="l" t="t" r="r" b="b"/>
              <a:pathLst>
                <a:path w="4538" h="7272" extrusionOk="0">
                  <a:moveTo>
                    <a:pt x="932" y="1"/>
                  </a:moveTo>
                  <a:cubicBezTo>
                    <a:pt x="601" y="1"/>
                    <a:pt x="289" y="137"/>
                    <a:pt x="176" y="504"/>
                  </a:cubicBezTo>
                  <a:cubicBezTo>
                    <a:pt x="1" y="1030"/>
                    <a:pt x="402" y="1582"/>
                    <a:pt x="778" y="1908"/>
                  </a:cubicBezTo>
                  <a:cubicBezTo>
                    <a:pt x="1204" y="2259"/>
                    <a:pt x="1680" y="2534"/>
                    <a:pt x="2031" y="2935"/>
                  </a:cubicBezTo>
                  <a:cubicBezTo>
                    <a:pt x="2357" y="3286"/>
                    <a:pt x="2607" y="3687"/>
                    <a:pt x="2783" y="4138"/>
                  </a:cubicBezTo>
                  <a:cubicBezTo>
                    <a:pt x="3209" y="5141"/>
                    <a:pt x="3008" y="6244"/>
                    <a:pt x="3334" y="7271"/>
                  </a:cubicBezTo>
                  <a:cubicBezTo>
                    <a:pt x="3685" y="7020"/>
                    <a:pt x="4086" y="6795"/>
                    <a:pt x="4487" y="6645"/>
                  </a:cubicBezTo>
                  <a:cubicBezTo>
                    <a:pt x="4487" y="6619"/>
                    <a:pt x="4487" y="6619"/>
                    <a:pt x="4487" y="6594"/>
                  </a:cubicBezTo>
                  <a:cubicBezTo>
                    <a:pt x="4537" y="5291"/>
                    <a:pt x="4337" y="3988"/>
                    <a:pt x="3760" y="2810"/>
                  </a:cubicBezTo>
                  <a:cubicBezTo>
                    <a:pt x="3309" y="1858"/>
                    <a:pt x="2607" y="730"/>
                    <a:pt x="1655" y="203"/>
                  </a:cubicBezTo>
                  <a:cubicBezTo>
                    <a:pt x="1458" y="83"/>
                    <a:pt x="1189" y="1"/>
                    <a:pt x="932" y="1"/>
                  </a:cubicBezTo>
                  <a:close/>
                </a:path>
              </a:pathLst>
            </a:custGeom>
            <a:solidFill>
              <a:srgbClr val="0567B5"/>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600" name="Google Shape;2600;p29">
              <a:extLst>
                <a:ext uri="{FF2B5EF4-FFF2-40B4-BE49-F238E27FC236}">
                  <a16:creationId xmlns:a16="http://schemas.microsoft.com/office/drawing/2014/main" id="{89CEDEA8-7ACC-1741-42CC-1DCEDFA221DD}"/>
                </a:ext>
              </a:extLst>
            </p:cNvPr>
            <p:cNvSpPr/>
            <p:nvPr/>
          </p:nvSpPr>
          <p:spPr>
            <a:xfrm>
              <a:off x="5698261" y="4374658"/>
              <a:ext cx="148121" cy="261395"/>
            </a:xfrm>
            <a:custGeom>
              <a:avLst/>
              <a:gdLst/>
              <a:ahLst/>
              <a:cxnLst/>
              <a:rect l="l" t="t" r="r" b="b"/>
              <a:pathLst>
                <a:path w="3409" h="6016" extrusionOk="0">
                  <a:moveTo>
                    <a:pt x="903" y="0"/>
                  </a:moveTo>
                  <a:cubicBezTo>
                    <a:pt x="852" y="126"/>
                    <a:pt x="777" y="251"/>
                    <a:pt x="727" y="376"/>
                  </a:cubicBezTo>
                  <a:cubicBezTo>
                    <a:pt x="376" y="1153"/>
                    <a:pt x="176" y="1955"/>
                    <a:pt x="75" y="2782"/>
                  </a:cubicBezTo>
                  <a:cubicBezTo>
                    <a:pt x="0" y="3559"/>
                    <a:pt x="0" y="4436"/>
                    <a:pt x="426" y="5113"/>
                  </a:cubicBezTo>
                  <a:cubicBezTo>
                    <a:pt x="677" y="5539"/>
                    <a:pt x="1003" y="5815"/>
                    <a:pt x="1404" y="6015"/>
                  </a:cubicBezTo>
                  <a:cubicBezTo>
                    <a:pt x="1451" y="5968"/>
                    <a:pt x="1499" y="5950"/>
                    <a:pt x="1547" y="5950"/>
                  </a:cubicBezTo>
                  <a:cubicBezTo>
                    <a:pt x="1574" y="5950"/>
                    <a:pt x="1602" y="5956"/>
                    <a:pt x="1629" y="5965"/>
                  </a:cubicBezTo>
                  <a:cubicBezTo>
                    <a:pt x="1679" y="5940"/>
                    <a:pt x="1755" y="5865"/>
                    <a:pt x="1780" y="5840"/>
                  </a:cubicBezTo>
                  <a:cubicBezTo>
                    <a:pt x="1855" y="5765"/>
                    <a:pt x="1930" y="5689"/>
                    <a:pt x="2005" y="5614"/>
                  </a:cubicBezTo>
                  <a:cubicBezTo>
                    <a:pt x="2156" y="5464"/>
                    <a:pt x="2281" y="5288"/>
                    <a:pt x="2381" y="5113"/>
                  </a:cubicBezTo>
                  <a:cubicBezTo>
                    <a:pt x="2507" y="4938"/>
                    <a:pt x="2607" y="4737"/>
                    <a:pt x="2707" y="4537"/>
                  </a:cubicBezTo>
                  <a:cubicBezTo>
                    <a:pt x="2782" y="4336"/>
                    <a:pt x="2832" y="4111"/>
                    <a:pt x="2908" y="3910"/>
                  </a:cubicBezTo>
                  <a:cubicBezTo>
                    <a:pt x="2933" y="3885"/>
                    <a:pt x="2958" y="3860"/>
                    <a:pt x="2983" y="3860"/>
                  </a:cubicBezTo>
                  <a:lnTo>
                    <a:pt x="3409" y="3309"/>
                  </a:lnTo>
                  <a:cubicBezTo>
                    <a:pt x="3208" y="3158"/>
                    <a:pt x="3033" y="2983"/>
                    <a:pt x="2933" y="2782"/>
                  </a:cubicBezTo>
                  <a:cubicBezTo>
                    <a:pt x="2908" y="2757"/>
                    <a:pt x="2908" y="2732"/>
                    <a:pt x="2908" y="2732"/>
                  </a:cubicBezTo>
                  <a:cubicBezTo>
                    <a:pt x="2706" y="2827"/>
                    <a:pt x="2483" y="2877"/>
                    <a:pt x="2258" y="2877"/>
                  </a:cubicBezTo>
                  <a:cubicBezTo>
                    <a:pt x="2007" y="2877"/>
                    <a:pt x="1754" y="2814"/>
                    <a:pt x="1529" y="2682"/>
                  </a:cubicBezTo>
                  <a:cubicBezTo>
                    <a:pt x="1484" y="2660"/>
                    <a:pt x="1499" y="2578"/>
                    <a:pt x="1539" y="2578"/>
                  </a:cubicBezTo>
                  <a:cubicBezTo>
                    <a:pt x="1543" y="2578"/>
                    <a:pt x="1549" y="2579"/>
                    <a:pt x="1554" y="2582"/>
                  </a:cubicBezTo>
                  <a:cubicBezTo>
                    <a:pt x="1731" y="2644"/>
                    <a:pt x="1918" y="2676"/>
                    <a:pt x="2101" y="2676"/>
                  </a:cubicBezTo>
                  <a:cubicBezTo>
                    <a:pt x="2359" y="2676"/>
                    <a:pt x="2613" y="2613"/>
                    <a:pt x="2832" y="2481"/>
                  </a:cubicBezTo>
                  <a:cubicBezTo>
                    <a:pt x="2732" y="2055"/>
                    <a:pt x="2832" y="1604"/>
                    <a:pt x="3058" y="1228"/>
                  </a:cubicBezTo>
                  <a:lnTo>
                    <a:pt x="2532" y="903"/>
                  </a:lnTo>
                  <a:cubicBezTo>
                    <a:pt x="2181" y="903"/>
                    <a:pt x="1830" y="727"/>
                    <a:pt x="1529" y="552"/>
                  </a:cubicBezTo>
                  <a:cubicBezTo>
                    <a:pt x="1354" y="451"/>
                    <a:pt x="1228" y="326"/>
                    <a:pt x="1078" y="201"/>
                  </a:cubicBezTo>
                  <a:cubicBezTo>
                    <a:pt x="1028" y="126"/>
                    <a:pt x="978" y="75"/>
                    <a:pt x="928" y="0"/>
                  </a:cubicBezTo>
                  <a:close/>
                </a:path>
              </a:pathLst>
            </a:custGeom>
            <a:solidFill>
              <a:srgbClr val="65C9FF"/>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601" name="Google Shape;2601;p29">
              <a:extLst>
                <a:ext uri="{FF2B5EF4-FFF2-40B4-BE49-F238E27FC236}">
                  <a16:creationId xmlns:a16="http://schemas.microsoft.com/office/drawing/2014/main" id="{424A9C2D-AB5F-894E-AA2B-5DEB659D3E79}"/>
                </a:ext>
              </a:extLst>
            </p:cNvPr>
            <p:cNvSpPr/>
            <p:nvPr/>
          </p:nvSpPr>
          <p:spPr>
            <a:xfrm>
              <a:off x="5743970" y="4225454"/>
              <a:ext cx="485728" cy="323485"/>
            </a:xfrm>
            <a:custGeom>
              <a:avLst/>
              <a:gdLst/>
              <a:ahLst/>
              <a:cxnLst/>
              <a:rect l="l" t="t" r="r" b="b"/>
              <a:pathLst>
                <a:path w="11179" h="7445" extrusionOk="0">
                  <a:moveTo>
                    <a:pt x="4718" y="1"/>
                  </a:moveTo>
                  <a:cubicBezTo>
                    <a:pt x="4038" y="1"/>
                    <a:pt x="3349" y="150"/>
                    <a:pt x="2683" y="477"/>
                  </a:cubicBezTo>
                  <a:cubicBezTo>
                    <a:pt x="1530" y="1053"/>
                    <a:pt x="627" y="2056"/>
                    <a:pt x="1" y="3159"/>
                  </a:cubicBezTo>
                  <a:cubicBezTo>
                    <a:pt x="26" y="3184"/>
                    <a:pt x="51" y="3234"/>
                    <a:pt x="76" y="3259"/>
                  </a:cubicBezTo>
                  <a:cubicBezTo>
                    <a:pt x="126" y="3334"/>
                    <a:pt x="201" y="3384"/>
                    <a:pt x="252" y="3459"/>
                  </a:cubicBezTo>
                  <a:cubicBezTo>
                    <a:pt x="377" y="3560"/>
                    <a:pt x="477" y="3660"/>
                    <a:pt x="627" y="3760"/>
                  </a:cubicBezTo>
                  <a:cubicBezTo>
                    <a:pt x="753" y="3860"/>
                    <a:pt x="903" y="3935"/>
                    <a:pt x="1054" y="4011"/>
                  </a:cubicBezTo>
                  <a:cubicBezTo>
                    <a:pt x="1204" y="4086"/>
                    <a:pt x="1354" y="4161"/>
                    <a:pt x="1505" y="4211"/>
                  </a:cubicBezTo>
                  <a:cubicBezTo>
                    <a:pt x="1580" y="4236"/>
                    <a:pt x="1580" y="4337"/>
                    <a:pt x="1480" y="4337"/>
                  </a:cubicBezTo>
                  <a:lnTo>
                    <a:pt x="2006" y="4662"/>
                  </a:lnTo>
                  <a:cubicBezTo>
                    <a:pt x="2081" y="4587"/>
                    <a:pt x="2131" y="4487"/>
                    <a:pt x="2206" y="4412"/>
                  </a:cubicBezTo>
                  <a:cubicBezTo>
                    <a:pt x="2357" y="4261"/>
                    <a:pt x="2532" y="4136"/>
                    <a:pt x="2733" y="4036"/>
                  </a:cubicBezTo>
                  <a:cubicBezTo>
                    <a:pt x="2632" y="3961"/>
                    <a:pt x="2582" y="3785"/>
                    <a:pt x="2532" y="3660"/>
                  </a:cubicBezTo>
                  <a:cubicBezTo>
                    <a:pt x="2482" y="3484"/>
                    <a:pt x="2457" y="3309"/>
                    <a:pt x="2432" y="3159"/>
                  </a:cubicBezTo>
                  <a:cubicBezTo>
                    <a:pt x="2382" y="2808"/>
                    <a:pt x="2382" y="2482"/>
                    <a:pt x="2457" y="2131"/>
                  </a:cubicBezTo>
                  <a:cubicBezTo>
                    <a:pt x="2468" y="2108"/>
                    <a:pt x="2495" y="2096"/>
                    <a:pt x="2520" y="2096"/>
                  </a:cubicBezTo>
                  <a:cubicBezTo>
                    <a:pt x="2552" y="2096"/>
                    <a:pt x="2582" y="2115"/>
                    <a:pt x="2582" y="2156"/>
                  </a:cubicBezTo>
                  <a:cubicBezTo>
                    <a:pt x="2557" y="2482"/>
                    <a:pt x="2582" y="2808"/>
                    <a:pt x="2658" y="3108"/>
                  </a:cubicBezTo>
                  <a:cubicBezTo>
                    <a:pt x="2683" y="3284"/>
                    <a:pt x="2733" y="3434"/>
                    <a:pt x="2808" y="3585"/>
                  </a:cubicBezTo>
                  <a:cubicBezTo>
                    <a:pt x="2833" y="3660"/>
                    <a:pt x="2858" y="3710"/>
                    <a:pt x="2883" y="3785"/>
                  </a:cubicBezTo>
                  <a:cubicBezTo>
                    <a:pt x="2908" y="3835"/>
                    <a:pt x="2933" y="3860"/>
                    <a:pt x="2933" y="3910"/>
                  </a:cubicBezTo>
                  <a:cubicBezTo>
                    <a:pt x="2958" y="3935"/>
                    <a:pt x="2958" y="3935"/>
                    <a:pt x="2958" y="3961"/>
                  </a:cubicBezTo>
                  <a:cubicBezTo>
                    <a:pt x="3171" y="3898"/>
                    <a:pt x="3403" y="3867"/>
                    <a:pt x="3635" y="3867"/>
                  </a:cubicBezTo>
                  <a:cubicBezTo>
                    <a:pt x="3867" y="3867"/>
                    <a:pt x="4099" y="3898"/>
                    <a:pt x="4312" y="3961"/>
                  </a:cubicBezTo>
                  <a:cubicBezTo>
                    <a:pt x="4913" y="4161"/>
                    <a:pt x="5414" y="4537"/>
                    <a:pt x="5815" y="4988"/>
                  </a:cubicBezTo>
                  <a:cubicBezTo>
                    <a:pt x="5866" y="4913"/>
                    <a:pt x="5941" y="4888"/>
                    <a:pt x="6016" y="4838"/>
                  </a:cubicBezTo>
                  <a:cubicBezTo>
                    <a:pt x="6116" y="4763"/>
                    <a:pt x="6216" y="4712"/>
                    <a:pt x="6342" y="4662"/>
                  </a:cubicBezTo>
                  <a:cubicBezTo>
                    <a:pt x="6542" y="4537"/>
                    <a:pt x="6768" y="4437"/>
                    <a:pt x="6993" y="4362"/>
                  </a:cubicBezTo>
                  <a:cubicBezTo>
                    <a:pt x="7244" y="4286"/>
                    <a:pt x="7495" y="4211"/>
                    <a:pt x="7745" y="4161"/>
                  </a:cubicBezTo>
                  <a:cubicBezTo>
                    <a:pt x="7929" y="4120"/>
                    <a:pt x="8130" y="4079"/>
                    <a:pt x="8321" y="4079"/>
                  </a:cubicBezTo>
                  <a:cubicBezTo>
                    <a:pt x="8363" y="4079"/>
                    <a:pt x="8406" y="4081"/>
                    <a:pt x="8447" y="4086"/>
                  </a:cubicBezTo>
                  <a:cubicBezTo>
                    <a:pt x="8547" y="4086"/>
                    <a:pt x="8572" y="4211"/>
                    <a:pt x="8472" y="4236"/>
                  </a:cubicBezTo>
                  <a:cubicBezTo>
                    <a:pt x="8247" y="4337"/>
                    <a:pt x="8021" y="4362"/>
                    <a:pt x="7795" y="4437"/>
                  </a:cubicBezTo>
                  <a:cubicBezTo>
                    <a:pt x="7570" y="4487"/>
                    <a:pt x="7319" y="4562"/>
                    <a:pt x="7119" y="4662"/>
                  </a:cubicBezTo>
                  <a:cubicBezTo>
                    <a:pt x="6893" y="4763"/>
                    <a:pt x="6668" y="4863"/>
                    <a:pt x="6467" y="4963"/>
                  </a:cubicBezTo>
                  <a:cubicBezTo>
                    <a:pt x="6367" y="5013"/>
                    <a:pt x="6267" y="5088"/>
                    <a:pt x="6141" y="5139"/>
                  </a:cubicBezTo>
                  <a:cubicBezTo>
                    <a:pt x="6091" y="5189"/>
                    <a:pt x="6041" y="5214"/>
                    <a:pt x="5991" y="5239"/>
                  </a:cubicBezTo>
                  <a:cubicBezTo>
                    <a:pt x="6066" y="5314"/>
                    <a:pt x="6116" y="5364"/>
                    <a:pt x="6166" y="5439"/>
                  </a:cubicBezTo>
                  <a:cubicBezTo>
                    <a:pt x="6517" y="5966"/>
                    <a:pt x="6893" y="6592"/>
                    <a:pt x="6943" y="7244"/>
                  </a:cubicBezTo>
                  <a:lnTo>
                    <a:pt x="7645" y="7169"/>
                  </a:lnTo>
                  <a:cubicBezTo>
                    <a:pt x="7645" y="7169"/>
                    <a:pt x="7670" y="7118"/>
                    <a:pt x="7695" y="7118"/>
                  </a:cubicBezTo>
                  <a:cubicBezTo>
                    <a:pt x="8089" y="6947"/>
                    <a:pt x="8495" y="6870"/>
                    <a:pt x="8912" y="6870"/>
                  </a:cubicBezTo>
                  <a:cubicBezTo>
                    <a:pt x="9105" y="6870"/>
                    <a:pt x="9301" y="6886"/>
                    <a:pt x="9500" y="6918"/>
                  </a:cubicBezTo>
                  <a:cubicBezTo>
                    <a:pt x="9826" y="6943"/>
                    <a:pt x="10126" y="7018"/>
                    <a:pt x="10427" y="7118"/>
                  </a:cubicBezTo>
                  <a:cubicBezTo>
                    <a:pt x="10653" y="7219"/>
                    <a:pt x="10903" y="7319"/>
                    <a:pt x="11129" y="7444"/>
                  </a:cubicBezTo>
                  <a:cubicBezTo>
                    <a:pt x="11179" y="6166"/>
                    <a:pt x="10903" y="4863"/>
                    <a:pt x="10277" y="3710"/>
                  </a:cubicBezTo>
                  <a:cubicBezTo>
                    <a:pt x="9500" y="2206"/>
                    <a:pt x="8096" y="903"/>
                    <a:pt x="6492" y="326"/>
                  </a:cubicBezTo>
                  <a:lnTo>
                    <a:pt x="6492" y="326"/>
                  </a:lnTo>
                  <a:cubicBezTo>
                    <a:pt x="6492" y="326"/>
                    <a:pt x="6492" y="352"/>
                    <a:pt x="6517" y="352"/>
                  </a:cubicBezTo>
                  <a:cubicBezTo>
                    <a:pt x="6542" y="477"/>
                    <a:pt x="6442" y="577"/>
                    <a:pt x="6392" y="677"/>
                  </a:cubicBezTo>
                  <a:cubicBezTo>
                    <a:pt x="6292" y="803"/>
                    <a:pt x="6216" y="928"/>
                    <a:pt x="6141" y="1053"/>
                  </a:cubicBezTo>
                  <a:cubicBezTo>
                    <a:pt x="6016" y="1279"/>
                    <a:pt x="5866" y="1504"/>
                    <a:pt x="5765" y="1755"/>
                  </a:cubicBezTo>
                  <a:cubicBezTo>
                    <a:pt x="5615" y="2006"/>
                    <a:pt x="5515" y="2256"/>
                    <a:pt x="5389" y="2507"/>
                  </a:cubicBezTo>
                  <a:cubicBezTo>
                    <a:pt x="5289" y="2758"/>
                    <a:pt x="5214" y="3058"/>
                    <a:pt x="5064" y="3259"/>
                  </a:cubicBezTo>
                  <a:cubicBezTo>
                    <a:pt x="5052" y="3281"/>
                    <a:pt x="5031" y="3294"/>
                    <a:pt x="5011" y="3294"/>
                  </a:cubicBezTo>
                  <a:cubicBezTo>
                    <a:pt x="4986" y="3294"/>
                    <a:pt x="4963" y="3275"/>
                    <a:pt x="4963" y="3234"/>
                  </a:cubicBezTo>
                  <a:cubicBezTo>
                    <a:pt x="4963" y="2958"/>
                    <a:pt x="5089" y="2682"/>
                    <a:pt x="5189" y="2432"/>
                  </a:cubicBezTo>
                  <a:cubicBezTo>
                    <a:pt x="5289" y="2156"/>
                    <a:pt x="5389" y="1905"/>
                    <a:pt x="5515" y="1680"/>
                  </a:cubicBezTo>
                  <a:cubicBezTo>
                    <a:pt x="5640" y="1404"/>
                    <a:pt x="5765" y="1154"/>
                    <a:pt x="5916" y="903"/>
                  </a:cubicBezTo>
                  <a:cubicBezTo>
                    <a:pt x="5991" y="778"/>
                    <a:pt x="6066" y="652"/>
                    <a:pt x="6141" y="552"/>
                  </a:cubicBezTo>
                  <a:cubicBezTo>
                    <a:pt x="6216" y="427"/>
                    <a:pt x="6267" y="326"/>
                    <a:pt x="6392" y="301"/>
                  </a:cubicBezTo>
                  <a:cubicBezTo>
                    <a:pt x="5854" y="107"/>
                    <a:pt x="5289" y="1"/>
                    <a:pt x="4718" y="1"/>
                  </a:cubicBezTo>
                  <a:close/>
                </a:path>
              </a:pathLst>
            </a:custGeom>
            <a:solidFill>
              <a:schemeClr val="lt2"/>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602" name="Google Shape;2602;p29">
              <a:extLst>
                <a:ext uri="{FF2B5EF4-FFF2-40B4-BE49-F238E27FC236}">
                  <a16:creationId xmlns:a16="http://schemas.microsoft.com/office/drawing/2014/main" id="{BF13D62F-0A94-4F36-0245-2726314C896A}"/>
                </a:ext>
              </a:extLst>
            </p:cNvPr>
            <p:cNvSpPr/>
            <p:nvPr/>
          </p:nvSpPr>
          <p:spPr>
            <a:xfrm>
              <a:off x="5614404" y="3907363"/>
              <a:ext cx="283164" cy="421595"/>
            </a:xfrm>
            <a:custGeom>
              <a:avLst/>
              <a:gdLst/>
              <a:ahLst/>
              <a:cxnLst/>
              <a:rect l="l" t="t" r="r" b="b"/>
              <a:pathLst>
                <a:path w="6517" h="9703" extrusionOk="0">
                  <a:moveTo>
                    <a:pt x="2449" y="0"/>
                  </a:moveTo>
                  <a:cubicBezTo>
                    <a:pt x="2345" y="0"/>
                    <a:pt x="2239" y="9"/>
                    <a:pt x="2131" y="28"/>
                  </a:cubicBezTo>
                  <a:cubicBezTo>
                    <a:pt x="1329" y="179"/>
                    <a:pt x="602" y="730"/>
                    <a:pt x="25" y="1282"/>
                  </a:cubicBezTo>
                  <a:cubicBezTo>
                    <a:pt x="0" y="1557"/>
                    <a:pt x="51" y="1833"/>
                    <a:pt x="226" y="2084"/>
                  </a:cubicBezTo>
                  <a:cubicBezTo>
                    <a:pt x="602" y="2735"/>
                    <a:pt x="1203" y="3261"/>
                    <a:pt x="1630" y="3888"/>
                  </a:cubicBezTo>
                  <a:cubicBezTo>
                    <a:pt x="2156" y="4640"/>
                    <a:pt x="2507" y="5492"/>
                    <a:pt x="2507" y="6394"/>
                  </a:cubicBezTo>
                  <a:cubicBezTo>
                    <a:pt x="2507" y="7196"/>
                    <a:pt x="2256" y="7948"/>
                    <a:pt x="1930" y="8675"/>
                  </a:cubicBezTo>
                  <a:cubicBezTo>
                    <a:pt x="1930" y="8700"/>
                    <a:pt x="1905" y="8700"/>
                    <a:pt x="1905" y="8725"/>
                  </a:cubicBezTo>
                  <a:cubicBezTo>
                    <a:pt x="2131" y="9176"/>
                    <a:pt x="2457" y="9552"/>
                    <a:pt x="2983" y="9703"/>
                  </a:cubicBezTo>
                  <a:cubicBezTo>
                    <a:pt x="3234" y="9327"/>
                    <a:pt x="3534" y="8951"/>
                    <a:pt x="3885" y="8600"/>
                  </a:cubicBezTo>
                  <a:cubicBezTo>
                    <a:pt x="4061" y="8424"/>
                    <a:pt x="4261" y="8249"/>
                    <a:pt x="4462" y="8099"/>
                  </a:cubicBezTo>
                  <a:cubicBezTo>
                    <a:pt x="4086" y="7497"/>
                    <a:pt x="4136" y="6695"/>
                    <a:pt x="4086" y="6018"/>
                  </a:cubicBezTo>
                  <a:cubicBezTo>
                    <a:pt x="4010" y="5266"/>
                    <a:pt x="3760" y="4565"/>
                    <a:pt x="3259" y="3963"/>
                  </a:cubicBezTo>
                  <a:cubicBezTo>
                    <a:pt x="2557" y="3136"/>
                    <a:pt x="1128" y="2635"/>
                    <a:pt x="1128" y="1357"/>
                  </a:cubicBezTo>
                  <a:cubicBezTo>
                    <a:pt x="1153" y="855"/>
                    <a:pt x="1454" y="454"/>
                    <a:pt x="1930" y="279"/>
                  </a:cubicBezTo>
                  <a:cubicBezTo>
                    <a:pt x="2065" y="239"/>
                    <a:pt x="2202" y="220"/>
                    <a:pt x="2341" y="220"/>
                  </a:cubicBezTo>
                  <a:cubicBezTo>
                    <a:pt x="2718" y="220"/>
                    <a:pt x="3097" y="360"/>
                    <a:pt x="3409" y="580"/>
                  </a:cubicBezTo>
                  <a:cubicBezTo>
                    <a:pt x="4386" y="1256"/>
                    <a:pt x="5088" y="2384"/>
                    <a:pt x="5514" y="3487"/>
                  </a:cubicBezTo>
                  <a:cubicBezTo>
                    <a:pt x="5965" y="4665"/>
                    <a:pt x="6216" y="5943"/>
                    <a:pt x="6066" y="7196"/>
                  </a:cubicBezTo>
                  <a:cubicBezTo>
                    <a:pt x="6191" y="7171"/>
                    <a:pt x="6316" y="7121"/>
                    <a:pt x="6442" y="7096"/>
                  </a:cubicBezTo>
                  <a:cubicBezTo>
                    <a:pt x="6442" y="7071"/>
                    <a:pt x="6442" y="7071"/>
                    <a:pt x="6442" y="7046"/>
                  </a:cubicBezTo>
                  <a:cubicBezTo>
                    <a:pt x="6517" y="6319"/>
                    <a:pt x="6492" y="5592"/>
                    <a:pt x="6366" y="4865"/>
                  </a:cubicBezTo>
                  <a:cubicBezTo>
                    <a:pt x="6091" y="3387"/>
                    <a:pt x="5364" y="1983"/>
                    <a:pt x="4286" y="931"/>
                  </a:cubicBezTo>
                  <a:cubicBezTo>
                    <a:pt x="3783" y="427"/>
                    <a:pt x="3165" y="0"/>
                    <a:pt x="2449" y="0"/>
                  </a:cubicBezTo>
                  <a:close/>
                </a:path>
              </a:pathLst>
            </a:custGeom>
            <a:solidFill>
              <a:schemeClr val="lt2"/>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603" name="Google Shape;2603;p29">
              <a:extLst>
                <a:ext uri="{FF2B5EF4-FFF2-40B4-BE49-F238E27FC236}">
                  <a16:creationId xmlns:a16="http://schemas.microsoft.com/office/drawing/2014/main" id="{3C78D86B-8A8D-AB5F-EB3D-40EF220D1628}"/>
                </a:ext>
              </a:extLst>
            </p:cNvPr>
            <p:cNvSpPr/>
            <p:nvPr/>
          </p:nvSpPr>
          <p:spPr>
            <a:xfrm>
              <a:off x="5623094" y="4414935"/>
              <a:ext cx="69737" cy="188443"/>
            </a:xfrm>
            <a:custGeom>
              <a:avLst/>
              <a:gdLst/>
              <a:ahLst/>
              <a:cxnLst/>
              <a:rect l="l" t="t" r="r" b="b"/>
              <a:pathLst>
                <a:path w="1605" h="4337" extrusionOk="0">
                  <a:moveTo>
                    <a:pt x="302" y="1"/>
                  </a:moveTo>
                  <a:cubicBezTo>
                    <a:pt x="176" y="351"/>
                    <a:pt x="101" y="702"/>
                    <a:pt x="51" y="1078"/>
                  </a:cubicBezTo>
                  <a:cubicBezTo>
                    <a:pt x="1" y="1354"/>
                    <a:pt x="1" y="1630"/>
                    <a:pt x="1" y="1930"/>
                  </a:cubicBezTo>
                  <a:cubicBezTo>
                    <a:pt x="76" y="1955"/>
                    <a:pt x="176" y="1981"/>
                    <a:pt x="277" y="1981"/>
                  </a:cubicBezTo>
                  <a:cubicBezTo>
                    <a:pt x="327" y="2006"/>
                    <a:pt x="302" y="2056"/>
                    <a:pt x="252" y="2081"/>
                  </a:cubicBezTo>
                  <a:lnTo>
                    <a:pt x="1" y="2081"/>
                  </a:lnTo>
                  <a:cubicBezTo>
                    <a:pt x="26" y="2883"/>
                    <a:pt x="227" y="3660"/>
                    <a:pt x="678" y="4336"/>
                  </a:cubicBezTo>
                  <a:cubicBezTo>
                    <a:pt x="878" y="4311"/>
                    <a:pt x="1079" y="4286"/>
                    <a:pt x="1254" y="4236"/>
                  </a:cubicBezTo>
                  <a:cubicBezTo>
                    <a:pt x="1329" y="4236"/>
                    <a:pt x="1430" y="4236"/>
                    <a:pt x="1480" y="4186"/>
                  </a:cubicBezTo>
                  <a:cubicBezTo>
                    <a:pt x="1530" y="4161"/>
                    <a:pt x="1530" y="4111"/>
                    <a:pt x="1580" y="4086"/>
                  </a:cubicBezTo>
                  <a:cubicBezTo>
                    <a:pt x="1580" y="4061"/>
                    <a:pt x="1605" y="4061"/>
                    <a:pt x="1605" y="4061"/>
                  </a:cubicBezTo>
                  <a:cubicBezTo>
                    <a:pt x="1279" y="3284"/>
                    <a:pt x="1304" y="2407"/>
                    <a:pt x="1404" y="1605"/>
                  </a:cubicBezTo>
                  <a:cubicBezTo>
                    <a:pt x="1455" y="1379"/>
                    <a:pt x="1480" y="1153"/>
                    <a:pt x="1530" y="928"/>
                  </a:cubicBezTo>
                  <a:cubicBezTo>
                    <a:pt x="1079" y="702"/>
                    <a:pt x="653" y="377"/>
                    <a:pt x="302" y="1"/>
                  </a:cubicBezTo>
                  <a:close/>
                </a:path>
              </a:pathLst>
            </a:custGeom>
            <a:solidFill>
              <a:schemeClr val="lt2"/>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604" name="Google Shape;2604;p29">
              <a:extLst>
                <a:ext uri="{FF2B5EF4-FFF2-40B4-BE49-F238E27FC236}">
                  <a16:creationId xmlns:a16="http://schemas.microsoft.com/office/drawing/2014/main" id="{907E6145-A79B-3AA0-B3AE-E49947C8C39A}"/>
                </a:ext>
              </a:extLst>
            </p:cNvPr>
            <p:cNvSpPr/>
            <p:nvPr/>
          </p:nvSpPr>
          <p:spPr>
            <a:xfrm>
              <a:off x="5594809" y="4536636"/>
              <a:ext cx="631633" cy="368890"/>
            </a:xfrm>
            <a:custGeom>
              <a:avLst/>
              <a:gdLst/>
              <a:ahLst/>
              <a:cxnLst/>
              <a:rect l="l" t="t" r="r" b="b"/>
              <a:pathLst>
                <a:path w="14537" h="8490" extrusionOk="0">
                  <a:moveTo>
                    <a:pt x="12002" y="0"/>
                  </a:moveTo>
                  <a:cubicBezTo>
                    <a:pt x="11711" y="0"/>
                    <a:pt x="11416" y="19"/>
                    <a:pt x="11128" y="57"/>
                  </a:cubicBezTo>
                  <a:cubicBezTo>
                    <a:pt x="11121" y="63"/>
                    <a:pt x="11115" y="67"/>
                    <a:pt x="11109" y="67"/>
                  </a:cubicBezTo>
                  <a:cubicBezTo>
                    <a:pt x="11091" y="67"/>
                    <a:pt x="11078" y="43"/>
                    <a:pt x="11078" y="7"/>
                  </a:cubicBezTo>
                  <a:lnTo>
                    <a:pt x="10376" y="82"/>
                  </a:lnTo>
                  <a:cubicBezTo>
                    <a:pt x="10376" y="257"/>
                    <a:pt x="10376" y="433"/>
                    <a:pt x="10326" y="608"/>
                  </a:cubicBezTo>
                  <a:cubicBezTo>
                    <a:pt x="10251" y="1009"/>
                    <a:pt x="10000" y="1360"/>
                    <a:pt x="9675" y="1636"/>
                  </a:cubicBezTo>
                  <a:cubicBezTo>
                    <a:pt x="10126" y="1786"/>
                    <a:pt x="10527" y="1987"/>
                    <a:pt x="10928" y="2212"/>
                  </a:cubicBezTo>
                  <a:cubicBezTo>
                    <a:pt x="11354" y="2438"/>
                    <a:pt x="11780" y="2713"/>
                    <a:pt x="12106" y="3089"/>
                  </a:cubicBezTo>
                  <a:cubicBezTo>
                    <a:pt x="12146" y="3130"/>
                    <a:pt x="12105" y="3203"/>
                    <a:pt x="12061" y="3203"/>
                  </a:cubicBezTo>
                  <a:cubicBezTo>
                    <a:pt x="12051" y="3203"/>
                    <a:pt x="12040" y="3199"/>
                    <a:pt x="12030" y="3190"/>
                  </a:cubicBezTo>
                  <a:cubicBezTo>
                    <a:pt x="11604" y="2964"/>
                    <a:pt x="11203" y="2713"/>
                    <a:pt x="10802" y="2488"/>
                  </a:cubicBezTo>
                  <a:cubicBezTo>
                    <a:pt x="10376" y="2287"/>
                    <a:pt x="9950" y="2087"/>
                    <a:pt x="9499" y="1936"/>
                  </a:cubicBezTo>
                  <a:cubicBezTo>
                    <a:pt x="9449" y="1911"/>
                    <a:pt x="9424" y="1886"/>
                    <a:pt x="9399" y="1861"/>
                  </a:cubicBezTo>
                  <a:cubicBezTo>
                    <a:pt x="9274" y="1961"/>
                    <a:pt x="9123" y="2037"/>
                    <a:pt x="8973" y="2137"/>
                  </a:cubicBezTo>
                  <a:cubicBezTo>
                    <a:pt x="7978" y="2692"/>
                    <a:pt x="6727" y="3098"/>
                    <a:pt x="5515" y="3098"/>
                  </a:cubicBezTo>
                  <a:cubicBezTo>
                    <a:pt x="5414" y="3098"/>
                    <a:pt x="5314" y="3095"/>
                    <a:pt x="5213" y="3089"/>
                  </a:cubicBezTo>
                  <a:lnTo>
                    <a:pt x="5213" y="3089"/>
                  </a:lnTo>
                  <a:cubicBezTo>
                    <a:pt x="5238" y="3139"/>
                    <a:pt x="5263" y="3165"/>
                    <a:pt x="5263" y="3215"/>
                  </a:cubicBezTo>
                  <a:cubicBezTo>
                    <a:pt x="5289" y="3415"/>
                    <a:pt x="5289" y="3616"/>
                    <a:pt x="5289" y="3816"/>
                  </a:cubicBezTo>
                  <a:cubicBezTo>
                    <a:pt x="5965" y="4017"/>
                    <a:pt x="6642" y="4267"/>
                    <a:pt x="7243" y="4643"/>
                  </a:cubicBezTo>
                  <a:cubicBezTo>
                    <a:pt x="7569" y="4844"/>
                    <a:pt x="7895" y="5094"/>
                    <a:pt x="8096" y="5395"/>
                  </a:cubicBezTo>
                  <a:cubicBezTo>
                    <a:pt x="8371" y="5545"/>
                    <a:pt x="8421" y="5821"/>
                    <a:pt x="8346" y="6047"/>
                  </a:cubicBezTo>
                  <a:cubicBezTo>
                    <a:pt x="8446" y="7124"/>
                    <a:pt x="6943" y="7551"/>
                    <a:pt x="6116" y="7701"/>
                  </a:cubicBezTo>
                  <a:cubicBezTo>
                    <a:pt x="5477" y="7804"/>
                    <a:pt x="4832" y="7862"/>
                    <a:pt x="4189" y="7862"/>
                  </a:cubicBezTo>
                  <a:cubicBezTo>
                    <a:pt x="3115" y="7862"/>
                    <a:pt x="2047" y="7701"/>
                    <a:pt x="1028" y="7325"/>
                  </a:cubicBezTo>
                  <a:cubicBezTo>
                    <a:pt x="677" y="7175"/>
                    <a:pt x="326" y="7024"/>
                    <a:pt x="0" y="6849"/>
                  </a:cubicBezTo>
                  <a:lnTo>
                    <a:pt x="0" y="6849"/>
                  </a:lnTo>
                  <a:cubicBezTo>
                    <a:pt x="1103" y="7676"/>
                    <a:pt x="2381" y="8252"/>
                    <a:pt x="3785" y="8428"/>
                  </a:cubicBezTo>
                  <a:cubicBezTo>
                    <a:pt x="4121" y="8470"/>
                    <a:pt x="4459" y="8490"/>
                    <a:pt x="4797" y="8490"/>
                  </a:cubicBezTo>
                  <a:cubicBezTo>
                    <a:pt x="6067" y="8490"/>
                    <a:pt x="7334" y="8206"/>
                    <a:pt x="8522" y="7751"/>
                  </a:cubicBezTo>
                  <a:cubicBezTo>
                    <a:pt x="8697" y="7676"/>
                    <a:pt x="8898" y="7601"/>
                    <a:pt x="9073" y="7500"/>
                  </a:cubicBezTo>
                  <a:cubicBezTo>
                    <a:pt x="8948" y="7225"/>
                    <a:pt x="8973" y="6899"/>
                    <a:pt x="8923" y="6623"/>
                  </a:cubicBezTo>
                  <a:cubicBezTo>
                    <a:pt x="8847" y="6297"/>
                    <a:pt x="8772" y="5972"/>
                    <a:pt x="8672" y="5646"/>
                  </a:cubicBezTo>
                  <a:cubicBezTo>
                    <a:pt x="8497" y="4994"/>
                    <a:pt x="8246" y="4368"/>
                    <a:pt x="7970" y="3741"/>
                  </a:cubicBezTo>
                  <a:cubicBezTo>
                    <a:pt x="7935" y="3688"/>
                    <a:pt x="7987" y="3635"/>
                    <a:pt x="8038" y="3635"/>
                  </a:cubicBezTo>
                  <a:cubicBezTo>
                    <a:pt x="8060" y="3635"/>
                    <a:pt x="8081" y="3644"/>
                    <a:pt x="8096" y="3666"/>
                  </a:cubicBezTo>
                  <a:cubicBezTo>
                    <a:pt x="8497" y="4242"/>
                    <a:pt x="8797" y="4869"/>
                    <a:pt x="9023" y="5520"/>
                  </a:cubicBezTo>
                  <a:cubicBezTo>
                    <a:pt x="9123" y="5846"/>
                    <a:pt x="9223" y="6172"/>
                    <a:pt x="9274" y="6523"/>
                  </a:cubicBezTo>
                  <a:cubicBezTo>
                    <a:pt x="9324" y="6774"/>
                    <a:pt x="9399" y="7099"/>
                    <a:pt x="9374" y="7375"/>
                  </a:cubicBezTo>
                  <a:cubicBezTo>
                    <a:pt x="10602" y="6799"/>
                    <a:pt x="11780" y="6022"/>
                    <a:pt x="12682" y="5019"/>
                  </a:cubicBezTo>
                  <a:cubicBezTo>
                    <a:pt x="13760" y="3791"/>
                    <a:pt x="14386" y="2237"/>
                    <a:pt x="14537" y="658"/>
                  </a:cubicBezTo>
                  <a:lnTo>
                    <a:pt x="14512" y="658"/>
                  </a:lnTo>
                  <a:cubicBezTo>
                    <a:pt x="14236" y="533"/>
                    <a:pt x="13985" y="383"/>
                    <a:pt x="13710" y="282"/>
                  </a:cubicBezTo>
                  <a:cubicBezTo>
                    <a:pt x="13434" y="182"/>
                    <a:pt x="13158" y="107"/>
                    <a:pt x="12858" y="57"/>
                  </a:cubicBezTo>
                  <a:cubicBezTo>
                    <a:pt x="12582" y="19"/>
                    <a:pt x="12294" y="0"/>
                    <a:pt x="12002" y="0"/>
                  </a:cubicBezTo>
                  <a:close/>
                </a:path>
              </a:pathLst>
            </a:custGeom>
            <a:solidFill>
              <a:schemeClr val="lt2"/>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605" name="Google Shape;2605;p29">
              <a:extLst>
                <a:ext uri="{FF2B5EF4-FFF2-40B4-BE49-F238E27FC236}">
                  <a16:creationId xmlns:a16="http://schemas.microsoft.com/office/drawing/2014/main" id="{97043E26-5765-84D7-D400-1226085DFCB6}"/>
                </a:ext>
              </a:extLst>
            </p:cNvPr>
            <p:cNvSpPr/>
            <p:nvPr/>
          </p:nvSpPr>
          <p:spPr>
            <a:xfrm>
              <a:off x="5663415" y="4605502"/>
              <a:ext cx="147035" cy="92592"/>
            </a:xfrm>
            <a:custGeom>
              <a:avLst/>
              <a:gdLst/>
              <a:ahLst/>
              <a:cxnLst/>
              <a:rect l="l" t="t" r="r" b="b"/>
              <a:pathLst>
                <a:path w="3384" h="2131" extrusionOk="0">
                  <a:moveTo>
                    <a:pt x="852" y="1"/>
                  </a:moveTo>
                  <a:cubicBezTo>
                    <a:pt x="827" y="26"/>
                    <a:pt x="802" y="51"/>
                    <a:pt x="752" y="76"/>
                  </a:cubicBezTo>
                  <a:cubicBezTo>
                    <a:pt x="577" y="201"/>
                    <a:pt x="326" y="226"/>
                    <a:pt x="126" y="251"/>
                  </a:cubicBezTo>
                  <a:lnTo>
                    <a:pt x="0" y="251"/>
                  </a:lnTo>
                  <a:cubicBezTo>
                    <a:pt x="25" y="301"/>
                    <a:pt x="50" y="351"/>
                    <a:pt x="101" y="402"/>
                  </a:cubicBezTo>
                  <a:cubicBezTo>
                    <a:pt x="978" y="1329"/>
                    <a:pt x="2156" y="1780"/>
                    <a:pt x="3359" y="2131"/>
                  </a:cubicBezTo>
                  <a:cubicBezTo>
                    <a:pt x="3359" y="1955"/>
                    <a:pt x="3334" y="1780"/>
                    <a:pt x="3334" y="1630"/>
                  </a:cubicBezTo>
                  <a:cubicBezTo>
                    <a:pt x="3309" y="1554"/>
                    <a:pt x="3334" y="1529"/>
                    <a:pt x="3384" y="1479"/>
                  </a:cubicBezTo>
                  <a:cubicBezTo>
                    <a:pt x="3008" y="1454"/>
                    <a:pt x="2657" y="1354"/>
                    <a:pt x="2331" y="1229"/>
                  </a:cubicBezTo>
                  <a:cubicBezTo>
                    <a:pt x="1730" y="978"/>
                    <a:pt x="1178" y="552"/>
                    <a:pt x="852" y="1"/>
                  </a:cubicBezTo>
                  <a:close/>
                </a:path>
              </a:pathLst>
            </a:custGeom>
            <a:solidFill>
              <a:schemeClr val="lt2"/>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606" name="Google Shape;2606;p29">
              <a:extLst>
                <a:ext uri="{FF2B5EF4-FFF2-40B4-BE49-F238E27FC236}">
                  <a16:creationId xmlns:a16="http://schemas.microsoft.com/office/drawing/2014/main" id="{17187A03-91FB-0ADD-3CB5-76D51FCB0255}"/>
                </a:ext>
              </a:extLst>
            </p:cNvPr>
            <p:cNvSpPr/>
            <p:nvPr/>
          </p:nvSpPr>
          <p:spPr>
            <a:xfrm>
              <a:off x="5642733" y="4304965"/>
              <a:ext cx="90419" cy="132870"/>
            </a:xfrm>
            <a:custGeom>
              <a:avLst/>
              <a:gdLst/>
              <a:ahLst/>
              <a:cxnLst/>
              <a:rect l="l" t="t" r="r" b="b"/>
              <a:pathLst>
                <a:path w="2081" h="3058" extrusionOk="0">
                  <a:moveTo>
                    <a:pt x="1053" y="0"/>
                  </a:moveTo>
                  <a:cubicBezTo>
                    <a:pt x="702" y="702"/>
                    <a:pt x="301" y="1404"/>
                    <a:pt x="0" y="2131"/>
                  </a:cubicBezTo>
                  <a:cubicBezTo>
                    <a:pt x="351" y="2507"/>
                    <a:pt x="752" y="2807"/>
                    <a:pt x="1178" y="3058"/>
                  </a:cubicBezTo>
                  <a:cubicBezTo>
                    <a:pt x="1379" y="2306"/>
                    <a:pt x="1679" y="1579"/>
                    <a:pt x="2080" y="928"/>
                  </a:cubicBezTo>
                  <a:cubicBezTo>
                    <a:pt x="1629" y="752"/>
                    <a:pt x="1278" y="401"/>
                    <a:pt x="1053" y="0"/>
                  </a:cubicBezTo>
                  <a:close/>
                </a:path>
              </a:pathLst>
            </a:custGeom>
            <a:solidFill>
              <a:schemeClr val="lt2"/>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607" name="Google Shape;2607;p29">
              <a:extLst>
                <a:ext uri="{FF2B5EF4-FFF2-40B4-BE49-F238E27FC236}">
                  <a16:creationId xmlns:a16="http://schemas.microsoft.com/office/drawing/2014/main" id="{61518BFD-EBCC-B0EF-46C9-7747C89CE364}"/>
                </a:ext>
              </a:extLst>
            </p:cNvPr>
            <p:cNvSpPr/>
            <p:nvPr/>
          </p:nvSpPr>
          <p:spPr>
            <a:xfrm>
              <a:off x="5778816" y="4410460"/>
              <a:ext cx="251619" cy="242017"/>
            </a:xfrm>
            <a:custGeom>
              <a:avLst/>
              <a:gdLst/>
              <a:ahLst/>
              <a:cxnLst/>
              <a:rect l="l" t="t" r="r" b="b"/>
              <a:pathLst>
                <a:path w="5791" h="5570" extrusionOk="0">
                  <a:moveTo>
                    <a:pt x="2849" y="1"/>
                  </a:moveTo>
                  <a:cubicBezTo>
                    <a:pt x="2587" y="1"/>
                    <a:pt x="2320" y="63"/>
                    <a:pt x="2056" y="204"/>
                  </a:cubicBezTo>
                  <a:cubicBezTo>
                    <a:pt x="1480" y="505"/>
                    <a:pt x="1104" y="1332"/>
                    <a:pt x="1530" y="1908"/>
                  </a:cubicBezTo>
                  <a:cubicBezTo>
                    <a:pt x="1681" y="2127"/>
                    <a:pt x="1979" y="2278"/>
                    <a:pt x="2265" y="2278"/>
                  </a:cubicBezTo>
                  <a:cubicBezTo>
                    <a:pt x="2405" y="2278"/>
                    <a:pt x="2542" y="2241"/>
                    <a:pt x="2658" y="2159"/>
                  </a:cubicBezTo>
                  <a:cubicBezTo>
                    <a:pt x="2958" y="1933"/>
                    <a:pt x="3034" y="1532"/>
                    <a:pt x="2858" y="1231"/>
                  </a:cubicBezTo>
                  <a:cubicBezTo>
                    <a:pt x="2807" y="1129"/>
                    <a:pt x="2895" y="1038"/>
                    <a:pt x="2980" y="1038"/>
                  </a:cubicBezTo>
                  <a:cubicBezTo>
                    <a:pt x="3020" y="1038"/>
                    <a:pt x="3060" y="1058"/>
                    <a:pt x="3084" y="1106"/>
                  </a:cubicBezTo>
                  <a:cubicBezTo>
                    <a:pt x="3435" y="1582"/>
                    <a:pt x="3234" y="2284"/>
                    <a:pt x="2708" y="2560"/>
                  </a:cubicBezTo>
                  <a:cubicBezTo>
                    <a:pt x="2683" y="2585"/>
                    <a:pt x="2633" y="2585"/>
                    <a:pt x="2582" y="2610"/>
                  </a:cubicBezTo>
                  <a:cubicBezTo>
                    <a:pt x="2633" y="2685"/>
                    <a:pt x="2683" y="2785"/>
                    <a:pt x="2708" y="2886"/>
                  </a:cubicBezTo>
                  <a:cubicBezTo>
                    <a:pt x="2758" y="2986"/>
                    <a:pt x="2783" y="3111"/>
                    <a:pt x="2808" y="3236"/>
                  </a:cubicBezTo>
                  <a:cubicBezTo>
                    <a:pt x="2808" y="3362"/>
                    <a:pt x="2808" y="3487"/>
                    <a:pt x="2808" y="3612"/>
                  </a:cubicBezTo>
                  <a:cubicBezTo>
                    <a:pt x="2808" y="3738"/>
                    <a:pt x="2758" y="3838"/>
                    <a:pt x="2708" y="3963"/>
                  </a:cubicBezTo>
                  <a:cubicBezTo>
                    <a:pt x="2698" y="3993"/>
                    <a:pt x="2672" y="4007"/>
                    <a:pt x="2647" y="4007"/>
                  </a:cubicBezTo>
                  <a:cubicBezTo>
                    <a:pt x="2607" y="4007"/>
                    <a:pt x="2567" y="3974"/>
                    <a:pt x="2582" y="3913"/>
                  </a:cubicBezTo>
                  <a:cubicBezTo>
                    <a:pt x="2607" y="3813"/>
                    <a:pt x="2607" y="3713"/>
                    <a:pt x="2607" y="3587"/>
                  </a:cubicBezTo>
                  <a:cubicBezTo>
                    <a:pt x="2607" y="3487"/>
                    <a:pt x="2582" y="3387"/>
                    <a:pt x="2582" y="3261"/>
                  </a:cubicBezTo>
                  <a:cubicBezTo>
                    <a:pt x="2557" y="3161"/>
                    <a:pt x="2532" y="3061"/>
                    <a:pt x="2482" y="2936"/>
                  </a:cubicBezTo>
                  <a:cubicBezTo>
                    <a:pt x="2457" y="2835"/>
                    <a:pt x="2407" y="2760"/>
                    <a:pt x="2357" y="2660"/>
                  </a:cubicBezTo>
                  <a:cubicBezTo>
                    <a:pt x="2312" y="2664"/>
                    <a:pt x="2267" y="2666"/>
                    <a:pt x="2221" y="2666"/>
                  </a:cubicBezTo>
                  <a:cubicBezTo>
                    <a:pt x="1985" y="2666"/>
                    <a:pt x="1744" y="2611"/>
                    <a:pt x="1555" y="2485"/>
                  </a:cubicBezTo>
                  <a:lnTo>
                    <a:pt x="1129" y="3036"/>
                  </a:lnTo>
                  <a:cubicBezTo>
                    <a:pt x="1154" y="3036"/>
                    <a:pt x="1204" y="3061"/>
                    <a:pt x="1204" y="3111"/>
                  </a:cubicBezTo>
                  <a:cubicBezTo>
                    <a:pt x="1204" y="3437"/>
                    <a:pt x="1104" y="3788"/>
                    <a:pt x="978" y="4089"/>
                  </a:cubicBezTo>
                  <a:cubicBezTo>
                    <a:pt x="853" y="4389"/>
                    <a:pt x="678" y="4665"/>
                    <a:pt x="477" y="4916"/>
                  </a:cubicBezTo>
                  <a:cubicBezTo>
                    <a:pt x="377" y="5041"/>
                    <a:pt x="252" y="5166"/>
                    <a:pt x="126" y="5267"/>
                  </a:cubicBezTo>
                  <a:cubicBezTo>
                    <a:pt x="101" y="5317"/>
                    <a:pt x="51" y="5342"/>
                    <a:pt x="1" y="5392"/>
                  </a:cubicBezTo>
                  <a:cubicBezTo>
                    <a:pt x="385" y="5516"/>
                    <a:pt x="805" y="5569"/>
                    <a:pt x="1226" y="5569"/>
                  </a:cubicBezTo>
                  <a:cubicBezTo>
                    <a:pt x="1739" y="5569"/>
                    <a:pt x="2254" y="5491"/>
                    <a:pt x="2708" y="5367"/>
                  </a:cubicBezTo>
                  <a:cubicBezTo>
                    <a:pt x="3510" y="5166"/>
                    <a:pt x="4688" y="4765"/>
                    <a:pt x="5314" y="4089"/>
                  </a:cubicBezTo>
                  <a:cubicBezTo>
                    <a:pt x="5289" y="4063"/>
                    <a:pt x="5239" y="4013"/>
                    <a:pt x="5239" y="3988"/>
                  </a:cubicBezTo>
                  <a:cubicBezTo>
                    <a:pt x="5139" y="3738"/>
                    <a:pt x="4988" y="3512"/>
                    <a:pt x="4813" y="3312"/>
                  </a:cubicBezTo>
                  <a:cubicBezTo>
                    <a:pt x="4638" y="3111"/>
                    <a:pt x="4412" y="2936"/>
                    <a:pt x="4186" y="2810"/>
                  </a:cubicBezTo>
                  <a:cubicBezTo>
                    <a:pt x="4118" y="2765"/>
                    <a:pt x="4153" y="2657"/>
                    <a:pt x="4217" y="2657"/>
                  </a:cubicBezTo>
                  <a:cubicBezTo>
                    <a:pt x="4223" y="2657"/>
                    <a:pt x="4230" y="2658"/>
                    <a:pt x="4237" y="2660"/>
                  </a:cubicBezTo>
                  <a:cubicBezTo>
                    <a:pt x="4813" y="2835"/>
                    <a:pt x="5264" y="3287"/>
                    <a:pt x="5490" y="3838"/>
                  </a:cubicBezTo>
                  <a:cubicBezTo>
                    <a:pt x="5715" y="3487"/>
                    <a:pt x="5790" y="3086"/>
                    <a:pt x="5640" y="2610"/>
                  </a:cubicBezTo>
                  <a:cubicBezTo>
                    <a:pt x="5307" y="1487"/>
                    <a:pt x="4128" y="1"/>
                    <a:pt x="2849" y="1"/>
                  </a:cubicBezTo>
                  <a:close/>
                </a:path>
              </a:pathLst>
            </a:custGeom>
            <a:solidFill>
              <a:schemeClr val="lt2"/>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608" name="Google Shape;2608;p29">
              <a:extLst>
                <a:ext uri="{FF2B5EF4-FFF2-40B4-BE49-F238E27FC236}">
                  <a16:creationId xmlns:a16="http://schemas.microsoft.com/office/drawing/2014/main" id="{83C217E8-3C77-AC32-C9CE-9BE99CDC248B}"/>
                </a:ext>
              </a:extLst>
            </p:cNvPr>
            <p:cNvSpPr/>
            <p:nvPr/>
          </p:nvSpPr>
          <p:spPr>
            <a:xfrm>
              <a:off x="5675363" y="3934606"/>
              <a:ext cx="197176" cy="315968"/>
            </a:xfrm>
            <a:custGeom>
              <a:avLst/>
              <a:gdLst/>
              <a:ahLst/>
              <a:cxnLst/>
              <a:rect l="l" t="t" r="r" b="b"/>
              <a:pathLst>
                <a:path w="4538" h="7272" extrusionOk="0">
                  <a:moveTo>
                    <a:pt x="932" y="1"/>
                  </a:moveTo>
                  <a:cubicBezTo>
                    <a:pt x="601" y="1"/>
                    <a:pt x="289" y="137"/>
                    <a:pt x="176" y="504"/>
                  </a:cubicBezTo>
                  <a:cubicBezTo>
                    <a:pt x="1" y="1030"/>
                    <a:pt x="402" y="1582"/>
                    <a:pt x="778" y="1908"/>
                  </a:cubicBezTo>
                  <a:cubicBezTo>
                    <a:pt x="1204" y="2259"/>
                    <a:pt x="1680" y="2534"/>
                    <a:pt x="2031" y="2935"/>
                  </a:cubicBezTo>
                  <a:cubicBezTo>
                    <a:pt x="2357" y="3286"/>
                    <a:pt x="2607" y="3687"/>
                    <a:pt x="2783" y="4138"/>
                  </a:cubicBezTo>
                  <a:cubicBezTo>
                    <a:pt x="3209" y="5141"/>
                    <a:pt x="3008" y="6244"/>
                    <a:pt x="3334" y="7271"/>
                  </a:cubicBezTo>
                  <a:cubicBezTo>
                    <a:pt x="3685" y="7020"/>
                    <a:pt x="4086" y="6795"/>
                    <a:pt x="4487" y="6645"/>
                  </a:cubicBezTo>
                  <a:cubicBezTo>
                    <a:pt x="4487" y="6619"/>
                    <a:pt x="4487" y="6619"/>
                    <a:pt x="4487" y="6594"/>
                  </a:cubicBezTo>
                  <a:cubicBezTo>
                    <a:pt x="4537" y="5291"/>
                    <a:pt x="4337" y="3988"/>
                    <a:pt x="3760" y="2810"/>
                  </a:cubicBezTo>
                  <a:cubicBezTo>
                    <a:pt x="3309" y="1858"/>
                    <a:pt x="2607" y="730"/>
                    <a:pt x="1655" y="203"/>
                  </a:cubicBezTo>
                  <a:cubicBezTo>
                    <a:pt x="1458" y="83"/>
                    <a:pt x="1189" y="1"/>
                    <a:pt x="932" y="1"/>
                  </a:cubicBezTo>
                  <a:close/>
                </a:path>
              </a:pathLst>
            </a:custGeom>
            <a:solidFill>
              <a:schemeClr val="dk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609" name="Google Shape;2609;p29">
              <a:extLst>
                <a:ext uri="{FF2B5EF4-FFF2-40B4-BE49-F238E27FC236}">
                  <a16:creationId xmlns:a16="http://schemas.microsoft.com/office/drawing/2014/main" id="{7E9D03A8-4F66-11FB-779A-00D19448AA00}"/>
                </a:ext>
              </a:extLst>
            </p:cNvPr>
            <p:cNvSpPr/>
            <p:nvPr/>
          </p:nvSpPr>
          <p:spPr>
            <a:xfrm>
              <a:off x="5698261" y="4374658"/>
              <a:ext cx="148121" cy="261395"/>
            </a:xfrm>
            <a:custGeom>
              <a:avLst/>
              <a:gdLst/>
              <a:ahLst/>
              <a:cxnLst/>
              <a:rect l="l" t="t" r="r" b="b"/>
              <a:pathLst>
                <a:path w="3409" h="6016" extrusionOk="0">
                  <a:moveTo>
                    <a:pt x="903" y="0"/>
                  </a:moveTo>
                  <a:cubicBezTo>
                    <a:pt x="852" y="126"/>
                    <a:pt x="777" y="251"/>
                    <a:pt x="727" y="376"/>
                  </a:cubicBezTo>
                  <a:cubicBezTo>
                    <a:pt x="376" y="1153"/>
                    <a:pt x="176" y="1955"/>
                    <a:pt x="75" y="2782"/>
                  </a:cubicBezTo>
                  <a:cubicBezTo>
                    <a:pt x="0" y="3559"/>
                    <a:pt x="0" y="4436"/>
                    <a:pt x="426" y="5113"/>
                  </a:cubicBezTo>
                  <a:cubicBezTo>
                    <a:pt x="677" y="5539"/>
                    <a:pt x="1003" y="5815"/>
                    <a:pt x="1404" y="6015"/>
                  </a:cubicBezTo>
                  <a:cubicBezTo>
                    <a:pt x="1451" y="5968"/>
                    <a:pt x="1499" y="5950"/>
                    <a:pt x="1547" y="5950"/>
                  </a:cubicBezTo>
                  <a:cubicBezTo>
                    <a:pt x="1574" y="5950"/>
                    <a:pt x="1602" y="5956"/>
                    <a:pt x="1629" y="5965"/>
                  </a:cubicBezTo>
                  <a:cubicBezTo>
                    <a:pt x="1679" y="5940"/>
                    <a:pt x="1755" y="5865"/>
                    <a:pt x="1780" y="5840"/>
                  </a:cubicBezTo>
                  <a:cubicBezTo>
                    <a:pt x="1855" y="5765"/>
                    <a:pt x="1930" y="5689"/>
                    <a:pt x="2005" y="5614"/>
                  </a:cubicBezTo>
                  <a:cubicBezTo>
                    <a:pt x="2156" y="5464"/>
                    <a:pt x="2281" y="5288"/>
                    <a:pt x="2381" y="5113"/>
                  </a:cubicBezTo>
                  <a:cubicBezTo>
                    <a:pt x="2507" y="4938"/>
                    <a:pt x="2607" y="4737"/>
                    <a:pt x="2707" y="4537"/>
                  </a:cubicBezTo>
                  <a:cubicBezTo>
                    <a:pt x="2782" y="4336"/>
                    <a:pt x="2832" y="4111"/>
                    <a:pt x="2908" y="3910"/>
                  </a:cubicBezTo>
                  <a:cubicBezTo>
                    <a:pt x="2933" y="3885"/>
                    <a:pt x="2958" y="3860"/>
                    <a:pt x="2983" y="3860"/>
                  </a:cubicBezTo>
                  <a:lnTo>
                    <a:pt x="3409" y="3309"/>
                  </a:lnTo>
                  <a:cubicBezTo>
                    <a:pt x="3208" y="3158"/>
                    <a:pt x="3033" y="2983"/>
                    <a:pt x="2933" y="2782"/>
                  </a:cubicBezTo>
                  <a:cubicBezTo>
                    <a:pt x="2908" y="2757"/>
                    <a:pt x="2908" y="2732"/>
                    <a:pt x="2908" y="2732"/>
                  </a:cubicBezTo>
                  <a:cubicBezTo>
                    <a:pt x="2706" y="2827"/>
                    <a:pt x="2483" y="2877"/>
                    <a:pt x="2258" y="2877"/>
                  </a:cubicBezTo>
                  <a:cubicBezTo>
                    <a:pt x="2007" y="2877"/>
                    <a:pt x="1754" y="2814"/>
                    <a:pt x="1529" y="2682"/>
                  </a:cubicBezTo>
                  <a:cubicBezTo>
                    <a:pt x="1484" y="2660"/>
                    <a:pt x="1499" y="2578"/>
                    <a:pt x="1539" y="2578"/>
                  </a:cubicBezTo>
                  <a:cubicBezTo>
                    <a:pt x="1543" y="2578"/>
                    <a:pt x="1549" y="2579"/>
                    <a:pt x="1554" y="2582"/>
                  </a:cubicBezTo>
                  <a:cubicBezTo>
                    <a:pt x="1731" y="2644"/>
                    <a:pt x="1918" y="2676"/>
                    <a:pt x="2101" y="2676"/>
                  </a:cubicBezTo>
                  <a:cubicBezTo>
                    <a:pt x="2359" y="2676"/>
                    <a:pt x="2613" y="2613"/>
                    <a:pt x="2832" y="2481"/>
                  </a:cubicBezTo>
                  <a:cubicBezTo>
                    <a:pt x="2732" y="2055"/>
                    <a:pt x="2832" y="1604"/>
                    <a:pt x="3058" y="1228"/>
                  </a:cubicBezTo>
                  <a:lnTo>
                    <a:pt x="2532" y="903"/>
                  </a:lnTo>
                  <a:cubicBezTo>
                    <a:pt x="2181" y="903"/>
                    <a:pt x="1830" y="727"/>
                    <a:pt x="1529" y="552"/>
                  </a:cubicBezTo>
                  <a:cubicBezTo>
                    <a:pt x="1354" y="451"/>
                    <a:pt x="1228" y="326"/>
                    <a:pt x="1078" y="201"/>
                  </a:cubicBezTo>
                  <a:cubicBezTo>
                    <a:pt x="1028" y="126"/>
                    <a:pt x="978" y="75"/>
                    <a:pt x="928" y="0"/>
                  </a:cubicBezTo>
                  <a:close/>
                </a:path>
              </a:pathLst>
            </a:custGeom>
            <a:solidFill>
              <a:schemeClr val="lt2"/>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610" name="Google Shape;2610;p29">
              <a:extLst>
                <a:ext uri="{FF2B5EF4-FFF2-40B4-BE49-F238E27FC236}">
                  <a16:creationId xmlns:a16="http://schemas.microsoft.com/office/drawing/2014/main" id="{AA96F457-9C92-A2A8-193E-759E38BEB89E}"/>
                </a:ext>
              </a:extLst>
            </p:cNvPr>
            <p:cNvSpPr/>
            <p:nvPr/>
          </p:nvSpPr>
          <p:spPr>
            <a:xfrm>
              <a:off x="5604585" y="4669764"/>
              <a:ext cx="83902" cy="86074"/>
            </a:xfrm>
            <a:custGeom>
              <a:avLst/>
              <a:gdLst/>
              <a:ahLst/>
              <a:cxnLst/>
              <a:rect l="l" t="t" r="r" b="b"/>
              <a:pathLst>
                <a:path w="1931" h="1981" extrusionOk="0">
                  <a:moveTo>
                    <a:pt x="953" y="0"/>
                  </a:moveTo>
                  <a:cubicBezTo>
                    <a:pt x="377" y="0"/>
                    <a:pt x="1" y="476"/>
                    <a:pt x="1" y="1003"/>
                  </a:cubicBezTo>
                  <a:cubicBezTo>
                    <a:pt x="1" y="1504"/>
                    <a:pt x="402" y="1980"/>
                    <a:pt x="953" y="1980"/>
                  </a:cubicBezTo>
                  <a:cubicBezTo>
                    <a:pt x="1455" y="1980"/>
                    <a:pt x="1881" y="1629"/>
                    <a:pt x="1906" y="1053"/>
                  </a:cubicBezTo>
                  <a:cubicBezTo>
                    <a:pt x="1931" y="451"/>
                    <a:pt x="1505" y="0"/>
                    <a:pt x="953" y="0"/>
                  </a:cubicBezTo>
                  <a:close/>
                </a:path>
              </a:pathLst>
            </a:custGeom>
            <a:solidFill>
              <a:schemeClr val="dk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611" name="Google Shape;2611;p29">
              <a:extLst>
                <a:ext uri="{FF2B5EF4-FFF2-40B4-BE49-F238E27FC236}">
                  <a16:creationId xmlns:a16="http://schemas.microsoft.com/office/drawing/2014/main" id="{03FD9C47-0144-8073-3032-B890E4ADB182}"/>
                </a:ext>
              </a:extLst>
            </p:cNvPr>
            <p:cNvSpPr/>
            <p:nvPr/>
          </p:nvSpPr>
          <p:spPr>
            <a:xfrm>
              <a:off x="5938927" y="4669764"/>
              <a:ext cx="83858" cy="86074"/>
            </a:xfrm>
            <a:custGeom>
              <a:avLst/>
              <a:gdLst/>
              <a:ahLst/>
              <a:cxnLst/>
              <a:rect l="l" t="t" r="r" b="b"/>
              <a:pathLst>
                <a:path w="1930" h="1981" extrusionOk="0">
                  <a:moveTo>
                    <a:pt x="978" y="0"/>
                  </a:moveTo>
                  <a:cubicBezTo>
                    <a:pt x="426" y="0"/>
                    <a:pt x="0" y="451"/>
                    <a:pt x="25" y="1053"/>
                  </a:cubicBezTo>
                  <a:cubicBezTo>
                    <a:pt x="50" y="1629"/>
                    <a:pt x="476" y="1980"/>
                    <a:pt x="978" y="1980"/>
                  </a:cubicBezTo>
                  <a:cubicBezTo>
                    <a:pt x="1529" y="1980"/>
                    <a:pt x="1930" y="1504"/>
                    <a:pt x="1930" y="1003"/>
                  </a:cubicBezTo>
                  <a:cubicBezTo>
                    <a:pt x="1930" y="476"/>
                    <a:pt x="1554" y="0"/>
                    <a:pt x="978" y="0"/>
                  </a:cubicBezTo>
                  <a:close/>
                </a:path>
              </a:pathLst>
            </a:custGeom>
            <a:solidFill>
              <a:schemeClr val="dk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612" name="Google Shape;2612;p29">
              <a:extLst>
                <a:ext uri="{FF2B5EF4-FFF2-40B4-BE49-F238E27FC236}">
                  <a16:creationId xmlns:a16="http://schemas.microsoft.com/office/drawing/2014/main" id="{F40F0555-754F-8BD7-784B-160C42308BC6}"/>
                </a:ext>
              </a:extLst>
            </p:cNvPr>
            <p:cNvSpPr/>
            <p:nvPr/>
          </p:nvSpPr>
          <p:spPr>
            <a:xfrm>
              <a:off x="5565393" y="4780732"/>
              <a:ext cx="98067" cy="34977"/>
            </a:xfrm>
            <a:custGeom>
              <a:avLst/>
              <a:gdLst/>
              <a:ahLst/>
              <a:cxnLst/>
              <a:rect l="l" t="t" r="r" b="b"/>
              <a:pathLst>
                <a:path w="2257" h="805" extrusionOk="0">
                  <a:moveTo>
                    <a:pt x="1148" y="1"/>
                  </a:moveTo>
                  <a:cubicBezTo>
                    <a:pt x="1117" y="1"/>
                    <a:pt x="1085" y="1"/>
                    <a:pt x="1053" y="3"/>
                  </a:cubicBezTo>
                  <a:cubicBezTo>
                    <a:pt x="452" y="53"/>
                    <a:pt x="1" y="228"/>
                    <a:pt x="26" y="479"/>
                  </a:cubicBezTo>
                  <a:cubicBezTo>
                    <a:pt x="51" y="729"/>
                    <a:pt x="702" y="805"/>
                    <a:pt x="1128" y="805"/>
                  </a:cubicBezTo>
                  <a:cubicBezTo>
                    <a:pt x="1555" y="805"/>
                    <a:pt x="2256" y="679"/>
                    <a:pt x="2206" y="429"/>
                  </a:cubicBezTo>
                  <a:cubicBezTo>
                    <a:pt x="2135" y="215"/>
                    <a:pt x="1725" y="1"/>
                    <a:pt x="1148" y="1"/>
                  </a:cubicBezTo>
                  <a:close/>
                </a:path>
              </a:pathLst>
            </a:custGeom>
            <a:solidFill>
              <a:schemeClr val="accent3"/>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613" name="Google Shape;2613;p29">
              <a:extLst>
                <a:ext uri="{FF2B5EF4-FFF2-40B4-BE49-F238E27FC236}">
                  <a16:creationId xmlns:a16="http://schemas.microsoft.com/office/drawing/2014/main" id="{9CA83421-EE2B-E00A-38AC-8935573EDB2A}"/>
                </a:ext>
              </a:extLst>
            </p:cNvPr>
            <p:cNvSpPr/>
            <p:nvPr/>
          </p:nvSpPr>
          <p:spPr>
            <a:xfrm>
              <a:off x="5965040" y="4780732"/>
              <a:ext cx="98067" cy="34977"/>
            </a:xfrm>
            <a:custGeom>
              <a:avLst/>
              <a:gdLst/>
              <a:ahLst/>
              <a:cxnLst/>
              <a:rect l="l" t="t" r="r" b="b"/>
              <a:pathLst>
                <a:path w="2257" h="805" extrusionOk="0">
                  <a:moveTo>
                    <a:pt x="1123" y="1"/>
                  </a:moveTo>
                  <a:cubicBezTo>
                    <a:pt x="1092" y="1"/>
                    <a:pt x="1060" y="1"/>
                    <a:pt x="1028" y="3"/>
                  </a:cubicBezTo>
                  <a:cubicBezTo>
                    <a:pt x="427" y="53"/>
                    <a:pt x="1" y="228"/>
                    <a:pt x="26" y="479"/>
                  </a:cubicBezTo>
                  <a:cubicBezTo>
                    <a:pt x="51" y="729"/>
                    <a:pt x="702" y="805"/>
                    <a:pt x="1128" y="805"/>
                  </a:cubicBezTo>
                  <a:cubicBezTo>
                    <a:pt x="1555" y="805"/>
                    <a:pt x="2256" y="679"/>
                    <a:pt x="2181" y="429"/>
                  </a:cubicBezTo>
                  <a:cubicBezTo>
                    <a:pt x="2134" y="215"/>
                    <a:pt x="1703" y="1"/>
                    <a:pt x="1123" y="1"/>
                  </a:cubicBezTo>
                  <a:close/>
                </a:path>
              </a:pathLst>
            </a:custGeom>
            <a:solidFill>
              <a:schemeClr val="accent3"/>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614" name="Google Shape;2614;p29">
              <a:extLst>
                <a:ext uri="{FF2B5EF4-FFF2-40B4-BE49-F238E27FC236}">
                  <a16:creationId xmlns:a16="http://schemas.microsoft.com/office/drawing/2014/main" id="{94999643-EC5A-1830-E855-746BEB79D3B6}"/>
                </a:ext>
              </a:extLst>
            </p:cNvPr>
            <p:cNvSpPr/>
            <p:nvPr/>
          </p:nvSpPr>
          <p:spPr>
            <a:xfrm>
              <a:off x="5733108" y="4684189"/>
              <a:ext cx="157680" cy="68477"/>
            </a:xfrm>
            <a:custGeom>
              <a:avLst/>
              <a:gdLst/>
              <a:ahLst/>
              <a:cxnLst/>
              <a:rect l="l" t="t" r="r" b="b"/>
              <a:pathLst>
                <a:path w="3629" h="1576" extrusionOk="0">
                  <a:moveTo>
                    <a:pt x="718" y="1"/>
                  </a:moveTo>
                  <a:cubicBezTo>
                    <a:pt x="501" y="1"/>
                    <a:pt x="319" y="59"/>
                    <a:pt x="226" y="245"/>
                  </a:cubicBezTo>
                  <a:cubicBezTo>
                    <a:pt x="0" y="696"/>
                    <a:pt x="602" y="1498"/>
                    <a:pt x="1780" y="1573"/>
                  </a:cubicBezTo>
                  <a:cubicBezTo>
                    <a:pt x="1817" y="1575"/>
                    <a:pt x="1854" y="1575"/>
                    <a:pt x="1891" y="1575"/>
                  </a:cubicBezTo>
                  <a:cubicBezTo>
                    <a:pt x="3000" y="1575"/>
                    <a:pt x="3629" y="856"/>
                    <a:pt x="3459" y="395"/>
                  </a:cubicBezTo>
                  <a:cubicBezTo>
                    <a:pt x="3368" y="156"/>
                    <a:pt x="3126" y="93"/>
                    <a:pt x="2845" y="93"/>
                  </a:cubicBezTo>
                  <a:cubicBezTo>
                    <a:pt x="2532" y="93"/>
                    <a:pt x="2169" y="171"/>
                    <a:pt x="1911" y="171"/>
                  </a:cubicBezTo>
                  <a:cubicBezTo>
                    <a:pt x="1892" y="171"/>
                    <a:pt x="1873" y="170"/>
                    <a:pt x="1855" y="170"/>
                  </a:cubicBezTo>
                  <a:cubicBezTo>
                    <a:pt x="1555" y="170"/>
                    <a:pt x="1086" y="1"/>
                    <a:pt x="718" y="1"/>
                  </a:cubicBezTo>
                  <a:close/>
                </a:path>
              </a:pathLst>
            </a:custGeom>
            <a:solidFill>
              <a:schemeClr val="dk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615" name="Google Shape;2615;p29">
              <a:extLst>
                <a:ext uri="{FF2B5EF4-FFF2-40B4-BE49-F238E27FC236}">
                  <a16:creationId xmlns:a16="http://schemas.microsoft.com/office/drawing/2014/main" id="{ABE957E4-317B-4EED-71E5-075F1EE22654}"/>
                </a:ext>
              </a:extLst>
            </p:cNvPr>
            <p:cNvSpPr/>
            <p:nvPr/>
          </p:nvSpPr>
          <p:spPr>
            <a:xfrm>
              <a:off x="5764695" y="4724075"/>
              <a:ext cx="93678" cy="28634"/>
            </a:xfrm>
            <a:custGeom>
              <a:avLst/>
              <a:gdLst/>
              <a:ahLst/>
              <a:cxnLst/>
              <a:rect l="l" t="t" r="r" b="b"/>
              <a:pathLst>
                <a:path w="2156" h="659" extrusionOk="0">
                  <a:moveTo>
                    <a:pt x="1000" y="1"/>
                  </a:moveTo>
                  <a:cubicBezTo>
                    <a:pt x="572" y="1"/>
                    <a:pt x="232" y="143"/>
                    <a:pt x="0" y="329"/>
                  </a:cubicBezTo>
                  <a:cubicBezTo>
                    <a:pt x="276" y="505"/>
                    <a:pt x="627" y="630"/>
                    <a:pt x="1053" y="655"/>
                  </a:cubicBezTo>
                  <a:cubicBezTo>
                    <a:pt x="1099" y="658"/>
                    <a:pt x="1145" y="659"/>
                    <a:pt x="1190" y="659"/>
                  </a:cubicBezTo>
                  <a:cubicBezTo>
                    <a:pt x="1580" y="659"/>
                    <a:pt x="1908" y="564"/>
                    <a:pt x="2155" y="429"/>
                  </a:cubicBezTo>
                  <a:cubicBezTo>
                    <a:pt x="1905" y="204"/>
                    <a:pt x="1554" y="28"/>
                    <a:pt x="1103" y="3"/>
                  </a:cubicBezTo>
                  <a:cubicBezTo>
                    <a:pt x="1068" y="2"/>
                    <a:pt x="1034" y="1"/>
                    <a:pt x="1000" y="1"/>
                  </a:cubicBezTo>
                  <a:close/>
                </a:path>
              </a:pathLst>
            </a:custGeom>
            <a:solidFill>
              <a:schemeClr val="accent3"/>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grpSp>
      <p:grpSp>
        <p:nvGrpSpPr>
          <p:cNvPr id="28" name="Group 27">
            <a:extLst>
              <a:ext uri="{FF2B5EF4-FFF2-40B4-BE49-F238E27FC236}">
                <a16:creationId xmlns:a16="http://schemas.microsoft.com/office/drawing/2014/main" id="{73D90AC4-C323-3E8B-D717-185CC5DE1478}"/>
              </a:ext>
            </a:extLst>
          </p:cNvPr>
          <p:cNvGrpSpPr/>
          <p:nvPr/>
        </p:nvGrpSpPr>
        <p:grpSpPr>
          <a:xfrm>
            <a:off x="3126423" y="576039"/>
            <a:ext cx="7144436" cy="1737586"/>
            <a:chOff x="2505740" y="798716"/>
            <a:chExt cx="7878725" cy="1916171"/>
          </a:xfrm>
        </p:grpSpPr>
        <p:grpSp>
          <p:nvGrpSpPr>
            <p:cNvPr id="29" name="组合 31">
              <a:extLst>
                <a:ext uri="{FF2B5EF4-FFF2-40B4-BE49-F238E27FC236}">
                  <a16:creationId xmlns:a16="http://schemas.microsoft.com/office/drawing/2014/main" id="{8034F3DF-E2B1-C5E7-CA5C-5EEB74804E46}"/>
                </a:ext>
              </a:extLst>
            </p:cNvPr>
            <p:cNvGrpSpPr/>
            <p:nvPr/>
          </p:nvGrpSpPr>
          <p:grpSpPr>
            <a:xfrm>
              <a:off x="2505740" y="798716"/>
              <a:ext cx="7878725" cy="1916171"/>
              <a:chOff x="1262829" y="3273981"/>
              <a:chExt cx="3732505" cy="1136153"/>
            </a:xfrm>
            <a:effectLst>
              <a:outerShdw blurRad="254000" sx="102000" sy="102000" algn="ctr" rotWithShape="0">
                <a:prstClr val="black">
                  <a:alpha val="25000"/>
                </a:prstClr>
              </a:outerShdw>
            </a:effectLst>
          </p:grpSpPr>
          <p:sp>
            <p:nvSpPr>
              <p:cNvPr id="31" name="圆角矩形 32">
                <a:extLst>
                  <a:ext uri="{FF2B5EF4-FFF2-40B4-BE49-F238E27FC236}">
                    <a16:creationId xmlns:a16="http://schemas.microsoft.com/office/drawing/2014/main" id="{D9BF92C1-1554-01D9-D85B-A55B3BBA46D0}"/>
                  </a:ext>
                </a:extLst>
              </p:cNvPr>
              <p:cNvSpPr/>
              <p:nvPr/>
            </p:nvSpPr>
            <p:spPr>
              <a:xfrm>
                <a:off x="1262829" y="3273981"/>
                <a:ext cx="373250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9178">
                  <a:defRPr/>
                </a:pPr>
                <a:endParaRPr lang="zh-CN" altLang="en-US" sz="1632" dirty="0">
                  <a:solidFill>
                    <a:prstClr val="white"/>
                  </a:solidFill>
                  <a:latin typeface="Arial"/>
                  <a:ea typeface="思源黑体 CN"/>
                  <a:sym typeface="Arial" panose="020B0604020202020204"/>
                </a:endParaRPr>
              </a:p>
            </p:txBody>
          </p:sp>
          <p:sp>
            <p:nvSpPr>
              <p:cNvPr id="32" name="圆角矩形 33">
                <a:extLst>
                  <a:ext uri="{FF2B5EF4-FFF2-40B4-BE49-F238E27FC236}">
                    <a16:creationId xmlns:a16="http://schemas.microsoft.com/office/drawing/2014/main" id="{F359513C-5CB9-C419-CF30-B897474DBAA1}"/>
                  </a:ext>
                </a:extLst>
              </p:cNvPr>
              <p:cNvSpPr/>
              <p:nvPr/>
            </p:nvSpPr>
            <p:spPr>
              <a:xfrm>
                <a:off x="1354876" y="3412797"/>
                <a:ext cx="3548412"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9178">
                  <a:defRPr/>
                </a:pPr>
                <a:endParaRPr lang="zh-CN" altLang="en-US" sz="1632">
                  <a:solidFill>
                    <a:prstClr val="white"/>
                  </a:solidFill>
                  <a:latin typeface="Arial"/>
                  <a:ea typeface="思源黑体 CN"/>
                  <a:sym typeface="Arial" panose="020B0604020202020204"/>
                </a:endParaRPr>
              </a:p>
            </p:txBody>
          </p:sp>
        </p:grpSp>
        <p:sp>
          <p:nvSpPr>
            <p:cNvPr id="30" name="TextBox 29">
              <a:extLst>
                <a:ext uri="{FF2B5EF4-FFF2-40B4-BE49-F238E27FC236}">
                  <a16:creationId xmlns:a16="http://schemas.microsoft.com/office/drawing/2014/main" id="{BBC3408D-E82D-9432-A087-25B22106E135}"/>
                </a:ext>
              </a:extLst>
            </p:cNvPr>
            <p:cNvSpPr txBox="1"/>
            <p:nvPr/>
          </p:nvSpPr>
          <p:spPr>
            <a:xfrm>
              <a:off x="3049386" y="1156638"/>
              <a:ext cx="6636874" cy="1209711"/>
            </a:xfrm>
            <a:prstGeom prst="rect">
              <a:avLst/>
            </a:prstGeom>
            <a:noFill/>
          </p:spPr>
          <p:txBody>
            <a:bodyPr wrap="square">
              <a:spAutoFit/>
            </a:bodyPr>
            <a:lstStyle/>
            <a:p>
              <a:pPr algn="ctr" defTabSz="829178">
                <a:buClr>
                  <a:srgbClr val="000000"/>
                </a:buClr>
              </a:pPr>
              <a:r>
                <a:rPr lang="en-US" sz="3264" b="1" kern="0" dirty="0" err="1">
                  <a:solidFill>
                    <a:srgbClr val="127366"/>
                  </a:solidFill>
                  <a:latin typeface="Cambria" panose="02040503050406030204" pitchFamily="18" charset="0"/>
                  <a:cs typeface="Arial" panose="020B0604020202020204"/>
                  <a:sym typeface="Arial" panose="020B0604020202020204"/>
                </a:rPr>
                <a:t>Vẻ</a:t>
              </a:r>
              <a:r>
                <a:rPr lang="en-US" sz="3264" b="1" kern="0" dirty="0">
                  <a:solidFill>
                    <a:srgbClr val="127366"/>
                  </a:solidFill>
                  <a:latin typeface="Cambria" panose="02040503050406030204" pitchFamily="18" charset="0"/>
                  <a:cs typeface="Arial" panose="020B0604020202020204"/>
                  <a:sym typeface="Arial" panose="020B0604020202020204"/>
                </a:rPr>
                <a:t> </a:t>
              </a:r>
              <a:r>
                <a:rPr lang="en-US" sz="3264" b="1" kern="0" dirty="0" err="1">
                  <a:solidFill>
                    <a:srgbClr val="127366"/>
                  </a:solidFill>
                  <a:latin typeface="Cambria" panose="02040503050406030204" pitchFamily="18" charset="0"/>
                  <a:cs typeface="Arial" panose="020B0604020202020204"/>
                  <a:sym typeface="Arial" panose="020B0604020202020204"/>
                </a:rPr>
                <a:t>đẹp</a:t>
              </a:r>
              <a:r>
                <a:rPr lang="en-US" sz="3264" b="1" kern="0" dirty="0">
                  <a:solidFill>
                    <a:srgbClr val="127366"/>
                  </a:solidFill>
                  <a:latin typeface="Cambria" panose="02040503050406030204" pitchFamily="18" charset="0"/>
                  <a:cs typeface="Arial" panose="020B0604020202020204"/>
                  <a:sym typeface="Arial" panose="020B0604020202020204"/>
                </a:rPr>
                <a:t> </a:t>
              </a:r>
              <a:r>
                <a:rPr lang="en-US" sz="3264" b="1" kern="0" dirty="0" err="1">
                  <a:solidFill>
                    <a:srgbClr val="127366"/>
                  </a:solidFill>
                  <a:latin typeface="Cambria" panose="02040503050406030204" pitchFamily="18" charset="0"/>
                  <a:cs typeface="Arial" panose="020B0604020202020204"/>
                  <a:sym typeface="Arial" panose="020B0604020202020204"/>
                </a:rPr>
                <a:t>của</a:t>
              </a:r>
              <a:r>
                <a:rPr lang="en-US" sz="3264" b="1" kern="0" dirty="0">
                  <a:solidFill>
                    <a:srgbClr val="127366"/>
                  </a:solidFill>
                  <a:latin typeface="Cambria" panose="02040503050406030204" pitchFamily="18" charset="0"/>
                  <a:cs typeface="Arial" panose="020B0604020202020204"/>
                  <a:sym typeface="Arial" panose="020B0604020202020204"/>
                </a:rPr>
                <a:t> </a:t>
              </a:r>
              <a:r>
                <a:rPr lang="en-US" sz="3264" b="1" kern="0" dirty="0" err="1">
                  <a:solidFill>
                    <a:srgbClr val="127366"/>
                  </a:solidFill>
                  <a:latin typeface="Cambria" panose="02040503050406030204" pitchFamily="18" charset="0"/>
                  <a:cs typeface="Arial" panose="020B0604020202020204"/>
                  <a:sym typeface="Arial" panose="020B0604020202020204"/>
                </a:rPr>
                <a:t>những</a:t>
              </a:r>
              <a:r>
                <a:rPr lang="en-US" sz="3264" b="1" kern="0" dirty="0">
                  <a:solidFill>
                    <a:srgbClr val="127366"/>
                  </a:solidFill>
                  <a:latin typeface="Cambria" panose="02040503050406030204" pitchFamily="18" charset="0"/>
                  <a:cs typeface="Arial" panose="020B0604020202020204"/>
                  <a:sym typeface="Arial" panose="020B0604020202020204"/>
                </a:rPr>
                <a:t> </a:t>
              </a:r>
              <a:r>
                <a:rPr lang="en-US" sz="3264" b="1" kern="0" dirty="0" err="1">
                  <a:solidFill>
                    <a:srgbClr val="127366"/>
                  </a:solidFill>
                  <a:latin typeface="Cambria" panose="02040503050406030204" pitchFamily="18" charset="0"/>
                  <a:cs typeface="Arial" panose="020B0604020202020204"/>
                  <a:sym typeface="Arial" panose="020B0604020202020204"/>
                </a:rPr>
                <a:t>loài</a:t>
              </a:r>
              <a:r>
                <a:rPr lang="en-US" sz="3264" b="1" kern="0" dirty="0">
                  <a:solidFill>
                    <a:srgbClr val="127366"/>
                  </a:solidFill>
                  <a:latin typeface="Cambria" panose="02040503050406030204" pitchFamily="18" charset="0"/>
                  <a:cs typeface="Arial" panose="020B0604020202020204"/>
                  <a:sym typeface="Arial" panose="020B0604020202020204"/>
                </a:rPr>
                <a:t> </a:t>
              </a:r>
              <a:r>
                <a:rPr lang="en-US" sz="3264" b="1" kern="0" dirty="0" err="1">
                  <a:solidFill>
                    <a:srgbClr val="127366"/>
                  </a:solidFill>
                  <a:latin typeface="Cambria" panose="02040503050406030204" pitchFamily="18" charset="0"/>
                  <a:cs typeface="Arial" panose="020B0604020202020204"/>
                  <a:sym typeface="Arial" panose="020B0604020202020204"/>
                </a:rPr>
                <a:t>cá</a:t>
              </a:r>
              <a:r>
                <a:rPr lang="en-US" sz="3264" b="1" kern="0" dirty="0">
                  <a:solidFill>
                    <a:srgbClr val="127366"/>
                  </a:solidFill>
                  <a:latin typeface="Cambria" panose="02040503050406030204" pitchFamily="18" charset="0"/>
                  <a:cs typeface="Arial" panose="020B0604020202020204"/>
                  <a:sym typeface="Arial" panose="020B0604020202020204"/>
                </a:rPr>
                <a:t> </a:t>
              </a:r>
              <a:r>
                <a:rPr lang="en-US" sz="3264" b="1" kern="0" dirty="0" err="1">
                  <a:solidFill>
                    <a:srgbClr val="127366"/>
                  </a:solidFill>
                  <a:latin typeface="Cambria" panose="02040503050406030204" pitchFamily="18" charset="0"/>
                  <a:cs typeface="Arial" panose="020B0604020202020204"/>
                  <a:sym typeface="Arial" panose="020B0604020202020204"/>
                </a:rPr>
                <a:t>được</a:t>
              </a:r>
              <a:r>
                <a:rPr lang="en-US" sz="3264" b="1" kern="0" dirty="0">
                  <a:solidFill>
                    <a:srgbClr val="127366"/>
                  </a:solidFill>
                  <a:latin typeface="Cambria" panose="02040503050406030204" pitchFamily="18" charset="0"/>
                  <a:cs typeface="Arial" panose="020B0604020202020204"/>
                  <a:sym typeface="Arial" panose="020B0604020202020204"/>
                </a:rPr>
                <a:t> </a:t>
              </a:r>
              <a:r>
                <a:rPr lang="en-US" sz="3264" b="1" kern="0" dirty="0" err="1">
                  <a:solidFill>
                    <a:srgbClr val="127366"/>
                  </a:solidFill>
                  <a:latin typeface="Cambria" panose="02040503050406030204" pitchFamily="18" charset="0"/>
                  <a:cs typeface="Arial" panose="020B0604020202020204"/>
                  <a:sym typeface="Arial" panose="020B0604020202020204"/>
                </a:rPr>
                <a:t>miêu</a:t>
              </a:r>
              <a:r>
                <a:rPr lang="en-US" sz="3264" b="1" kern="0" dirty="0">
                  <a:solidFill>
                    <a:srgbClr val="127366"/>
                  </a:solidFill>
                  <a:latin typeface="Cambria" panose="02040503050406030204" pitchFamily="18" charset="0"/>
                  <a:cs typeface="Arial" panose="020B0604020202020204"/>
                  <a:sym typeface="Arial" panose="020B0604020202020204"/>
                </a:rPr>
                <a:t> </a:t>
              </a:r>
              <a:r>
                <a:rPr lang="en-US" sz="3264" b="1" kern="0" dirty="0" err="1">
                  <a:solidFill>
                    <a:srgbClr val="127366"/>
                  </a:solidFill>
                  <a:latin typeface="Cambria" panose="02040503050406030204" pitchFamily="18" charset="0"/>
                  <a:cs typeface="Arial" panose="020B0604020202020204"/>
                  <a:sym typeface="Arial" panose="020B0604020202020204"/>
                </a:rPr>
                <a:t>tả</a:t>
              </a:r>
              <a:r>
                <a:rPr lang="en-US" sz="3264" b="1" kern="0" dirty="0">
                  <a:solidFill>
                    <a:srgbClr val="127366"/>
                  </a:solidFill>
                  <a:latin typeface="Cambria" panose="02040503050406030204" pitchFamily="18" charset="0"/>
                  <a:cs typeface="Arial" panose="020B0604020202020204"/>
                  <a:sym typeface="Arial" panose="020B0604020202020204"/>
                </a:rPr>
                <a:t> </a:t>
              </a:r>
              <a:r>
                <a:rPr lang="en-US" sz="3264" b="1" kern="0" dirty="0" err="1">
                  <a:solidFill>
                    <a:srgbClr val="127366"/>
                  </a:solidFill>
                  <a:latin typeface="Cambria" panose="02040503050406030204" pitchFamily="18" charset="0"/>
                  <a:cs typeface="Arial" panose="020B0604020202020204"/>
                  <a:sym typeface="Arial" panose="020B0604020202020204"/>
                </a:rPr>
                <a:t>như</a:t>
              </a:r>
              <a:r>
                <a:rPr lang="en-US" sz="3264" b="1" kern="0" dirty="0">
                  <a:solidFill>
                    <a:srgbClr val="127366"/>
                  </a:solidFill>
                  <a:latin typeface="Cambria" panose="02040503050406030204" pitchFamily="18" charset="0"/>
                  <a:cs typeface="Arial" panose="020B0604020202020204"/>
                  <a:sym typeface="Arial" panose="020B0604020202020204"/>
                </a:rPr>
                <a:t> </a:t>
              </a:r>
              <a:r>
                <a:rPr lang="en-US" sz="3264" b="1" kern="0" dirty="0" err="1">
                  <a:solidFill>
                    <a:srgbClr val="127366"/>
                  </a:solidFill>
                  <a:latin typeface="Cambria" panose="02040503050406030204" pitchFamily="18" charset="0"/>
                  <a:cs typeface="Arial" panose="020B0604020202020204"/>
                  <a:sym typeface="Arial" panose="020B0604020202020204"/>
                </a:rPr>
                <a:t>thế</a:t>
              </a:r>
              <a:r>
                <a:rPr lang="en-US" sz="3264" b="1" kern="0" dirty="0">
                  <a:solidFill>
                    <a:srgbClr val="127366"/>
                  </a:solidFill>
                  <a:latin typeface="Cambria" panose="02040503050406030204" pitchFamily="18" charset="0"/>
                  <a:cs typeface="Arial" panose="020B0604020202020204"/>
                  <a:sym typeface="Arial" panose="020B0604020202020204"/>
                </a:rPr>
                <a:t> </a:t>
              </a:r>
              <a:r>
                <a:rPr lang="en-US" sz="3264" b="1" kern="0" dirty="0" err="1">
                  <a:solidFill>
                    <a:srgbClr val="127366"/>
                  </a:solidFill>
                  <a:latin typeface="Cambria" panose="02040503050406030204" pitchFamily="18" charset="0"/>
                  <a:cs typeface="Arial" panose="020B0604020202020204"/>
                  <a:sym typeface="Arial" panose="020B0604020202020204"/>
                </a:rPr>
                <a:t>nào</a:t>
              </a:r>
              <a:r>
                <a:rPr lang="en-US" sz="3264" b="1" kern="0" dirty="0">
                  <a:solidFill>
                    <a:srgbClr val="127366"/>
                  </a:solidFill>
                  <a:latin typeface="Cambria" panose="02040503050406030204" pitchFamily="18" charset="0"/>
                  <a:cs typeface="Arial" panose="020B0604020202020204"/>
                  <a:sym typeface="Arial" panose="020B0604020202020204"/>
                </a:rPr>
                <a:t>?</a:t>
              </a:r>
            </a:p>
          </p:txBody>
        </p:sp>
      </p:grpSp>
      <p:sp>
        <p:nvSpPr>
          <p:cNvPr id="33" name="TextBox 32">
            <a:extLst>
              <a:ext uri="{FF2B5EF4-FFF2-40B4-BE49-F238E27FC236}">
                <a16:creationId xmlns:a16="http://schemas.microsoft.com/office/drawing/2014/main" id="{C5193772-7CDA-1155-47E3-EDBEE817242F}"/>
              </a:ext>
            </a:extLst>
          </p:cNvPr>
          <p:cNvSpPr txBox="1"/>
          <p:nvPr/>
        </p:nvSpPr>
        <p:spPr>
          <a:xfrm>
            <a:off x="1162267" y="2693418"/>
            <a:ext cx="10126854" cy="1096967"/>
          </a:xfrm>
          <a:prstGeom prst="rect">
            <a:avLst/>
          </a:prstGeom>
          <a:noFill/>
        </p:spPr>
        <p:txBody>
          <a:bodyPr wrap="square">
            <a:spAutoFit/>
          </a:bodyPr>
          <a:lstStyle/>
          <a:p>
            <a:pPr algn="just" defTabSz="829178">
              <a:buClr>
                <a:srgbClr val="000000"/>
              </a:buClr>
            </a:pPr>
            <a:r>
              <a:rPr lang="en-US" sz="3264" b="1" kern="0" dirty="0" err="1">
                <a:solidFill>
                  <a:srgbClr val="1A3F52"/>
                </a:solidFill>
                <a:latin typeface="Cambria" panose="02040503050406030204" pitchFamily="18" charset="0"/>
                <a:cs typeface="Arial" panose="020B0604020202020204"/>
                <a:sym typeface="Arial" panose="020B0604020202020204"/>
              </a:rPr>
              <a:t>Những</a:t>
            </a:r>
            <a:r>
              <a:rPr lang="en-US" sz="3264" b="1" kern="0" dirty="0">
                <a:solidFill>
                  <a:srgbClr val="1A3F52"/>
                </a:solidFill>
                <a:latin typeface="Cambria" panose="02040503050406030204" pitchFamily="18" charset="0"/>
                <a:cs typeface="Arial" panose="020B0604020202020204"/>
                <a:sym typeface="Arial" panose="020B0604020202020204"/>
              </a:rPr>
              <a:t> </a:t>
            </a:r>
            <a:r>
              <a:rPr lang="en-US" sz="3264" b="1" kern="0" dirty="0" err="1">
                <a:solidFill>
                  <a:srgbClr val="1A3F52"/>
                </a:solidFill>
                <a:latin typeface="Cambria" panose="02040503050406030204" pitchFamily="18" charset="0"/>
                <a:cs typeface="Arial" panose="020B0604020202020204"/>
                <a:sym typeface="Arial" panose="020B0604020202020204"/>
              </a:rPr>
              <a:t>loài</a:t>
            </a:r>
            <a:r>
              <a:rPr lang="en-US" sz="3264" b="1" kern="0" dirty="0">
                <a:solidFill>
                  <a:srgbClr val="1A3F52"/>
                </a:solidFill>
                <a:latin typeface="Cambria" panose="02040503050406030204" pitchFamily="18" charset="0"/>
                <a:cs typeface="Arial" panose="020B0604020202020204"/>
                <a:sym typeface="Arial" panose="020B0604020202020204"/>
              </a:rPr>
              <a:t> </a:t>
            </a:r>
            <a:r>
              <a:rPr lang="en-US" sz="3264" b="1" kern="0" dirty="0" err="1">
                <a:solidFill>
                  <a:srgbClr val="1A3F52"/>
                </a:solidFill>
                <a:latin typeface="Cambria" panose="02040503050406030204" pitchFamily="18" charset="0"/>
                <a:cs typeface="Arial" panose="020B0604020202020204"/>
                <a:sym typeface="Arial" panose="020B0604020202020204"/>
              </a:rPr>
              <a:t>cá</a:t>
            </a:r>
            <a:r>
              <a:rPr lang="en-US" sz="3264" b="1" kern="0" dirty="0">
                <a:solidFill>
                  <a:srgbClr val="1A3F52"/>
                </a:solidFill>
                <a:latin typeface="Cambria" panose="02040503050406030204" pitchFamily="18" charset="0"/>
                <a:cs typeface="Arial" panose="020B0604020202020204"/>
                <a:sym typeface="Arial" panose="020B0604020202020204"/>
              </a:rPr>
              <a:t> </a:t>
            </a:r>
            <a:r>
              <a:rPr lang="en-US" sz="3264" b="1" kern="0" dirty="0" err="1">
                <a:solidFill>
                  <a:srgbClr val="1A3F52"/>
                </a:solidFill>
                <a:latin typeface="Cambria" panose="02040503050406030204" pitchFamily="18" charset="0"/>
                <a:cs typeface="Arial" panose="020B0604020202020204"/>
                <a:sym typeface="Arial" panose="020B0604020202020204"/>
              </a:rPr>
              <a:t>được</a:t>
            </a:r>
            <a:r>
              <a:rPr lang="en-US" sz="3264" b="1" kern="0" dirty="0">
                <a:solidFill>
                  <a:srgbClr val="1A3F52"/>
                </a:solidFill>
                <a:latin typeface="Cambria" panose="02040503050406030204" pitchFamily="18" charset="0"/>
                <a:cs typeface="Arial" panose="020B0604020202020204"/>
                <a:sym typeface="Arial" panose="020B0604020202020204"/>
              </a:rPr>
              <a:t> </a:t>
            </a:r>
            <a:r>
              <a:rPr lang="en-US" sz="3264" b="1" kern="0" dirty="0" err="1">
                <a:solidFill>
                  <a:srgbClr val="1A3F52"/>
                </a:solidFill>
                <a:latin typeface="Cambria" panose="02040503050406030204" pitchFamily="18" charset="0"/>
                <a:cs typeface="Arial" panose="020B0604020202020204"/>
                <a:sym typeface="Arial" panose="020B0604020202020204"/>
              </a:rPr>
              <a:t>miêu</a:t>
            </a:r>
            <a:r>
              <a:rPr lang="en-US" sz="3264" b="1" kern="0" dirty="0">
                <a:solidFill>
                  <a:srgbClr val="1A3F52"/>
                </a:solidFill>
                <a:latin typeface="Cambria" panose="02040503050406030204" pitchFamily="18" charset="0"/>
                <a:cs typeface="Arial" panose="020B0604020202020204"/>
                <a:sym typeface="Arial" panose="020B0604020202020204"/>
              </a:rPr>
              <a:t> </a:t>
            </a:r>
            <a:r>
              <a:rPr lang="en-US" sz="3264" b="1" kern="0" dirty="0" err="1">
                <a:solidFill>
                  <a:srgbClr val="1A3F52"/>
                </a:solidFill>
                <a:latin typeface="Cambria" panose="02040503050406030204" pitchFamily="18" charset="0"/>
                <a:cs typeface="Arial" panose="020B0604020202020204"/>
                <a:sym typeface="Arial" panose="020B0604020202020204"/>
              </a:rPr>
              <a:t>tả</a:t>
            </a:r>
            <a:r>
              <a:rPr lang="en-US" sz="3264" b="1" kern="0" dirty="0">
                <a:solidFill>
                  <a:srgbClr val="1A3F52"/>
                </a:solidFill>
                <a:latin typeface="Cambria" panose="02040503050406030204" pitchFamily="18" charset="0"/>
                <a:cs typeface="Arial" panose="020B0604020202020204"/>
                <a:sym typeface="Arial" panose="020B0604020202020204"/>
              </a:rPr>
              <a:t> </a:t>
            </a:r>
            <a:r>
              <a:rPr lang="en-US" sz="3264" b="1" kern="0" dirty="0" err="1">
                <a:solidFill>
                  <a:srgbClr val="1A3F52"/>
                </a:solidFill>
                <a:latin typeface="Cambria" panose="02040503050406030204" pitchFamily="18" charset="0"/>
                <a:cs typeface="Arial" panose="020B0604020202020204"/>
                <a:sym typeface="Arial" panose="020B0604020202020204"/>
              </a:rPr>
              <a:t>là</a:t>
            </a:r>
            <a:r>
              <a:rPr lang="en-US" sz="3264" b="1" kern="0" dirty="0">
                <a:solidFill>
                  <a:srgbClr val="1A3F52"/>
                </a:solidFill>
                <a:latin typeface="Cambria" panose="02040503050406030204" pitchFamily="18" charset="0"/>
                <a:cs typeface="Arial" panose="020B0604020202020204"/>
                <a:sym typeface="Arial" panose="020B0604020202020204"/>
              </a:rPr>
              <a:t> </a:t>
            </a:r>
            <a:r>
              <a:rPr lang="en-US" sz="3264" b="1" kern="0" dirty="0" err="1">
                <a:solidFill>
                  <a:srgbClr val="1A3F52"/>
                </a:solidFill>
                <a:latin typeface="Cambria" panose="02040503050406030204" pitchFamily="18" charset="0"/>
                <a:cs typeface="Arial" panose="020B0604020202020204"/>
                <a:sym typeface="Arial" panose="020B0604020202020204"/>
              </a:rPr>
              <a:t>đẹp</a:t>
            </a:r>
            <a:r>
              <a:rPr lang="en-US" sz="3264" b="1" kern="0" dirty="0">
                <a:solidFill>
                  <a:srgbClr val="1A3F52"/>
                </a:solidFill>
                <a:latin typeface="Cambria" panose="02040503050406030204" pitchFamily="18" charset="0"/>
                <a:cs typeface="Arial" panose="020B0604020202020204"/>
                <a:sym typeface="Arial" panose="020B0604020202020204"/>
              </a:rPr>
              <a:t> </a:t>
            </a:r>
            <a:r>
              <a:rPr lang="en-US" sz="3264" b="1" kern="0" dirty="0" err="1">
                <a:solidFill>
                  <a:srgbClr val="1A3F52"/>
                </a:solidFill>
                <a:latin typeface="Cambria" panose="02040503050406030204" pitchFamily="18" charset="0"/>
                <a:cs typeface="Arial" panose="020B0604020202020204"/>
                <a:sym typeface="Arial" panose="020B0604020202020204"/>
              </a:rPr>
              <a:t>rực</a:t>
            </a:r>
            <a:r>
              <a:rPr lang="en-US" sz="3264" b="1" kern="0" dirty="0">
                <a:solidFill>
                  <a:srgbClr val="1A3F52"/>
                </a:solidFill>
                <a:latin typeface="Cambria" panose="02040503050406030204" pitchFamily="18" charset="0"/>
                <a:cs typeface="Arial" panose="020B0604020202020204"/>
                <a:sym typeface="Arial" panose="020B0604020202020204"/>
              </a:rPr>
              <a:t> </a:t>
            </a:r>
            <a:r>
              <a:rPr lang="en-US" sz="3264" b="1" kern="0" dirty="0" err="1">
                <a:solidFill>
                  <a:srgbClr val="1A3F52"/>
                </a:solidFill>
                <a:latin typeface="Cambria" panose="02040503050406030204" pitchFamily="18" charset="0"/>
                <a:cs typeface="Arial" panose="020B0604020202020204"/>
                <a:sym typeface="Arial" panose="020B0604020202020204"/>
              </a:rPr>
              <a:t>rỡ</a:t>
            </a:r>
            <a:r>
              <a:rPr lang="en-US" sz="3264" b="1" kern="0" dirty="0">
                <a:solidFill>
                  <a:srgbClr val="1A3F52"/>
                </a:solidFill>
                <a:latin typeface="Cambria" panose="02040503050406030204" pitchFamily="18" charset="0"/>
                <a:cs typeface="Arial" panose="020B0604020202020204"/>
                <a:sym typeface="Arial" panose="020B0604020202020204"/>
              </a:rPr>
              <a:t>, </a:t>
            </a:r>
            <a:r>
              <a:rPr lang="en-US" sz="3264" b="1" kern="0" dirty="0" err="1">
                <a:solidFill>
                  <a:srgbClr val="1A3F52"/>
                </a:solidFill>
                <a:latin typeface="Cambria" panose="02040503050406030204" pitchFamily="18" charset="0"/>
                <a:cs typeface="Arial" panose="020B0604020202020204"/>
                <a:sym typeface="Arial" panose="020B0604020202020204"/>
              </a:rPr>
              <a:t>dày</a:t>
            </a:r>
            <a:r>
              <a:rPr lang="en-US" sz="3264" b="1" kern="0" dirty="0">
                <a:solidFill>
                  <a:srgbClr val="1A3F52"/>
                </a:solidFill>
                <a:latin typeface="Cambria" panose="02040503050406030204" pitchFamily="18" charset="0"/>
                <a:cs typeface="Arial" panose="020B0604020202020204"/>
                <a:sym typeface="Arial" panose="020B0604020202020204"/>
              </a:rPr>
              <a:t> </a:t>
            </a:r>
            <a:r>
              <a:rPr lang="en-US" sz="3264" b="1" kern="0" dirty="0" err="1">
                <a:solidFill>
                  <a:srgbClr val="1A3F52"/>
                </a:solidFill>
                <a:latin typeface="Cambria" panose="02040503050406030204" pitchFamily="18" charset="0"/>
                <a:cs typeface="Arial" panose="020B0604020202020204"/>
                <a:sym typeface="Arial" panose="020B0604020202020204"/>
              </a:rPr>
              <a:t>đặc</a:t>
            </a:r>
            <a:r>
              <a:rPr lang="en-US" sz="3264" b="1" kern="0" dirty="0">
                <a:solidFill>
                  <a:srgbClr val="1A3F52"/>
                </a:solidFill>
                <a:latin typeface="Cambria" panose="02040503050406030204" pitchFamily="18" charset="0"/>
                <a:cs typeface="Arial" panose="020B0604020202020204"/>
                <a:sym typeface="Arial" panose="020B0604020202020204"/>
              </a:rPr>
              <a:t> </a:t>
            </a:r>
            <a:r>
              <a:rPr lang="en-US" sz="3264" b="1" kern="0" dirty="0" err="1">
                <a:solidFill>
                  <a:srgbClr val="1A3F52"/>
                </a:solidFill>
                <a:latin typeface="Cambria" panose="02040503050406030204" pitchFamily="18" charset="0"/>
                <a:cs typeface="Arial" panose="020B0604020202020204"/>
                <a:sym typeface="Arial" panose="020B0604020202020204"/>
              </a:rPr>
              <a:t>tạo</a:t>
            </a:r>
            <a:r>
              <a:rPr lang="en-US" sz="3264" b="1" kern="0" dirty="0">
                <a:solidFill>
                  <a:srgbClr val="1A3F52"/>
                </a:solidFill>
                <a:latin typeface="Cambria" panose="02040503050406030204" pitchFamily="18" charset="0"/>
                <a:cs typeface="Arial" panose="020B0604020202020204"/>
                <a:sym typeface="Arial" panose="020B0604020202020204"/>
              </a:rPr>
              <a:t> </a:t>
            </a:r>
            <a:r>
              <a:rPr lang="en-US" sz="3264" b="1" kern="0" dirty="0" err="1">
                <a:solidFill>
                  <a:srgbClr val="1A3F52"/>
                </a:solidFill>
                <a:latin typeface="Cambria" panose="02040503050406030204" pitchFamily="18" charset="0"/>
                <a:cs typeface="Arial" panose="020B0604020202020204"/>
                <a:sym typeface="Arial" panose="020B0604020202020204"/>
              </a:rPr>
              <a:t>nên</a:t>
            </a:r>
            <a:r>
              <a:rPr lang="en-US" sz="3264" b="1" kern="0" dirty="0">
                <a:solidFill>
                  <a:srgbClr val="1A3F52"/>
                </a:solidFill>
                <a:latin typeface="Cambria" panose="02040503050406030204" pitchFamily="18" charset="0"/>
                <a:cs typeface="Arial" panose="020B0604020202020204"/>
                <a:sym typeface="Arial" panose="020B0604020202020204"/>
              </a:rPr>
              <a:t> </a:t>
            </a:r>
            <a:r>
              <a:rPr lang="en-US" sz="3264" b="1" kern="0" dirty="0" err="1">
                <a:solidFill>
                  <a:srgbClr val="1A3F52"/>
                </a:solidFill>
                <a:latin typeface="Cambria" panose="02040503050406030204" pitchFamily="18" charset="0"/>
                <a:cs typeface="Arial" panose="020B0604020202020204"/>
                <a:sym typeface="Arial" panose="020B0604020202020204"/>
              </a:rPr>
              <a:t>một</a:t>
            </a:r>
            <a:r>
              <a:rPr lang="en-US" sz="3264" b="1" kern="0" dirty="0">
                <a:solidFill>
                  <a:srgbClr val="1A3F52"/>
                </a:solidFill>
                <a:latin typeface="Cambria" panose="02040503050406030204" pitchFamily="18" charset="0"/>
                <a:cs typeface="Arial" panose="020B0604020202020204"/>
                <a:sym typeface="Arial" panose="020B0604020202020204"/>
              </a:rPr>
              <a:t> </a:t>
            </a:r>
            <a:r>
              <a:rPr lang="en-US" sz="3264" b="1" kern="0" dirty="0" err="1">
                <a:solidFill>
                  <a:srgbClr val="1A3F52"/>
                </a:solidFill>
                <a:latin typeface="Cambria" panose="02040503050406030204" pitchFamily="18" charset="0"/>
                <a:cs typeface="Arial" panose="020B0604020202020204"/>
                <a:sym typeface="Arial" panose="020B0604020202020204"/>
              </a:rPr>
              <a:t>tấm</a:t>
            </a:r>
            <a:r>
              <a:rPr lang="en-US" sz="3264" b="1" kern="0" dirty="0">
                <a:solidFill>
                  <a:srgbClr val="1A3F52"/>
                </a:solidFill>
                <a:latin typeface="Cambria" panose="02040503050406030204" pitchFamily="18" charset="0"/>
                <a:cs typeface="Arial" panose="020B0604020202020204"/>
                <a:sym typeface="Arial" panose="020B0604020202020204"/>
              </a:rPr>
              <a:t> </a:t>
            </a:r>
            <a:r>
              <a:rPr lang="en-US" sz="3264" b="1" kern="0" dirty="0" err="1">
                <a:solidFill>
                  <a:srgbClr val="1A3F52"/>
                </a:solidFill>
                <a:latin typeface="Cambria" panose="02040503050406030204" pitchFamily="18" charset="0"/>
                <a:cs typeface="Arial" panose="020B0604020202020204"/>
                <a:sym typeface="Arial" panose="020B0604020202020204"/>
              </a:rPr>
              <a:t>thảm</a:t>
            </a:r>
            <a:r>
              <a:rPr lang="en-US" sz="3264" b="1" kern="0" dirty="0">
                <a:solidFill>
                  <a:srgbClr val="1A3F52"/>
                </a:solidFill>
                <a:latin typeface="Cambria" panose="02040503050406030204" pitchFamily="18" charset="0"/>
                <a:cs typeface="Arial" panose="020B0604020202020204"/>
                <a:sym typeface="Arial" panose="020B0604020202020204"/>
              </a:rPr>
              <a:t> </a:t>
            </a:r>
            <a:r>
              <a:rPr lang="en-US" sz="3264" b="1" kern="0" dirty="0" err="1">
                <a:solidFill>
                  <a:srgbClr val="1A3F52"/>
                </a:solidFill>
                <a:latin typeface="Cambria" panose="02040503050406030204" pitchFamily="18" charset="0"/>
                <a:cs typeface="Arial" panose="020B0604020202020204"/>
                <a:sym typeface="Arial" panose="020B0604020202020204"/>
              </a:rPr>
              <a:t>hoa</a:t>
            </a:r>
            <a:r>
              <a:rPr lang="en-US" sz="3264" b="1" kern="0" dirty="0">
                <a:solidFill>
                  <a:srgbClr val="1A3F52"/>
                </a:solidFill>
                <a:latin typeface="Cambria" panose="02040503050406030204" pitchFamily="18" charset="0"/>
                <a:cs typeface="Arial" panose="020B0604020202020204"/>
                <a:sym typeface="Arial" panose="020B0604020202020204"/>
              </a:rPr>
              <a:t> di </a:t>
            </a:r>
            <a:r>
              <a:rPr lang="en-US" sz="3264" b="1" kern="0" dirty="0" err="1">
                <a:solidFill>
                  <a:srgbClr val="1A3F52"/>
                </a:solidFill>
                <a:latin typeface="Cambria" panose="02040503050406030204" pitchFamily="18" charset="0"/>
                <a:cs typeface="Arial" panose="020B0604020202020204"/>
                <a:sym typeface="Arial" panose="020B0604020202020204"/>
              </a:rPr>
              <a:t>động</a:t>
            </a:r>
            <a:r>
              <a:rPr lang="en-US" sz="3264" b="1" kern="0" dirty="0">
                <a:solidFill>
                  <a:srgbClr val="1A3F52"/>
                </a:solidFill>
                <a:latin typeface="Cambria" panose="02040503050406030204" pitchFamily="18" charset="0"/>
                <a:cs typeface="Arial" panose="020B0604020202020204"/>
                <a:sym typeface="Arial" panose="020B0604020202020204"/>
              </a:rPr>
              <a:t>.</a:t>
            </a:r>
          </a:p>
        </p:txBody>
      </p:sp>
      <p:pic>
        <p:nvPicPr>
          <p:cNvPr id="2" name="Picture 1">
            <a:extLst>
              <a:ext uri="{FF2B5EF4-FFF2-40B4-BE49-F238E27FC236}">
                <a16:creationId xmlns:a16="http://schemas.microsoft.com/office/drawing/2014/main" id="{16FB7923-301C-0436-B76C-D4AD8CBB1A7C}"/>
              </a:ext>
            </a:extLst>
          </p:cNvPr>
          <p:cNvPicPr>
            <a:picLocks noChangeAspect="1"/>
          </p:cNvPicPr>
          <p:nvPr/>
        </p:nvPicPr>
        <p:blipFill>
          <a:blip r:embed="rId3"/>
          <a:stretch>
            <a:fillRect/>
          </a:stretch>
        </p:blipFill>
        <p:spPr>
          <a:xfrm>
            <a:off x="546399" y="1050370"/>
            <a:ext cx="2681244" cy="1393141"/>
          </a:xfrm>
          <a:prstGeom prst="rect">
            <a:avLst/>
          </a:prstGeom>
        </p:spPr>
      </p:pic>
      <p:pic>
        <p:nvPicPr>
          <p:cNvPr id="5122" name="Picture 2" descr="Mê mẩn với những đàn cá đẹp long lanh của đại dương">
            <a:extLst>
              <a:ext uri="{FF2B5EF4-FFF2-40B4-BE49-F238E27FC236}">
                <a16:creationId xmlns:a16="http://schemas.microsoft.com/office/drawing/2014/main" id="{3F3135A6-2D91-A0BC-EE94-DD0CDCE464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06223" y="3910450"/>
            <a:ext cx="3725070" cy="2797189"/>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Tranh dán tường 3D dưới đáy đại dương - Tranh Cảnh biển">
            <a:extLst>
              <a:ext uri="{FF2B5EF4-FFF2-40B4-BE49-F238E27FC236}">
                <a16:creationId xmlns:a16="http://schemas.microsoft.com/office/drawing/2014/main" id="{B8A1D936-BEE6-CE56-7AF5-19ECD68E066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25694" y="3921879"/>
            <a:ext cx="5225803" cy="2837611"/>
          </a:xfrm>
          <a:prstGeom prst="rect">
            <a:avLst/>
          </a:prstGeom>
          <a:noFill/>
          <a:extLst>
            <a:ext uri="{909E8E84-426E-40DD-AFC4-6F175D3DCCD1}">
              <a14:hiddenFill xmlns:a14="http://schemas.microsoft.com/office/drawing/2010/main">
                <a:solidFill>
                  <a:srgbClr val="FFFFFF"/>
                </a:solidFill>
              </a14:hiddenFill>
            </a:ext>
          </a:extLst>
        </p:spPr>
      </p:pic>
      <p:sp>
        <p:nvSpPr>
          <p:cNvPr id="3" name="Arrow: Left 2">
            <a:hlinkClick r:id="rId6" action="ppaction://hlinksldjump"/>
            <a:extLst>
              <a:ext uri="{FF2B5EF4-FFF2-40B4-BE49-F238E27FC236}">
                <a16:creationId xmlns:a16="http://schemas.microsoft.com/office/drawing/2014/main" id="{DB7F7BC6-FBAC-2C24-C89F-9F52939A48E8}"/>
              </a:ext>
            </a:extLst>
          </p:cNvPr>
          <p:cNvSpPr/>
          <p:nvPr/>
        </p:nvSpPr>
        <p:spPr>
          <a:xfrm>
            <a:off x="261257" y="6204857"/>
            <a:ext cx="1508166" cy="653143"/>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rgbClr val="7030A0"/>
                </a:solidFill>
              </a:rPr>
              <a:t>TRỞ LẠI</a:t>
            </a:r>
          </a:p>
        </p:txBody>
      </p:sp>
    </p:spTree>
    <p:extLst>
      <p:ext uri="{BB962C8B-B14F-4D97-AF65-F5344CB8AC3E}">
        <p14:creationId xmlns:p14="http://schemas.microsoft.com/office/powerpoint/2010/main" val="881104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left)">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 calcmode="lin" valueType="num">
                                      <p:cBhvr additive="base">
                                        <p:cTn id="17" dur="500" fill="hold"/>
                                        <p:tgtEl>
                                          <p:spTgt spid="33"/>
                                        </p:tgtEl>
                                        <p:attrNameLst>
                                          <p:attrName>ppt_x</p:attrName>
                                        </p:attrNameLst>
                                      </p:cBhvr>
                                      <p:tavLst>
                                        <p:tav tm="0">
                                          <p:val>
                                            <p:strVal val="#ppt_x"/>
                                          </p:val>
                                        </p:tav>
                                        <p:tav tm="100000">
                                          <p:val>
                                            <p:strVal val="#ppt_x"/>
                                          </p:val>
                                        </p:tav>
                                      </p:tavLst>
                                    </p:anim>
                                    <p:anim calcmode="lin" valueType="num">
                                      <p:cBhvr additive="base">
                                        <p:cTn id="18"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5122"/>
                                        </p:tgtEl>
                                        <p:attrNameLst>
                                          <p:attrName>style.visibility</p:attrName>
                                        </p:attrNameLst>
                                      </p:cBhvr>
                                      <p:to>
                                        <p:strVal val="visible"/>
                                      </p:to>
                                    </p:set>
                                    <p:animEffect transition="in" filter="fade">
                                      <p:cBhvr>
                                        <p:cTn id="23" dur="1000"/>
                                        <p:tgtEl>
                                          <p:spTgt spid="5122"/>
                                        </p:tgtEl>
                                      </p:cBhvr>
                                    </p:animEffect>
                                    <p:anim calcmode="lin" valueType="num">
                                      <p:cBhvr>
                                        <p:cTn id="24" dur="1000" fill="hold"/>
                                        <p:tgtEl>
                                          <p:spTgt spid="5122"/>
                                        </p:tgtEl>
                                        <p:attrNameLst>
                                          <p:attrName>ppt_x</p:attrName>
                                        </p:attrNameLst>
                                      </p:cBhvr>
                                      <p:tavLst>
                                        <p:tav tm="0">
                                          <p:val>
                                            <p:strVal val="#ppt_x"/>
                                          </p:val>
                                        </p:tav>
                                        <p:tav tm="100000">
                                          <p:val>
                                            <p:strVal val="#ppt_x"/>
                                          </p:val>
                                        </p:tav>
                                      </p:tavLst>
                                    </p:anim>
                                    <p:anim calcmode="lin" valueType="num">
                                      <p:cBhvr>
                                        <p:cTn id="25" dur="1000" fill="hold"/>
                                        <p:tgtEl>
                                          <p:spTgt spid="5122"/>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5124"/>
                                        </p:tgtEl>
                                        <p:attrNameLst>
                                          <p:attrName>style.visibility</p:attrName>
                                        </p:attrNameLst>
                                      </p:cBhvr>
                                      <p:to>
                                        <p:strVal val="visible"/>
                                      </p:to>
                                    </p:set>
                                    <p:animEffect transition="in" filter="fade">
                                      <p:cBhvr>
                                        <p:cTn id="28" dur="1000"/>
                                        <p:tgtEl>
                                          <p:spTgt spid="5124"/>
                                        </p:tgtEl>
                                      </p:cBhvr>
                                    </p:animEffect>
                                    <p:anim calcmode="lin" valueType="num">
                                      <p:cBhvr>
                                        <p:cTn id="29" dur="1000" fill="hold"/>
                                        <p:tgtEl>
                                          <p:spTgt spid="5124"/>
                                        </p:tgtEl>
                                        <p:attrNameLst>
                                          <p:attrName>ppt_x</p:attrName>
                                        </p:attrNameLst>
                                      </p:cBhvr>
                                      <p:tavLst>
                                        <p:tav tm="0">
                                          <p:val>
                                            <p:strVal val="#ppt_x"/>
                                          </p:val>
                                        </p:tav>
                                        <p:tav tm="100000">
                                          <p:val>
                                            <p:strVal val="#ppt_x"/>
                                          </p:val>
                                        </p:tav>
                                      </p:tavLst>
                                    </p:anim>
                                    <p:anim calcmode="lin" valueType="num">
                                      <p:cBhvr>
                                        <p:cTn id="30" dur="1000" fill="hold"/>
                                        <p:tgtEl>
                                          <p:spTgt spid="51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551">
          <a:extLst>
            <a:ext uri="{FF2B5EF4-FFF2-40B4-BE49-F238E27FC236}">
              <a16:creationId xmlns:a16="http://schemas.microsoft.com/office/drawing/2014/main" id="{718CEA24-1967-DC07-7A80-E68B00DA1C06}"/>
            </a:ext>
          </a:extLst>
        </p:cNvPr>
        <p:cNvGrpSpPr/>
        <p:nvPr/>
      </p:nvGrpSpPr>
      <p:grpSpPr>
        <a:xfrm>
          <a:off x="0" y="0"/>
          <a:ext cx="0" cy="0"/>
          <a:chOff x="0" y="0"/>
          <a:chExt cx="0" cy="0"/>
        </a:xfrm>
      </p:grpSpPr>
      <p:grpSp>
        <p:nvGrpSpPr>
          <p:cNvPr id="2594" name="Google Shape;2594;p29">
            <a:extLst>
              <a:ext uri="{FF2B5EF4-FFF2-40B4-BE49-F238E27FC236}">
                <a16:creationId xmlns:a16="http://schemas.microsoft.com/office/drawing/2014/main" id="{4E247F39-4674-1221-4C4A-49F13E91EB9F}"/>
              </a:ext>
            </a:extLst>
          </p:cNvPr>
          <p:cNvGrpSpPr/>
          <p:nvPr/>
        </p:nvGrpSpPr>
        <p:grpSpPr>
          <a:xfrm>
            <a:off x="10587648" y="406125"/>
            <a:ext cx="1348500" cy="1561460"/>
            <a:chOff x="5383558" y="3893503"/>
            <a:chExt cx="889726" cy="1030156"/>
          </a:xfrm>
        </p:grpSpPr>
        <p:sp>
          <p:nvSpPr>
            <p:cNvPr id="2595" name="Google Shape;2595;p29">
              <a:extLst>
                <a:ext uri="{FF2B5EF4-FFF2-40B4-BE49-F238E27FC236}">
                  <a16:creationId xmlns:a16="http://schemas.microsoft.com/office/drawing/2014/main" id="{B3B35E42-0BF5-05B0-23E4-FD5D0EC81490}"/>
                </a:ext>
              </a:extLst>
            </p:cNvPr>
            <p:cNvSpPr/>
            <p:nvPr/>
          </p:nvSpPr>
          <p:spPr>
            <a:xfrm>
              <a:off x="5743970" y="4225454"/>
              <a:ext cx="485728" cy="323485"/>
            </a:xfrm>
            <a:custGeom>
              <a:avLst/>
              <a:gdLst/>
              <a:ahLst/>
              <a:cxnLst/>
              <a:rect l="l" t="t" r="r" b="b"/>
              <a:pathLst>
                <a:path w="11179" h="7445" extrusionOk="0">
                  <a:moveTo>
                    <a:pt x="4718" y="1"/>
                  </a:moveTo>
                  <a:cubicBezTo>
                    <a:pt x="4038" y="1"/>
                    <a:pt x="3349" y="150"/>
                    <a:pt x="2683" y="477"/>
                  </a:cubicBezTo>
                  <a:cubicBezTo>
                    <a:pt x="1530" y="1053"/>
                    <a:pt x="627" y="2056"/>
                    <a:pt x="1" y="3159"/>
                  </a:cubicBezTo>
                  <a:cubicBezTo>
                    <a:pt x="26" y="3184"/>
                    <a:pt x="51" y="3234"/>
                    <a:pt x="76" y="3259"/>
                  </a:cubicBezTo>
                  <a:cubicBezTo>
                    <a:pt x="126" y="3334"/>
                    <a:pt x="201" y="3384"/>
                    <a:pt x="252" y="3459"/>
                  </a:cubicBezTo>
                  <a:cubicBezTo>
                    <a:pt x="377" y="3560"/>
                    <a:pt x="477" y="3660"/>
                    <a:pt x="627" y="3760"/>
                  </a:cubicBezTo>
                  <a:cubicBezTo>
                    <a:pt x="753" y="3860"/>
                    <a:pt x="903" y="3935"/>
                    <a:pt x="1054" y="4011"/>
                  </a:cubicBezTo>
                  <a:cubicBezTo>
                    <a:pt x="1204" y="4086"/>
                    <a:pt x="1354" y="4161"/>
                    <a:pt x="1505" y="4211"/>
                  </a:cubicBezTo>
                  <a:cubicBezTo>
                    <a:pt x="1580" y="4236"/>
                    <a:pt x="1580" y="4337"/>
                    <a:pt x="1480" y="4337"/>
                  </a:cubicBezTo>
                  <a:lnTo>
                    <a:pt x="2006" y="4662"/>
                  </a:lnTo>
                  <a:cubicBezTo>
                    <a:pt x="2081" y="4587"/>
                    <a:pt x="2131" y="4487"/>
                    <a:pt x="2206" y="4412"/>
                  </a:cubicBezTo>
                  <a:cubicBezTo>
                    <a:pt x="2357" y="4261"/>
                    <a:pt x="2532" y="4136"/>
                    <a:pt x="2733" y="4036"/>
                  </a:cubicBezTo>
                  <a:cubicBezTo>
                    <a:pt x="2632" y="3961"/>
                    <a:pt x="2582" y="3785"/>
                    <a:pt x="2532" y="3660"/>
                  </a:cubicBezTo>
                  <a:cubicBezTo>
                    <a:pt x="2482" y="3484"/>
                    <a:pt x="2457" y="3309"/>
                    <a:pt x="2432" y="3159"/>
                  </a:cubicBezTo>
                  <a:cubicBezTo>
                    <a:pt x="2382" y="2808"/>
                    <a:pt x="2382" y="2482"/>
                    <a:pt x="2457" y="2131"/>
                  </a:cubicBezTo>
                  <a:cubicBezTo>
                    <a:pt x="2468" y="2108"/>
                    <a:pt x="2495" y="2096"/>
                    <a:pt x="2520" y="2096"/>
                  </a:cubicBezTo>
                  <a:cubicBezTo>
                    <a:pt x="2552" y="2096"/>
                    <a:pt x="2582" y="2115"/>
                    <a:pt x="2582" y="2156"/>
                  </a:cubicBezTo>
                  <a:cubicBezTo>
                    <a:pt x="2557" y="2482"/>
                    <a:pt x="2582" y="2808"/>
                    <a:pt x="2658" y="3108"/>
                  </a:cubicBezTo>
                  <a:cubicBezTo>
                    <a:pt x="2683" y="3284"/>
                    <a:pt x="2733" y="3434"/>
                    <a:pt x="2808" y="3585"/>
                  </a:cubicBezTo>
                  <a:cubicBezTo>
                    <a:pt x="2833" y="3660"/>
                    <a:pt x="2858" y="3710"/>
                    <a:pt x="2883" y="3785"/>
                  </a:cubicBezTo>
                  <a:cubicBezTo>
                    <a:pt x="2908" y="3835"/>
                    <a:pt x="2933" y="3860"/>
                    <a:pt x="2933" y="3910"/>
                  </a:cubicBezTo>
                  <a:cubicBezTo>
                    <a:pt x="2958" y="3935"/>
                    <a:pt x="2958" y="3935"/>
                    <a:pt x="2958" y="3961"/>
                  </a:cubicBezTo>
                  <a:cubicBezTo>
                    <a:pt x="3171" y="3898"/>
                    <a:pt x="3403" y="3867"/>
                    <a:pt x="3635" y="3867"/>
                  </a:cubicBezTo>
                  <a:cubicBezTo>
                    <a:pt x="3867" y="3867"/>
                    <a:pt x="4099" y="3898"/>
                    <a:pt x="4312" y="3961"/>
                  </a:cubicBezTo>
                  <a:cubicBezTo>
                    <a:pt x="4913" y="4161"/>
                    <a:pt x="5414" y="4537"/>
                    <a:pt x="5815" y="4988"/>
                  </a:cubicBezTo>
                  <a:cubicBezTo>
                    <a:pt x="5866" y="4913"/>
                    <a:pt x="5941" y="4888"/>
                    <a:pt x="6016" y="4838"/>
                  </a:cubicBezTo>
                  <a:cubicBezTo>
                    <a:pt x="6116" y="4763"/>
                    <a:pt x="6216" y="4712"/>
                    <a:pt x="6342" y="4662"/>
                  </a:cubicBezTo>
                  <a:cubicBezTo>
                    <a:pt x="6542" y="4537"/>
                    <a:pt x="6768" y="4437"/>
                    <a:pt x="6993" y="4362"/>
                  </a:cubicBezTo>
                  <a:cubicBezTo>
                    <a:pt x="7244" y="4286"/>
                    <a:pt x="7495" y="4211"/>
                    <a:pt x="7745" y="4161"/>
                  </a:cubicBezTo>
                  <a:cubicBezTo>
                    <a:pt x="7929" y="4120"/>
                    <a:pt x="8130" y="4079"/>
                    <a:pt x="8321" y="4079"/>
                  </a:cubicBezTo>
                  <a:cubicBezTo>
                    <a:pt x="8363" y="4079"/>
                    <a:pt x="8406" y="4081"/>
                    <a:pt x="8447" y="4086"/>
                  </a:cubicBezTo>
                  <a:cubicBezTo>
                    <a:pt x="8547" y="4086"/>
                    <a:pt x="8572" y="4211"/>
                    <a:pt x="8472" y="4236"/>
                  </a:cubicBezTo>
                  <a:cubicBezTo>
                    <a:pt x="8247" y="4337"/>
                    <a:pt x="8021" y="4362"/>
                    <a:pt x="7795" y="4437"/>
                  </a:cubicBezTo>
                  <a:cubicBezTo>
                    <a:pt x="7570" y="4487"/>
                    <a:pt x="7319" y="4562"/>
                    <a:pt x="7119" y="4662"/>
                  </a:cubicBezTo>
                  <a:cubicBezTo>
                    <a:pt x="6893" y="4763"/>
                    <a:pt x="6668" y="4863"/>
                    <a:pt x="6467" y="4963"/>
                  </a:cubicBezTo>
                  <a:cubicBezTo>
                    <a:pt x="6367" y="5013"/>
                    <a:pt x="6267" y="5088"/>
                    <a:pt x="6141" y="5139"/>
                  </a:cubicBezTo>
                  <a:cubicBezTo>
                    <a:pt x="6091" y="5189"/>
                    <a:pt x="6041" y="5214"/>
                    <a:pt x="5991" y="5239"/>
                  </a:cubicBezTo>
                  <a:cubicBezTo>
                    <a:pt x="6066" y="5314"/>
                    <a:pt x="6116" y="5364"/>
                    <a:pt x="6166" y="5439"/>
                  </a:cubicBezTo>
                  <a:cubicBezTo>
                    <a:pt x="6517" y="5966"/>
                    <a:pt x="6893" y="6592"/>
                    <a:pt x="6943" y="7244"/>
                  </a:cubicBezTo>
                  <a:lnTo>
                    <a:pt x="7645" y="7169"/>
                  </a:lnTo>
                  <a:cubicBezTo>
                    <a:pt x="7645" y="7169"/>
                    <a:pt x="7670" y="7118"/>
                    <a:pt x="7695" y="7118"/>
                  </a:cubicBezTo>
                  <a:cubicBezTo>
                    <a:pt x="8089" y="6947"/>
                    <a:pt x="8495" y="6870"/>
                    <a:pt x="8912" y="6870"/>
                  </a:cubicBezTo>
                  <a:cubicBezTo>
                    <a:pt x="9105" y="6870"/>
                    <a:pt x="9301" y="6886"/>
                    <a:pt x="9500" y="6918"/>
                  </a:cubicBezTo>
                  <a:cubicBezTo>
                    <a:pt x="9826" y="6943"/>
                    <a:pt x="10126" y="7018"/>
                    <a:pt x="10427" y="7118"/>
                  </a:cubicBezTo>
                  <a:cubicBezTo>
                    <a:pt x="10653" y="7219"/>
                    <a:pt x="10903" y="7319"/>
                    <a:pt x="11129" y="7444"/>
                  </a:cubicBezTo>
                  <a:cubicBezTo>
                    <a:pt x="11179" y="6166"/>
                    <a:pt x="10903" y="4863"/>
                    <a:pt x="10277" y="3710"/>
                  </a:cubicBezTo>
                  <a:cubicBezTo>
                    <a:pt x="9500" y="2206"/>
                    <a:pt x="8096" y="903"/>
                    <a:pt x="6492" y="326"/>
                  </a:cubicBezTo>
                  <a:lnTo>
                    <a:pt x="6492" y="326"/>
                  </a:lnTo>
                  <a:cubicBezTo>
                    <a:pt x="6492" y="326"/>
                    <a:pt x="6492" y="352"/>
                    <a:pt x="6517" y="352"/>
                  </a:cubicBezTo>
                  <a:cubicBezTo>
                    <a:pt x="6542" y="477"/>
                    <a:pt x="6442" y="577"/>
                    <a:pt x="6392" y="677"/>
                  </a:cubicBezTo>
                  <a:cubicBezTo>
                    <a:pt x="6292" y="803"/>
                    <a:pt x="6216" y="928"/>
                    <a:pt x="6141" y="1053"/>
                  </a:cubicBezTo>
                  <a:cubicBezTo>
                    <a:pt x="6016" y="1279"/>
                    <a:pt x="5866" y="1504"/>
                    <a:pt x="5765" y="1755"/>
                  </a:cubicBezTo>
                  <a:cubicBezTo>
                    <a:pt x="5615" y="2006"/>
                    <a:pt x="5515" y="2256"/>
                    <a:pt x="5389" y="2507"/>
                  </a:cubicBezTo>
                  <a:cubicBezTo>
                    <a:pt x="5289" y="2758"/>
                    <a:pt x="5214" y="3058"/>
                    <a:pt x="5064" y="3259"/>
                  </a:cubicBezTo>
                  <a:cubicBezTo>
                    <a:pt x="5052" y="3281"/>
                    <a:pt x="5031" y="3294"/>
                    <a:pt x="5011" y="3294"/>
                  </a:cubicBezTo>
                  <a:cubicBezTo>
                    <a:pt x="4986" y="3294"/>
                    <a:pt x="4963" y="3275"/>
                    <a:pt x="4963" y="3234"/>
                  </a:cubicBezTo>
                  <a:cubicBezTo>
                    <a:pt x="4963" y="2958"/>
                    <a:pt x="5089" y="2682"/>
                    <a:pt x="5189" y="2432"/>
                  </a:cubicBezTo>
                  <a:cubicBezTo>
                    <a:pt x="5289" y="2156"/>
                    <a:pt x="5389" y="1905"/>
                    <a:pt x="5515" y="1680"/>
                  </a:cubicBezTo>
                  <a:cubicBezTo>
                    <a:pt x="5640" y="1404"/>
                    <a:pt x="5765" y="1154"/>
                    <a:pt x="5916" y="903"/>
                  </a:cubicBezTo>
                  <a:cubicBezTo>
                    <a:pt x="5991" y="778"/>
                    <a:pt x="6066" y="652"/>
                    <a:pt x="6141" y="552"/>
                  </a:cubicBezTo>
                  <a:cubicBezTo>
                    <a:pt x="6216" y="427"/>
                    <a:pt x="6267" y="326"/>
                    <a:pt x="6392" y="301"/>
                  </a:cubicBezTo>
                  <a:cubicBezTo>
                    <a:pt x="5854" y="107"/>
                    <a:pt x="5289" y="1"/>
                    <a:pt x="4718" y="1"/>
                  </a:cubicBezTo>
                  <a:close/>
                </a:path>
              </a:pathLst>
            </a:custGeom>
            <a:solidFill>
              <a:srgbClr val="65C9FF"/>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596" name="Google Shape;2596;p29">
              <a:extLst>
                <a:ext uri="{FF2B5EF4-FFF2-40B4-BE49-F238E27FC236}">
                  <a16:creationId xmlns:a16="http://schemas.microsoft.com/office/drawing/2014/main" id="{88D77078-1D25-F4FE-09BE-E271229235E4}"/>
                </a:ext>
              </a:extLst>
            </p:cNvPr>
            <p:cNvSpPr/>
            <p:nvPr/>
          </p:nvSpPr>
          <p:spPr>
            <a:xfrm>
              <a:off x="5407499" y="3907363"/>
              <a:ext cx="818946" cy="998177"/>
            </a:xfrm>
            <a:custGeom>
              <a:avLst/>
              <a:gdLst/>
              <a:ahLst/>
              <a:cxnLst/>
              <a:rect l="l" t="t" r="r" b="b"/>
              <a:pathLst>
                <a:path w="18848" h="22973" extrusionOk="0">
                  <a:moveTo>
                    <a:pt x="7211" y="0"/>
                  </a:moveTo>
                  <a:cubicBezTo>
                    <a:pt x="7107" y="0"/>
                    <a:pt x="7001" y="9"/>
                    <a:pt x="6893" y="28"/>
                  </a:cubicBezTo>
                  <a:cubicBezTo>
                    <a:pt x="6066" y="179"/>
                    <a:pt x="5339" y="755"/>
                    <a:pt x="4762" y="1307"/>
                  </a:cubicBezTo>
                  <a:cubicBezTo>
                    <a:pt x="3635" y="2384"/>
                    <a:pt x="2808" y="3763"/>
                    <a:pt x="2106" y="5141"/>
                  </a:cubicBezTo>
                  <a:cubicBezTo>
                    <a:pt x="1379" y="6595"/>
                    <a:pt x="828" y="8124"/>
                    <a:pt x="502" y="9703"/>
                  </a:cubicBezTo>
                  <a:cubicBezTo>
                    <a:pt x="427" y="10053"/>
                    <a:pt x="351" y="10404"/>
                    <a:pt x="301" y="10755"/>
                  </a:cubicBezTo>
                  <a:cubicBezTo>
                    <a:pt x="452" y="10705"/>
                    <a:pt x="602" y="10705"/>
                    <a:pt x="752" y="10705"/>
                  </a:cubicBezTo>
                  <a:cubicBezTo>
                    <a:pt x="1003" y="10705"/>
                    <a:pt x="1254" y="10755"/>
                    <a:pt x="1504" y="10830"/>
                  </a:cubicBezTo>
                  <a:cubicBezTo>
                    <a:pt x="1980" y="10956"/>
                    <a:pt x="2432" y="11206"/>
                    <a:pt x="2782" y="11557"/>
                  </a:cubicBezTo>
                  <a:cubicBezTo>
                    <a:pt x="3559" y="12309"/>
                    <a:pt x="4036" y="13487"/>
                    <a:pt x="5239" y="13663"/>
                  </a:cubicBezTo>
                  <a:cubicBezTo>
                    <a:pt x="5289" y="13688"/>
                    <a:pt x="5264" y="13738"/>
                    <a:pt x="5214" y="13763"/>
                  </a:cubicBezTo>
                  <a:cubicBezTo>
                    <a:pt x="5164" y="13768"/>
                    <a:pt x="5116" y="13770"/>
                    <a:pt x="5068" y="13770"/>
                  </a:cubicBezTo>
                  <a:cubicBezTo>
                    <a:pt x="4121" y="13770"/>
                    <a:pt x="3482" y="12853"/>
                    <a:pt x="2933" y="12209"/>
                  </a:cubicBezTo>
                  <a:cubicBezTo>
                    <a:pt x="2557" y="11808"/>
                    <a:pt x="2156" y="11457"/>
                    <a:pt x="1630" y="11256"/>
                  </a:cubicBezTo>
                  <a:cubicBezTo>
                    <a:pt x="1379" y="11181"/>
                    <a:pt x="1128" y="11131"/>
                    <a:pt x="878" y="11131"/>
                  </a:cubicBezTo>
                  <a:cubicBezTo>
                    <a:pt x="847" y="11127"/>
                    <a:pt x="814" y="11126"/>
                    <a:pt x="781" y="11126"/>
                  </a:cubicBezTo>
                  <a:cubicBezTo>
                    <a:pt x="677" y="11126"/>
                    <a:pt x="567" y="11141"/>
                    <a:pt x="468" y="11141"/>
                  </a:cubicBezTo>
                  <a:cubicBezTo>
                    <a:pt x="396" y="11141"/>
                    <a:pt x="330" y="11133"/>
                    <a:pt x="276" y="11106"/>
                  </a:cubicBezTo>
                  <a:lnTo>
                    <a:pt x="276" y="11106"/>
                  </a:lnTo>
                  <a:cubicBezTo>
                    <a:pt x="1" y="13612"/>
                    <a:pt x="376" y="16169"/>
                    <a:pt x="1680" y="18374"/>
                  </a:cubicBezTo>
                  <a:cubicBezTo>
                    <a:pt x="2006" y="18926"/>
                    <a:pt x="2381" y="19477"/>
                    <a:pt x="2808" y="19953"/>
                  </a:cubicBezTo>
                  <a:cubicBezTo>
                    <a:pt x="2833" y="19928"/>
                    <a:pt x="2833" y="19928"/>
                    <a:pt x="2858" y="19903"/>
                  </a:cubicBezTo>
                  <a:cubicBezTo>
                    <a:pt x="3209" y="19778"/>
                    <a:pt x="3559" y="19703"/>
                    <a:pt x="3910" y="19552"/>
                  </a:cubicBezTo>
                  <a:cubicBezTo>
                    <a:pt x="4236" y="19427"/>
                    <a:pt x="4562" y="19252"/>
                    <a:pt x="4863" y="19076"/>
                  </a:cubicBezTo>
                  <a:cubicBezTo>
                    <a:pt x="5489" y="18700"/>
                    <a:pt x="6066" y="18224"/>
                    <a:pt x="6592" y="17723"/>
                  </a:cubicBezTo>
                  <a:cubicBezTo>
                    <a:pt x="6601" y="17718"/>
                    <a:pt x="6612" y="17716"/>
                    <a:pt x="6623" y="17716"/>
                  </a:cubicBezTo>
                  <a:cubicBezTo>
                    <a:pt x="6674" y="17716"/>
                    <a:pt x="6733" y="17757"/>
                    <a:pt x="6692" y="17798"/>
                  </a:cubicBezTo>
                  <a:cubicBezTo>
                    <a:pt x="6291" y="18450"/>
                    <a:pt x="5740" y="18976"/>
                    <a:pt x="5088" y="19402"/>
                  </a:cubicBezTo>
                  <a:cubicBezTo>
                    <a:pt x="4762" y="19602"/>
                    <a:pt x="4412" y="19778"/>
                    <a:pt x="4061" y="19928"/>
                  </a:cubicBezTo>
                  <a:cubicBezTo>
                    <a:pt x="3760" y="20054"/>
                    <a:pt x="3434" y="20204"/>
                    <a:pt x="3083" y="20254"/>
                  </a:cubicBezTo>
                  <a:cubicBezTo>
                    <a:pt x="4412" y="21658"/>
                    <a:pt x="6166" y="22685"/>
                    <a:pt x="8096" y="22911"/>
                  </a:cubicBezTo>
                  <a:cubicBezTo>
                    <a:pt x="8432" y="22953"/>
                    <a:pt x="8770" y="22973"/>
                    <a:pt x="9108" y="22973"/>
                  </a:cubicBezTo>
                  <a:cubicBezTo>
                    <a:pt x="10378" y="22973"/>
                    <a:pt x="11645" y="22689"/>
                    <a:pt x="12833" y="22234"/>
                  </a:cubicBezTo>
                  <a:cubicBezTo>
                    <a:pt x="13008" y="22159"/>
                    <a:pt x="13209" y="22084"/>
                    <a:pt x="13384" y="21983"/>
                  </a:cubicBezTo>
                  <a:cubicBezTo>
                    <a:pt x="13259" y="21708"/>
                    <a:pt x="13284" y="21382"/>
                    <a:pt x="13234" y="21106"/>
                  </a:cubicBezTo>
                  <a:cubicBezTo>
                    <a:pt x="13158" y="20780"/>
                    <a:pt x="13083" y="20455"/>
                    <a:pt x="12983" y="20129"/>
                  </a:cubicBezTo>
                  <a:cubicBezTo>
                    <a:pt x="12808" y="19477"/>
                    <a:pt x="12557" y="18851"/>
                    <a:pt x="12281" y="18224"/>
                  </a:cubicBezTo>
                  <a:cubicBezTo>
                    <a:pt x="12246" y="18171"/>
                    <a:pt x="12298" y="18118"/>
                    <a:pt x="12349" y="18118"/>
                  </a:cubicBezTo>
                  <a:cubicBezTo>
                    <a:pt x="12371" y="18118"/>
                    <a:pt x="12392" y="18127"/>
                    <a:pt x="12407" y="18149"/>
                  </a:cubicBezTo>
                  <a:cubicBezTo>
                    <a:pt x="12808" y="18725"/>
                    <a:pt x="13108" y="19352"/>
                    <a:pt x="13334" y="20003"/>
                  </a:cubicBezTo>
                  <a:cubicBezTo>
                    <a:pt x="13434" y="20329"/>
                    <a:pt x="13534" y="20655"/>
                    <a:pt x="13585" y="21006"/>
                  </a:cubicBezTo>
                  <a:cubicBezTo>
                    <a:pt x="13635" y="21257"/>
                    <a:pt x="13710" y="21582"/>
                    <a:pt x="13685" y="21858"/>
                  </a:cubicBezTo>
                  <a:cubicBezTo>
                    <a:pt x="14913" y="21282"/>
                    <a:pt x="16091" y="20505"/>
                    <a:pt x="16993" y="19502"/>
                  </a:cubicBezTo>
                  <a:cubicBezTo>
                    <a:pt x="18071" y="18274"/>
                    <a:pt x="18697" y="16720"/>
                    <a:pt x="18848" y="15141"/>
                  </a:cubicBezTo>
                  <a:lnTo>
                    <a:pt x="18823" y="15141"/>
                  </a:lnTo>
                  <a:cubicBezTo>
                    <a:pt x="18547" y="15016"/>
                    <a:pt x="18296" y="14866"/>
                    <a:pt x="18021" y="14765"/>
                  </a:cubicBezTo>
                  <a:cubicBezTo>
                    <a:pt x="17745" y="14665"/>
                    <a:pt x="17469" y="14590"/>
                    <a:pt x="17169" y="14540"/>
                  </a:cubicBezTo>
                  <a:cubicBezTo>
                    <a:pt x="16893" y="14502"/>
                    <a:pt x="16605" y="14483"/>
                    <a:pt x="16313" y="14483"/>
                  </a:cubicBezTo>
                  <a:cubicBezTo>
                    <a:pt x="16022" y="14483"/>
                    <a:pt x="15727" y="14502"/>
                    <a:pt x="15439" y="14540"/>
                  </a:cubicBezTo>
                  <a:cubicBezTo>
                    <a:pt x="15432" y="14546"/>
                    <a:pt x="15426" y="14550"/>
                    <a:pt x="15420" y="14550"/>
                  </a:cubicBezTo>
                  <a:cubicBezTo>
                    <a:pt x="15402" y="14550"/>
                    <a:pt x="15389" y="14526"/>
                    <a:pt x="15389" y="14490"/>
                  </a:cubicBezTo>
                  <a:lnTo>
                    <a:pt x="14687" y="14565"/>
                  </a:lnTo>
                  <a:cubicBezTo>
                    <a:pt x="14687" y="14740"/>
                    <a:pt x="14687" y="14916"/>
                    <a:pt x="14637" y="15091"/>
                  </a:cubicBezTo>
                  <a:cubicBezTo>
                    <a:pt x="14562" y="15492"/>
                    <a:pt x="14311" y="15843"/>
                    <a:pt x="13986" y="16119"/>
                  </a:cubicBezTo>
                  <a:cubicBezTo>
                    <a:pt x="14437" y="16269"/>
                    <a:pt x="14838" y="16470"/>
                    <a:pt x="15239" y="16695"/>
                  </a:cubicBezTo>
                  <a:cubicBezTo>
                    <a:pt x="15665" y="16921"/>
                    <a:pt x="16091" y="17196"/>
                    <a:pt x="16417" y="17572"/>
                  </a:cubicBezTo>
                  <a:cubicBezTo>
                    <a:pt x="16457" y="17613"/>
                    <a:pt x="16416" y="17686"/>
                    <a:pt x="16372" y="17686"/>
                  </a:cubicBezTo>
                  <a:cubicBezTo>
                    <a:pt x="16362" y="17686"/>
                    <a:pt x="16351" y="17682"/>
                    <a:pt x="16341" y="17673"/>
                  </a:cubicBezTo>
                  <a:cubicBezTo>
                    <a:pt x="15915" y="17447"/>
                    <a:pt x="15514" y="17196"/>
                    <a:pt x="15113" y="16971"/>
                  </a:cubicBezTo>
                  <a:cubicBezTo>
                    <a:pt x="14687" y="16770"/>
                    <a:pt x="14261" y="16570"/>
                    <a:pt x="13810" y="16419"/>
                  </a:cubicBezTo>
                  <a:cubicBezTo>
                    <a:pt x="13760" y="16394"/>
                    <a:pt x="13735" y="16369"/>
                    <a:pt x="13710" y="16344"/>
                  </a:cubicBezTo>
                  <a:cubicBezTo>
                    <a:pt x="13585" y="16444"/>
                    <a:pt x="13434" y="16520"/>
                    <a:pt x="13284" y="16620"/>
                  </a:cubicBezTo>
                  <a:cubicBezTo>
                    <a:pt x="12289" y="17175"/>
                    <a:pt x="11038" y="17581"/>
                    <a:pt x="9826" y="17581"/>
                  </a:cubicBezTo>
                  <a:cubicBezTo>
                    <a:pt x="9725" y="17581"/>
                    <a:pt x="9625" y="17578"/>
                    <a:pt x="9524" y="17572"/>
                  </a:cubicBezTo>
                  <a:lnTo>
                    <a:pt x="9524" y="17572"/>
                  </a:lnTo>
                  <a:cubicBezTo>
                    <a:pt x="9549" y="17622"/>
                    <a:pt x="9574" y="17648"/>
                    <a:pt x="9574" y="17698"/>
                  </a:cubicBezTo>
                  <a:cubicBezTo>
                    <a:pt x="9625" y="18224"/>
                    <a:pt x="9600" y="18725"/>
                    <a:pt x="9524" y="19252"/>
                  </a:cubicBezTo>
                  <a:cubicBezTo>
                    <a:pt x="9474" y="19502"/>
                    <a:pt x="9399" y="19753"/>
                    <a:pt x="9324" y="20003"/>
                  </a:cubicBezTo>
                  <a:cubicBezTo>
                    <a:pt x="9249" y="20229"/>
                    <a:pt x="9173" y="20480"/>
                    <a:pt x="9023" y="20655"/>
                  </a:cubicBezTo>
                  <a:cubicBezTo>
                    <a:pt x="9014" y="20674"/>
                    <a:pt x="9000" y="20682"/>
                    <a:pt x="8988" y="20682"/>
                  </a:cubicBezTo>
                  <a:cubicBezTo>
                    <a:pt x="8967" y="20682"/>
                    <a:pt x="8948" y="20661"/>
                    <a:pt x="8948" y="20630"/>
                  </a:cubicBezTo>
                  <a:cubicBezTo>
                    <a:pt x="8948" y="20404"/>
                    <a:pt x="9023" y="20179"/>
                    <a:pt x="9098" y="19928"/>
                  </a:cubicBezTo>
                  <a:cubicBezTo>
                    <a:pt x="9148" y="19678"/>
                    <a:pt x="9199" y="19452"/>
                    <a:pt x="9224" y="19176"/>
                  </a:cubicBezTo>
                  <a:cubicBezTo>
                    <a:pt x="9274" y="18700"/>
                    <a:pt x="9274" y="18199"/>
                    <a:pt x="9224" y="17698"/>
                  </a:cubicBezTo>
                  <a:cubicBezTo>
                    <a:pt x="9199" y="17622"/>
                    <a:pt x="9224" y="17597"/>
                    <a:pt x="9274" y="17547"/>
                  </a:cubicBezTo>
                  <a:cubicBezTo>
                    <a:pt x="8898" y="17522"/>
                    <a:pt x="8547" y="17422"/>
                    <a:pt x="8221" y="17297"/>
                  </a:cubicBezTo>
                  <a:cubicBezTo>
                    <a:pt x="7620" y="17046"/>
                    <a:pt x="7068" y="16620"/>
                    <a:pt x="6742" y="16069"/>
                  </a:cubicBezTo>
                  <a:cubicBezTo>
                    <a:pt x="6717" y="16094"/>
                    <a:pt x="6692" y="16119"/>
                    <a:pt x="6642" y="16144"/>
                  </a:cubicBezTo>
                  <a:cubicBezTo>
                    <a:pt x="6467" y="16269"/>
                    <a:pt x="6216" y="16294"/>
                    <a:pt x="6016" y="16319"/>
                  </a:cubicBezTo>
                  <a:cubicBezTo>
                    <a:pt x="5710" y="16363"/>
                    <a:pt x="5404" y="16390"/>
                    <a:pt x="5103" y="16390"/>
                  </a:cubicBezTo>
                  <a:cubicBezTo>
                    <a:pt x="4886" y="16390"/>
                    <a:pt x="4672" y="16376"/>
                    <a:pt x="4462" y="16344"/>
                  </a:cubicBezTo>
                  <a:cubicBezTo>
                    <a:pt x="3635" y="16219"/>
                    <a:pt x="2833" y="15718"/>
                    <a:pt x="2557" y="14916"/>
                  </a:cubicBezTo>
                  <a:cubicBezTo>
                    <a:pt x="2557" y="14880"/>
                    <a:pt x="2595" y="14845"/>
                    <a:pt x="2625" y="14845"/>
                  </a:cubicBezTo>
                  <a:cubicBezTo>
                    <a:pt x="2638" y="14845"/>
                    <a:pt x="2650" y="14851"/>
                    <a:pt x="2657" y="14866"/>
                  </a:cubicBezTo>
                  <a:cubicBezTo>
                    <a:pt x="2958" y="15492"/>
                    <a:pt x="3610" y="15868"/>
                    <a:pt x="4261" y="15993"/>
                  </a:cubicBezTo>
                  <a:cubicBezTo>
                    <a:pt x="4474" y="16043"/>
                    <a:pt x="4694" y="16062"/>
                    <a:pt x="4913" y="16062"/>
                  </a:cubicBezTo>
                  <a:cubicBezTo>
                    <a:pt x="5132" y="16062"/>
                    <a:pt x="5351" y="16043"/>
                    <a:pt x="5564" y="16018"/>
                  </a:cubicBezTo>
                  <a:cubicBezTo>
                    <a:pt x="5790" y="16018"/>
                    <a:pt x="6016" y="15968"/>
                    <a:pt x="6216" y="15918"/>
                  </a:cubicBezTo>
                  <a:cubicBezTo>
                    <a:pt x="6291" y="15918"/>
                    <a:pt x="6392" y="15918"/>
                    <a:pt x="6442" y="15868"/>
                  </a:cubicBezTo>
                  <a:cubicBezTo>
                    <a:pt x="6492" y="15843"/>
                    <a:pt x="6492" y="15793"/>
                    <a:pt x="6542" y="15768"/>
                  </a:cubicBezTo>
                  <a:cubicBezTo>
                    <a:pt x="6542" y="15743"/>
                    <a:pt x="6567" y="15743"/>
                    <a:pt x="6567" y="15743"/>
                  </a:cubicBezTo>
                  <a:cubicBezTo>
                    <a:pt x="6241" y="14966"/>
                    <a:pt x="6266" y="14089"/>
                    <a:pt x="6392" y="13287"/>
                  </a:cubicBezTo>
                  <a:cubicBezTo>
                    <a:pt x="6417" y="13061"/>
                    <a:pt x="6442" y="12835"/>
                    <a:pt x="6492" y="12610"/>
                  </a:cubicBezTo>
                  <a:cubicBezTo>
                    <a:pt x="5038" y="11908"/>
                    <a:pt x="4086" y="10329"/>
                    <a:pt x="4011" y="8725"/>
                  </a:cubicBezTo>
                  <a:cubicBezTo>
                    <a:pt x="4011" y="8711"/>
                    <a:pt x="4027" y="8696"/>
                    <a:pt x="4041" y="8696"/>
                  </a:cubicBezTo>
                  <a:cubicBezTo>
                    <a:pt x="4052" y="8696"/>
                    <a:pt x="4061" y="8704"/>
                    <a:pt x="4061" y="8725"/>
                  </a:cubicBezTo>
                  <a:cubicBezTo>
                    <a:pt x="4211" y="9477"/>
                    <a:pt x="4562" y="10204"/>
                    <a:pt x="5013" y="10805"/>
                  </a:cubicBezTo>
                  <a:cubicBezTo>
                    <a:pt x="5439" y="11407"/>
                    <a:pt x="5991" y="11858"/>
                    <a:pt x="6592" y="12209"/>
                  </a:cubicBezTo>
                  <a:cubicBezTo>
                    <a:pt x="6793" y="11457"/>
                    <a:pt x="7093" y="10730"/>
                    <a:pt x="7494" y="10079"/>
                  </a:cubicBezTo>
                  <a:cubicBezTo>
                    <a:pt x="6517" y="9703"/>
                    <a:pt x="6091" y="8600"/>
                    <a:pt x="5965" y="7622"/>
                  </a:cubicBezTo>
                  <a:cubicBezTo>
                    <a:pt x="5815" y="6470"/>
                    <a:pt x="5790" y="4840"/>
                    <a:pt x="4537" y="4314"/>
                  </a:cubicBezTo>
                  <a:cubicBezTo>
                    <a:pt x="4512" y="4289"/>
                    <a:pt x="4537" y="4264"/>
                    <a:pt x="4562" y="4264"/>
                  </a:cubicBezTo>
                  <a:cubicBezTo>
                    <a:pt x="5615" y="4615"/>
                    <a:pt x="5991" y="5718"/>
                    <a:pt x="6166" y="6720"/>
                  </a:cubicBezTo>
                  <a:cubicBezTo>
                    <a:pt x="6341" y="7773"/>
                    <a:pt x="6517" y="9352"/>
                    <a:pt x="7745" y="9703"/>
                  </a:cubicBezTo>
                  <a:cubicBezTo>
                    <a:pt x="7996" y="9327"/>
                    <a:pt x="8296" y="8951"/>
                    <a:pt x="8647" y="8600"/>
                  </a:cubicBezTo>
                  <a:cubicBezTo>
                    <a:pt x="8823" y="8424"/>
                    <a:pt x="9023" y="8249"/>
                    <a:pt x="9224" y="8099"/>
                  </a:cubicBezTo>
                  <a:cubicBezTo>
                    <a:pt x="8848" y="7497"/>
                    <a:pt x="8898" y="6695"/>
                    <a:pt x="8848" y="6018"/>
                  </a:cubicBezTo>
                  <a:cubicBezTo>
                    <a:pt x="8772" y="5266"/>
                    <a:pt x="8522" y="4565"/>
                    <a:pt x="8021" y="3963"/>
                  </a:cubicBezTo>
                  <a:cubicBezTo>
                    <a:pt x="7319" y="3136"/>
                    <a:pt x="5890" y="2635"/>
                    <a:pt x="5890" y="1357"/>
                  </a:cubicBezTo>
                  <a:cubicBezTo>
                    <a:pt x="5915" y="855"/>
                    <a:pt x="6216" y="454"/>
                    <a:pt x="6692" y="279"/>
                  </a:cubicBezTo>
                  <a:cubicBezTo>
                    <a:pt x="6827" y="239"/>
                    <a:pt x="6964" y="220"/>
                    <a:pt x="7103" y="220"/>
                  </a:cubicBezTo>
                  <a:cubicBezTo>
                    <a:pt x="7480" y="220"/>
                    <a:pt x="7859" y="360"/>
                    <a:pt x="8171" y="580"/>
                  </a:cubicBezTo>
                  <a:cubicBezTo>
                    <a:pt x="9148" y="1256"/>
                    <a:pt x="9850" y="2384"/>
                    <a:pt x="10276" y="3487"/>
                  </a:cubicBezTo>
                  <a:cubicBezTo>
                    <a:pt x="10727" y="4665"/>
                    <a:pt x="10978" y="5943"/>
                    <a:pt x="10828" y="7196"/>
                  </a:cubicBezTo>
                  <a:cubicBezTo>
                    <a:pt x="10953" y="7171"/>
                    <a:pt x="11078" y="7121"/>
                    <a:pt x="11204" y="7096"/>
                  </a:cubicBezTo>
                  <a:cubicBezTo>
                    <a:pt x="11204" y="7071"/>
                    <a:pt x="11204" y="7071"/>
                    <a:pt x="11204" y="7046"/>
                  </a:cubicBezTo>
                  <a:cubicBezTo>
                    <a:pt x="11279" y="6319"/>
                    <a:pt x="11254" y="5592"/>
                    <a:pt x="11128" y="4865"/>
                  </a:cubicBezTo>
                  <a:cubicBezTo>
                    <a:pt x="10853" y="3387"/>
                    <a:pt x="10126" y="1983"/>
                    <a:pt x="9048" y="931"/>
                  </a:cubicBezTo>
                  <a:cubicBezTo>
                    <a:pt x="8545" y="427"/>
                    <a:pt x="7927" y="0"/>
                    <a:pt x="7211" y="0"/>
                  </a:cubicBezTo>
                  <a:close/>
                </a:path>
              </a:pathLst>
            </a:custGeom>
            <a:solidFill>
              <a:schemeClr val="dk2"/>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597" name="Google Shape;2597;p29">
              <a:extLst>
                <a:ext uri="{FF2B5EF4-FFF2-40B4-BE49-F238E27FC236}">
                  <a16:creationId xmlns:a16="http://schemas.microsoft.com/office/drawing/2014/main" id="{9D93CA0E-D86D-07CD-59A1-A8997FE61061}"/>
                </a:ext>
              </a:extLst>
            </p:cNvPr>
            <p:cNvSpPr/>
            <p:nvPr/>
          </p:nvSpPr>
          <p:spPr>
            <a:xfrm>
              <a:off x="5383558" y="3893503"/>
              <a:ext cx="889726" cy="1030156"/>
            </a:xfrm>
            <a:custGeom>
              <a:avLst/>
              <a:gdLst/>
              <a:ahLst/>
              <a:cxnLst/>
              <a:rect l="l" t="t" r="r" b="b"/>
              <a:pathLst>
                <a:path w="20477" h="23709" extrusionOk="0">
                  <a:moveTo>
                    <a:pt x="7648" y="947"/>
                  </a:moveTo>
                  <a:cubicBezTo>
                    <a:pt x="7905" y="947"/>
                    <a:pt x="8174" y="1029"/>
                    <a:pt x="8371" y="1149"/>
                  </a:cubicBezTo>
                  <a:cubicBezTo>
                    <a:pt x="9323" y="1676"/>
                    <a:pt x="10025" y="2804"/>
                    <a:pt x="10476" y="3756"/>
                  </a:cubicBezTo>
                  <a:cubicBezTo>
                    <a:pt x="11053" y="4934"/>
                    <a:pt x="11253" y="6237"/>
                    <a:pt x="11203" y="7540"/>
                  </a:cubicBezTo>
                  <a:cubicBezTo>
                    <a:pt x="11203" y="7565"/>
                    <a:pt x="11203" y="7565"/>
                    <a:pt x="11203" y="7591"/>
                  </a:cubicBezTo>
                  <a:cubicBezTo>
                    <a:pt x="10802" y="7741"/>
                    <a:pt x="10401" y="7966"/>
                    <a:pt x="10050" y="8217"/>
                  </a:cubicBezTo>
                  <a:cubicBezTo>
                    <a:pt x="9724" y="7190"/>
                    <a:pt x="9925" y="6087"/>
                    <a:pt x="9499" y="5084"/>
                  </a:cubicBezTo>
                  <a:cubicBezTo>
                    <a:pt x="9323" y="4633"/>
                    <a:pt x="9073" y="4232"/>
                    <a:pt x="8747" y="3881"/>
                  </a:cubicBezTo>
                  <a:cubicBezTo>
                    <a:pt x="8396" y="3480"/>
                    <a:pt x="7920" y="3205"/>
                    <a:pt x="7494" y="2854"/>
                  </a:cubicBezTo>
                  <a:cubicBezTo>
                    <a:pt x="7118" y="2528"/>
                    <a:pt x="6717" y="1976"/>
                    <a:pt x="6892" y="1450"/>
                  </a:cubicBezTo>
                  <a:cubicBezTo>
                    <a:pt x="7005" y="1083"/>
                    <a:pt x="7317" y="947"/>
                    <a:pt x="7648" y="947"/>
                  </a:cubicBezTo>
                  <a:close/>
                  <a:moveTo>
                    <a:pt x="7751" y="320"/>
                  </a:moveTo>
                  <a:cubicBezTo>
                    <a:pt x="8471" y="320"/>
                    <a:pt x="9093" y="766"/>
                    <a:pt x="9599" y="1250"/>
                  </a:cubicBezTo>
                  <a:cubicBezTo>
                    <a:pt x="10677" y="2302"/>
                    <a:pt x="11404" y="3706"/>
                    <a:pt x="11679" y="5184"/>
                  </a:cubicBezTo>
                  <a:cubicBezTo>
                    <a:pt x="11805" y="5911"/>
                    <a:pt x="11830" y="6638"/>
                    <a:pt x="11755" y="7365"/>
                  </a:cubicBezTo>
                  <a:cubicBezTo>
                    <a:pt x="11755" y="7390"/>
                    <a:pt x="11755" y="7390"/>
                    <a:pt x="11755" y="7415"/>
                  </a:cubicBezTo>
                  <a:cubicBezTo>
                    <a:pt x="11629" y="7440"/>
                    <a:pt x="11504" y="7490"/>
                    <a:pt x="11379" y="7515"/>
                  </a:cubicBezTo>
                  <a:cubicBezTo>
                    <a:pt x="11529" y="6262"/>
                    <a:pt x="11278" y="4984"/>
                    <a:pt x="10827" y="3806"/>
                  </a:cubicBezTo>
                  <a:cubicBezTo>
                    <a:pt x="10401" y="2703"/>
                    <a:pt x="9699" y="1575"/>
                    <a:pt x="8722" y="899"/>
                  </a:cubicBezTo>
                  <a:cubicBezTo>
                    <a:pt x="8410" y="679"/>
                    <a:pt x="8031" y="539"/>
                    <a:pt x="7654" y="539"/>
                  </a:cubicBezTo>
                  <a:cubicBezTo>
                    <a:pt x="7515" y="539"/>
                    <a:pt x="7378" y="558"/>
                    <a:pt x="7243" y="598"/>
                  </a:cubicBezTo>
                  <a:cubicBezTo>
                    <a:pt x="6767" y="773"/>
                    <a:pt x="6466" y="1174"/>
                    <a:pt x="6441" y="1676"/>
                  </a:cubicBezTo>
                  <a:cubicBezTo>
                    <a:pt x="6441" y="2954"/>
                    <a:pt x="7870" y="3455"/>
                    <a:pt x="8572" y="4282"/>
                  </a:cubicBezTo>
                  <a:cubicBezTo>
                    <a:pt x="9073" y="4884"/>
                    <a:pt x="9323" y="5585"/>
                    <a:pt x="9399" y="6337"/>
                  </a:cubicBezTo>
                  <a:cubicBezTo>
                    <a:pt x="9449" y="7014"/>
                    <a:pt x="9399" y="7816"/>
                    <a:pt x="9775" y="8418"/>
                  </a:cubicBezTo>
                  <a:cubicBezTo>
                    <a:pt x="9574" y="8568"/>
                    <a:pt x="9374" y="8743"/>
                    <a:pt x="9198" y="8919"/>
                  </a:cubicBezTo>
                  <a:cubicBezTo>
                    <a:pt x="8847" y="9270"/>
                    <a:pt x="8547" y="9646"/>
                    <a:pt x="8296" y="10022"/>
                  </a:cubicBezTo>
                  <a:cubicBezTo>
                    <a:pt x="7068" y="9671"/>
                    <a:pt x="6892" y="8092"/>
                    <a:pt x="6717" y="7039"/>
                  </a:cubicBezTo>
                  <a:cubicBezTo>
                    <a:pt x="6542" y="6037"/>
                    <a:pt x="6166" y="4934"/>
                    <a:pt x="5113" y="4583"/>
                  </a:cubicBezTo>
                  <a:cubicBezTo>
                    <a:pt x="5088" y="4583"/>
                    <a:pt x="5063" y="4608"/>
                    <a:pt x="5088" y="4633"/>
                  </a:cubicBezTo>
                  <a:cubicBezTo>
                    <a:pt x="6341" y="5159"/>
                    <a:pt x="6366" y="6789"/>
                    <a:pt x="6516" y="7941"/>
                  </a:cubicBezTo>
                  <a:cubicBezTo>
                    <a:pt x="6642" y="8919"/>
                    <a:pt x="7068" y="10022"/>
                    <a:pt x="8045" y="10398"/>
                  </a:cubicBezTo>
                  <a:cubicBezTo>
                    <a:pt x="7644" y="11049"/>
                    <a:pt x="7344" y="11776"/>
                    <a:pt x="7143" y="12528"/>
                  </a:cubicBezTo>
                  <a:cubicBezTo>
                    <a:pt x="6542" y="12177"/>
                    <a:pt x="5990" y="11726"/>
                    <a:pt x="5564" y="11124"/>
                  </a:cubicBezTo>
                  <a:cubicBezTo>
                    <a:pt x="5113" y="10523"/>
                    <a:pt x="4762" y="9796"/>
                    <a:pt x="4612" y="9044"/>
                  </a:cubicBezTo>
                  <a:cubicBezTo>
                    <a:pt x="4612" y="9023"/>
                    <a:pt x="4603" y="9015"/>
                    <a:pt x="4592" y="9015"/>
                  </a:cubicBezTo>
                  <a:cubicBezTo>
                    <a:pt x="4578" y="9015"/>
                    <a:pt x="4562" y="9030"/>
                    <a:pt x="4562" y="9044"/>
                  </a:cubicBezTo>
                  <a:cubicBezTo>
                    <a:pt x="4637" y="10648"/>
                    <a:pt x="5589" y="12227"/>
                    <a:pt x="7043" y="12929"/>
                  </a:cubicBezTo>
                  <a:cubicBezTo>
                    <a:pt x="6993" y="13154"/>
                    <a:pt x="6968" y="13380"/>
                    <a:pt x="6917" y="13606"/>
                  </a:cubicBezTo>
                  <a:cubicBezTo>
                    <a:pt x="6817" y="14408"/>
                    <a:pt x="6792" y="15285"/>
                    <a:pt x="7118" y="16062"/>
                  </a:cubicBezTo>
                  <a:cubicBezTo>
                    <a:pt x="7118" y="16062"/>
                    <a:pt x="7093" y="16062"/>
                    <a:pt x="7093" y="16087"/>
                  </a:cubicBezTo>
                  <a:cubicBezTo>
                    <a:pt x="7043" y="16112"/>
                    <a:pt x="7043" y="16162"/>
                    <a:pt x="6993" y="16187"/>
                  </a:cubicBezTo>
                  <a:cubicBezTo>
                    <a:pt x="6943" y="16237"/>
                    <a:pt x="6842" y="16237"/>
                    <a:pt x="6767" y="16237"/>
                  </a:cubicBezTo>
                  <a:cubicBezTo>
                    <a:pt x="6567" y="16287"/>
                    <a:pt x="6341" y="16337"/>
                    <a:pt x="6115" y="16337"/>
                  </a:cubicBezTo>
                  <a:cubicBezTo>
                    <a:pt x="5902" y="16362"/>
                    <a:pt x="5683" y="16381"/>
                    <a:pt x="5464" y="16381"/>
                  </a:cubicBezTo>
                  <a:cubicBezTo>
                    <a:pt x="5245" y="16381"/>
                    <a:pt x="5025" y="16362"/>
                    <a:pt x="4812" y="16312"/>
                  </a:cubicBezTo>
                  <a:cubicBezTo>
                    <a:pt x="4161" y="16187"/>
                    <a:pt x="3509" y="15811"/>
                    <a:pt x="3208" y="15185"/>
                  </a:cubicBezTo>
                  <a:cubicBezTo>
                    <a:pt x="3201" y="15170"/>
                    <a:pt x="3189" y="15164"/>
                    <a:pt x="3176" y="15164"/>
                  </a:cubicBezTo>
                  <a:cubicBezTo>
                    <a:pt x="3146" y="15164"/>
                    <a:pt x="3108" y="15199"/>
                    <a:pt x="3108" y="15235"/>
                  </a:cubicBezTo>
                  <a:cubicBezTo>
                    <a:pt x="3384" y="16037"/>
                    <a:pt x="4186" y="16538"/>
                    <a:pt x="5013" y="16663"/>
                  </a:cubicBezTo>
                  <a:cubicBezTo>
                    <a:pt x="5223" y="16695"/>
                    <a:pt x="5437" y="16709"/>
                    <a:pt x="5654" y="16709"/>
                  </a:cubicBezTo>
                  <a:cubicBezTo>
                    <a:pt x="5955" y="16709"/>
                    <a:pt x="6261" y="16682"/>
                    <a:pt x="6567" y="16638"/>
                  </a:cubicBezTo>
                  <a:cubicBezTo>
                    <a:pt x="6767" y="16613"/>
                    <a:pt x="7018" y="16588"/>
                    <a:pt x="7193" y="16463"/>
                  </a:cubicBezTo>
                  <a:cubicBezTo>
                    <a:pt x="7243" y="16438"/>
                    <a:pt x="7268" y="16413"/>
                    <a:pt x="7293" y="16388"/>
                  </a:cubicBezTo>
                  <a:cubicBezTo>
                    <a:pt x="7619" y="16939"/>
                    <a:pt x="8171" y="17365"/>
                    <a:pt x="8772" y="17616"/>
                  </a:cubicBezTo>
                  <a:cubicBezTo>
                    <a:pt x="9098" y="17741"/>
                    <a:pt x="9449" y="17841"/>
                    <a:pt x="9825" y="17866"/>
                  </a:cubicBezTo>
                  <a:cubicBezTo>
                    <a:pt x="9775" y="17916"/>
                    <a:pt x="9750" y="17941"/>
                    <a:pt x="9775" y="18017"/>
                  </a:cubicBezTo>
                  <a:cubicBezTo>
                    <a:pt x="9825" y="18518"/>
                    <a:pt x="9825" y="19019"/>
                    <a:pt x="9775" y="19495"/>
                  </a:cubicBezTo>
                  <a:cubicBezTo>
                    <a:pt x="9750" y="19771"/>
                    <a:pt x="9699" y="19997"/>
                    <a:pt x="9649" y="20247"/>
                  </a:cubicBezTo>
                  <a:cubicBezTo>
                    <a:pt x="9574" y="20498"/>
                    <a:pt x="9499" y="20723"/>
                    <a:pt x="9499" y="20949"/>
                  </a:cubicBezTo>
                  <a:cubicBezTo>
                    <a:pt x="9499" y="20980"/>
                    <a:pt x="9518" y="21001"/>
                    <a:pt x="9539" y="21001"/>
                  </a:cubicBezTo>
                  <a:cubicBezTo>
                    <a:pt x="9551" y="21001"/>
                    <a:pt x="9565" y="20993"/>
                    <a:pt x="9574" y="20974"/>
                  </a:cubicBezTo>
                  <a:cubicBezTo>
                    <a:pt x="9724" y="20799"/>
                    <a:pt x="9800" y="20548"/>
                    <a:pt x="9875" y="20322"/>
                  </a:cubicBezTo>
                  <a:cubicBezTo>
                    <a:pt x="9950" y="20072"/>
                    <a:pt x="10025" y="19821"/>
                    <a:pt x="10075" y="19571"/>
                  </a:cubicBezTo>
                  <a:cubicBezTo>
                    <a:pt x="10151" y="19044"/>
                    <a:pt x="10176" y="18543"/>
                    <a:pt x="10125" y="18017"/>
                  </a:cubicBezTo>
                  <a:cubicBezTo>
                    <a:pt x="10125" y="17967"/>
                    <a:pt x="10100" y="17941"/>
                    <a:pt x="10075" y="17891"/>
                  </a:cubicBezTo>
                  <a:lnTo>
                    <a:pt x="10075" y="17891"/>
                  </a:lnTo>
                  <a:cubicBezTo>
                    <a:pt x="10198" y="17901"/>
                    <a:pt x="10321" y="17905"/>
                    <a:pt x="10445" y="17905"/>
                  </a:cubicBezTo>
                  <a:cubicBezTo>
                    <a:pt x="11635" y="17905"/>
                    <a:pt x="12859" y="17484"/>
                    <a:pt x="13835" y="16939"/>
                  </a:cubicBezTo>
                  <a:cubicBezTo>
                    <a:pt x="13985" y="16839"/>
                    <a:pt x="14136" y="16763"/>
                    <a:pt x="14261" y="16663"/>
                  </a:cubicBezTo>
                  <a:cubicBezTo>
                    <a:pt x="14286" y="16688"/>
                    <a:pt x="14311" y="16713"/>
                    <a:pt x="14361" y="16738"/>
                  </a:cubicBezTo>
                  <a:cubicBezTo>
                    <a:pt x="14812" y="16889"/>
                    <a:pt x="15238" y="17089"/>
                    <a:pt x="15664" y="17290"/>
                  </a:cubicBezTo>
                  <a:cubicBezTo>
                    <a:pt x="16065" y="17515"/>
                    <a:pt x="16466" y="17766"/>
                    <a:pt x="16892" y="17992"/>
                  </a:cubicBezTo>
                  <a:cubicBezTo>
                    <a:pt x="16902" y="18001"/>
                    <a:pt x="16913" y="18005"/>
                    <a:pt x="16923" y="18005"/>
                  </a:cubicBezTo>
                  <a:cubicBezTo>
                    <a:pt x="16967" y="18005"/>
                    <a:pt x="17008" y="17932"/>
                    <a:pt x="16968" y="17891"/>
                  </a:cubicBezTo>
                  <a:cubicBezTo>
                    <a:pt x="16642" y="17515"/>
                    <a:pt x="16216" y="17265"/>
                    <a:pt x="15790" y="17014"/>
                  </a:cubicBezTo>
                  <a:cubicBezTo>
                    <a:pt x="15389" y="16789"/>
                    <a:pt x="14988" y="16588"/>
                    <a:pt x="14537" y="16438"/>
                  </a:cubicBezTo>
                  <a:cubicBezTo>
                    <a:pt x="14862" y="16162"/>
                    <a:pt x="15113" y="15811"/>
                    <a:pt x="15188" y="15410"/>
                  </a:cubicBezTo>
                  <a:cubicBezTo>
                    <a:pt x="15238" y="15235"/>
                    <a:pt x="15238" y="15059"/>
                    <a:pt x="15238" y="14884"/>
                  </a:cubicBezTo>
                  <a:cubicBezTo>
                    <a:pt x="15188" y="14232"/>
                    <a:pt x="14812" y="13606"/>
                    <a:pt x="14461" y="13079"/>
                  </a:cubicBezTo>
                  <a:cubicBezTo>
                    <a:pt x="14411" y="13004"/>
                    <a:pt x="14336" y="12954"/>
                    <a:pt x="14286" y="12879"/>
                  </a:cubicBezTo>
                  <a:cubicBezTo>
                    <a:pt x="14336" y="12854"/>
                    <a:pt x="14386" y="12829"/>
                    <a:pt x="14436" y="12779"/>
                  </a:cubicBezTo>
                  <a:cubicBezTo>
                    <a:pt x="14562" y="12728"/>
                    <a:pt x="14662" y="12653"/>
                    <a:pt x="14762" y="12603"/>
                  </a:cubicBezTo>
                  <a:cubicBezTo>
                    <a:pt x="14963" y="12503"/>
                    <a:pt x="15188" y="12403"/>
                    <a:pt x="15414" y="12302"/>
                  </a:cubicBezTo>
                  <a:cubicBezTo>
                    <a:pt x="15614" y="12202"/>
                    <a:pt x="15865" y="12127"/>
                    <a:pt x="16090" y="12077"/>
                  </a:cubicBezTo>
                  <a:cubicBezTo>
                    <a:pt x="16316" y="12002"/>
                    <a:pt x="16542" y="11977"/>
                    <a:pt x="16767" y="11876"/>
                  </a:cubicBezTo>
                  <a:cubicBezTo>
                    <a:pt x="16867" y="11851"/>
                    <a:pt x="16842" y="11726"/>
                    <a:pt x="16742" y="11726"/>
                  </a:cubicBezTo>
                  <a:cubicBezTo>
                    <a:pt x="16701" y="11721"/>
                    <a:pt x="16658" y="11719"/>
                    <a:pt x="16616" y="11719"/>
                  </a:cubicBezTo>
                  <a:cubicBezTo>
                    <a:pt x="16425" y="11719"/>
                    <a:pt x="16224" y="11760"/>
                    <a:pt x="16040" y="11801"/>
                  </a:cubicBezTo>
                  <a:cubicBezTo>
                    <a:pt x="15790" y="11851"/>
                    <a:pt x="15539" y="11926"/>
                    <a:pt x="15288" y="12002"/>
                  </a:cubicBezTo>
                  <a:cubicBezTo>
                    <a:pt x="15063" y="12077"/>
                    <a:pt x="14837" y="12177"/>
                    <a:pt x="14637" y="12302"/>
                  </a:cubicBezTo>
                  <a:cubicBezTo>
                    <a:pt x="14511" y="12352"/>
                    <a:pt x="14411" y="12403"/>
                    <a:pt x="14311" y="12478"/>
                  </a:cubicBezTo>
                  <a:cubicBezTo>
                    <a:pt x="14236" y="12528"/>
                    <a:pt x="14161" y="12553"/>
                    <a:pt x="14110" y="12628"/>
                  </a:cubicBezTo>
                  <a:cubicBezTo>
                    <a:pt x="13709" y="12177"/>
                    <a:pt x="13208" y="11801"/>
                    <a:pt x="12607" y="11601"/>
                  </a:cubicBezTo>
                  <a:cubicBezTo>
                    <a:pt x="12394" y="11538"/>
                    <a:pt x="12162" y="11507"/>
                    <a:pt x="11930" y="11507"/>
                  </a:cubicBezTo>
                  <a:cubicBezTo>
                    <a:pt x="11698" y="11507"/>
                    <a:pt x="11466" y="11538"/>
                    <a:pt x="11253" y="11601"/>
                  </a:cubicBezTo>
                  <a:cubicBezTo>
                    <a:pt x="11253" y="11575"/>
                    <a:pt x="11253" y="11575"/>
                    <a:pt x="11228" y="11550"/>
                  </a:cubicBezTo>
                  <a:cubicBezTo>
                    <a:pt x="11228" y="11500"/>
                    <a:pt x="11203" y="11475"/>
                    <a:pt x="11178" y="11425"/>
                  </a:cubicBezTo>
                  <a:cubicBezTo>
                    <a:pt x="11153" y="11350"/>
                    <a:pt x="11128" y="11300"/>
                    <a:pt x="11103" y="11225"/>
                  </a:cubicBezTo>
                  <a:cubicBezTo>
                    <a:pt x="11028" y="11074"/>
                    <a:pt x="10978" y="10924"/>
                    <a:pt x="10953" y="10748"/>
                  </a:cubicBezTo>
                  <a:cubicBezTo>
                    <a:pt x="10877" y="10448"/>
                    <a:pt x="10852" y="10122"/>
                    <a:pt x="10877" y="9796"/>
                  </a:cubicBezTo>
                  <a:cubicBezTo>
                    <a:pt x="10877" y="9755"/>
                    <a:pt x="10847" y="9736"/>
                    <a:pt x="10815" y="9736"/>
                  </a:cubicBezTo>
                  <a:cubicBezTo>
                    <a:pt x="10790" y="9736"/>
                    <a:pt x="10763" y="9748"/>
                    <a:pt x="10752" y="9771"/>
                  </a:cubicBezTo>
                  <a:cubicBezTo>
                    <a:pt x="10677" y="10122"/>
                    <a:pt x="10677" y="10448"/>
                    <a:pt x="10727" y="10799"/>
                  </a:cubicBezTo>
                  <a:cubicBezTo>
                    <a:pt x="10752" y="10949"/>
                    <a:pt x="10777" y="11124"/>
                    <a:pt x="10827" y="11300"/>
                  </a:cubicBezTo>
                  <a:cubicBezTo>
                    <a:pt x="10877" y="11425"/>
                    <a:pt x="10927" y="11601"/>
                    <a:pt x="11028" y="11676"/>
                  </a:cubicBezTo>
                  <a:cubicBezTo>
                    <a:pt x="10827" y="11776"/>
                    <a:pt x="10652" y="11901"/>
                    <a:pt x="10501" y="12052"/>
                  </a:cubicBezTo>
                  <a:cubicBezTo>
                    <a:pt x="10426" y="12127"/>
                    <a:pt x="10376" y="12227"/>
                    <a:pt x="10301" y="12302"/>
                  </a:cubicBezTo>
                  <a:cubicBezTo>
                    <a:pt x="10075" y="12678"/>
                    <a:pt x="9975" y="13129"/>
                    <a:pt x="10075" y="13555"/>
                  </a:cubicBezTo>
                  <a:cubicBezTo>
                    <a:pt x="9856" y="13687"/>
                    <a:pt x="9602" y="13750"/>
                    <a:pt x="9344" y="13750"/>
                  </a:cubicBezTo>
                  <a:cubicBezTo>
                    <a:pt x="9161" y="13750"/>
                    <a:pt x="8974" y="13718"/>
                    <a:pt x="8797" y="13656"/>
                  </a:cubicBezTo>
                  <a:cubicBezTo>
                    <a:pt x="8792" y="13653"/>
                    <a:pt x="8786" y="13652"/>
                    <a:pt x="8782" y="13652"/>
                  </a:cubicBezTo>
                  <a:cubicBezTo>
                    <a:pt x="8742" y="13652"/>
                    <a:pt x="8727" y="13734"/>
                    <a:pt x="8772" y="13756"/>
                  </a:cubicBezTo>
                  <a:cubicBezTo>
                    <a:pt x="8997" y="13888"/>
                    <a:pt x="9250" y="13951"/>
                    <a:pt x="9501" y="13951"/>
                  </a:cubicBezTo>
                  <a:cubicBezTo>
                    <a:pt x="9726" y="13951"/>
                    <a:pt x="9949" y="13901"/>
                    <a:pt x="10151" y="13806"/>
                  </a:cubicBezTo>
                  <a:cubicBezTo>
                    <a:pt x="10151" y="13806"/>
                    <a:pt x="10151" y="13831"/>
                    <a:pt x="10176" y="13856"/>
                  </a:cubicBezTo>
                  <a:cubicBezTo>
                    <a:pt x="10276" y="14057"/>
                    <a:pt x="10451" y="14232"/>
                    <a:pt x="10652" y="14383"/>
                  </a:cubicBezTo>
                  <a:cubicBezTo>
                    <a:pt x="10841" y="14509"/>
                    <a:pt x="11082" y="14564"/>
                    <a:pt x="11318" y="14564"/>
                  </a:cubicBezTo>
                  <a:cubicBezTo>
                    <a:pt x="11364" y="14564"/>
                    <a:pt x="11409" y="14562"/>
                    <a:pt x="11454" y="14558"/>
                  </a:cubicBezTo>
                  <a:cubicBezTo>
                    <a:pt x="11504" y="14658"/>
                    <a:pt x="11554" y="14733"/>
                    <a:pt x="11579" y="14834"/>
                  </a:cubicBezTo>
                  <a:cubicBezTo>
                    <a:pt x="11629" y="14959"/>
                    <a:pt x="11654" y="15059"/>
                    <a:pt x="11679" y="15159"/>
                  </a:cubicBezTo>
                  <a:cubicBezTo>
                    <a:pt x="11679" y="15285"/>
                    <a:pt x="11704" y="15385"/>
                    <a:pt x="11704" y="15485"/>
                  </a:cubicBezTo>
                  <a:cubicBezTo>
                    <a:pt x="11704" y="15611"/>
                    <a:pt x="11704" y="15711"/>
                    <a:pt x="11679" y="15811"/>
                  </a:cubicBezTo>
                  <a:cubicBezTo>
                    <a:pt x="11664" y="15872"/>
                    <a:pt x="11704" y="15905"/>
                    <a:pt x="11744" y="15905"/>
                  </a:cubicBezTo>
                  <a:cubicBezTo>
                    <a:pt x="11769" y="15905"/>
                    <a:pt x="11795" y="15891"/>
                    <a:pt x="11805" y="15861"/>
                  </a:cubicBezTo>
                  <a:cubicBezTo>
                    <a:pt x="11855" y="15736"/>
                    <a:pt x="11905" y="15636"/>
                    <a:pt x="11905" y="15510"/>
                  </a:cubicBezTo>
                  <a:cubicBezTo>
                    <a:pt x="11905" y="15385"/>
                    <a:pt x="11905" y="15260"/>
                    <a:pt x="11905" y="15134"/>
                  </a:cubicBezTo>
                  <a:cubicBezTo>
                    <a:pt x="11880" y="15009"/>
                    <a:pt x="11855" y="14884"/>
                    <a:pt x="11805" y="14784"/>
                  </a:cubicBezTo>
                  <a:cubicBezTo>
                    <a:pt x="11780" y="14683"/>
                    <a:pt x="11730" y="14583"/>
                    <a:pt x="11679" y="14508"/>
                  </a:cubicBezTo>
                  <a:cubicBezTo>
                    <a:pt x="11730" y="14483"/>
                    <a:pt x="11780" y="14483"/>
                    <a:pt x="11805" y="14458"/>
                  </a:cubicBezTo>
                  <a:cubicBezTo>
                    <a:pt x="12331" y="14182"/>
                    <a:pt x="12532" y="13480"/>
                    <a:pt x="12181" y="13004"/>
                  </a:cubicBezTo>
                  <a:cubicBezTo>
                    <a:pt x="12157" y="12956"/>
                    <a:pt x="12117" y="12936"/>
                    <a:pt x="12077" y="12936"/>
                  </a:cubicBezTo>
                  <a:cubicBezTo>
                    <a:pt x="11992" y="12936"/>
                    <a:pt x="11904" y="13027"/>
                    <a:pt x="11955" y="13129"/>
                  </a:cubicBezTo>
                  <a:cubicBezTo>
                    <a:pt x="12131" y="13430"/>
                    <a:pt x="12055" y="13831"/>
                    <a:pt x="11755" y="14057"/>
                  </a:cubicBezTo>
                  <a:cubicBezTo>
                    <a:pt x="11639" y="14139"/>
                    <a:pt x="11502" y="14176"/>
                    <a:pt x="11362" y="14176"/>
                  </a:cubicBezTo>
                  <a:cubicBezTo>
                    <a:pt x="11076" y="14176"/>
                    <a:pt x="10778" y="14025"/>
                    <a:pt x="10627" y="13806"/>
                  </a:cubicBezTo>
                  <a:cubicBezTo>
                    <a:pt x="10201" y="13230"/>
                    <a:pt x="10577" y="12403"/>
                    <a:pt x="11153" y="12102"/>
                  </a:cubicBezTo>
                  <a:cubicBezTo>
                    <a:pt x="11417" y="11961"/>
                    <a:pt x="11684" y="11899"/>
                    <a:pt x="11946" y="11899"/>
                  </a:cubicBezTo>
                  <a:cubicBezTo>
                    <a:pt x="13225" y="11899"/>
                    <a:pt x="14404" y="13385"/>
                    <a:pt x="14737" y="14508"/>
                  </a:cubicBezTo>
                  <a:cubicBezTo>
                    <a:pt x="14887" y="14984"/>
                    <a:pt x="14812" y="15385"/>
                    <a:pt x="14587" y="15736"/>
                  </a:cubicBezTo>
                  <a:cubicBezTo>
                    <a:pt x="14361" y="15185"/>
                    <a:pt x="13910" y="14733"/>
                    <a:pt x="13334" y="14558"/>
                  </a:cubicBezTo>
                  <a:cubicBezTo>
                    <a:pt x="13327" y="14556"/>
                    <a:pt x="13320" y="14555"/>
                    <a:pt x="13314" y="14555"/>
                  </a:cubicBezTo>
                  <a:cubicBezTo>
                    <a:pt x="13250" y="14555"/>
                    <a:pt x="13215" y="14663"/>
                    <a:pt x="13283" y="14708"/>
                  </a:cubicBezTo>
                  <a:cubicBezTo>
                    <a:pt x="13509" y="14834"/>
                    <a:pt x="13735" y="15009"/>
                    <a:pt x="13910" y="15210"/>
                  </a:cubicBezTo>
                  <a:cubicBezTo>
                    <a:pt x="14085" y="15410"/>
                    <a:pt x="14236" y="15636"/>
                    <a:pt x="14336" y="15886"/>
                  </a:cubicBezTo>
                  <a:cubicBezTo>
                    <a:pt x="14336" y="15911"/>
                    <a:pt x="14386" y="15961"/>
                    <a:pt x="14411" y="15987"/>
                  </a:cubicBezTo>
                  <a:cubicBezTo>
                    <a:pt x="13785" y="16663"/>
                    <a:pt x="12607" y="17064"/>
                    <a:pt x="11805" y="17265"/>
                  </a:cubicBezTo>
                  <a:cubicBezTo>
                    <a:pt x="11351" y="17389"/>
                    <a:pt x="10836" y="17467"/>
                    <a:pt x="10323" y="17467"/>
                  </a:cubicBezTo>
                  <a:cubicBezTo>
                    <a:pt x="9902" y="17467"/>
                    <a:pt x="9482" y="17414"/>
                    <a:pt x="9098" y="17290"/>
                  </a:cubicBezTo>
                  <a:cubicBezTo>
                    <a:pt x="9148" y="17240"/>
                    <a:pt x="9198" y="17215"/>
                    <a:pt x="9223" y="17165"/>
                  </a:cubicBezTo>
                  <a:cubicBezTo>
                    <a:pt x="9349" y="17064"/>
                    <a:pt x="9474" y="16939"/>
                    <a:pt x="9574" y="16814"/>
                  </a:cubicBezTo>
                  <a:cubicBezTo>
                    <a:pt x="9775" y="16563"/>
                    <a:pt x="9950" y="16287"/>
                    <a:pt x="10075" y="15987"/>
                  </a:cubicBezTo>
                  <a:cubicBezTo>
                    <a:pt x="10201" y="15686"/>
                    <a:pt x="10301" y="15335"/>
                    <a:pt x="10301" y="15009"/>
                  </a:cubicBezTo>
                  <a:cubicBezTo>
                    <a:pt x="10301" y="14959"/>
                    <a:pt x="10251" y="14934"/>
                    <a:pt x="10226" y="14934"/>
                  </a:cubicBezTo>
                  <a:cubicBezTo>
                    <a:pt x="10201" y="14934"/>
                    <a:pt x="10176" y="14959"/>
                    <a:pt x="10151" y="14984"/>
                  </a:cubicBezTo>
                  <a:cubicBezTo>
                    <a:pt x="10075" y="15185"/>
                    <a:pt x="10025" y="15410"/>
                    <a:pt x="9950" y="15611"/>
                  </a:cubicBezTo>
                  <a:cubicBezTo>
                    <a:pt x="9850" y="15811"/>
                    <a:pt x="9750" y="16012"/>
                    <a:pt x="9624" y="16187"/>
                  </a:cubicBezTo>
                  <a:cubicBezTo>
                    <a:pt x="9524" y="16362"/>
                    <a:pt x="9399" y="16538"/>
                    <a:pt x="9248" y="16688"/>
                  </a:cubicBezTo>
                  <a:cubicBezTo>
                    <a:pt x="9173" y="16763"/>
                    <a:pt x="9098" y="16839"/>
                    <a:pt x="9023" y="16914"/>
                  </a:cubicBezTo>
                  <a:cubicBezTo>
                    <a:pt x="8998" y="16939"/>
                    <a:pt x="8922" y="17014"/>
                    <a:pt x="8872" y="17039"/>
                  </a:cubicBezTo>
                  <a:cubicBezTo>
                    <a:pt x="8845" y="17030"/>
                    <a:pt x="8817" y="17024"/>
                    <a:pt x="8790" y="17024"/>
                  </a:cubicBezTo>
                  <a:cubicBezTo>
                    <a:pt x="8742" y="17024"/>
                    <a:pt x="8694" y="17042"/>
                    <a:pt x="8647" y="17089"/>
                  </a:cubicBezTo>
                  <a:cubicBezTo>
                    <a:pt x="8246" y="16889"/>
                    <a:pt x="7920" y="16613"/>
                    <a:pt x="7669" y="16187"/>
                  </a:cubicBezTo>
                  <a:cubicBezTo>
                    <a:pt x="7243" y="15510"/>
                    <a:pt x="7243" y="14633"/>
                    <a:pt x="7318" y="13856"/>
                  </a:cubicBezTo>
                  <a:cubicBezTo>
                    <a:pt x="7419" y="13029"/>
                    <a:pt x="7619" y="12227"/>
                    <a:pt x="7970" y="11450"/>
                  </a:cubicBezTo>
                  <a:cubicBezTo>
                    <a:pt x="8020" y="11325"/>
                    <a:pt x="8095" y="11200"/>
                    <a:pt x="8146" y="11074"/>
                  </a:cubicBezTo>
                  <a:lnTo>
                    <a:pt x="8171" y="11074"/>
                  </a:lnTo>
                  <a:cubicBezTo>
                    <a:pt x="8221" y="11149"/>
                    <a:pt x="8271" y="11200"/>
                    <a:pt x="8321" y="11275"/>
                  </a:cubicBezTo>
                  <a:cubicBezTo>
                    <a:pt x="8471" y="11400"/>
                    <a:pt x="8597" y="11525"/>
                    <a:pt x="8772" y="11626"/>
                  </a:cubicBezTo>
                  <a:cubicBezTo>
                    <a:pt x="9073" y="11801"/>
                    <a:pt x="9424" y="11977"/>
                    <a:pt x="9775" y="11977"/>
                  </a:cubicBezTo>
                  <a:cubicBezTo>
                    <a:pt x="9875" y="11977"/>
                    <a:pt x="9875" y="11876"/>
                    <a:pt x="9800" y="11851"/>
                  </a:cubicBezTo>
                  <a:cubicBezTo>
                    <a:pt x="9649" y="11801"/>
                    <a:pt x="9499" y="11751"/>
                    <a:pt x="9349" y="11651"/>
                  </a:cubicBezTo>
                  <a:cubicBezTo>
                    <a:pt x="9198" y="11601"/>
                    <a:pt x="9048" y="11500"/>
                    <a:pt x="8922" y="11400"/>
                  </a:cubicBezTo>
                  <a:cubicBezTo>
                    <a:pt x="8772" y="11300"/>
                    <a:pt x="8672" y="11200"/>
                    <a:pt x="8547" y="11099"/>
                  </a:cubicBezTo>
                  <a:cubicBezTo>
                    <a:pt x="8496" y="11024"/>
                    <a:pt x="8421" y="10974"/>
                    <a:pt x="8371" y="10899"/>
                  </a:cubicBezTo>
                  <a:cubicBezTo>
                    <a:pt x="8346" y="10874"/>
                    <a:pt x="8321" y="10824"/>
                    <a:pt x="8296" y="10799"/>
                  </a:cubicBezTo>
                  <a:cubicBezTo>
                    <a:pt x="8922" y="9696"/>
                    <a:pt x="9825" y="8693"/>
                    <a:pt x="10978" y="8117"/>
                  </a:cubicBezTo>
                  <a:cubicBezTo>
                    <a:pt x="11644" y="7790"/>
                    <a:pt x="12333" y="7641"/>
                    <a:pt x="13013" y="7641"/>
                  </a:cubicBezTo>
                  <a:cubicBezTo>
                    <a:pt x="13584" y="7641"/>
                    <a:pt x="14149" y="7747"/>
                    <a:pt x="14687" y="7941"/>
                  </a:cubicBezTo>
                  <a:cubicBezTo>
                    <a:pt x="14562" y="7966"/>
                    <a:pt x="14511" y="8067"/>
                    <a:pt x="14436" y="8192"/>
                  </a:cubicBezTo>
                  <a:cubicBezTo>
                    <a:pt x="14361" y="8292"/>
                    <a:pt x="14286" y="8418"/>
                    <a:pt x="14211" y="8543"/>
                  </a:cubicBezTo>
                  <a:cubicBezTo>
                    <a:pt x="14060" y="8794"/>
                    <a:pt x="13935" y="9044"/>
                    <a:pt x="13810" y="9320"/>
                  </a:cubicBezTo>
                  <a:cubicBezTo>
                    <a:pt x="13684" y="9570"/>
                    <a:pt x="13584" y="9796"/>
                    <a:pt x="13484" y="10072"/>
                  </a:cubicBezTo>
                  <a:cubicBezTo>
                    <a:pt x="13384" y="10322"/>
                    <a:pt x="13258" y="10598"/>
                    <a:pt x="13258" y="10874"/>
                  </a:cubicBezTo>
                  <a:cubicBezTo>
                    <a:pt x="13258" y="10915"/>
                    <a:pt x="13281" y="10934"/>
                    <a:pt x="13306" y="10934"/>
                  </a:cubicBezTo>
                  <a:cubicBezTo>
                    <a:pt x="13326" y="10934"/>
                    <a:pt x="13347" y="10921"/>
                    <a:pt x="13359" y="10899"/>
                  </a:cubicBezTo>
                  <a:cubicBezTo>
                    <a:pt x="13509" y="10698"/>
                    <a:pt x="13584" y="10398"/>
                    <a:pt x="13684" y="10147"/>
                  </a:cubicBezTo>
                  <a:cubicBezTo>
                    <a:pt x="13810" y="9896"/>
                    <a:pt x="13910" y="9646"/>
                    <a:pt x="14035" y="9395"/>
                  </a:cubicBezTo>
                  <a:cubicBezTo>
                    <a:pt x="14161" y="9144"/>
                    <a:pt x="14311" y="8919"/>
                    <a:pt x="14436" y="8693"/>
                  </a:cubicBezTo>
                  <a:cubicBezTo>
                    <a:pt x="14511" y="8568"/>
                    <a:pt x="14587" y="8443"/>
                    <a:pt x="14687" y="8317"/>
                  </a:cubicBezTo>
                  <a:cubicBezTo>
                    <a:pt x="14737" y="8217"/>
                    <a:pt x="14837" y="8117"/>
                    <a:pt x="14812" y="7992"/>
                  </a:cubicBezTo>
                  <a:cubicBezTo>
                    <a:pt x="14787" y="7992"/>
                    <a:pt x="14787" y="7966"/>
                    <a:pt x="14787" y="7966"/>
                  </a:cubicBezTo>
                  <a:lnTo>
                    <a:pt x="14787" y="7966"/>
                  </a:lnTo>
                  <a:cubicBezTo>
                    <a:pt x="16391" y="8543"/>
                    <a:pt x="17795" y="9846"/>
                    <a:pt x="18572" y="11350"/>
                  </a:cubicBezTo>
                  <a:cubicBezTo>
                    <a:pt x="19198" y="12503"/>
                    <a:pt x="19474" y="13806"/>
                    <a:pt x="19424" y="15084"/>
                  </a:cubicBezTo>
                  <a:cubicBezTo>
                    <a:pt x="19198" y="14959"/>
                    <a:pt x="18948" y="14859"/>
                    <a:pt x="18722" y="14758"/>
                  </a:cubicBezTo>
                  <a:cubicBezTo>
                    <a:pt x="18421" y="14658"/>
                    <a:pt x="18121" y="14583"/>
                    <a:pt x="17795" y="14558"/>
                  </a:cubicBezTo>
                  <a:cubicBezTo>
                    <a:pt x="17596" y="14526"/>
                    <a:pt x="17400" y="14510"/>
                    <a:pt x="17207" y="14510"/>
                  </a:cubicBezTo>
                  <a:cubicBezTo>
                    <a:pt x="16790" y="14510"/>
                    <a:pt x="16384" y="14587"/>
                    <a:pt x="15990" y="14758"/>
                  </a:cubicBezTo>
                  <a:cubicBezTo>
                    <a:pt x="15965" y="14758"/>
                    <a:pt x="15940" y="14809"/>
                    <a:pt x="15940" y="14809"/>
                  </a:cubicBezTo>
                  <a:cubicBezTo>
                    <a:pt x="15940" y="14845"/>
                    <a:pt x="15953" y="14869"/>
                    <a:pt x="15971" y="14869"/>
                  </a:cubicBezTo>
                  <a:cubicBezTo>
                    <a:pt x="15977" y="14869"/>
                    <a:pt x="15983" y="14865"/>
                    <a:pt x="15990" y="14859"/>
                  </a:cubicBezTo>
                  <a:cubicBezTo>
                    <a:pt x="16278" y="14821"/>
                    <a:pt x="16573" y="14802"/>
                    <a:pt x="16864" y="14802"/>
                  </a:cubicBezTo>
                  <a:cubicBezTo>
                    <a:pt x="17156" y="14802"/>
                    <a:pt x="17444" y="14821"/>
                    <a:pt x="17720" y="14859"/>
                  </a:cubicBezTo>
                  <a:cubicBezTo>
                    <a:pt x="18020" y="14909"/>
                    <a:pt x="18296" y="14984"/>
                    <a:pt x="18572" y="15084"/>
                  </a:cubicBezTo>
                  <a:cubicBezTo>
                    <a:pt x="18847" y="15185"/>
                    <a:pt x="19098" y="15335"/>
                    <a:pt x="19374" y="15460"/>
                  </a:cubicBezTo>
                  <a:lnTo>
                    <a:pt x="19399" y="15460"/>
                  </a:lnTo>
                  <a:cubicBezTo>
                    <a:pt x="19248" y="17039"/>
                    <a:pt x="18622" y="18593"/>
                    <a:pt x="17544" y="19821"/>
                  </a:cubicBezTo>
                  <a:cubicBezTo>
                    <a:pt x="16642" y="20824"/>
                    <a:pt x="15464" y="21601"/>
                    <a:pt x="14236" y="22177"/>
                  </a:cubicBezTo>
                  <a:cubicBezTo>
                    <a:pt x="14261" y="21901"/>
                    <a:pt x="14186" y="21576"/>
                    <a:pt x="14136" y="21325"/>
                  </a:cubicBezTo>
                  <a:cubicBezTo>
                    <a:pt x="14085" y="20974"/>
                    <a:pt x="13985" y="20648"/>
                    <a:pt x="13885" y="20322"/>
                  </a:cubicBezTo>
                  <a:cubicBezTo>
                    <a:pt x="13659" y="19671"/>
                    <a:pt x="13359" y="19044"/>
                    <a:pt x="12958" y="18468"/>
                  </a:cubicBezTo>
                  <a:cubicBezTo>
                    <a:pt x="12943" y="18446"/>
                    <a:pt x="12922" y="18437"/>
                    <a:pt x="12900" y="18437"/>
                  </a:cubicBezTo>
                  <a:cubicBezTo>
                    <a:pt x="12849" y="18437"/>
                    <a:pt x="12797" y="18490"/>
                    <a:pt x="12832" y="18543"/>
                  </a:cubicBezTo>
                  <a:cubicBezTo>
                    <a:pt x="13108" y="19170"/>
                    <a:pt x="13359" y="19796"/>
                    <a:pt x="13534" y="20448"/>
                  </a:cubicBezTo>
                  <a:cubicBezTo>
                    <a:pt x="13634" y="20774"/>
                    <a:pt x="13709" y="21099"/>
                    <a:pt x="13785" y="21425"/>
                  </a:cubicBezTo>
                  <a:cubicBezTo>
                    <a:pt x="13835" y="21701"/>
                    <a:pt x="13810" y="22027"/>
                    <a:pt x="13935" y="22302"/>
                  </a:cubicBezTo>
                  <a:cubicBezTo>
                    <a:pt x="13760" y="22403"/>
                    <a:pt x="13559" y="22478"/>
                    <a:pt x="13384" y="22553"/>
                  </a:cubicBezTo>
                  <a:cubicBezTo>
                    <a:pt x="12196" y="23008"/>
                    <a:pt x="10929" y="23292"/>
                    <a:pt x="9659" y="23292"/>
                  </a:cubicBezTo>
                  <a:cubicBezTo>
                    <a:pt x="9321" y="23292"/>
                    <a:pt x="8983" y="23272"/>
                    <a:pt x="8647" y="23230"/>
                  </a:cubicBezTo>
                  <a:cubicBezTo>
                    <a:pt x="6717" y="23004"/>
                    <a:pt x="4963" y="21977"/>
                    <a:pt x="3634" y="20573"/>
                  </a:cubicBezTo>
                  <a:cubicBezTo>
                    <a:pt x="3985" y="20523"/>
                    <a:pt x="4311" y="20373"/>
                    <a:pt x="4612" y="20247"/>
                  </a:cubicBezTo>
                  <a:cubicBezTo>
                    <a:pt x="4963" y="20097"/>
                    <a:pt x="5313" y="19921"/>
                    <a:pt x="5639" y="19721"/>
                  </a:cubicBezTo>
                  <a:cubicBezTo>
                    <a:pt x="6291" y="19295"/>
                    <a:pt x="6842" y="18769"/>
                    <a:pt x="7243" y="18117"/>
                  </a:cubicBezTo>
                  <a:cubicBezTo>
                    <a:pt x="7284" y="18076"/>
                    <a:pt x="7225" y="18035"/>
                    <a:pt x="7174" y="18035"/>
                  </a:cubicBezTo>
                  <a:cubicBezTo>
                    <a:pt x="7163" y="18035"/>
                    <a:pt x="7152" y="18037"/>
                    <a:pt x="7143" y="18042"/>
                  </a:cubicBezTo>
                  <a:cubicBezTo>
                    <a:pt x="6617" y="18543"/>
                    <a:pt x="6040" y="19019"/>
                    <a:pt x="5414" y="19395"/>
                  </a:cubicBezTo>
                  <a:cubicBezTo>
                    <a:pt x="5113" y="19571"/>
                    <a:pt x="4787" y="19746"/>
                    <a:pt x="4461" y="19871"/>
                  </a:cubicBezTo>
                  <a:cubicBezTo>
                    <a:pt x="4110" y="20022"/>
                    <a:pt x="3760" y="20097"/>
                    <a:pt x="3409" y="20222"/>
                  </a:cubicBezTo>
                  <a:cubicBezTo>
                    <a:pt x="3384" y="20247"/>
                    <a:pt x="3384" y="20247"/>
                    <a:pt x="3359" y="20272"/>
                  </a:cubicBezTo>
                  <a:cubicBezTo>
                    <a:pt x="2932" y="19796"/>
                    <a:pt x="2557" y="19245"/>
                    <a:pt x="2231" y="18693"/>
                  </a:cubicBezTo>
                  <a:cubicBezTo>
                    <a:pt x="927" y="16488"/>
                    <a:pt x="552" y="13931"/>
                    <a:pt x="827" y="11425"/>
                  </a:cubicBezTo>
                  <a:lnTo>
                    <a:pt x="827" y="11425"/>
                  </a:lnTo>
                  <a:cubicBezTo>
                    <a:pt x="881" y="11452"/>
                    <a:pt x="947" y="11460"/>
                    <a:pt x="1019" y="11460"/>
                  </a:cubicBezTo>
                  <a:cubicBezTo>
                    <a:pt x="1118" y="11460"/>
                    <a:pt x="1228" y="11445"/>
                    <a:pt x="1332" y="11445"/>
                  </a:cubicBezTo>
                  <a:cubicBezTo>
                    <a:pt x="1365" y="11445"/>
                    <a:pt x="1398" y="11446"/>
                    <a:pt x="1429" y="11450"/>
                  </a:cubicBezTo>
                  <a:cubicBezTo>
                    <a:pt x="1679" y="11450"/>
                    <a:pt x="1930" y="11500"/>
                    <a:pt x="2181" y="11601"/>
                  </a:cubicBezTo>
                  <a:cubicBezTo>
                    <a:pt x="2707" y="11776"/>
                    <a:pt x="3108" y="12127"/>
                    <a:pt x="3484" y="12528"/>
                  </a:cubicBezTo>
                  <a:cubicBezTo>
                    <a:pt x="4033" y="13172"/>
                    <a:pt x="4672" y="14089"/>
                    <a:pt x="5619" y="14089"/>
                  </a:cubicBezTo>
                  <a:cubicBezTo>
                    <a:pt x="5667" y="14089"/>
                    <a:pt x="5715" y="14087"/>
                    <a:pt x="5765" y="14082"/>
                  </a:cubicBezTo>
                  <a:cubicBezTo>
                    <a:pt x="5815" y="14057"/>
                    <a:pt x="5840" y="14007"/>
                    <a:pt x="5790" y="13982"/>
                  </a:cubicBezTo>
                  <a:cubicBezTo>
                    <a:pt x="4587" y="13806"/>
                    <a:pt x="4110" y="12628"/>
                    <a:pt x="3333" y="11876"/>
                  </a:cubicBezTo>
                  <a:cubicBezTo>
                    <a:pt x="2983" y="11525"/>
                    <a:pt x="2531" y="11275"/>
                    <a:pt x="2055" y="11149"/>
                  </a:cubicBezTo>
                  <a:cubicBezTo>
                    <a:pt x="1805" y="11074"/>
                    <a:pt x="1554" y="11024"/>
                    <a:pt x="1303" y="11024"/>
                  </a:cubicBezTo>
                  <a:cubicBezTo>
                    <a:pt x="1153" y="11024"/>
                    <a:pt x="1003" y="11024"/>
                    <a:pt x="852" y="11074"/>
                  </a:cubicBezTo>
                  <a:cubicBezTo>
                    <a:pt x="902" y="10723"/>
                    <a:pt x="978" y="10372"/>
                    <a:pt x="1053" y="10022"/>
                  </a:cubicBezTo>
                  <a:cubicBezTo>
                    <a:pt x="1379" y="8443"/>
                    <a:pt x="1930" y="6914"/>
                    <a:pt x="2657" y="5460"/>
                  </a:cubicBezTo>
                  <a:cubicBezTo>
                    <a:pt x="3359" y="4082"/>
                    <a:pt x="4186" y="2703"/>
                    <a:pt x="5313" y="1626"/>
                  </a:cubicBezTo>
                  <a:cubicBezTo>
                    <a:pt x="5890" y="1074"/>
                    <a:pt x="6617" y="498"/>
                    <a:pt x="7444" y="347"/>
                  </a:cubicBezTo>
                  <a:cubicBezTo>
                    <a:pt x="7548" y="329"/>
                    <a:pt x="7650" y="320"/>
                    <a:pt x="7751" y="320"/>
                  </a:cubicBezTo>
                  <a:close/>
                  <a:moveTo>
                    <a:pt x="7727" y="1"/>
                  </a:moveTo>
                  <a:cubicBezTo>
                    <a:pt x="7545" y="1"/>
                    <a:pt x="7359" y="23"/>
                    <a:pt x="7168" y="72"/>
                  </a:cubicBezTo>
                  <a:cubicBezTo>
                    <a:pt x="5514" y="473"/>
                    <a:pt x="4236" y="2102"/>
                    <a:pt x="3359" y="3480"/>
                  </a:cubicBezTo>
                  <a:cubicBezTo>
                    <a:pt x="2356" y="5034"/>
                    <a:pt x="1529" y="6738"/>
                    <a:pt x="1003" y="8543"/>
                  </a:cubicBezTo>
                  <a:cubicBezTo>
                    <a:pt x="0" y="11851"/>
                    <a:pt x="0" y="15560"/>
                    <a:pt x="1704" y="18643"/>
                  </a:cubicBezTo>
                  <a:cubicBezTo>
                    <a:pt x="3208" y="21350"/>
                    <a:pt x="5865" y="23455"/>
                    <a:pt x="9023" y="23681"/>
                  </a:cubicBezTo>
                  <a:cubicBezTo>
                    <a:pt x="9252" y="23699"/>
                    <a:pt x="9481" y="23708"/>
                    <a:pt x="9710" y="23708"/>
                  </a:cubicBezTo>
                  <a:cubicBezTo>
                    <a:pt x="11333" y="23708"/>
                    <a:pt x="12940" y="23256"/>
                    <a:pt x="14411" y="22553"/>
                  </a:cubicBezTo>
                  <a:cubicBezTo>
                    <a:pt x="16040" y="21776"/>
                    <a:pt x="17594" y="20673"/>
                    <a:pt x="18597" y="19119"/>
                  </a:cubicBezTo>
                  <a:cubicBezTo>
                    <a:pt x="20476" y="16212"/>
                    <a:pt x="20201" y="12327"/>
                    <a:pt x="17945" y="9671"/>
                  </a:cubicBezTo>
                  <a:cubicBezTo>
                    <a:pt x="16867" y="8418"/>
                    <a:pt x="15339" y="7490"/>
                    <a:pt x="13684" y="7290"/>
                  </a:cubicBezTo>
                  <a:cubicBezTo>
                    <a:pt x="13467" y="7260"/>
                    <a:pt x="13249" y="7246"/>
                    <a:pt x="13033" y="7246"/>
                  </a:cubicBezTo>
                  <a:cubicBezTo>
                    <a:pt x="12702" y="7246"/>
                    <a:pt x="12374" y="7279"/>
                    <a:pt x="12055" y="7340"/>
                  </a:cubicBezTo>
                  <a:cubicBezTo>
                    <a:pt x="12206" y="5661"/>
                    <a:pt x="11830" y="3981"/>
                    <a:pt x="10978" y="2528"/>
                  </a:cubicBezTo>
                  <a:cubicBezTo>
                    <a:pt x="10289" y="1373"/>
                    <a:pt x="9147" y="1"/>
                    <a:pt x="7727" y="1"/>
                  </a:cubicBezTo>
                  <a:close/>
                </a:path>
              </a:pathLst>
            </a:custGeom>
            <a:solidFill>
              <a:schemeClr val="dk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598" name="Google Shape;2598;p29">
              <a:extLst>
                <a:ext uri="{FF2B5EF4-FFF2-40B4-BE49-F238E27FC236}">
                  <a16:creationId xmlns:a16="http://schemas.microsoft.com/office/drawing/2014/main" id="{75E1AF2D-40FD-32A3-4E9B-043E9483A2BA}"/>
                </a:ext>
              </a:extLst>
            </p:cNvPr>
            <p:cNvSpPr/>
            <p:nvPr/>
          </p:nvSpPr>
          <p:spPr>
            <a:xfrm>
              <a:off x="5778816" y="4410460"/>
              <a:ext cx="251619" cy="242017"/>
            </a:xfrm>
            <a:custGeom>
              <a:avLst/>
              <a:gdLst/>
              <a:ahLst/>
              <a:cxnLst/>
              <a:rect l="l" t="t" r="r" b="b"/>
              <a:pathLst>
                <a:path w="5791" h="5570" extrusionOk="0">
                  <a:moveTo>
                    <a:pt x="2849" y="1"/>
                  </a:moveTo>
                  <a:cubicBezTo>
                    <a:pt x="2587" y="1"/>
                    <a:pt x="2320" y="63"/>
                    <a:pt x="2056" y="204"/>
                  </a:cubicBezTo>
                  <a:cubicBezTo>
                    <a:pt x="1480" y="505"/>
                    <a:pt x="1104" y="1332"/>
                    <a:pt x="1530" y="1908"/>
                  </a:cubicBezTo>
                  <a:cubicBezTo>
                    <a:pt x="1681" y="2127"/>
                    <a:pt x="1979" y="2278"/>
                    <a:pt x="2265" y="2278"/>
                  </a:cubicBezTo>
                  <a:cubicBezTo>
                    <a:pt x="2405" y="2278"/>
                    <a:pt x="2542" y="2241"/>
                    <a:pt x="2658" y="2159"/>
                  </a:cubicBezTo>
                  <a:cubicBezTo>
                    <a:pt x="2958" y="1933"/>
                    <a:pt x="3034" y="1532"/>
                    <a:pt x="2858" y="1231"/>
                  </a:cubicBezTo>
                  <a:cubicBezTo>
                    <a:pt x="2807" y="1129"/>
                    <a:pt x="2895" y="1038"/>
                    <a:pt x="2980" y="1038"/>
                  </a:cubicBezTo>
                  <a:cubicBezTo>
                    <a:pt x="3020" y="1038"/>
                    <a:pt x="3060" y="1058"/>
                    <a:pt x="3084" y="1106"/>
                  </a:cubicBezTo>
                  <a:cubicBezTo>
                    <a:pt x="3435" y="1582"/>
                    <a:pt x="3234" y="2284"/>
                    <a:pt x="2708" y="2560"/>
                  </a:cubicBezTo>
                  <a:cubicBezTo>
                    <a:pt x="2683" y="2585"/>
                    <a:pt x="2633" y="2585"/>
                    <a:pt x="2582" y="2610"/>
                  </a:cubicBezTo>
                  <a:cubicBezTo>
                    <a:pt x="2633" y="2685"/>
                    <a:pt x="2683" y="2785"/>
                    <a:pt x="2708" y="2886"/>
                  </a:cubicBezTo>
                  <a:cubicBezTo>
                    <a:pt x="2758" y="2986"/>
                    <a:pt x="2783" y="3111"/>
                    <a:pt x="2808" y="3236"/>
                  </a:cubicBezTo>
                  <a:cubicBezTo>
                    <a:pt x="2808" y="3362"/>
                    <a:pt x="2808" y="3487"/>
                    <a:pt x="2808" y="3612"/>
                  </a:cubicBezTo>
                  <a:cubicBezTo>
                    <a:pt x="2808" y="3738"/>
                    <a:pt x="2758" y="3838"/>
                    <a:pt x="2708" y="3963"/>
                  </a:cubicBezTo>
                  <a:cubicBezTo>
                    <a:pt x="2698" y="3993"/>
                    <a:pt x="2672" y="4007"/>
                    <a:pt x="2647" y="4007"/>
                  </a:cubicBezTo>
                  <a:cubicBezTo>
                    <a:pt x="2607" y="4007"/>
                    <a:pt x="2567" y="3974"/>
                    <a:pt x="2582" y="3913"/>
                  </a:cubicBezTo>
                  <a:cubicBezTo>
                    <a:pt x="2607" y="3813"/>
                    <a:pt x="2607" y="3713"/>
                    <a:pt x="2607" y="3587"/>
                  </a:cubicBezTo>
                  <a:cubicBezTo>
                    <a:pt x="2607" y="3487"/>
                    <a:pt x="2582" y="3387"/>
                    <a:pt x="2582" y="3261"/>
                  </a:cubicBezTo>
                  <a:cubicBezTo>
                    <a:pt x="2557" y="3161"/>
                    <a:pt x="2532" y="3061"/>
                    <a:pt x="2482" y="2936"/>
                  </a:cubicBezTo>
                  <a:cubicBezTo>
                    <a:pt x="2457" y="2835"/>
                    <a:pt x="2407" y="2760"/>
                    <a:pt x="2357" y="2660"/>
                  </a:cubicBezTo>
                  <a:cubicBezTo>
                    <a:pt x="2312" y="2664"/>
                    <a:pt x="2267" y="2666"/>
                    <a:pt x="2221" y="2666"/>
                  </a:cubicBezTo>
                  <a:cubicBezTo>
                    <a:pt x="1985" y="2666"/>
                    <a:pt x="1744" y="2611"/>
                    <a:pt x="1555" y="2485"/>
                  </a:cubicBezTo>
                  <a:lnTo>
                    <a:pt x="1129" y="3036"/>
                  </a:lnTo>
                  <a:cubicBezTo>
                    <a:pt x="1154" y="3036"/>
                    <a:pt x="1204" y="3061"/>
                    <a:pt x="1204" y="3111"/>
                  </a:cubicBezTo>
                  <a:cubicBezTo>
                    <a:pt x="1204" y="3437"/>
                    <a:pt x="1104" y="3788"/>
                    <a:pt x="978" y="4089"/>
                  </a:cubicBezTo>
                  <a:cubicBezTo>
                    <a:pt x="853" y="4389"/>
                    <a:pt x="678" y="4665"/>
                    <a:pt x="477" y="4916"/>
                  </a:cubicBezTo>
                  <a:cubicBezTo>
                    <a:pt x="377" y="5041"/>
                    <a:pt x="252" y="5166"/>
                    <a:pt x="126" y="5267"/>
                  </a:cubicBezTo>
                  <a:cubicBezTo>
                    <a:pt x="101" y="5317"/>
                    <a:pt x="51" y="5342"/>
                    <a:pt x="1" y="5392"/>
                  </a:cubicBezTo>
                  <a:cubicBezTo>
                    <a:pt x="385" y="5516"/>
                    <a:pt x="805" y="5569"/>
                    <a:pt x="1226" y="5569"/>
                  </a:cubicBezTo>
                  <a:cubicBezTo>
                    <a:pt x="1739" y="5569"/>
                    <a:pt x="2254" y="5491"/>
                    <a:pt x="2708" y="5367"/>
                  </a:cubicBezTo>
                  <a:cubicBezTo>
                    <a:pt x="3510" y="5166"/>
                    <a:pt x="4688" y="4765"/>
                    <a:pt x="5314" y="4089"/>
                  </a:cubicBezTo>
                  <a:cubicBezTo>
                    <a:pt x="5289" y="4063"/>
                    <a:pt x="5239" y="4013"/>
                    <a:pt x="5239" y="3988"/>
                  </a:cubicBezTo>
                  <a:cubicBezTo>
                    <a:pt x="5139" y="3738"/>
                    <a:pt x="4988" y="3512"/>
                    <a:pt x="4813" y="3312"/>
                  </a:cubicBezTo>
                  <a:cubicBezTo>
                    <a:pt x="4638" y="3111"/>
                    <a:pt x="4412" y="2936"/>
                    <a:pt x="4186" y="2810"/>
                  </a:cubicBezTo>
                  <a:cubicBezTo>
                    <a:pt x="4118" y="2765"/>
                    <a:pt x="4153" y="2657"/>
                    <a:pt x="4217" y="2657"/>
                  </a:cubicBezTo>
                  <a:cubicBezTo>
                    <a:pt x="4223" y="2657"/>
                    <a:pt x="4230" y="2658"/>
                    <a:pt x="4237" y="2660"/>
                  </a:cubicBezTo>
                  <a:cubicBezTo>
                    <a:pt x="4813" y="2835"/>
                    <a:pt x="5264" y="3287"/>
                    <a:pt x="5490" y="3838"/>
                  </a:cubicBezTo>
                  <a:cubicBezTo>
                    <a:pt x="5715" y="3487"/>
                    <a:pt x="5790" y="3086"/>
                    <a:pt x="5640" y="2610"/>
                  </a:cubicBezTo>
                  <a:cubicBezTo>
                    <a:pt x="5307" y="1487"/>
                    <a:pt x="4128" y="1"/>
                    <a:pt x="2849" y="1"/>
                  </a:cubicBezTo>
                  <a:close/>
                </a:path>
              </a:pathLst>
            </a:custGeom>
            <a:solidFill>
              <a:srgbClr val="65C9FF"/>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599" name="Google Shape;2599;p29">
              <a:extLst>
                <a:ext uri="{FF2B5EF4-FFF2-40B4-BE49-F238E27FC236}">
                  <a16:creationId xmlns:a16="http://schemas.microsoft.com/office/drawing/2014/main" id="{DBB4CC1D-AE81-27A7-1ED4-B9DD0592826F}"/>
                </a:ext>
              </a:extLst>
            </p:cNvPr>
            <p:cNvSpPr/>
            <p:nvPr/>
          </p:nvSpPr>
          <p:spPr>
            <a:xfrm>
              <a:off x="5675363" y="3934606"/>
              <a:ext cx="197176" cy="315968"/>
            </a:xfrm>
            <a:custGeom>
              <a:avLst/>
              <a:gdLst/>
              <a:ahLst/>
              <a:cxnLst/>
              <a:rect l="l" t="t" r="r" b="b"/>
              <a:pathLst>
                <a:path w="4538" h="7272" extrusionOk="0">
                  <a:moveTo>
                    <a:pt x="932" y="1"/>
                  </a:moveTo>
                  <a:cubicBezTo>
                    <a:pt x="601" y="1"/>
                    <a:pt x="289" y="137"/>
                    <a:pt x="176" y="504"/>
                  </a:cubicBezTo>
                  <a:cubicBezTo>
                    <a:pt x="1" y="1030"/>
                    <a:pt x="402" y="1582"/>
                    <a:pt x="778" y="1908"/>
                  </a:cubicBezTo>
                  <a:cubicBezTo>
                    <a:pt x="1204" y="2259"/>
                    <a:pt x="1680" y="2534"/>
                    <a:pt x="2031" y="2935"/>
                  </a:cubicBezTo>
                  <a:cubicBezTo>
                    <a:pt x="2357" y="3286"/>
                    <a:pt x="2607" y="3687"/>
                    <a:pt x="2783" y="4138"/>
                  </a:cubicBezTo>
                  <a:cubicBezTo>
                    <a:pt x="3209" y="5141"/>
                    <a:pt x="3008" y="6244"/>
                    <a:pt x="3334" y="7271"/>
                  </a:cubicBezTo>
                  <a:cubicBezTo>
                    <a:pt x="3685" y="7020"/>
                    <a:pt x="4086" y="6795"/>
                    <a:pt x="4487" y="6645"/>
                  </a:cubicBezTo>
                  <a:cubicBezTo>
                    <a:pt x="4487" y="6619"/>
                    <a:pt x="4487" y="6619"/>
                    <a:pt x="4487" y="6594"/>
                  </a:cubicBezTo>
                  <a:cubicBezTo>
                    <a:pt x="4537" y="5291"/>
                    <a:pt x="4337" y="3988"/>
                    <a:pt x="3760" y="2810"/>
                  </a:cubicBezTo>
                  <a:cubicBezTo>
                    <a:pt x="3309" y="1858"/>
                    <a:pt x="2607" y="730"/>
                    <a:pt x="1655" y="203"/>
                  </a:cubicBezTo>
                  <a:cubicBezTo>
                    <a:pt x="1458" y="83"/>
                    <a:pt x="1189" y="1"/>
                    <a:pt x="932" y="1"/>
                  </a:cubicBezTo>
                  <a:close/>
                </a:path>
              </a:pathLst>
            </a:custGeom>
            <a:solidFill>
              <a:srgbClr val="0567B5"/>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600" name="Google Shape;2600;p29">
              <a:extLst>
                <a:ext uri="{FF2B5EF4-FFF2-40B4-BE49-F238E27FC236}">
                  <a16:creationId xmlns:a16="http://schemas.microsoft.com/office/drawing/2014/main" id="{C19359B1-BFBC-BE2B-0FAD-35CEC49FCAB1}"/>
                </a:ext>
              </a:extLst>
            </p:cNvPr>
            <p:cNvSpPr/>
            <p:nvPr/>
          </p:nvSpPr>
          <p:spPr>
            <a:xfrm>
              <a:off x="5698261" y="4374658"/>
              <a:ext cx="148121" cy="261395"/>
            </a:xfrm>
            <a:custGeom>
              <a:avLst/>
              <a:gdLst/>
              <a:ahLst/>
              <a:cxnLst/>
              <a:rect l="l" t="t" r="r" b="b"/>
              <a:pathLst>
                <a:path w="3409" h="6016" extrusionOk="0">
                  <a:moveTo>
                    <a:pt x="903" y="0"/>
                  </a:moveTo>
                  <a:cubicBezTo>
                    <a:pt x="852" y="126"/>
                    <a:pt x="777" y="251"/>
                    <a:pt x="727" y="376"/>
                  </a:cubicBezTo>
                  <a:cubicBezTo>
                    <a:pt x="376" y="1153"/>
                    <a:pt x="176" y="1955"/>
                    <a:pt x="75" y="2782"/>
                  </a:cubicBezTo>
                  <a:cubicBezTo>
                    <a:pt x="0" y="3559"/>
                    <a:pt x="0" y="4436"/>
                    <a:pt x="426" y="5113"/>
                  </a:cubicBezTo>
                  <a:cubicBezTo>
                    <a:pt x="677" y="5539"/>
                    <a:pt x="1003" y="5815"/>
                    <a:pt x="1404" y="6015"/>
                  </a:cubicBezTo>
                  <a:cubicBezTo>
                    <a:pt x="1451" y="5968"/>
                    <a:pt x="1499" y="5950"/>
                    <a:pt x="1547" y="5950"/>
                  </a:cubicBezTo>
                  <a:cubicBezTo>
                    <a:pt x="1574" y="5950"/>
                    <a:pt x="1602" y="5956"/>
                    <a:pt x="1629" y="5965"/>
                  </a:cubicBezTo>
                  <a:cubicBezTo>
                    <a:pt x="1679" y="5940"/>
                    <a:pt x="1755" y="5865"/>
                    <a:pt x="1780" y="5840"/>
                  </a:cubicBezTo>
                  <a:cubicBezTo>
                    <a:pt x="1855" y="5765"/>
                    <a:pt x="1930" y="5689"/>
                    <a:pt x="2005" y="5614"/>
                  </a:cubicBezTo>
                  <a:cubicBezTo>
                    <a:pt x="2156" y="5464"/>
                    <a:pt x="2281" y="5288"/>
                    <a:pt x="2381" y="5113"/>
                  </a:cubicBezTo>
                  <a:cubicBezTo>
                    <a:pt x="2507" y="4938"/>
                    <a:pt x="2607" y="4737"/>
                    <a:pt x="2707" y="4537"/>
                  </a:cubicBezTo>
                  <a:cubicBezTo>
                    <a:pt x="2782" y="4336"/>
                    <a:pt x="2832" y="4111"/>
                    <a:pt x="2908" y="3910"/>
                  </a:cubicBezTo>
                  <a:cubicBezTo>
                    <a:pt x="2933" y="3885"/>
                    <a:pt x="2958" y="3860"/>
                    <a:pt x="2983" y="3860"/>
                  </a:cubicBezTo>
                  <a:lnTo>
                    <a:pt x="3409" y="3309"/>
                  </a:lnTo>
                  <a:cubicBezTo>
                    <a:pt x="3208" y="3158"/>
                    <a:pt x="3033" y="2983"/>
                    <a:pt x="2933" y="2782"/>
                  </a:cubicBezTo>
                  <a:cubicBezTo>
                    <a:pt x="2908" y="2757"/>
                    <a:pt x="2908" y="2732"/>
                    <a:pt x="2908" y="2732"/>
                  </a:cubicBezTo>
                  <a:cubicBezTo>
                    <a:pt x="2706" y="2827"/>
                    <a:pt x="2483" y="2877"/>
                    <a:pt x="2258" y="2877"/>
                  </a:cubicBezTo>
                  <a:cubicBezTo>
                    <a:pt x="2007" y="2877"/>
                    <a:pt x="1754" y="2814"/>
                    <a:pt x="1529" y="2682"/>
                  </a:cubicBezTo>
                  <a:cubicBezTo>
                    <a:pt x="1484" y="2660"/>
                    <a:pt x="1499" y="2578"/>
                    <a:pt x="1539" y="2578"/>
                  </a:cubicBezTo>
                  <a:cubicBezTo>
                    <a:pt x="1543" y="2578"/>
                    <a:pt x="1549" y="2579"/>
                    <a:pt x="1554" y="2582"/>
                  </a:cubicBezTo>
                  <a:cubicBezTo>
                    <a:pt x="1731" y="2644"/>
                    <a:pt x="1918" y="2676"/>
                    <a:pt x="2101" y="2676"/>
                  </a:cubicBezTo>
                  <a:cubicBezTo>
                    <a:pt x="2359" y="2676"/>
                    <a:pt x="2613" y="2613"/>
                    <a:pt x="2832" y="2481"/>
                  </a:cubicBezTo>
                  <a:cubicBezTo>
                    <a:pt x="2732" y="2055"/>
                    <a:pt x="2832" y="1604"/>
                    <a:pt x="3058" y="1228"/>
                  </a:cubicBezTo>
                  <a:lnTo>
                    <a:pt x="2532" y="903"/>
                  </a:lnTo>
                  <a:cubicBezTo>
                    <a:pt x="2181" y="903"/>
                    <a:pt x="1830" y="727"/>
                    <a:pt x="1529" y="552"/>
                  </a:cubicBezTo>
                  <a:cubicBezTo>
                    <a:pt x="1354" y="451"/>
                    <a:pt x="1228" y="326"/>
                    <a:pt x="1078" y="201"/>
                  </a:cubicBezTo>
                  <a:cubicBezTo>
                    <a:pt x="1028" y="126"/>
                    <a:pt x="978" y="75"/>
                    <a:pt x="928" y="0"/>
                  </a:cubicBezTo>
                  <a:close/>
                </a:path>
              </a:pathLst>
            </a:custGeom>
            <a:solidFill>
              <a:srgbClr val="65C9FF"/>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601" name="Google Shape;2601;p29">
              <a:extLst>
                <a:ext uri="{FF2B5EF4-FFF2-40B4-BE49-F238E27FC236}">
                  <a16:creationId xmlns:a16="http://schemas.microsoft.com/office/drawing/2014/main" id="{F7885347-D542-3F4A-ECC7-622997255D25}"/>
                </a:ext>
              </a:extLst>
            </p:cNvPr>
            <p:cNvSpPr/>
            <p:nvPr/>
          </p:nvSpPr>
          <p:spPr>
            <a:xfrm>
              <a:off x="5743970" y="4225454"/>
              <a:ext cx="485728" cy="323485"/>
            </a:xfrm>
            <a:custGeom>
              <a:avLst/>
              <a:gdLst/>
              <a:ahLst/>
              <a:cxnLst/>
              <a:rect l="l" t="t" r="r" b="b"/>
              <a:pathLst>
                <a:path w="11179" h="7445" extrusionOk="0">
                  <a:moveTo>
                    <a:pt x="4718" y="1"/>
                  </a:moveTo>
                  <a:cubicBezTo>
                    <a:pt x="4038" y="1"/>
                    <a:pt x="3349" y="150"/>
                    <a:pt x="2683" y="477"/>
                  </a:cubicBezTo>
                  <a:cubicBezTo>
                    <a:pt x="1530" y="1053"/>
                    <a:pt x="627" y="2056"/>
                    <a:pt x="1" y="3159"/>
                  </a:cubicBezTo>
                  <a:cubicBezTo>
                    <a:pt x="26" y="3184"/>
                    <a:pt x="51" y="3234"/>
                    <a:pt x="76" y="3259"/>
                  </a:cubicBezTo>
                  <a:cubicBezTo>
                    <a:pt x="126" y="3334"/>
                    <a:pt x="201" y="3384"/>
                    <a:pt x="252" y="3459"/>
                  </a:cubicBezTo>
                  <a:cubicBezTo>
                    <a:pt x="377" y="3560"/>
                    <a:pt x="477" y="3660"/>
                    <a:pt x="627" y="3760"/>
                  </a:cubicBezTo>
                  <a:cubicBezTo>
                    <a:pt x="753" y="3860"/>
                    <a:pt x="903" y="3935"/>
                    <a:pt x="1054" y="4011"/>
                  </a:cubicBezTo>
                  <a:cubicBezTo>
                    <a:pt x="1204" y="4086"/>
                    <a:pt x="1354" y="4161"/>
                    <a:pt x="1505" y="4211"/>
                  </a:cubicBezTo>
                  <a:cubicBezTo>
                    <a:pt x="1580" y="4236"/>
                    <a:pt x="1580" y="4337"/>
                    <a:pt x="1480" y="4337"/>
                  </a:cubicBezTo>
                  <a:lnTo>
                    <a:pt x="2006" y="4662"/>
                  </a:lnTo>
                  <a:cubicBezTo>
                    <a:pt x="2081" y="4587"/>
                    <a:pt x="2131" y="4487"/>
                    <a:pt x="2206" y="4412"/>
                  </a:cubicBezTo>
                  <a:cubicBezTo>
                    <a:pt x="2357" y="4261"/>
                    <a:pt x="2532" y="4136"/>
                    <a:pt x="2733" y="4036"/>
                  </a:cubicBezTo>
                  <a:cubicBezTo>
                    <a:pt x="2632" y="3961"/>
                    <a:pt x="2582" y="3785"/>
                    <a:pt x="2532" y="3660"/>
                  </a:cubicBezTo>
                  <a:cubicBezTo>
                    <a:pt x="2482" y="3484"/>
                    <a:pt x="2457" y="3309"/>
                    <a:pt x="2432" y="3159"/>
                  </a:cubicBezTo>
                  <a:cubicBezTo>
                    <a:pt x="2382" y="2808"/>
                    <a:pt x="2382" y="2482"/>
                    <a:pt x="2457" y="2131"/>
                  </a:cubicBezTo>
                  <a:cubicBezTo>
                    <a:pt x="2468" y="2108"/>
                    <a:pt x="2495" y="2096"/>
                    <a:pt x="2520" y="2096"/>
                  </a:cubicBezTo>
                  <a:cubicBezTo>
                    <a:pt x="2552" y="2096"/>
                    <a:pt x="2582" y="2115"/>
                    <a:pt x="2582" y="2156"/>
                  </a:cubicBezTo>
                  <a:cubicBezTo>
                    <a:pt x="2557" y="2482"/>
                    <a:pt x="2582" y="2808"/>
                    <a:pt x="2658" y="3108"/>
                  </a:cubicBezTo>
                  <a:cubicBezTo>
                    <a:pt x="2683" y="3284"/>
                    <a:pt x="2733" y="3434"/>
                    <a:pt x="2808" y="3585"/>
                  </a:cubicBezTo>
                  <a:cubicBezTo>
                    <a:pt x="2833" y="3660"/>
                    <a:pt x="2858" y="3710"/>
                    <a:pt x="2883" y="3785"/>
                  </a:cubicBezTo>
                  <a:cubicBezTo>
                    <a:pt x="2908" y="3835"/>
                    <a:pt x="2933" y="3860"/>
                    <a:pt x="2933" y="3910"/>
                  </a:cubicBezTo>
                  <a:cubicBezTo>
                    <a:pt x="2958" y="3935"/>
                    <a:pt x="2958" y="3935"/>
                    <a:pt x="2958" y="3961"/>
                  </a:cubicBezTo>
                  <a:cubicBezTo>
                    <a:pt x="3171" y="3898"/>
                    <a:pt x="3403" y="3867"/>
                    <a:pt x="3635" y="3867"/>
                  </a:cubicBezTo>
                  <a:cubicBezTo>
                    <a:pt x="3867" y="3867"/>
                    <a:pt x="4099" y="3898"/>
                    <a:pt x="4312" y="3961"/>
                  </a:cubicBezTo>
                  <a:cubicBezTo>
                    <a:pt x="4913" y="4161"/>
                    <a:pt x="5414" y="4537"/>
                    <a:pt x="5815" y="4988"/>
                  </a:cubicBezTo>
                  <a:cubicBezTo>
                    <a:pt x="5866" y="4913"/>
                    <a:pt x="5941" y="4888"/>
                    <a:pt x="6016" y="4838"/>
                  </a:cubicBezTo>
                  <a:cubicBezTo>
                    <a:pt x="6116" y="4763"/>
                    <a:pt x="6216" y="4712"/>
                    <a:pt x="6342" y="4662"/>
                  </a:cubicBezTo>
                  <a:cubicBezTo>
                    <a:pt x="6542" y="4537"/>
                    <a:pt x="6768" y="4437"/>
                    <a:pt x="6993" y="4362"/>
                  </a:cubicBezTo>
                  <a:cubicBezTo>
                    <a:pt x="7244" y="4286"/>
                    <a:pt x="7495" y="4211"/>
                    <a:pt x="7745" y="4161"/>
                  </a:cubicBezTo>
                  <a:cubicBezTo>
                    <a:pt x="7929" y="4120"/>
                    <a:pt x="8130" y="4079"/>
                    <a:pt x="8321" y="4079"/>
                  </a:cubicBezTo>
                  <a:cubicBezTo>
                    <a:pt x="8363" y="4079"/>
                    <a:pt x="8406" y="4081"/>
                    <a:pt x="8447" y="4086"/>
                  </a:cubicBezTo>
                  <a:cubicBezTo>
                    <a:pt x="8547" y="4086"/>
                    <a:pt x="8572" y="4211"/>
                    <a:pt x="8472" y="4236"/>
                  </a:cubicBezTo>
                  <a:cubicBezTo>
                    <a:pt x="8247" y="4337"/>
                    <a:pt x="8021" y="4362"/>
                    <a:pt x="7795" y="4437"/>
                  </a:cubicBezTo>
                  <a:cubicBezTo>
                    <a:pt x="7570" y="4487"/>
                    <a:pt x="7319" y="4562"/>
                    <a:pt x="7119" y="4662"/>
                  </a:cubicBezTo>
                  <a:cubicBezTo>
                    <a:pt x="6893" y="4763"/>
                    <a:pt x="6668" y="4863"/>
                    <a:pt x="6467" y="4963"/>
                  </a:cubicBezTo>
                  <a:cubicBezTo>
                    <a:pt x="6367" y="5013"/>
                    <a:pt x="6267" y="5088"/>
                    <a:pt x="6141" y="5139"/>
                  </a:cubicBezTo>
                  <a:cubicBezTo>
                    <a:pt x="6091" y="5189"/>
                    <a:pt x="6041" y="5214"/>
                    <a:pt x="5991" y="5239"/>
                  </a:cubicBezTo>
                  <a:cubicBezTo>
                    <a:pt x="6066" y="5314"/>
                    <a:pt x="6116" y="5364"/>
                    <a:pt x="6166" y="5439"/>
                  </a:cubicBezTo>
                  <a:cubicBezTo>
                    <a:pt x="6517" y="5966"/>
                    <a:pt x="6893" y="6592"/>
                    <a:pt x="6943" y="7244"/>
                  </a:cubicBezTo>
                  <a:lnTo>
                    <a:pt x="7645" y="7169"/>
                  </a:lnTo>
                  <a:cubicBezTo>
                    <a:pt x="7645" y="7169"/>
                    <a:pt x="7670" y="7118"/>
                    <a:pt x="7695" y="7118"/>
                  </a:cubicBezTo>
                  <a:cubicBezTo>
                    <a:pt x="8089" y="6947"/>
                    <a:pt x="8495" y="6870"/>
                    <a:pt x="8912" y="6870"/>
                  </a:cubicBezTo>
                  <a:cubicBezTo>
                    <a:pt x="9105" y="6870"/>
                    <a:pt x="9301" y="6886"/>
                    <a:pt x="9500" y="6918"/>
                  </a:cubicBezTo>
                  <a:cubicBezTo>
                    <a:pt x="9826" y="6943"/>
                    <a:pt x="10126" y="7018"/>
                    <a:pt x="10427" y="7118"/>
                  </a:cubicBezTo>
                  <a:cubicBezTo>
                    <a:pt x="10653" y="7219"/>
                    <a:pt x="10903" y="7319"/>
                    <a:pt x="11129" y="7444"/>
                  </a:cubicBezTo>
                  <a:cubicBezTo>
                    <a:pt x="11179" y="6166"/>
                    <a:pt x="10903" y="4863"/>
                    <a:pt x="10277" y="3710"/>
                  </a:cubicBezTo>
                  <a:cubicBezTo>
                    <a:pt x="9500" y="2206"/>
                    <a:pt x="8096" y="903"/>
                    <a:pt x="6492" y="326"/>
                  </a:cubicBezTo>
                  <a:lnTo>
                    <a:pt x="6492" y="326"/>
                  </a:lnTo>
                  <a:cubicBezTo>
                    <a:pt x="6492" y="326"/>
                    <a:pt x="6492" y="352"/>
                    <a:pt x="6517" y="352"/>
                  </a:cubicBezTo>
                  <a:cubicBezTo>
                    <a:pt x="6542" y="477"/>
                    <a:pt x="6442" y="577"/>
                    <a:pt x="6392" y="677"/>
                  </a:cubicBezTo>
                  <a:cubicBezTo>
                    <a:pt x="6292" y="803"/>
                    <a:pt x="6216" y="928"/>
                    <a:pt x="6141" y="1053"/>
                  </a:cubicBezTo>
                  <a:cubicBezTo>
                    <a:pt x="6016" y="1279"/>
                    <a:pt x="5866" y="1504"/>
                    <a:pt x="5765" y="1755"/>
                  </a:cubicBezTo>
                  <a:cubicBezTo>
                    <a:pt x="5615" y="2006"/>
                    <a:pt x="5515" y="2256"/>
                    <a:pt x="5389" y="2507"/>
                  </a:cubicBezTo>
                  <a:cubicBezTo>
                    <a:pt x="5289" y="2758"/>
                    <a:pt x="5214" y="3058"/>
                    <a:pt x="5064" y="3259"/>
                  </a:cubicBezTo>
                  <a:cubicBezTo>
                    <a:pt x="5052" y="3281"/>
                    <a:pt x="5031" y="3294"/>
                    <a:pt x="5011" y="3294"/>
                  </a:cubicBezTo>
                  <a:cubicBezTo>
                    <a:pt x="4986" y="3294"/>
                    <a:pt x="4963" y="3275"/>
                    <a:pt x="4963" y="3234"/>
                  </a:cubicBezTo>
                  <a:cubicBezTo>
                    <a:pt x="4963" y="2958"/>
                    <a:pt x="5089" y="2682"/>
                    <a:pt x="5189" y="2432"/>
                  </a:cubicBezTo>
                  <a:cubicBezTo>
                    <a:pt x="5289" y="2156"/>
                    <a:pt x="5389" y="1905"/>
                    <a:pt x="5515" y="1680"/>
                  </a:cubicBezTo>
                  <a:cubicBezTo>
                    <a:pt x="5640" y="1404"/>
                    <a:pt x="5765" y="1154"/>
                    <a:pt x="5916" y="903"/>
                  </a:cubicBezTo>
                  <a:cubicBezTo>
                    <a:pt x="5991" y="778"/>
                    <a:pt x="6066" y="652"/>
                    <a:pt x="6141" y="552"/>
                  </a:cubicBezTo>
                  <a:cubicBezTo>
                    <a:pt x="6216" y="427"/>
                    <a:pt x="6267" y="326"/>
                    <a:pt x="6392" y="301"/>
                  </a:cubicBezTo>
                  <a:cubicBezTo>
                    <a:pt x="5854" y="107"/>
                    <a:pt x="5289" y="1"/>
                    <a:pt x="4718" y="1"/>
                  </a:cubicBezTo>
                  <a:close/>
                </a:path>
              </a:pathLst>
            </a:custGeom>
            <a:solidFill>
              <a:schemeClr val="lt2"/>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602" name="Google Shape;2602;p29">
              <a:extLst>
                <a:ext uri="{FF2B5EF4-FFF2-40B4-BE49-F238E27FC236}">
                  <a16:creationId xmlns:a16="http://schemas.microsoft.com/office/drawing/2014/main" id="{A89CD2E2-D7B1-94A4-4AEF-D74038844CB4}"/>
                </a:ext>
              </a:extLst>
            </p:cNvPr>
            <p:cNvSpPr/>
            <p:nvPr/>
          </p:nvSpPr>
          <p:spPr>
            <a:xfrm>
              <a:off x="5614404" y="3907363"/>
              <a:ext cx="283164" cy="421595"/>
            </a:xfrm>
            <a:custGeom>
              <a:avLst/>
              <a:gdLst/>
              <a:ahLst/>
              <a:cxnLst/>
              <a:rect l="l" t="t" r="r" b="b"/>
              <a:pathLst>
                <a:path w="6517" h="9703" extrusionOk="0">
                  <a:moveTo>
                    <a:pt x="2449" y="0"/>
                  </a:moveTo>
                  <a:cubicBezTo>
                    <a:pt x="2345" y="0"/>
                    <a:pt x="2239" y="9"/>
                    <a:pt x="2131" y="28"/>
                  </a:cubicBezTo>
                  <a:cubicBezTo>
                    <a:pt x="1329" y="179"/>
                    <a:pt x="602" y="730"/>
                    <a:pt x="25" y="1282"/>
                  </a:cubicBezTo>
                  <a:cubicBezTo>
                    <a:pt x="0" y="1557"/>
                    <a:pt x="51" y="1833"/>
                    <a:pt x="226" y="2084"/>
                  </a:cubicBezTo>
                  <a:cubicBezTo>
                    <a:pt x="602" y="2735"/>
                    <a:pt x="1203" y="3261"/>
                    <a:pt x="1630" y="3888"/>
                  </a:cubicBezTo>
                  <a:cubicBezTo>
                    <a:pt x="2156" y="4640"/>
                    <a:pt x="2507" y="5492"/>
                    <a:pt x="2507" y="6394"/>
                  </a:cubicBezTo>
                  <a:cubicBezTo>
                    <a:pt x="2507" y="7196"/>
                    <a:pt x="2256" y="7948"/>
                    <a:pt x="1930" y="8675"/>
                  </a:cubicBezTo>
                  <a:cubicBezTo>
                    <a:pt x="1930" y="8700"/>
                    <a:pt x="1905" y="8700"/>
                    <a:pt x="1905" y="8725"/>
                  </a:cubicBezTo>
                  <a:cubicBezTo>
                    <a:pt x="2131" y="9176"/>
                    <a:pt x="2457" y="9552"/>
                    <a:pt x="2983" y="9703"/>
                  </a:cubicBezTo>
                  <a:cubicBezTo>
                    <a:pt x="3234" y="9327"/>
                    <a:pt x="3534" y="8951"/>
                    <a:pt x="3885" y="8600"/>
                  </a:cubicBezTo>
                  <a:cubicBezTo>
                    <a:pt x="4061" y="8424"/>
                    <a:pt x="4261" y="8249"/>
                    <a:pt x="4462" y="8099"/>
                  </a:cubicBezTo>
                  <a:cubicBezTo>
                    <a:pt x="4086" y="7497"/>
                    <a:pt x="4136" y="6695"/>
                    <a:pt x="4086" y="6018"/>
                  </a:cubicBezTo>
                  <a:cubicBezTo>
                    <a:pt x="4010" y="5266"/>
                    <a:pt x="3760" y="4565"/>
                    <a:pt x="3259" y="3963"/>
                  </a:cubicBezTo>
                  <a:cubicBezTo>
                    <a:pt x="2557" y="3136"/>
                    <a:pt x="1128" y="2635"/>
                    <a:pt x="1128" y="1357"/>
                  </a:cubicBezTo>
                  <a:cubicBezTo>
                    <a:pt x="1153" y="855"/>
                    <a:pt x="1454" y="454"/>
                    <a:pt x="1930" y="279"/>
                  </a:cubicBezTo>
                  <a:cubicBezTo>
                    <a:pt x="2065" y="239"/>
                    <a:pt x="2202" y="220"/>
                    <a:pt x="2341" y="220"/>
                  </a:cubicBezTo>
                  <a:cubicBezTo>
                    <a:pt x="2718" y="220"/>
                    <a:pt x="3097" y="360"/>
                    <a:pt x="3409" y="580"/>
                  </a:cubicBezTo>
                  <a:cubicBezTo>
                    <a:pt x="4386" y="1256"/>
                    <a:pt x="5088" y="2384"/>
                    <a:pt x="5514" y="3487"/>
                  </a:cubicBezTo>
                  <a:cubicBezTo>
                    <a:pt x="5965" y="4665"/>
                    <a:pt x="6216" y="5943"/>
                    <a:pt x="6066" y="7196"/>
                  </a:cubicBezTo>
                  <a:cubicBezTo>
                    <a:pt x="6191" y="7171"/>
                    <a:pt x="6316" y="7121"/>
                    <a:pt x="6442" y="7096"/>
                  </a:cubicBezTo>
                  <a:cubicBezTo>
                    <a:pt x="6442" y="7071"/>
                    <a:pt x="6442" y="7071"/>
                    <a:pt x="6442" y="7046"/>
                  </a:cubicBezTo>
                  <a:cubicBezTo>
                    <a:pt x="6517" y="6319"/>
                    <a:pt x="6492" y="5592"/>
                    <a:pt x="6366" y="4865"/>
                  </a:cubicBezTo>
                  <a:cubicBezTo>
                    <a:pt x="6091" y="3387"/>
                    <a:pt x="5364" y="1983"/>
                    <a:pt x="4286" y="931"/>
                  </a:cubicBezTo>
                  <a:cubicBezTo>
                    <a:pt x="3783" y="427"/>
                    <a:pt x="3165" y="0"/>
                    <a:pt x="2449" y="0"/>
                  </a:cubicBezTo>
                  <a:close/>
                </a:path>
              </a:pathLst>
            </a:custGeom>
            <a:solidFill>
              <a:schemeClr val="lt2"/>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603" name="Google Shape;2603;p29">
              <a:extLst>
                <a:ext uri="{FF2B5EF4-FFF2-40B4-BE49-F238E27FC236}">
                  <a16:creationId xmlns:a16="http://schemas.microsoft.com/office/drawing/2014/main" id="{7E68F638-31B8-0880-2211-99BAE736AB4B}"/>
                </a:ext>
              </a:extLst>
            </p:cNvPr>
            <p:cNvSpPr/>
            <p:nvPr/>
          </p:nvSpPr>
          <p:spPr>
            <a:xfrm>
              <a:off x="5623094" y="4414935"/>
              <a:ext cx="69737" cy="188443"/>
            </a:xfrm>
            <a:custGeom>
              <a:avLst/>
              <a:gdLst/>
              <a:ahLst/>
              <a:cxnLst/>
              <a:rect l="l" t="t" r="r" b="b"/>
              <a:pathLst>
                <a:path w="1605" h="4337" extrusionOk="0">
                  <a:moveTo>
                    <a:pt x="302" y="1"/>
                  </a:moveTo>
                  <a:cubicBezTo>
                    <a:pt x="176" y="351"/>
                    <a:pt x="101" y="702"/>
                    <a:pt x="51" y="1078"/>
                  </a:cubicBezTo>
                  <a:cubicBezTo>
                    <a:pt x="1" y="1354"/>
                    <a:pt x="1" y="1630"/>
                    <a:pt x="1" y="1930"/>
                  </a:cubicBezTo>
                  <a:cubicBezTo>
                    <a:pt x="76" y="1955"/>
                    <a:pt x="176" y="1981"/>
                    <a:pt x="277" y="1981"/>
                  </a:cubicBezTo>
                  <a:cubicBezTo>
                    <a:pt x="327" y="2006"/>
                    <a:pt x="302" y="2056"/>
                    <a:pt x="252" y="2081"/>
                  </a:cubicBezTo>
                  <a:lnTo>
                    <a:pt x="1" y="2081"/>
                  </a:lnTo>
                  <a:cubicBezTo>
                    <a:pt x="26" y="2883"/>
                    <a:pt x="227" y="3660"/>
                    <a:pt x="678" y="4336"/>
                  </a:cubicBezTo>
                  <a:cubicBezTo>
                    <a:pt x="878" y="4311"/>
                    <a:pt x="1079" y="4286"/>
                    <a:pt x="1254" y="4236"/>
                  </a:cubicBezTo>
                  <a:cubicBezTo>
                    <a:pt x="1329" y="4236"/>
                    <a:pt x="1430" y="4236"/>
                    <a:pt x="1480" y="4186"/>
                  </a:cubicBezTo>
                  <a:cubicBezTo>
                    <a:pt x="1530" y="4161"/>
                    <a:pt x="1530" y="4111"/>
                    <a:pt x="1580" y="4086"/>
                  </a:cubicBezTo>
                  <a:cubicBezTo>
                    <a:pt x="1580" y="4061"/>
                    <a:pt x="1605" y="4061"/>
                    <a:pt x="1605" y="4061"/>
                  </a:cubicBezTo>
                  <a:cubicBezTo>
                    <a:pt x="1279" y="3284"/>
                    <a:pt x="1304" y="2407"/>
                    <a:pt x="1404" y="1605"/>
                  </a:cubicBezTo>
                  <a:cubicBezTo>
                    <a:pt x="1455" y="1379"/>
                    <a:pt x="1480" y="1153"/>
                    <a:pt x="1530" y="928"/>
                  </a:cubicBezTo>
                  <a:cubicBezTo>
                    <a:pt x="1079" y="702"/>
                    <a:pt x="653" y="377"/>
                    <a:pt x="302" y="1"/>
                  </a:cubicBezTo>
                  <a:close/>
                </a:path>
              </a:pathLst>
            </a:custGeom>
            <a:solidFill>
              <a:schemeClr val="lt2"/>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604" name="Google Shape;2604;p29">
              <a:extLst>
                <a:ext uri="{FF2B5EF4-FFF2-40B4-BE49-F238E27FC236}">
                  <a16:creationId xmlns:a16="http://schemas.microsoft.com/office/drawing/2014/main" id="{93B66EBC-DE39-1876-EC28-AB4C70E540F7}"/>
                </a:ext>
              </a:extLst>
            </p:cNvPr>
            <p:cNvSpPr/>
            <p:nvPr/>
          </p:nvSpPr>
          <p:spPr>
            <a:xfrm>
              <a:off x="5594809" y="4536636"/>
              <a:ext cx="631633" cy="368890"/>
            </a:xfrm>
            <a:custGeom>
              <a:avLst/>
              <a:gdLst/>
              <a:ahLst/>
              <a:cxnLst/>
              <a:rect l="l" t="t" r="r" b="b"/>
              <a:pathLst>
                <a:path w="14537" h="8490" extrusionOk="0">
                  <a:moveTo>
                    <a:pt x="12002" y="0"/>
                  </a:moveTo>
                  <a:cubicBezTo>
                    <a:pt x="11711" y="0"/>
                    <a:pt x="11416" y="19"/>
                    <a:pt x="11128" y="57"/>
                  </a:cubicBezTo>
                  <a:cubicBezTo>
                    <a:pt x="11121" y="63"/>
                    <a:pt x="11115" y="67"/>
                    <a:pt x="11109" y="67"/>
                  </a:cubicBezTo>
                  <a:cubicBezTo>
                    <a:pt x="11091" y="67"/>
                    <a:pt x="11078" y="43"/>
                    <a:pt x="11078" y="7"/>
                  </a:cubicBezTo>
                  <a:lnTo>
                    <a:pt x="10376" y="82"/>
                  </a:lnTo>
                  <a:cubicBezTo>
                    <a:pt x="10376" y="257"/>
                    <a:pt x="10376" y="433"/>
                    <a:pt x="10326" y="608"/>
                  </a:cubicBezTo>
                  <a:cubicBezTo>
                    <a:pt x="10251" y="1009"/>
                    <a:pt x="10000" y="1360"/>
                    <a:pt x="9675" y="1636"/>
                  </a:cubicBezTo>
                  <a:cubicBezTo>
                    <a:pt x="10126" y="1786"/>
                    <a:pt x="10527" y="1987"/>
                    <a:pt x="10928" y="2212"/>
                  </a:cubicBezTo>
                  <a:cubicBezTo>
                    <a:pt x="11354" y="2438"/>
                    <a:pt x="11780" y="2713"/>
                    <a:pt x="12106" y="3089"/>
                  </a:cubicBezTo>
                  <a:cubicBezTo>
                    <a:pt x="12146" y="3130"/>
                    <a:pt x="12105" y="3203"/>
                    <a:pt x="12061" y="3203"/>
                  </a:cubicBezTo>
                  <a:cubicBezTo>
                    <a:pt x="12051" y="3203"/>
                    <a:pt x="12040" y="3199"/>
                    <a:pt x="12030" y="3190"/>
                  </a:cubicBezTo>
                  <a:cubicBezTo>
                    <a:pt x="11604" y="2964"/>
                    <a:pt x="11203" y="2713"/>
                    <a:pt x="10802" y="2488"/>
                  </a:cubicBezTo>
                  <a:cubicBezTo>
                    <a:pt x="10376" y="2287"/>
                    <a:pt x="9950" y="2087"/>
                    <a:pt x="9499" y="1936"/>
                  </a:cubicBezTo>
                  <a:cubicBezTo>
                    <a:pt x="9449" y="1911"/>
                    <a:pt x="9424" y="1886"/>
                    <a:pt x="9399" y="1861"/>
                  </a:cubicBezTo>
                  <a:cubicBezTo>
                    <a:pt x="9274" y="1961"/>
                    <a:pt x="9123" y="2037"/>
                    <a:pt x="8973" y="2137"/>
                  </a:cubicBezTo>
                  <a:cubicBezTo>
                    <a:pt x="7978" y="2692"/>
                    <a:pt x="6727" y="3098"/>
                    <a:pt x="5515" y="3098"/>
                  </a:cubicBezTo>
                  <a:cubicBezTo>
                    <a:pt x="5414" y="3098"/>
                    <a:pt x="5314" y="3095"/>
                    <a:pt x="5213" y="3089"/>
                  </a:cubicBezTo>
                  <a:lnTo>
                    <a:pt x="5213" y="3089"/>
                  </a:lnTo>
                  <a:cubicBezTo>
                    <a:pt x="5238" y="3139"/>
                    <a:pt x="5263" y="3165"/>
                    <a:pt x="5263" y="3215"/>
                  </a:cubicBezTo>
                  <a:cubicBezTo>
                    <a:pt x="5289" y="3415"/>
                    <a:pt x="5289" y="3616"/>
                    <a:pt x="5289" y="3816"/>
                  </a:cubicBezTo>
                  <a:cubicBezTo>
                    <a:pt x="5965" y="4017"/>
                    <a:pt x="6642" y="4267"/>
                    <a:pt x="7243" y="4643"/>
                  </a:cubicBezTo>
                  <a:cubicBezTo>
                    <a:pt x="7569" y="4844"/>
                    <a:pt x="7895" y="5094"/>
                    <a:pt x="8096" y="5395"/>
                  </a:cubicBezTo>
                  <a:cubicBezTo>
                    <a:pt x="8371" y="5545"/>
                    <a:pt x="8421" y="5821"/>
                    <a:pt x="8346" y="6047"/>
                  </a:cubicBezTo>
                  <a:cubicBezTo>
                    <a:pt x="8446" y="7124"/>
                    <a:pt x="6943" y="7551"/>
                    <a:pt x="6116" y="7701"/>
                  </a:cubicBezTo>
                  <a:cubicBezTo>
                    <a:pt x="5477" y="7804"/>
                    <a:pt x="4832" y="7862"/>
                    <a:pt x="4189" y="7862"/>
                  </a:cubicBezTo>
                  <a:cubicBezTo>
                    <a:pt x="3115" y="7862"/>
                    <a:pt x="2047" y="7701"/>
                    <a:pt x="1028" y="7325"/>
                  </a:cubicBezTo>
                  <a:cubicBezTo>
                    <a:pt x="677" y="7175"/>
                    <a:pt x="326" y="7024"/>
                    <a:pt x="0" y="6849"/>
                  </a:cubicBezTo>
                  <a:lnTo>
                    <a:pt x="0" y="6849"/>
                  </a:lnTo>
                  <a:cubicBezTo>
                    <a:pt x="1103" y="7676"/>
                    <a:pt x="2381" y="8252"/>
                    <a:pt x="3785" y="8428"/>
                  </a:cubicBezTo>
                  <a:cubicBezTo>
                    <a:pt x="4121" y="8470"/>
                    <a:pt x="4459" y="8490"/>
                    <a:pt x="4797" y="8490"/>
                  </a:cubicBezTo>
                  <a:cubicBezTo>
                    <a:pt x="6067" y="8490"/>
                    <a:pt x="7334" y="8206"/>
                    <a:pt x="8522" y="7751"/>
                  </a:cubicBezTo>
                  <a:cubicBezTo>
                    <a:pt x="8697" y="7676"/>
                    <a:pt x="8898" y="7601"/>
                    <a:pt x="9073" y="7500"/>
                  </a:cubicBezTo>
                  <a:cubicBezTo>
                    <a:pt x="8948" y="7225"/>
                    <a:pt x="8973" y="6899"/>
                    <a:pt x="8923" y="6623"/>
                  </a:cubicBezTo>
                  <a:cubicBezTo>
                    <a:pt x="8847" y="6297"/>
                    <a:pt x="8772" y="5972"/>
                    <a:pt x="8672" y="5646"/>
                  </a:cubicBezTo>
                  <a:cubicBezTo>
                    <a:pt x="8497" y="4994"/>
                    <a:pt x="8246" y="4368"/>
                    <a:pt x="7970" y="3741"/>
                  </a:cubicBezTo>
                  <a:cubicBezTo>
                    <a:pt x="7935" y="3688"/>
                    <a:pt x="7987" y="3635"/>
                    <a:pt x="8038" y="3635"/>
                  </a:cubicBezTo>
                  <a:cubicBezTo>
                    <a:pt x="8060" y="3635"/>
                    <a:pt x="8081" y="3644"/>
                    <a:pt x="8096" y="3666"/>
                  </a:cubicBezTo>
                  <a:cubicBezTo>
                    <a:pt x="8497" y="4242"/>
                    <a:pt x="8797" y="4869"/>
                    <a:pt x="9023" y="5520"/>
                  </a:cubicBezTo>
                  <a:cubicBezTo>
                    <a:pt x="9123" y="5846"/>
                    <a:pt x="9223" y="6172"/>
                    <a:pt x="9274" y="6523"/>
                  </a:cubicBezTo>
                  <a:cubicBezTo>
                    <a:pt x="9324" y="6774"/>
                    <a:pt x="9399" y="7099"/>
                    <a:pt x="9374" y="7375"/>
                  </a:cubicBezTo>
                  <a:cubicBezTo>
                    <a:pt x="10602" y="6799"/>
                    <a:pt x="11780" y="6022"/>
                    <a:pt x="12682" y="5019"/>
                  </a:cubicBezTo>
                  <a:cubicBezTo>
                    <a:pt x="13760" y="3791"/>
                    <a:pt x="14386" y="2237"/>
                    <a:pt x="14537" y="658"/>
                  </a:cubicBezTo>
                  <a:lnTo>
                    <a:pt x="14512" y="658"/>
                  </a:lnTo>
                  <a:cubicBezTo>
                    <a:pt x="14236" y="533"/>
                    <a:pt x="13985" y="383"/>
                    <a:pt x="13710" y="282"/>
                  </a:cubicBezTo>
                  <a:cubicBezTo>
                    <a:pt x="13434" y="182"/>
                    <a:pt x="13158" y="107"/>
                    <a:pt x="12858" y="57"/>
                  </a:cubicBezTo>
                  <a:cubicBezTo>
                    <a:pt x="12582" y="19"/>
                    <a:pt x="12294" y="0"/>
                    <a:pt x="12002" y="0"/>
                  </a:cubicBezTo>
                  <a:close/>
                </a:path>
              </a:pathLst>
            </a:custGeom>
            <a:solidFill>
              <a:schemeClr val="lt2"/>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605" name="Google Shape;2605;p29">
              <a:extLst>
                <a:ext uri="{FF2B5EF4-FFF2-40B4-BE49-F238E27FC236}">
                  <a16:creationId xmlns:a16="http://schemas.microsoft.com/office/drawing/2014/main" id="{6511167A-6FDC-67D0-CF84-EFA116BA3DF7}"/>
                </a:ext>
              </a:extLst>
            </p:cNvPr>
            <p:cNvSpPr/>
            <p:nvPr/>
          </p:nvSpPr>
          <p:spPr>
            <a:xfrm>
              <a:off x="5663415" y="4605502"/>
              <a:ext cx="147035" cy="92592"/>
            </a:xfrm>
            <a:custGeom>
              <a:avLst/>
              <a:gdLst/>
              <a:ahLst/>
              <a:cxnLst/>
              <a:rect l="l" t="t" r="r" b="b"/>
              <a:pathLst>
                <a:path w="3384" h="2131" extrusionOk="0">
                  <a:moveTo>
                    <a:pt x="852" y="1"/>
                  </a:moveTo>
                  <a:cubicBezTo>
                    <a:pt x="827" y="26"/>
                    <a:pt x="802" y="51"/>
                    <a:pt x="752" y="76"/>
                  </a:cubicBezTo>
                  <a:cubicBezTo>
                    <a:pt x="577" y="201"/>
                    <a:pt x="326" y="226"/>
                    <a:pt x="126" y="251"/>
                  </a:cubicBezTo>
                  <a:lnTo>
                    <a:pt x="0" y="251"/>
                  </a:lnTo>
                  <a:cubicBezTo>
                    <a:pt x="25" y="301"/>
                    <a:pt x="50" y="351"/>
                    <a:pt x="101" y="402"/>
                  </a:cubicBezTo>
                  <a:cubicBezTo>
                    <a:pt x="978" y="1329"/>
                    <a:pt x="2156" y="1780"/>
                    <a:pt x="3359" y="2131"/>
                  </a:cubicBezTo>
                  <a:cubicBezTo>
                    <a:pt x="3359" y="1955"/>
                    <a:pt x="3334" y="1780"/>
                    <a:pt x="3334" y="1630"/>
                  </a:cubicBezTo>
                  <a:cubicBezTo>
                    <a:pt x="3309" y="1554"/>
                    <a:pt x="3334" y="1529"/>
                    <a:pt x="3384" y="1479"/>
                  </a:cubicBezTo>
                  <a:cubicBezTo>
                    <a:pt x="3008" y="1454"/>
                    <a:pt x="2657" y="1354"/>
                    <a:pt x="2331" y="1229"/>
                  </a:cubicBezTo>
                  <a:cubicBezTo>
                    <a:pt x="1730" y="978"/>
                    <a:pt x="1178" y="552"/>
                    <a:pt x="852" y="1"/>
                  </a:cubicBezTo>
                  <a:close/>
                </a:path>
              </a:pathLst>
            </a:custGeom>
            <a:solidFill>
              <a:schemeClr val="lt2"/>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606" name="Google Shape;2606;p29">
              <a:extLst>
                <a:ext uri="{FF2B5EF4-FFF2-40B4-BE49-F238E27FC236}">
                  <a16:creationId xmlns:a16="http://schemas.microsoft.com/office/drawing/2014/main" id="{58F62383-CA4C-26EF-EA9D-32B6A63E0ED6}"/>
                </a:ext>
              </a:extLst>
            </p:cNvPr>
            <p:cNvSpPr/>
            <p:nvPr/>
          </p:nvSpPr>
          <p:spPr>
            <a:xfrm>
              <a:off x="5642733" y="4304965"/>
              <a:ext cx="90419" cy="132870"/>
            </a:xfrm>
            <a:custGeom>
              <a:avLst/>
              <a:gdLst/>
              <a:ahLst/>
              <a:cxnLst/>
              <a:rect l="l" t="t" r="r" b="b"/>
              <a:pathLst>
                <a:path w="2081" h="3058" extrusionOk="0">
                  <a:moveTo>
                    <a:pt x="1053" y="0"/>
                  </a:moveTo>
                  <a:cubicBezTo>
                    <a:pt x="702" y="702"/>
                    <a:pt x="301" y="1404"/>
                    <a:pt x="0" y="2131"/>
                  </a:cubicBezTo>
                  <a:cubicBezTo>
                    <a:pt x="351" y="2507"/>
                    <a:pt x="752" y="2807"/>
                    <a:pt x="1178" y="3058"/>
                  </a:cubicBezTo>
                  <a:cubicBezTo>
                    <a:pt x="1379" y="2306"/>
                    <a:pt x="1679" y="1579"/>
                    <a:pt x="2080" y="928"/>
                  </a:cubicBezTo>
                  <a:cubicBezTo>
                    <a:pt x="1629" y="752"/>
                    <a:pt x="1278" y="401"/>
                    <a:pt x="1053" y="0"/>
                  </a:cubicBezTo>
                  <a:close/>
                </a:path>
              </a:pathLst>
            </a:custGeom>
            <a:solidFill>
              <a:schemeClr val="lt2"/>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607" name="Google Shape;2607;p29">
              <a:extLst>
                <a:ext uri="{FF2B5EF4-FFF2-40B4-BE49-F238E27FC236}">
                  <a16:creationId xmlns:a16="http://schemas.microsoft.com/office/drawing/2014/main" id="{678E7637-84ED-3477-2F91-0156EF9B572D}"/>
                </a:ext>
              </a:extLst>
            </p:cNvPr>
            <p:cNvSpPr/>
            <p:nvPr/>
          </p:nvSpPr>
          <p:spPr>
            <a:xfrm>
              <a:off x="5778816" y="4410460"/>
              <a:ext cx="251619" cy="242017"/>
            </a:xfrm>
            <a:custGeom>
              <a:avLst/>
              <a:gdLst/>
              <a:ahLst/>
              <a:cxnLst/>
              <a:rect l="l" t="t" r="r" b="b"/>
              <a:pathLst>
                <a:path w="5791" h="5570" extrusionOk="0">
                  <a:moveTo>
                    <a:pt x="2849" y="1"/>
                  </a:moveTo>
                  <a:cubicBezTo>
                    <a:pt x="2587" y="1"/>
                    <a:pt x="2320" y="63"/>
                    <a:pt x="2056" y="204"/>
                  </a:cubicBezTo>
                  <a:cubicBezTo>
                    <a:pt x="1480" y="505"/>
                    <a:pt x="1104" y="1332"/>
                    <a:pt x="1530" y="1908"/>
                  </a:cubicBezTo>
                  <a:cubicBezTo>
                    <a:pt x="1681" y="2127"/>
                    <a:pt x="1979" y="2278"/>
                    <a:pt x="2265" y="2278"/>
                  </a:cubicBezTo>
                  <a:cubicBezTo>
                    <a:pt x="2405" y="2278"/>
                    <a:pt x="2542" y="2241"/>
                    <a:pt x="2658" y="2159"/>
                  </a:cubicBezTo>
                  <a:cubicBezTo>
                    <a:pt x="2958" y="1933"/>
                    <a:pt x="3034" y="1532"/>
                    <a:pt x="2858" y="1231"/>
                  </a:cubicBezTo>
                  <a:cubicBezTo>
                    <a:pt x="2807" y="1129"/>
                    <a:pt x="2895" y="1038"/>
                    <a:pt x="2980" y="1038"/>
                  </a:cubicBezTo>
                  <a:cubicBezTo>
                    <a:pt x="3020" y="1038"/>
                    <a:pt x="3060" y="1058"/>
                    <a:pt x="3084" y="1106"/>
                  </a:cubicBezTo>
                  <a:cubicBezTo>
                    <a:pt x="3435" y="1582"/>
                    <a:pt x="3234" y="2284"/>
                    <a:pt x="2708" y="2560"/>
                  </a:cubicBezTo>
                  <a:cubicBezTo>
                    <a:pt x="2683" y="2585"/>
                    <a:pt x="2633" y="2585"/>
                    <a:pt x="2582" y="2610"/>
                  </a:cubicBezTo>
                  <a:cubicBezTo>
                    <a:pt x="2633" y="2685"/>
                    <a:pt x="2683" y="2785"/>
                    <a:pt x="2708" y="2886"/>
                  </a:cubicBezTo>
                  <a:cubicBezTo>
                    <a:pt x="2758" y="2986"/>
                    <a:pt x="2783" y="3111"/>
                    <a:pt x="2808" y="3236"/>
                  </a:cubicBezTo>
                  <a:cubicBezTo>
                    <a:pt x="2808" y="3362"/>
                    <a:pt x="2808" y="3487"/>
                    <a:pt x="2808" y="3612"/>
                  </a:cubicBezTo>
                  <a:cubicBezTo>
                    <a:pt x="2808" y="3738"/>
                    <a:pt x="2758" y="3838"/>
                    <a:pt x="2708" y="3963"/>
                  </a:cubicBezTo>
                  <a:cubicBezTo>
                    <a:pt x="2698" y="3993"/>
                    <a:pt x="2672" y="4007"/>
                    <a:pt x="2647" y="4007"/>
                  </a:cubicBezTo>
                  <a:cubicBezTo>
                    <a:pt x="2607" y="4007"/>
                    <a:pt x="2567" y="3974"/>
                    <a:pt x="2582" y="3913"/>
                  </a:cubicBezTo>
                  <a:cubicBezTo>
                    <a:pt x="2607" y="3813"/>
                    <a:pt x="2607" y="3713"/>
                    <a:pt x="2607" y="3587"/>
                  </a:cubicBezTo>
                  <a:cubicBezTo>
                    <a:pt x="2607" y="3487"/>
                    <a:pt x="2582" y="3387"/>
                    <a:pt x="2582" y="3261"/>
                  </a:cubicBezTo>
                  <a:cubicBezTo>
                    <a:pt x="2557" y="3161"/>
                    <a:pt x="2532" y="3061"/>
                    <a:pt x="2482" y="2936"/>
                  </a:cubicBezTo>
                  <a:cubicBezTo>
                    <a:pt x="2457" y="2835"/>
                    <a:pt x="2407" y="2760"/>
                    <a:pt x="2357" y="2660"/>
                  </a:cubicBezTo>
                  <a:cubicBezTo>
                    <a:pt x="2312" y="2664"/>
                    <a:pt x="2267" y="2666"/>
                    <a:pt x="2221" y="2666"/>
                  </a:cubicBezTo>
                  <a:cubicBezTo>
                    <a:pt x="1985" y="2666"/>
                    <a:pt x="1744" y="2611"/>
                    <a:pt x="1555" y="2485"/>
                  </a:cubicBezTo>
                  <a:lnTo>
                    <a:pt x="1129" y="3036"/>
                  </a:lnTo>
                  <a:cubicBezTo>
                    <a:pt x="1154" y="3036"/>
                    <a:pt x="1204" y="3061"/>
                    <a:pt x="1204" y="3111"/>
                  </a:cubicBezTo>
                  <a:cubicBezTo>
                    <a:pt x="1204" y="3437"/>
                    <a:pt x="1104" y="3788"/>
                    <a:pt x="978" y="4089"/>
                  </a:cubicBezTo>
                  <a:cubicBezTo>
                    <a:pt x="853" y="4389"/>
                    <a:pt x="678" y="4665"/>
                    <a:pt x="477" y="4916"/>
                  </a:cubicBezTo>
                  <a:cubicBezTo>
                    <a:pt x="377" y="5041"/>
                    <a:pt x="252" y="5166"/>
                    <a:pt x="126" y="5267"/>
                  </a:cubicBezTo>
                  <a:cubicBezTo>
                    <a:pt x="101" y="5317"/>
                    <a:pt x="51" y="5342"/>
                    <a:pt x="1" y="5392"/>
                  </a:cubicBezTo>
                  <a:cubicBezTo>
                    <a:pt x="385" y="5516"/>
                    <a:pt x="805" y="5569"/>
                    <a:pt x="1226" y="5569"/>
                  </a:cubicBezTo>
                  <a:cubicBezTo>
                    <a:pt x="1739" y="5569"/>
                    <a:pt x="2254" y="5491"/>
                    <a:pt x="2708" y="5367"/>
                  </a:cubicBezTo>
                  <a:cubicBezTo>
                    <a:pt x="3510" y="5166"/>
                    <a:pt x="4688" y="4765"/>
                    <a:pt x="5314" y="4089"/>
                  </a:cubicBezTo>
                  <a:cubicBezTo>
                    <a:pt x="5289" y="4063"/>
                    <a:pt x="5239" y="4013"/>
                    <a:pt x="5239" y="3988"/>
                  </a:cubicBezTo>
                  <a:cubicBezTo>
                    <a:pt x="5139" y="3738"/>
                    <a:pt x="4988" y="3512"/>
                    <a:pt x="4813" y="3312"/>
                  </a:cubicBezTo>
                  <a:cubicBezTo>
                    <a:pt x="4638" y="3111"/>
                    <a:pt x="4412" y="2936"/>
                    <a:pt x="4186" y="2810"/>
                  </a:cubicBezTo>
                  <a:cubicBezTo>
                    <a:pt x="4118" y="2765"/>
                    <a:pt x="4153" y="2657"/>
                    <a:pt x="4217" y="2657"/>
                  </a:cubicBezTo>
                  <a:cubicBezTo>
                    <a:pt x="4223" y="2657"/>
                    <a:pt x="4230" y="2658"/>
                    <a:pt x="4237" y="2660"/>
                  </a:cubicBezTo>
                  <a:cubicBezTo>
                    <a:pt x="4813" y="2835"/>
                    <a:pt x="5264" y="3287"/>
                    <a:pt x="5490" y="3838"/>
                  </a:cubicBezTo>
                  <a:cubicBezTo>
                    <a:pt x="5715" y="3487"/>
                    <a:pt x="5790" y="3086"/>
                    <a:pt x="5640" y="2610"/>
                  </a:cubicBezTo>
                  <a:cubicBezTo>
                    <a:pt x="5307" y="1487"/>
                    <a:pt x="4128" y="1"/>
                    <a:pt x="2849" y="1"/>
                  </a:cubicBezTo>
                  <a:close/>
                </a:path>
              </a:pathLst>
            </a:custGeom>
            <a:solidFill>
              <a:schemeClr val="lt2"/>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608" name="Google Shape;2608;p29">
              <a:extLst>
                <a:ext uri="{FF2B5EF4-FFF2-40B4-BE49-F238E27FC236}">
                  <a16:creationId xmlns:a16="http://schemas.microsoft.com/office/drawing/2014/main" id="{FBBD7F1F-BEC8-5BAC-3A75-937FCDA68C40}"/>
                </a:ext>
              </a:extLst>
            </p:cNvPr>
            <p:cNvSpPr/>
            <p:nvPr/>
          </p:nvSpPr>
          <p:spPr>
            <a:xfrm>
              <a:off x="5675363" y="3934606"/>
              <a:ext cx="197176" cy="315968"/>
            </a:xfrm>
            <a:custGeom>
              <a:avLst/>
              <a:gdLst/>
              <a:ahLst/>
              <a:cxnLst/>
              <a:rect l="l" t="t" r="r" b="b"/>
              <a:pathLst>
                <a:path w="4538" h="7272" extrusionOk="0">
                  <a:moveTo>
                    <a:pt x="932" y="1"/>
                  </a:moveTo>
                  <a:cubicBezTo>
                    <a:pt x="601" y="1"/>
                    <a:pt x="289" y="137"/>
                    <a:pt x="176" y="504"/>
                  </a:cubicBezTo>
                  <a:cubicBezTo>
                    <a:pt x="1" y="1030"/>
                    <a:pt x="402" y="1582"/>
                    <a:pt x="778" y="1908"/>
                  </a:cubicBezTo>
                  <a:cubicBezTo>
                    <a:pt x="1204" y="2259"/>
                    <a:pt x="1680" y="2534"/>
                    <a:pt x="2031" y="2935"/>
                  </a:cubicBezTo>
                  <a:cubicBezTo>
                    <a:pt x="2357" y="3286"/>
                    <a:pt x="2607" y="3687"/>
                    <a:pt x="2783" y="4138"/>
                  </a:cubicBezTo>
                  <a:cubicBezTo>
                    <a:pt x="3209" y="5141"/>
                    <a:pt x="3008" y="6244"/>
                    <a:pt x="3334" y="7271"/>
                  </a:cubicBezTo>
                  <a:cubicBezTo>
                    <a:pt x="3685" y="7020"/>
                    <a:pt x="4086" y="6795"/>
                    <a:pt x="4487" y="6645"/>
                  </a:cubicBezTo>
                  <a:cubicBezTo>
                    <a:pt x="4487" y="6619"/>
                    <a:pt x="4487" y="6619"/>
                    <a:pt x="4487" y="6594"/>
                  </a:cubicBezTo>
                  <a:cubicBezTo>
                    <a:pt x="4537" y="5291"/>
                    <a:pt x="4337" y="3988"/>
                    <a:pt x="3760" y="2810"/>
                  </a:cubicBezTo>
                  <a:cubicBezTo>
                    <a:pt x="3309" y="1858"/>
                    <a:pt x="2607" y="730"/>
                    <a:pt x="1655" y="203"/>
                  </a:cubicBezTo>
                  <a:cubicBezTo>
                    <a:pt x="1458" y="83"/>
                    <a:pt x="1189" y="1"/>
                    <a:pt x="932" y="1"/>
                  </a:cubicBezTo>
                  <a:close/>
                </a:path>
              </a:pathLst>
            </a:custGeom>
            <a:solidFill>
              <a:schemeClr val="dk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609" name="Google Shape;2609;p29">
              <a:extLst>
                <a:ext uri="{FF2B5EF4-FFF2-40B4-BE49-F238E27FC236}">
                  <a16:creationId xmlns:a16="http://schemas.microsoft.com/office/drawing/2014/main" id="{CA99FFA9-1853-BD71-8C3B-185F3EED5444}"/>
                </a:ext>
              </a:extLst>
            </p:cNvPr>
            <p:cNvSpPr/>
            <p:nvPr/>
          </p:nvSpPr>
          <p:spPr>
            <a:xfrm>
              <a:off x="5698261" y="4374658"/>
              <a:ext cx="148121" cy="261395"/>
            </a:xfrm>
            <a:custGeom>
              <a:avLst/>
              <a:gdLst/>
              <a:ahLst/>
              <a:cxnLst/>
              <a:rect l="l" t="t" r="r" b="b"/>
              <a:pathLst>
                <a:path w="3409" h="6016" extrusionOk="0">
                  <a:moveTo>
                    <a:pt x="903" y="0"/>
                  </a:moveTo>
                  <a:cubicBezTo>
                    <a:pt x="852" y="126"/>
                    <a:pt x="777" y="251"/>
                    <a:pt x="727" y="376"/>
                  </a:cubicBezTo>
                  <a:cubicBezTo>
                    <a:pt x="376" y="1153"/>
                    <a:pt x="176" y="1955"/>
                    <a:pt x="75" y="2782"/>
                  </a:cubicBezTo>
                  <a:cubicBezTo>
                    <a:pt x="0" y="3559"/>
                    <a:pt x="0" y="4436"/>
                    <a:pt x="426" y="5113"/>
                  </a:cubicBezTo>
                  <a:cubicBezTo>
                    <a:pt x="677" y="5539"/>
                    <a:pt x="1003" y="5815"/>
                    <a:pt x="1404" y="6015"/>
                  </a:cubicBezTo>
                  <a:cubicBezTo>
                    <a:pt x="1451" y="5968"/>
                    <a:pt x="1499" y="5950"/>
                    <a:pt x="1547" y="5950"/>
                  </a:cubicBezTo>
                  <a:cubicBezTo>
                    <a:pt x="1574" y="5950"/>
                    <a:pt x="1602" y="5956"/>
                    <a:pt x="1629" y="5965"/>
                  </a:cubicBezTo>
                  <a:cubicBezTo>
                    <a:pt x="1679" y="5940"/>
                    <a:pt x="1755" y="5865"/>
                    <a:pt x="1780" y="5840"/>
                  </a:cubicBezTo>
                  <a:cubicBezTo>
                    <a:pt x="1855" y="5765"/>
                    <a:pt x="1930" y="5689"/>
                    <a:pt x="2005" y="5614"/>
                  </a:cubicBezTo>
                  <a:cubicBezTo>
                    <a:pt x="2156" y="5464"/>
                    <a:pt x="2281" y="5288"/>
                    <a:pt x="2381" y="5113"/>
                  </a:cubicBezTo>
                  <a:cubicBezTo>
                    <a:pt x="2507" y="4938"/>
                    <a:pt x="2607" y="4737"/>
                    <a:pt x="2707" y="4537"/>
                  </a:cubicBezTo>
                  <a:cubicBezTo>
                    <a:pt x="2782" y="4336"/>
                    <a:pt x="2832" y="4111"/>
                    <a:pt x="2908" y="3910"/>
                  </a:cubicBezTo>
                  <a:cubicBezTo>
                    <a:pt x="2933" y="3885"/>
                    <a:pt x="2958" y="3860"/>
                    <a:pt x="2983" y="3860"/>
                  </a:cubicBezTo>
                  <a:lnTo>
                    <a:pt x="3409" y="3309"/>
                  </a:lnTo>
                  <a:cubicBezTo>
                    <a:pt x="3208" y="3158"/>
                    <a:pt x="3033" y="2983"/>
                    <a:pt x="2933" y="2782"/>
                  </a:cubicBezTo>
                  <a:cubicBezTo>
                    <a:pt x="2908" y="2757"/>
                    <a:pt x="2908" y="2732"/>
                    <a:pt x="2908" y="2732"/>
                  </a:cubicBezTo>
                  <a:cubicBezTo>
                    <a:pt x="2706" y="2827"/>
                    <a:pt x="2483" y="2877"/>
                    <a:pt x="2258" y="2877"/>
                  </a:cubicBezTo>
                  <a:cubicBezTo>
                    <a:pt x="2007" y="2877"/>
                    <a:pt x="1754" y="2814"/>
                    <a:pt x="1529" y="2682"/>
                  </a:cubicBezTo>
                  <a:cubicBezTo>
                    <a:pt x="1484" y="2660"/>
                    <a:pt x="1499" y="2578"/>
                    <a:pt x="1539" y="2578"/>
                  </a:cubicBezTo>
                  <a:cubicBezTo>
                    <a:pt x="1543" y="2578"/>
                    <a:pt x="1549" y="2579"/>
                    <a:pt x="1554" y="2582"/>
                  </a:cubicBezTo>
                  <a:cubicBezTo>
                    <a:pt x="1731" y="2644"/>
                    <a:pt x="1918" y="2676"/>
                    <a:pt x="2101" y="2676"/>
                  </a:cubicBezTo>
                  <a:cubicBezTo>
                    <a:pt x="2359" y="2676"/>
                    <a:pt x="2613" y="2613"/>
                    <a:pt x="2832" y="2481"/>
                  </a:cubicBezTo>
                  <a:cubicBezTo>
                    <a:pt x="2732" y="2055"/>
                    <a:pt x="2832" y="1604"/>
                    <a:pt x="3058" y="1228"/>
                  </a:cubicBezTo>
                  <a:lnTo>
                    <a:pt x="2532" y="903"/>
                  </a:lnTo>
                  <a:cubicBezTo>
                    <a:pt x="2181" y="903"/>
                    <a:pt x="1830" y="727"/>
                    <a:pt x="1529" y="552"/>
                  </a:cubicBezTo>
                  <a:cubicBezTo>
                    <a:pt x="1354" y="451"/>
                    <a:pt x="1228" y="326"/>
                    <a:pt x="1078" y="201"/>
                  </a:cubicBezTo>
                  <a:cubicBezTo>
                    <a:pt x="1028" y="126"/>
                    <a:pt x="978" y="75"/>
                    <a:pt x="928" y="0"/>
                  </a:cubicBezTo>
                  <a:close/>
                </a:path>
              </a:pathLst>
            </a:custGeom>
            <a:solidFill>
              <a:schemeClr val="lt2"/>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610" name="Google Shape;2610;p29">
              <a:extLst>
                <a:ext uri="{FF2B5EF4-FFF2-40B4-BE49-F238E27FC236}">
                  <a16:creationId xmlns:a16="http://schemas.microsoft.com/office/drawing/2014/main" id="{E18549A3-BDD1-8A7F-9D29-6836D3B8E214}"/>
                </a:ext>
              </a:extLst>
            </p:cNvPr>
            <p:cNvSpPr/>
            <p:nvPr/>
          </p:nvSpPr>
          <p:spPr>
            <a:xfrm>
              <a:off x="5604585" y="4669764"/>
              <a:ext cx="83902" cy="86074"/>
            </a:xfrm>
            <a:custGeom>
              <a:avLst/>
              <a:gdLst/>
              <a:ahLst/>
              <a:cxnLst/>
              <a:rect l="l" t="t" r="r" b="b"/>
              <a:pathLst>
                <a:path w="1931" h="1981" extrusionOk="0">
                  <a:moveTo>
                    <a:pt x="953" y="0"/>
                  </a:moveTo>
                  <a:cubicBezTo>
                    <a:pt x="377" y="0"/>
                    <a:pt x="1" y="476"/>
                    <a:pt x="1" y="1003"/>
                  </a:cubicBezTo>
                  <a:cubicBezTo>
                    <a:pt x="1" y="1504"/>
                    <a:pt x="402" y="1980"/>
                    <a:pt x="953" y="1980"/>
                  </a:cubicBezTo>
                  <a:cubicBezTo>
                    <a:pt x="1455" y="1980"/>
                    <a:pt x="1881" y="1629"/>
                    <a:pt x="1906" y="1053"/>
                  </a:cubicBezTo>
                  <a:cubicBezTo>
                    <a:pt x="1931" y="451"/>
                    <a:pt x="1505" y="0"/>
                    <a:pt x="953" y="0"/>
                  </a:cubicBezTo>
                  <a:close/>
                </a:path>
              </a:pathLst>
            </a:custGeom>
            <a:solidFill>
              <a:schemeClr val="dk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611" name="Google Shape;2611;p29">
              <a:extLst>
                <a:ext uri="{FF2B5EF4-FFF2-40B4-BE49-F238E27FC236}">
                  <a16:creationId xmlns:a16="http://schemas.microsoft.com/office/drawing/2014/main" id="{73DD4755-09A0-E17E-8419-C38C5BA209FD}"/>
                </a:ext>
              </a:extLst>
            </p:cNvPr>
            <p:cNvSpPr/>
            <p:nvPr/>
          </p:nvSpPr>
          <p:spPr>
            <a:xfrm>
              <a:off x="5938927" y="4669764"/>
              <a:ext cx="83858" cy="86074"/>
            </a:xfrm>
            <a:custGeom>
              <a:avLst/>
              <a:gdLst/>
              <a:ahLst/>
              <a:cxnLst/>
              <a:rect l="l" t="t" r="r" b="b"/>
              <a:pathLst>
                <a:path w="1930" h="1981" extrusionOk="0">
                  <a:moveTo>
                    <a:pt x="978" y="0"/>
                  </a:moveTo>
                  <a:cubicBezTo>
                    <a:pt x="426" y="0"/>
                    <a:pt x="0" y="451"/>
                    <a:pt x="25" y="1053"/>
                  </a:cubicBezTo>
                  <a:cubicBezTo>
                    <a:pt x="50" y="1629"/>
                    <a:pt x="476" y="1980"/>
                    <a:pt x="978" y="1980"/>
                  </a:cubicBezTo>
                  <a:cubicBezTo>
                    <a:pt x="1529" y="1980"/>
                    <a:pt x="1930" y="1504"/>
                    <a:pt x="1930" y="1003"/>
                  </a:cubicBezTo>
                  <a:cubicBezTo>
                    <a:pt x="1930" y="476"/>
                    <a:pt x="1554" y="0"/>
                    <a:pt x="978" y="0"/>
                  </a:cubicBezTo>
                  <a:close/>
                </a:path>
              </a:pathLst>
            </a:custGeom>
            <a:solidFill>
              <a:schemeClr val="dk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612" name="Google Shape;2612;p29">
              <a:extLst>
                <a:ext uri="{FF2B5EF4-FFF2-40B4-BE49-F238E27FC236}">
                  <a16:creationId xmlns:a16="http://schemas.microsoft.com/office/drawing/2014/main" id="{950292FF-0C91-9CF6-6FA5-DDB537100182}"/>
                </a:ext>
              </a:extLst>
            </p:cNvPr>
            <p:cNvSpPr/>
            <p:nvPr/>
          </p:nvSpPr>
          <p:spPr>
            <a:xfrm>
              <a:off x="5565393" y="4780732"/>
              <a:ext cx="98067" cy="34977"/>
            </a:xfrm>
            <a:custGeom>
              <a:avLst/>
              <a:gdLst/>
              <a:ahLst/>
              <a:cxnLst/>
              <a:rect l="l" t="t" r="r" b="b"/>
              <a:pathLst>
                <a:path w="2257" h="805" extrusionOk="0">
                  <a:moveTo>
                    <a:pt x="1148" y="1"/>
                  </a:moveTo>
                  <a:cubicBezTo>
                    <a:pt x="1117" y="1"/>
                    <a:pt x="1085" y="1"/>
                    <a:pt x="1053" y="3"/>
                  </a:cubicBezTo>
                  <a:cubicBezTo>
                    <a:pt x="452" y="53"/>
                    <a:pt x="1" y="228"/>
                    <a:pt x="26" y="479"/>
                  </a:cubicBezTo>
                  <a:cubicBezTo>
                    <a:pt x="51" y="729"/>
                    <a:pt x="702" y="805"/>
                    <a:pt x="1128" y="805"/>
                  </a:cubicBezTo>
                  <a:cubicBezTo>
                    <a:pt x="1555" y="805"/>
                    <a:pt x="2256" y="679"/>
                    <a:pt x="2206" y="429"/>
                  </a:cubicBezTo>
                  <a:cubicBezTo>
                    <a:pt x="2135" y="215"/>
                    <a:pt x="1725" y="1"/>
                    <a:pt x="1148" y="1"/>
                  </a:cubicBezTo>
                  <a:close/>
                </a:path>
              </a:pathLst>
            </a:custGeom>
            <a:solidFill>
              <a:schemeClr val="accent3"/>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613" name="Google Shape;2613;p29">
              <a:extLst>
                <a:ext uri="{FF2B5EF4-FFF2-40B4-BE49-F238E27FC236}">
                  <a16:creationId xmlns:a16="http://schemas.microsoft.com/office/drawing/2014/main" id="{C747C86F-5DDC-8A9D-E016-D6F63F362FE1}"/>
                </a:ext>
              </a:extLst>
            </p:cNvPr>
            <p:cNvSpPr/>
            <p:nvPr/>
          </p:nvSpPr>
          <p:spPr>
            <a:xfrm>
              <a:off x="5965040" y="4780732"/>
              <a:ext cx="98067" cy="34977"/>
            </a:xfrm>
            <a:custGeom>
              <a:avLst/>
              <a:gdLst/>
              <a:ahLst/>
              <a:cxnLst/>
              <a:rect l="l" t="t" r="r" b="b"/>
              <a:pathLst>
                <a:path w="2257" h="805" extrusionOk="0">
                  <a:moveTo>
                    <a:pt x="1123" y="1"/>
                  </a:moveTo>
                  <a:cubicBezTo>
                    <a:pt x="1092" y="1"/>
                    <a:pt x="1060" y="1"/>
                    <a:pt x="1028" y="3"/>
                  </a:cubicBezTo>
                  <a:cubicBezTo>
                    <a:pt x="427" y="53"/>
                    <a:pt x="1" y="228"/>
                    <a:pt x="26" y="479"/>
                  </a:cubicBezTo>
                  <a:cubicBezTo>
                    <a:pt x="51" y="729"/>
                    <a:pt x="702" y="805"/>
                    <a:pt x="1128" y="805"/>
                  </a:cubicBezTo>
                  <a:cubicBezTo>
                    <a:pt x="1555" y="805"/>
                    <a:pt x="2256" y="679"/>
                    <a:pt x="2181" y="429"/>
                  </a:cubicBezTo>
                  <a:cubicBezTo>
                    <a:pt x="2134" y="215"/>
                    <a:pt x="1703" y="1"/>
                    <a:pt x="1123" y="1"/>
                  </a:cubicBezTo>
                  <a:close/>
                </a:path>
              </a:pathLst>
            </a:custGeom>
            <a:solidFill>
              <a:schemeClr val="accent3"/>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614" name="Google Shape;2614;p29">
              <a:extLst>
                <a:ext uri="{FF2B5EF4-FFF2-40B4-BE49-F238E27FC236}">
                  <a16:creationId xmlns:a16="http://schemas.microsoft.com/office/drawing/2014/main" id="{5F0D1947-5F5D-6EB3-F70C-DB4CC86D6E51}"/>
                </a:ext>
              </a:extLst>
            </p:cNvPr>
            <p:cNvSpPr/>
            <p:nvPr/>
          </p:nvSpPr>
          <p:spPr>
            <a:xfrm>
              <a:off x="5733108" y="4684189"/>
              <a:ext cx="157680" cy="68477"/>
            </a:xfrm>
            <a:custGeom>
              <a:avLst/>
              <a:gdLst/>
              <a:ahLst/>
              <a:cxnLst/>
              <a:rect l="l" t="t" r="r" b="b"/>
              <a:pathLst>
                <a:path w="3629" h="1576" extrusionOk="0">
                  <a:moveTo>
                    <a:pt x="718" y="1"/>
                  </a:moveTo>
                  <a:cubicBezTo>
                    <a:pt x="501" y="1"/>
                    <a:pt x="319" y="59"/>
                    <a:pt x="226" y="245"/>
                  </a:cubicBezTo>
                  <a:cubicBezTo>
                    <a:pt x="0" y="696"/>
                    <a:pt x="602" y="1498"/>
                    <a:pt x="1780" y="1573"/>
                  </a:cubicBezTo>
                  <a:cubicBezTo>
                    <a:pt x="1817" y="1575"/>
                    <a:pt x="1854" y="1575"/>
                    <a:pt x="1891" y="1575"/>
                  </a:cubicBezTo>
                  <a:cubicBezTo>
                    <a:pt x="3000" y="1575"/>
                    <a:pt x="3629" y="856"/>
                    <a:pt x="3459" y="395"/>
                  </a:cubicBezTo>
                  <a:cubicBezTo>
                    <a:pt x="3368" y="156"/>
                    <a:pt x="3126" y="93"/>
                    <a:pt x="2845" y="93"/>
                  </a:cubicBezTo>
                  <a:cubicBezTo>
                    <a:pt x="2532" y="93"/>
                    <a:pt x="2169" y="171"/>
                    <a:pt x="1911" y="171"/>
                  </a:cubicBezTo>
                  <a:cubicBezTo>
                    <a:pt x="1892" y="171"/>
                    <a:pt x="1873" y="170"/>
                    <a:pt x="1855" y="170"/>
                  </a:cubicBezTo>
                  <a:cubicBezTo>
                    <a:pt x="1555" y="170"/>
                    <a:pt x="1086" y="1"/>
                    <a:pt x="718" y="1"/>
                  </a:cubicBezTo>
                  <a:close/>
                </a:path>
              </a:pathLst>
            </a:custGeom>
            <a:solidFill>
              <a:schemeClr val="dk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615" name="Google Shape;2615;p29">
              <a:extLst>
                <a:ext uri="{FF2B5EF4-FFF2-40B4-BE49-F238E27FC236}">
                  <a16:creationId xmlns:a16="http://schemas.microsoft.com/office/drawing/2014/main" id="{BEAD47AD-EE81-804D-3B7F-808E3B645302}"/>
                </a:ext>
              </a:extLst>
            </p:cNvPr>
            <p:cNvSpPr/>
            <p:nvPr/>
          </p:nvSpPr>
          <p:spPr>
            <a:xfrm>
              <a:off x="5764695" y="4724075"/>
              <a:ext cx="93678" cy="28634"/>
            </a:xfrm>
            <a:custGeom>
              <a:avLst/>
              <a:gdLst/>
              <a:ahLst/>
              <a:cxnLst/>
              <a:rect l="l" t="t" r="r" b="b"/>
              <a:pathLst>
                <a:path w="2156" h="659" extrusionOk="0">
                  <a:moveTo>
                    <a:pt x="1000" y="1"/>
                  </a:moveTo>
                  <a:cubicBezTo>
                    <a:pt x="572" y="1"/>
                    <a:pt x="232" y="143"/>
                    <a:pt x="0" y="329"/>
                  </a:cubicBezTo>
                  <a:cubicBezTo>
                    <a:pt x="276" y="505"/>
                    <a:pt x="627" y="630"/>
                    <a:pt x="1053" y="655"/>
                  </a:cubicBezTo>
                  <a:cubicBezTo>
                    <a:pt x="1099" y="658"/>
                    <a:pt x="1145" y="659"/>
                    <a:pt x="1190" y="659"/>
                  </a:cubicBezTo>
                  <a:cubicBezTo>
                    <a:pt x="1580" y="659"/>
                    <a:pt x="1908" y="564"/>
                    <a:pt x="2155" y="429"/>
                  </a:cubicBezTo>
                  <a:cubicBezTo>
                    <a:pt x="1905" y="204"/>
                    <a:pt x="1554" y="28"/>
                    <a:pt x="1103" y="3"/>
                  </a:cubicBezTo>
                  <a:cubicBezTo>
                    <a:pt x="1068" y="2"/>
                    <a:pt x="1034" y="1"/>
                    <a:pt x="1000" y="1"/>
                  </a:cubicBezTo>
                  <a:close/>
                </a:path>
              </a:pathLst>
            </a:custGeom>
            <a:solidFill>
              <a:schemeClr val="accent3"/>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grpSp>
      <p:grpSp>
        <p:nvGrpSpPr>
          <p:cNvPr id="28" name="Group 27">
            <a:extLst>
              <a:ext uri="{FF2B5EF4-FFF2-40B4-BE49-F238E27FC236}">
                <a16:creationId xmlns:a16="http://schemas.microsoft.com/office/drawing/2014/main" id="{1DC11B20-8A1E-5CB9-5A7F-DE77D905313A}"/>
              </a:ext>
            </a:extLst>
          </p:cNvPr>
          <p:cNvGrpSpPr/>
          <p:nvPr/>
        </p:nvGrpSpPr>
        <p:grpSpPr>
          <a:xfrm>
            <a:off x="3126423" y="576039"/>
            <a:ext cx="7144436" cy="1737586"/>
            <a:chOff x="2505740" y="798716"/>
            <a:chExt cx="7878725" cy="1916171"/>
          </a:xfrm>
        </p:grpSpPr>
        <p:grpSp>
          <p:nvGrpSpPr>
            <p:cNvPr id="29" name="组合 31">
              <a:extLst>
                <a:ext uri="{FF2B5EF4-FFF2-40B4-BE49-F238E27FC236}">
                  <a16:creationId xmlns:a16="http://schemas.microsoft.com/office/drawing/2014/main" id="{FBE1DCBC-4B47-003F-C2D0-302BCEBA7199}"/>
                </a:ext>
              </a:extLst>
            </p:cNvPr>
            <p:cNvGrpSpPr/>
            <p:nvPr/>
          </p:nvGrpSpPr>
          <p:grpSpPr>
            <a:xfrm>
              <a:off x="2505740" y="798716"/>
              <a:ext cx="7878725" cy="1916171"/>
              <a:chOff x="1262829" y="3273981"/>
              <a:chExt cx="3732505" cy="1136153"/>
            </a:xfrm>
            <a:effectLst>
              <a:outerShdw blurRad="254000" sx="102000" sy="102000" algn="ctr" rotWithShape="0">
                <a:prstClr val="black">
                  <a:alpha val="25000"/>
                </a:prstClr>
              </a:outerShdw>
            </a:effectLst>
          </p:grpSpPr>
          <p:sp>
            <p:nvSpPr>
              <p:cNvPr id="31" name="圆角矩形 32">
                <a:extLst>
                  <a:ext uri="{FF2B5EF4-FFF2-40B4-BE49-F238E27FC236}">
                    <a16:creationId xmlns:a16="http://schemas.microsoft.com/office/drawing/2014/main" id="{591A9A06-FE6E-13BE-A4C2-727A35AF6580}"/>
                  </a:ext>
                </a:extLst>
              </p:cNvPr>
              <p:cNvSpPr/>
              <p:nvPr/>
            </p:nvSpPr>
            <p:spPr>
              <a:xfrm>
                <a:off x="1262829" y="3273981"/>
                <a:ext cx="373250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9178">
                  <a:defRPr/>
                </a:pPr>
                <a:endParaRPr lang="zh-CN" altLang="en-US" sz="1632" dirty="0">
                  <a:solidFill>
                    <a:prstClr val="white"/>
                  </a:solidFill>
                  <a:latin typeface="Arial"/>
                  <a:ea typeface="思源黑体 CN"/>
                  <a:sym typeface="Arial" panose="020B0604020202020204"/>
                </a:endParaRPr>
              </a:p>
            </p:txBody>
          </p:sp>
          <p:sp>
            <p:nvSpPr>
              <p:cNvPr id="32" name="圆角矩形 33">
                <a:extLst>
                  <a:ext uri="{FF2B5EF4-FFF2-40B4-BE49-F238E27FC236}">
                    <a16:creationId xmlns:a16="http://schemas.microsoft.com/office/drawing/2014/main" id="{6A7E4ABE-4B1D-1867-5BAB-8411B95D7C81}"/>
                  </a:ext>
                </a:extLst>
              </p:cNvPr>
              <p:cNvSpPr/>
              <p:nvPr/>
            </p:nvSpPr>
            <p:spPr>
              <a:xfrm>
                <a:off x="1354876" y="3412797"/>
                <a:ext cx="3548412"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9178">
                  <a:defRPr/>
                </a:pPr>
                <a:endParaRPr lang="zh-CN" altLang="en-US" sz="1632">
                  <a:solidFill>
                    <a:prstClr val="white"/>
                  </a:solidFill>
                  <a:latin typeface="Arial"/>
                  <a:ea typeface="思源黑体 CN"/>
                  <a:sym typeface="Arial" panose="020B0604020202020204"/>
                </a:endParaRPr>
              </a:p>
            </p:txBody>
          </p:sp>
        </p:grpSp>
        <p:sp>
          <p:nvSpPr>
            <p:cNvPr id="30" name="TextBox 29">
              <a:extLst>
                <a:ext uri="{FF2B5EF4-FFF2-40B4-BE49-F238E27FC236}">
                  <a16:creationId xmlns:a16="http://schemas.microsoft.com/office/drawing/2014/main" id="{0325E777-97E9-3952-0B3F-415F77DD872E}"/>
                </a:ext>
              </a:extLst>
            </p:cNvPr>
            <p:cNvSpPr txBox="1"/>
            <p:nvPr/>
          </p:nvSpPr>
          <p:spPr>
            <a:xfrm>
              <a:off x="3049386" y="1156638"/>
              <a:ext cx="6636874" cy="1209711"/>
            </a:xfrm>
            <a:prstGeom prst="rect">
              <a:avLst/>
            </a:prstGeom>
            <a:noFill/>
          </p:spPr>
          <p:txBody>
            <a:bodyPr wrap="square">
              <a:spAutoFit/>
            </a:bodyPr>
            <a:lstStyle/>
            <a:p>
              <a:pPr algn="ctr" defTabSz="829178">
                <a:buClr>
                  <a:srgbClr val="000000"/>
                </a:buClr>
              </a:pPr>
              <a:r>
                <a:rPr lang="en-US" sz="3264" b="1" kern="0" dirty="0">
                  <a:solidFill>
                    <a:srgbClr val="127366"/>
                  </a:solidFill>
                  <a:latin typeface="Cambria" panose="02040503050406030204" pitchFamily="18" charset="0"/>
                  <a:cs typeface="Arial" panose="020B0604020202020204"/>
                  <a:sym typeface="Arial" panose="020B0604020202020204"/>
                </a:rPr>
                <a:t>San </a:t>
              </a:r>
              <a:r>
                <a:rPr lang="en-US" sz="3264" b="1" kern="0" dirty="0" err="1">
                  <a:solidFill>
                    <a:srgbClr val="127366"/>
                  </a:solidFill>
                  <a:latin typeface="Cambria" panose="02040503050406030204" pitchFamily="18" charset="0"/>
                  <a:cs typeface="Arial" panose="020B0604020202020204"/>
                  <a:sym typeface="Arial" panose="020B0604020202020204"/>
                </a:rPr>
                <a:t>hô</a:t>
              </a:r>
              <a:r>
                <a:rPr lang="en-US" sz="3264" b="1" kern="0" dirty="0">
                  <a:solidFill>
                    <a:srgbClr val="127366"/>
                  </a:solidFill>
                  <a:latin typeface="Cambria" panose="02040503050406030204" pitchFamily="18" charset="0"/>
                  <a:cs typeface="Arial" panose="020B0604020202020204"/>
                  <a:sym typeface="Arial" panose="020B0604020202020204"/>
                </a:rPr>
                <a:t> </a:t>
              </a:r>
              <a:r>
                <a:rPr lang="en-US" sz="3264" b="1" kern="0" dirty="0" err="1">
                  <a:solidFill>
                    <a:srgbClr val="127366"/>
                  </a:solidFill>
                  <a:latin typeface="Cambria" panose="02040503050406030204" pitchFamily="18" charset="0"/>
                  <a:cs typeface="Arial" panose="020B0604020202020204"/>
                  <a:sym typeface="Arial" panose="020B0604020202020204"/>
                </a:rPr>
                <a:t>dưới</a:t>
              </a:r>
              <a:r>
                <a:rPr lang="en-US" sz="3264" b="1" kern="0" dirty="0">
                  <a:solidFill>
                    <a:srgbClr val="127366"/>
                  </a:solidFill>
                  <a:latin typeface="Cambria" panose="02040503050406030204" pitchFamily="18" charset="0"/>
                  <a:cs typeface="Arial" panose="020B0604020202020204"/>
                  <a:sym typeface="Arial" panose="020B0604020202020204"/>
                </a:rPr>
                <a:t> </a:t>
              </a:r>
              <a:r>
                <a:rPr lang="en-US" sz="3264" b="1" kern="0" dirty="0" err="1">
                  <a:solidFill>
                    <a:srgbClr val="127366"/>
                  </a:solidFill>
                  <a:latin typeface="Cambria" panose="02040503050406030204" pitchFamily="18" charset="0"/>
                  <a:cs typeface="Arial" panose="020B0604020202020204"/>
                  <a:sym typeface="Arial" panose="020B0604020202020204"/>
                </a:rPr>
                <a:t>đáy</a:t>
              </a:r>
              <a:r>
                <a:rPr lang="en-US" sz="3264" b="1" kern="0" dirty="0">
                  <a:solidFill>
                    <a:srgbClr val="127366"/>
                  </a:solidFill>
                  <a:latin typeface="Cambria" panose="02040503050406030204" pitchFamily="18" charset="0"/>
                  <a:cs typeface="Arial" panose="020B0604020202020204"/>
                  <a:sym typeface="Arial" panose="020B0604020202020204"/>
                </a:rPr>
                <a:t> </a:t>
              </a:r>
              <a:r>
                <a:rPr lang="en-US" sz="3264" b="1" kern="0" dirty="0" err="1">
                  <a:solidFill>
                    <a:srgbClr val="127366"/>
                  </a:solidFill>
                  <a:latin typeface="Cambria" panose="02040503050406030204" pitchFamily="18" charset="0"/>
                  <a:cs typeface="Arial" panose="020B0604020202020204"/>
                  <a:sym typeface="Arial" panose="020B0604020202020204"/>
                </a:rPr>
                <a:t>biển</a:t>
              </a:r>
              <a:r>
                <a:rPr lang="en-US" sz="3264" b="1" kern="0" dirty="0">
                  <a:solidFill>
                    <a:srgbClr val="127366"/>
                  </a:solidFill>
                  <a:latin typeface="Cambria" panose="02040503050406030204" pitchFamily="18" charset="0"/>
                  <a:cs typeface="Arial" panose="020B0604020202020204"/>
                  <a:sym typeface="Arial" panose="020B0604020202020204"/>
                </a:rPr>
                <a:t> </a:t>
              </a:r>
              <a:r>
                <a:rPr lang="en-US" sz="3264" b="1" kern="0" dirty="0" err="1">
                  <a:solidFill>
                    <a:srgbClr val="127366"/>
                  </a:solidFill>
                  <a:latin typeface="Cambria" panose="02040503050406030204" pitchFamily="18" charset="0"/>
                  <a:cs typeface="Arial" panose="020B0604020202020204"/>
                  <a:sym typeface="Arial" panose="020B0604020202020204"/>
                </a:rPr>
                <a:t>được</a:t>
              </a:r>
              <a:r>
                <a:rPr lang="en-US" sz="3264" b="1" kern="0" dirty="0">
                  <a:solidFill>
                    <a:srgbClr val="127366"/>
                  </a:solidFill>
                  <a:latin typeface="Cambria" panose="02040503050406030204" pitchFamily="18" charset="0"/>
                  <a:cs typeface="Arial" panose="020B0604020202020204"/>
                  <a:sym typeface="Arial" panose="020B0604020202020204"/>
                </a:rPr>
                <a:t> so </a:t>
              </a:r>
              <a:r>
                <a:rPr lang="en-US" sz="3264" b="1" kern="0" dirty="0" err="1">
                  <a:solidFill>
                    <a:srgbClr val="127366"/>
                  </a:solidFill>
                  <a:latin typeface="Cambria" panose="02040503050406030204" pitchFamily="18" charset="0"/>
                  <a:cs typeface="Arial" panose="020B0604020202020204"/>
                  <a:sym typeface="Arial" panose="020B0604020202020204"/>
                </a:rPr>
                <a:t>sánh</a:t>
              </a:r>
              <a:r>
                <a:rPr lang="en-US" sz="3264" b="1" kern="0" dirty="0">
                  <a:solidFill>
                    <a:srgbClr val="127366"/>
                  </a:solidFill>
                  <a:latin typeface="Cambria" panose="02040503050406030204" pitchFamily="18" charset="0"/>
                  <a:cs typeface="Arial" panose="020B0604020202020204"/>
                  <a:sym typeface="Arial" panose="020B0604020202020204"/>
                </a:rPr>
                <a:t> </a:t>
              </a:r>
              <a:r>
                <a:rPr lang="en-US" sz="3264" b="1" kern="0" dirty="0" err="1">
                  <a:solidFill>
                    <a:srgbClr val="127366"/>
                  </a:solidFill>
                  <a:latin typeface="Cambria" panose="02040503050406030204" pitchFamily="18" charset="0"/>
                  <a:cs typeface="Arial" panose="020B0604020202020204"/>
                  <a:sym typeface="Arial" panose="020B0604020202020204"/>
                </a:rPr>
                <a:t>với</a:t>
              </a:r>
              <a:r>
                <a:rPr lang="en-US" sz="3264" b="1" kern="0" dirty="0">
                  <a:solidFill>
                    <a:srgbClr val="127366"/>
                  </a:solidFill>
                  <a:latin typeface="Cambria" panose="02040503050406030204" pitchFamily="18" charset="0"/>
                  <a:cs typeface="Arial" panose="020B0604020202020204"/>
                  <a:sym typeface="Arial" panose="020B0604020202020204"/>
                </a:rPr>
                <a:t> </a:t>
              </a:r>
              <a:r>
                <a:rPr lang="en-US" sz="3264" b="1" kern="0" dirty="0" err="1">
                  <a:solidFill>
                    <a:srgbClr val="127366"/>
                  </a:solidFill>
                  <a:latin typeface="Cambria" panose="02040503050406030204" pitchFamily="18" charset="0"/>
                  <a:cs typeface="Arial" panose="020B0604020202020204"/>
                  <a:sym typeface="Arial" panose="020B0604020202020204"/>
                </a:rPr>
                <a:t>những</a:t>
              </a:r>
              <a:r>
                <a:rPr lang="en-US" sz="3264" b="1" kern="0" dirty="0">
                  <a:solidFill>
                    <a:srgbClr val="127366"/>
                  </a:solidFill>
                  <a:latin typeface="Cambria" panose="02040503050406030204" pitchFamily="18" charset="0"/>
                  <a:cs typeface="Arial" panose="020B0604020202020204"/>
                  <a:sym typeface="Arial" panose="020B0604020202020204"/>
                </a:rPr>
                <a:t> </a:t>
              </a:r>
              <a:r>
                <a:rPr lang="en-US" sz="3264" b="1" kern="0" dirty="0" err="1">
                  <a:solidFill>
                    <a:srgbClr val="127366"/>
                  </a:solidFill>
                  <a:latin typeface="Cambria" panose="02040503050406030204" pitchFamily="18" charset="0"/>
                  <a:cs typeface="Arial" panose="020B0604020202020204"/>
                  <a:sym typeface="Arial" panose="020B0604020202020204"/>
                </a:rPr>
                <a:t>gì</a:t>
              </a:r>
              <a:r>
                <a:rPr lang="en-US" sz="3264" b="1" kern="0" dirty="0">
                  <a:solidFill>
                    <a:srgbClr val="127366"/>
                  </a:solidFill>
                  <a:latin typeface="Cambria" panose="02040503050406030204" pitchFamily="18" charset="0"/>
                  <a:cs typeface="Arial" panose="020B0604020202020204"/>
                  <a:sym typeface="Arial" panose="020B0604020202020204"/>
                </a:rPr>
                <a:t>?</a:t>
              </a:r>
            </a:p>
          </p:txBody>
        </p:sp>
      </p:grpSp>
      <p:sp>
        <p:nvSpPr>
          <p:cNvPr id="33" name="TextBox 32">
            <a:extLst>
              <a:ext uri="{FF2B5EF4-FFF2-40B4-BE49-F238E27FC236}">
                <a16:creationId xmlns:a16="http://schemas.microsoft.com/office/drawing/2014/main" id="{FDD32E23-7AC3-DCBE-53C2-3BCA3DC9CEA6}"/>
              </a:ext>
            </a:extLst>
          </p:cNvPr>
          <p:cNvSpPr txBox="1"/>
          <p:nvPr/>
        </p:nvSpPr>
        <p:spPr>
          <a:xfrm>
            <a:off x="1032573" y="2397290"/>
            <a:ext cx="10126854" cy="1599284"/>
          </a:xfrm>
          <a:prstGeom prst="rect">
            <a:avLst/>
          </a:prstGeom>
          <a:noFill/>
        </p:spPr>
        <p:txBody>
          <a:bodyPr wrap="square">
            <a:spAutoFit/>
          </a:bodyPr>
          <a:lstStyle/>
          <a:p>
            <a:pPr algn="just" defTabSz="829178">
              <a:buClr>
                <a:srgbClr val="000000"/>
              </a:buClr>
            </a:pPr>
            <a:r>
              <a:rPr lang="en-US" sz="3264" b="1" kern="0" dirty="0">
                <a:solidFill>
                  <a:srgbClr val="1A3F52"/>
                </a:solidFill>
                <a:latin typeface="Cambria" panose="02040503050406030204" pitchFamily="18" charset="0"/>
                <a:cs typeface="Arial" panose="020B0604020202020204"/>
                <a:sym typeface="Arial" panose="020B0604020202020204"/>
              </a:rPr>
              <a:t>San </a:t>
            </a:r>
            <a:r>
              <a:rPr lang="en-US" sz="3264" b="1" kern="0" dirty="0" err="1">
                <a:solidFill>
                  <a:srgbClr val="1A3F52"/>
                </a:solidFill>
                <a:latin typeface="Cambria" panose="02040503050406030204" pitchFamily="18" charset="0"/>
                <a:cs typeface="Arial" panose="020B0604020202020204"/>
                <a:sym typeface="Arial" panose="020B0604020202020204"/>
              </a:rPr>
              <a:t>hô</a:t>
            </a:r>
            <a:r>
              <a:rPr lang="en-US" sz="3264" b="1" kern="0" dirty="0">
                <a:solidFill>
                  <a:srgbClr val="1A3F52"/>
                </a:solidFill>
                <a:latin typeface="Cambria" panose="02040503050406030204" pitchFamily="18" charset="0"/>
                <a:cs typeface="Arial" panose="020B0604020202020204"/>
                <a:sym typeface="Arial" panose="020B0604020202020204"/>
              </a:rPr>
              <a:t> </a:t>
            </a:r>
            <a:r>
              <a:rPr lang="en-US" sz="3264" b="1" kern="0" dirty="0" err="1">
                <a:solidFill>
                  <a:srgbClr val="1A3F52"/>
                </a:solidFill>
                <a:latin typeface="Cambria" panose="02040503050406030204" pitchFamily="18" charset="0"/>
                <a:cs typeface="Arial" panose="020B0604020202020204"/>
                <a:sym typeface="Arial" panose="020B0604020202020204"/>
              </a:rPr>
              <a:t>dưới</a:t>
            </a:r>
            <a:r>
              <a:rPr lang="en-US" sz="3264" b="1" kern="0" dirty="0">
                <a:solidFill>
                  <a:srgbClr val="1A3F52"/>
                </a:solidFill>
                <a:latin typeface="Cambria" panose="02040503050406030204" pitchFamily="18" charset="0"/>
                <a:cs typeface="Arial" panose="020B0604020202020204"/>
                <a:sym typeface="Arial" panose="020B0604020202020204"/>
              </a:rPr>
              <a:t> </a:t>
            </a:r>
            <a:r>
              <a:rPr lang="en-US" sz="3264" b="1" kern="0" dirty="0" err="1">
                <a:solidFill>
                  <a:srgbClr val="1A3F52"/>
                </a:solidFill>
                <a:latin typeface="Cambria" panose="02040503050406030204" pitchFamily="18" charset="0"/>
                <a:cs typeface="Arial" panose="020B0604020202020204"/>
                <a:sym typeface="Arial" panose="020B0604020202020204"/>
              </a:rPr>
              <a:t>đáy</a:t>
            </a:r>
            <a:r>
              <a:rPr lang="en-US" sz="3264" b="1" kern="0" dirty="0">
                <a:solidFill>
                  <a:srgbClr val="1A3F52"/>
                </a:solidFill>
                <a:latin typeface="Cambria" panose="02040503050406030204" pitchFamily="18" charset="0"/>
                <a:cs typeface="Arial" panose="020B0604020202020204"/>
                <a:sym typeface="Arial" panose="020B0604020202020204"/>
              </a:rPr>
              <a:t> </a:t>
            </a:r>
            <a:r>
              <a:rPr lang="en-US" sz="3264" b="1" kern="0" dirty="0" err="1">
                <a:solidFill>
                  <a:srgbClr val="1A3F52"/>
                </a:solidFill>
                <a:latin typeface="Cambria" panose="02040503050406030204" pitchFamily="18" charset="0"/>
                <a:cs typeface="Arial" panose="020B0604020202020204"/>
                <a:sym typeface="Arial" panose="020B0604020202020204"/>
              </a:rPr>
              <a:t>biển</a:t>
            </a:r>
            <a:r>
              <a:rPr lang="en-US" sz="3264" b="1" kern="0" dirty="0">
                <a:solidFill>
                  <a:srgbClr val="1A3F52"/>
                </a:solidFill>
                <a:latin typeface="Cambria" panose="02040503050406030204" pitchFamily="18" charset="0"/>
                <a:cs typeface="Arial" panose="020B0604020202020204"/>
                <a:sym typeface="Arial" panose="020B0604020202020204"/>
              </a:rPr>
              <a:t> </a:t>
            </a:r>
            <a:r>
              <a:rPr lang="en-US" sz="3264" b="1" kern="0" dirty="0" err="1">
                <a:solidFill>
                  <a:srgbClr val="1A3F52"/>
                </a:solidFill>
                <a:latin typeface="Cambria" panose="02040503050406030204" pitchFamily="18" charset="0"/>
                <a:cs typeface="Arial" panose="020B0604020202020204"/>
                <a:sym typeface="Arial" panose="020B0604020202020204"/>
              </a:rPr>
              <a:t>được</a:t>
            </a:r>
            <a:r>
              <a:rPr lang="en-US" sz="3264" b="1" kern="0" dirty="0">
                <a:solidFill>
                  <a:srgbClr val="1A3F52"/>
                </a:solidFill>
                <a:latin typeface="Cambria" panose="02040503050406030204" pitchFamily="18" charset="0"/>
                <a:cs typeface="Arial" panose="020B0604020202020204"/>
                <a:sym typeface="Arial" panose="020B0604020202020204"/>
              </a:rPr>
              <a:t> so </a:t>
            </a:r>
            <a:r>
              <a:rPr lang="en-US" sz="3264" b="1" kern="0" dirty="0" err="1">
                <a:solidFill>
                  <a:srgbClr val="1A3F52"/>
                </a:solidFill>
                <a:latin typeface="Cambria" panose="02040503050406030204" pitchFamily="18" charset="0"/>
                <a:cs typeface="Arial" panose="020B0604020202020204"/>
                <a:sym typeface="Arial" panose="020B0604020202020204"/>
              </a:rPr>
              <a:t>sánh</a:t>
            </a:r>
            <a:r>
              <a:rPr lang="en-US" sz="3264" b="1" kern="0" dirty="0">
                <a:solidFill>
                  <a:srgbClr val="1A3F52"/>
                </a:solidFill>
                <a:latin typeface="Cambria" panose="02040503050406030204" pitchFamily="18" charset="0"/>
                <a:cs typeface="Arial" panose="020B0604020202020204"/>
                <a:sym typeface="Arial" panose="020B0604020202020204"/>
              </a:rPr>
              <a:t> </a:t>
            </a:r>
            <a:r>
              <a:rPr lang="en-US" sz="3264" b="1" kern="0" dirty="0" err="1">
                <a:solidFill>
                  <a:srgbClr val="1A3F52"/>
                </a:solidFill>
                <a:latin typeface="Cambria" panose="02040503050406030204" pitchFamily="18" charset="0"/>
                <a:cs typeface="Arial" panose="020B0604020202020204"/>
                <a:sym typeface="Arial" panose="020B0604020202020204"/>
              </a:rPr>
              <a:t>với</a:t>
            </a:r>
            <a:r>
              <a:rPr lang="en-US" sz="3264" b="1" kern="0" dirty="0">
                <a:solidFill>
                  <a:srgbClr val="1A3F52"/>
                </a:solidFill>
                <a:latin typeface="Cambria" panose="02040503050406030204" pitchFamily="18" charset="0"/>
                <a:cs typeface="Arial" panose="020B0604020202020204"/>
                <a:sym typeface="Arial" panose="020B0604020202020204"/>
              </a:rPr>
              <a:t> </a:t>
            </a:r>
            <a:r>
              <a:rPr lang="en-US" sz="3264" b="1" kern="0" dirty="0" err="1">
                <a:solidFill>
                  <a:srgbClr val="1A3F52"/>
                </a:solidFill>
                <a:latin typeface="Cambria" panose="02040503050406030204" pitchFamily="18" charset="0"/>
                <a:cs typeface="Arial" panose="020B0604020202020204"/>
                <a:sym typeface="Arial" panose="020B0604020202020204"/>
              </a:rPr>
              <a:t>một</a:t>
            </a:r>
            <a:r>
              <a:rPr lang="en-US" sz="3264" b="1" kern="0" dirty="0">
                <a:solidFill>
                  <a:srgbClr val="1A3F52"/>
                </a:solidFill>
                <a:latin typeface="Cambria" panose="02040503050406030204" pitchFamily="18" charset="0"/>
                <a:cs typeface="Arial" panose="020B0604020202020204"/>
                <a:sym typeface="Arial" panose="020B0604020202020204"/>
              </a:rPr>
              <a:t> </a:t>
            </a:r>
            <a:r>
              <a:rPr lang="en-US" sz="3264" b="1" kern="0" dirty="0" err="1">
                <a:solidFill>
                  <a:srgbClr val="1A3F52"/>
                </a:solidFill>
                <a:latin typeface="Cambria" panose="02040503050406030204" pitchFamily="18" charset="0"/>
                <a:cs typeface="Arial" panose="020B0604020202020204"/>
                <a:sym typeface="Arial" panose="020B0604020202020204"/>
              </a:rPr>
              <a:t>bức</a:t>
            </a:r>
            <a:r>
              <a:rPr lang="en-US" sz="3264" b="1" kern="0" dirty="0">
                <a:solidFill>
                  <a:srgbClr val="1A3F52"/>
                </a:solidFill>
                <a:latin typeface="Cambria" panose="02040503050406030204" pitchFamily="18" charset="0"/>
                <a:cs typeface="Arial" panose="020B0604020202020204"/>
                <a:sym typeface="Arial" panose="020B0604020202020204"/>
              </a:rPr>
              <a:t> </a:t>
            </a:r>
            <a:r>
              <a:rPr lang="en-US" sz="3264" b="1" kern="0" dirty="0" err="1">
                <a:solidFill>
                  <a:srgbClr val="1A3F52"/>
                </a:solidFill>
                <a:latin typeface="Cambria" panose="02040503050406030204" pitchFamily="18" charset="0"/>
                <a:cs typeface="Arial" panose="020B0604020202020204"/>
                <a:sym typeface="Arial" panose="020B0604020202020204"/>
              </a:rPr>
              <a:t>tranh</a:t>
            </a:r>
            <a:r>
              <a:rPr lang="en-US" sz="3264" b="1" kern="0" dirty="0">
                <a:solidFill>
                  <a:srgbClr val="1A3F52"/>
                </a:solidFill>
                <a:latin typeface="Cambria" panose="02040503050406030204" pitchFamily="18" charset="0"/>
                <a:cs typeface="Arial" panose="020B0604020202020204"/>
                <a:sym typeface="Arial" panose="020B0604020202020204"/>
              </a:rPr>
              <a:t> </a:t>
            </a:r>
            <a:r>
              <a:rPr lang="en-US" sz="3264" b="1" kern="0" dirty="0" err="1">
                <a:solidFill>
                  <a:srgbClr val="1A3F52"/>
                </a:solidFill>
                <a:latin typeface="Cambria" panose="02040503050406030204" pitchFamily="18" charset="0"/>
                <a:cs typeface="Arial" panose="020B0604020202020204"/>
                <a:sym typeface="Arial" panose="020B0604020202020204"/>
              </a:rPr>
              <a:t>khổng</a:t>
            </a:r>
            <a:r>
              <a:rPr lang="en-US" sz="3264" b="1" kern="0" dirty="0">
                <a:solidFill>
                  <a:srgbClr val="1A3F52"/>
                </a:solidFill>
                <a:latin typeface="Cambria" panose="02040503050406030204" pitchFamily="18" charset="0"/>
                <a:cs typeface="Arial" panose="020B0604020202020204"/>
                <a:sym typeface="Arial" panose="020B0604020202020204"/>
              </a:rPr>
              <a:t> </a:t>
            </a:r>
            <a:r>
              <a:rPr lang="en-US" sz="3264" b="1" kern="0" dirty="0" err="1">
                <a:solidFill>
                  <a:srgbClr val="1A3F52"/>
                </a:solidFill>
                <a:latin typeface="Cambria" panose="02040503050406030204" pitchFamily="18" charset="0"/>
                <a:cs typeface="Arial" panose="020B0604020202020204"/>
                <a:sym typeface="Arial" panose="020B0604020202020204"/>
              </a:rPr>
              <a:t>lồ</a:t>
            </a:r>
            <a:r>
              <a:rPr lang="en-US" sz="3264" b="1" kern="0" dirty="0">
                <a:solidFill>
                  <a:srgbClr val="1A3F52"/>
                </a:solidFill>
                <a:latin typeface="Cambria" panose="02040503050406030204" pitchFamily="18" charset="0"/>
                <a:cs typeface="Arial" panose="020B0604020202020204"/>
                <a:sym typeface="Arial" panose="020B0604020202020204"/>
              </a:rPr>
              <a:t>, </a:t>
            </a:r>
            <a:r>
              <a:rPr lang="en-US" sz="3264" b="1" kern="0" dirty="0" err="1">
                <a:solidFill>
                  <a:srgbClr val="1A3F52"/>
                </a:solidFill>
                <a:latin typeface="Cambria" panose="02040503050406030204" pitchFamily="18" charset="0"/>
                <a:cs typeface="Arial" panose="020B0604020202020204"/>
                <a:sym typeface="Arial" panose="020B0604020202020204"/>
              </a:rPr>
              <a:t>đẹp</a:t>
            </a:r>
            <a:r>
              <a:rPr lang="en-US" sz="3264" b="1" kern="0" dirty="0">
                <a:solidFill>
                  <a:srgbClr val="1A3F52"/>
                </a:solidFill>
                <a:latin typeface="Cambria" panose="02040503050406030204" pitchFamily="18" charset="0"/>
                <a:cs typeface="Arial" panose="020B0604020202020204"/>
                <a:sym typeface="Arial" panose="020B0604020202020204"/>
              </a:rPr>
              <a:t> </a:t>
            </a:r>
            <a:r>
              <a:rPr lang="en-US" sz="3264" b="1" kern="0" dirty="0" err="1">
                <a:solidFill>
                  <a:srgbClr val="1A3F52"/>
                </a:solidFill>
                <a:latin typeface="Cambria" panose="02040503050406030204" pitchFamily="18" charset="0"/>
                <a:cs typeface="Arial" panose="020B0604020202020204"/>
                <a:sym typeface="Arial" panose="020B0604020202020204"/>
              </a:rPr>
              <a:t>như</a:t>
            </a:r>
            <a:r>
              <a:rPr lang="en-US" sz="3264" b="1" kern="0" dirty="0">
                <a:solidFill>
                  <a:srgbClr val="1A3F52"/>
                </a:solidFill>
                <a:latin typeface="Cambria" panose="02040503050406030204" pitchFamily="18" charset="0"/>
                <a:cs typeface="Arial" panose="020B0604020202020204"/>
                <a:sym typeface="Arial" panose="020B0604020202020204"/>
              </a:rPr>
              <a:t> </a:t>
            </a:r>
            <a:r>
              <a:rPr lang="en-US" sz="3264" b="1" kern="0" dirty="0" err="1">
                <a:solidFill>
                  <a:srgbClr val="1A3F52"/>
                </a:solidFill>
                <a:latin typeface="Cambria" panose="02040503050406030204" pitchFamily="18" charset="0"/>
                <a:cs typeface="Arial" panose="020B0604020202020204"/>
                <a:sym typeface="Arial" panose="020B0604020202020204"/>
              </a:rPr>
              <a:t>những</a:t>
            </a:r>
            <a:r>
              <a:rPr lang="en-US" sz="3264" b="1" kern="0" dirty="0">
                <a:solidFill>
                  <a:srgbClr val="1A3F52"/>
                </a:solidFill>
                <a:latin typeface="Cambria" panose="02040503050406030204" pitchFamily="18" charset="0"/>
                <a:cs typeface="Arial" panose="020B0604020202020204"/>
                <a:sym typeface="Arial" panose="020B0604020202020204"/>
              </a:rPr>
              <a:t> </a:t>
            </a:r>
            <a:r>
              <a:rPr lang="en-US" sz="3264" b="1" kern="0" dirty="0" err="1">
                <a:solidFill>
                  <a:srgbClr val="1A3F52"/>
                </a:solidFill>
                <a:latin typeface="Cambria" panose="02040503050406030204" pitchFamily="18" charset="0"/>
                <a:cs typeface="Arial" panose="020B0604020202020204"/>
                <a:sym typeface="Arial" panose="020B0604020202020204"/>
              </a:rPr>
              <a:t>tòa</a:t>
            </a:r>
            <a:r>
              <a:rPr lang="en-US" sz="3264" b="1" kern="0" dirty="0">
                <a:solidFill>
                  <a:srgbClr val="1A3F52"/>
                </a:solidFill>
                <a:latin typeface="Cambria" panose="02040503050406030204" pitchFamily="18" charset="0"/>
                <a:cs typeface="Arial" panose="020B0604020202020204"/>
                <a:sym typeface="Arial" panose="020B0604020202020204"/>
              </a:rPr>
              <a:t> </a:t>
            </a:r>
            <a:r>
              <a:rPr lang="en-US" sz="3264" b="1" kern="0" dirty="0" err="1">
                <a:solidFill>
                  <a:srgbClr val="1A3F52"/>
                </a:solidFill>
                <a:latin typeface="Cambria" panose="02040503050406030204" pitchFamily="18" charset="0"/>
                <a:cs typeface="Arial" panose="020B0604020202020204"/>
                <a:sym typeface="Arial" panose="020B0604020202020204"/>
              </a:rPr>
              <a:t>lâu</a:t>
            </a:r>
            <a:r>
              <a:rPr lang="en-US" sz="3264" b="1" kern="0" dirty="0">
                <a:solidFill>
                  <a:srgbClr val="1A3F52"/>
                </a:solidFill>
                <a:latin typeface="Cambria" panose="02040503050406030204" pitchFamily="18" charset="0"/>
                <a:cs typeface="Arial" panose="020B0604020202020204"/>
                <a:sym typeface="Arial" panose="020B0604020202020204"/>
              </a:rPr>
              <a:t> </a:t>
            </a:r>
            <a:r>
              <a:rPr lang="en-US" sz="3264" b="1" kern="0" dirty="0" err="1">
                <a:solidFill>
                  <a:srgbClr val="1A3F52"/>
                </a:solidFill>
                <a:latin typeface="Cambria" panose="02040503050406030204" pitchFamily="18" charset="0"/>
                <a:cs typeface="Arial" panose="020B0604020202020204"/>
                <a:sym typeface="Arial" panose="020B0604020202020204"/>
              </a:rPr>
              <a:t>đài</a:t>
            </a:r>
            <a:r>
              <a:rPr lang="en-US" sz="3264" b="1" kern="0" dirty="0">
                <a:solidFill>
                  <a:srgbClr val="1A3F52"/>
                </a:solidFill>
                <a:latin typeface="Cambria" panose="02040503050406030204" pitchFamily="18" charset="0"/>
                <a:cs typeface="Arial" panose="020B0604020202020204"/>
                <a:sym typeface="Arial" panose="020B0604020202020204"/>
              </a:rPr>
              <a:t> </a:t>
            </a:r>
            <a:r>
              <a:rPr lang="en-US" sz="3264" b="1" kern="0" dirty="0" err="1">
                <a:solidFill>
                  <a:srgbClr val="1A3F52"/>
                </a:solidFill>
                <a:latin typeface="Cambria" panose="02040503050406030204" pitchFamily="18" charset="0"/>
                <a:cs typeface="Arial" panose="020B0604020202020204"/>
                <a:sym typeface="Arial" panose="020B0604020202020204"/>
              </a:rPr>
              <a:t>trong</a:t>
            </a:r>
            <a:r>
              <a:rPr lang="en-US" sz="3264" b="1" kern="0" dirty="0">
                <a:solidFill>
                  <a:srgbClr val="1A3F52"/>
                </a:solidFill>
                <a:latin typeface="Cambria" panose="02040503050406030204" pitchFamily="18" charset="0"/>
                <a:cs typeface="Arial" panose="020B0604020202020204"/>
                <a:sym typeface="Arial" panose="020B0604020202020204"/>
              </a:rPr>
              <a:t> </a:t>
            </a:r>
            <a:r>
              <a:rPr lang="en-US" sz="3264" b="1" kern="0" dirty="0" err="1">
                <a:solidFill>
                  <a:srgbClr val="1A3F52"/>
                </a:solidFill>
                <a:latin typeface="Cambria" panose="02040503050406030204" pitchFamily="18" charset="0"/>
                <a:cs typeface="Arial" panose="020B0604020202020204"/>
                <a:sym typeface="Arial" panose="020B0604020202020204"/>
              </a:rPr>
              <a:t>truyện</a:t>
            </a:r>
            <a:r>
              <a:rPr lang="en-US" sz="3264" b="1" kern="0" dirty="0">
                <a:solidFill>
                  <a:srgbClr val="1A3F52"/>
                </a:solidFill>
                <a:latin typeface="Cambria" panose="02040503050406030204" pitchFamily="18" charset="0"/>
                <a:cs typeface="Arial" panose="020B0604020202020204"/>
                <a:sym typeface="Arial" panose="020B0604020202020204"/>
              </a:rPr>
              <a:t> </a:t>
            </a:r>
            <a:r>
              <a:rPr lang="en-US" sz="3264" b="1" kern="0" dirty="0" err="1">
                <a:solidFill>
                  <a:srgbClr val="1A3F52"/>
                </a:solidFill>
                <a:latin typeface="Cambria" panose="02040503050406030204" pitchFamily="18" charset="0"/>
                <a:cs typeface="Arial" panose="020B0604020202020204"/>
                <a:sym typeface="Arial" panose="020B0604020202020204"/>
              </a:rPr>
              <a:t>cổ</a:t>
            </a:r>
            <a:r>
              <a:rPr lang="en-US" sz="3264" b="1" kern="0" dirty="0">
                <a:solidFill>
                  <a:srgbClr val="1A3F52"/>
                </a:solidFill>
                <a:latin typeface="Cambria" panose="02040503050406030204" pitchFamily="18" charset="0"/>
                <a:cs typeface="Arial" panose="020B0604020202020204"/>
                <a:sym typeface="Arial" panose="020B0604020202020204"/>
              </a:rPr>
              <a:t> </a:t>
            </a:r>
            <a:r>
              <a:rPr lang="en-US" sz="3264" b="1" kern="0" dirty="0" err="1">
                <a:solidFill>
                  <a:srgbClr val="1A3F52"/>
                </a:solidFill>
                <a:latin typeface="Cambria" panose="02040503050406030204" pitchFamily="18" charset="0"/>
                <a:cs typeface="Arial" panose="020B0604020202020204"/>
                <a:sym typeface="Arial" panose="020B0604020202020204"/>
              </a:rPr>
              <a:t>tích</a:t>
            </a:r>
            <a:r>
              <a:rPr lang="en-US" sz="3264" b="1" kern="0" dirty="0">
                <a:solidFill>
                  <a:srgbClr val="1A3F52"/>
                </a:solidFill>
                <a:latin typeface="Cambria" panose="02040503050406030204" pitchFamily="18" charset="0"/>
                <a:cs typeface="Arial" panose="020B0604020202020204"/>
                <a:sym typeface="Arial" panose="020B0604020202020204"/>
              </a:rPr>
              <a:t>. </a:t>
            </a:r>
          </a:p>
        </p:txBody>
      </p:sp>
      <p:pic>
        <p:nvPicPr>
          <p:cNvPr id="2" name="Picture 1">
            <a:extLst>
              <a:ext uri="{FF2B5EF4-FFF2-40B4-BE49-F238E27FC236}">
                <a16:creationId xmlns:a16="http://schemas.microsoft.com/office/drawing/2014/main" id="{BB7D18B6-256A-8D03-AB5E-BC02F04473FA}"/>
              </a:ext>
            </a:extLst>
          </p:cNvPr>
          <p:cNvPicPr>
            <a:picLocks noChangeAspect="1"/>
          </p:cNvPicPr>
          <p:nvPr/>
        </p:nvPicPr>
        <p:blipFill>
          <a:blip r:embed="rId3"/>
          <a:stretch>
            <a:fillRect/>
          </a:stretch>
        </p:blipFill>
        <p:spPr>
          <a:xfrm>
            <a:off x="736722" y="798297"/>
            <a:ext cx="2697829" cy="1393141"/>
          </a:xfrm>
          <a:prstGeom prst="rect">
            <a:avLst/>
          </a:prstGeom>
        </p:spPr>
      </p:pic>
      <p:pic>
        <p:nvPicPr>
          <p:cNvPr id="6146" name="Picture 2" descr="15 Bức Tranh Vẽ Nông Thôn Việt Nam Đẹp Nhất - Tranh AmiA | Phong cảnh, Tranh  phong cảnh, Sơn dầu">
            <a:extLst>
              <a:ext uri="{FF2B5EF4-FFF2-40B4-BE49-F238E27FC236}">
                <a16:creationId xmlns:a16="http://schemas.microsoft.com/office/drawing/2014/main" id="{1949EC9B-D73D-D092-5FE0-689F947A0C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28533" y="4193967"/>
            <a:ext cx="4584914" cy="2443104"/>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Xứ sở của những tòa lâu đài đẹp như cổ tích | Tin nhanh chứng khoán">
            <a:extLst>
              <a:ext uri="{FF2B5EF4-FFF2-40B4-BE49-F238E27FC236}">
                <a16:creationId xmlns:a16="http://schemas.microsoft.com/office/drawing/2014/main" id="{63D6E890-5532-1875-CEBC-0F071C52D04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15662"/>
          <a:stretch>
            <a:fillRect/>
          </a:stretch>
        </p:blipFill>
        <p:spPr bwMode="auto">
          <a:xfrm>
            <a:off x="1489708" y="3988115"/>
            <a:ext cx="3792846" cy="2714984"/>
          </a:xfrm>
          <a:prstGeom prst="rect">
            <a:avLst/>
          </a:prstGeom>
          <a:noFill/>
          <a:extLst>
            <a:ext uri="{909E8E84-426E-40DD-AFC4-6F175D3DCCD1}">
              <a14:hiddenFill xmlns:a14="http://schemas.microsoft.com/office/drawing/2010/main">
                <a:solidFill>
                  <a:srgbClr val="FFFFFF"/>
                </a:solidFill>
              </a14:hiddenFill>
            </a:ext>
          </a:extLst>
        </p:spPr>
      </p:pic>
      <p:sp>
        <p:nvSpPr>
          <p:cNvPr id="3" name="Arrow: Left 2">
            <a:hlinkClick r:id="rId6" action="ppaction://hlinksldjump"/>
            <a:extLst>
              <a:ext uri="{FF2B5EF4-FFF2-40B4-BE49-F238E27FC236}">
                <a16:creationId xmlns:a16="http://schemas.microsoft.com/office/drawing/2014/main" id="{C508ED88-BE40-F6AA-B4E1-CFE526AC760A}"/>
              </a:ext>
            </a:extLst>
          </p:cNvPr>
          <p:cNvSpPr/>
          <p:nvPr/>
        </p:nvSpPr>
        <p:spPr>
          <a:xfrm>
            <a:off x="10592789" y="6287984"/>
            <a:ext cx="1508166" cy="653143"/>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rgbClr val="7030A0"/>
                </a:solidFill>
              </a:rPr>
              <a:t>TRỞ LẠI</a:t>
            </a:r>
          </a:p>
        </p:txBody>
      </p:sp>
    </p:spTree>
    <p:extLst>
      <p:ext uri="{BB962C8B-B14F-4D97-AF65-F5344CB8AC3E}">
        <p14:creationId xmlns:p14="http://schemas.microsoft.com/office/powerpoint/2010/main" val="587714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wipe(left)">
                                      <p:cBhvr>
                                        <p:cTn id="13" dur="500"/>
                                        <p:tgtEl>
                                          <p:spTgt spid="28"/>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3"/>
                                        </p:tgtEl>
                                        <p:attrNameLst>
                                          <p:attrName>style.visibility</p:attrName>
                                        </p:attrNameLst>
                                      </p:cBhvr>
                                      <p:to>
                                        <p:strVal val="visible"/>
                                      </p:to>
                                    </p:set>
                                    <p:anim calcmode="lin" valueType="num">
                                      <p:cBhvr additive="base">
                                        <p:cTn id="18" dur="500" fill="hold"/>
                                        <p:tgtEl>
                                          <p:spTgt spid="33"/>
                                        </p:tgtEl>
                                        <p:attrNameLst>
                                          <p:attrName>ppt_x</p:attrName>
                                        </p:attrNameLst>
                                      </p:cBhvr>
                                      <p:tavLst>
                                        <p:tav tm="0">
                                          <p:val>
                                            <p:strVal val="#ppt_x"/>
                                          </p:val>
                                        </p:tav>
                                        <p:tav tm="100000">
                                          <p:val>
                                            <p:strVal val="#ppt_x"/>
                                          </p:val>
                                        </p:tav>
                                      </p:tavLst>
                                    </p:anim>
                                    <p:anim calcmode="lin" valueType="num">
                                      <p:cBhvr additive="base">
                                        <p:cTn id="19"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6148"/>
                                        </p:tgtEl>
                                        <p:attrNameLst>
                                          <p:attrName>style.visibility</p:attrName>
                                        </p:attrNameLst>
                                      </p:cBhvr>
                                      <p:to>
                                        <p:strVal val="visible"/>
                                      </p:to>
                                    </p:set>
                                    <p:animEffect transition="in" filter="fade">
                                      <p:cBhvr>
                                        <p:cTn id="24" dur="1000"/>
                                        <p:tgtEl>
                                          <p:spTgt spid="6148"/>
                                        </p:tgtEl>
                                      </p:cBhvr>
                                    </p:animEffect>
                                    <p:anim calcmode="lin" valueType="num">
                                      <p:cBhvr>
                                        <p:cTn id="25" dur="1000" fill="hold"/>
                                        <p:tgtEl>
                                          <p:spTgt spid="6148"/>
                                        </p:tgtEl>
                                        <p:attrNameLst>
                                          <p:attrName>ppt_x</p:attrName>
                                        </p:attrNameLst>
                                      </p:cBhvr>
                                      <p:tavLst>
                                        <p:tav tm="0">
                                          <p:val>
                                            <p:strVal val="#ppt_x"/>
                                          </p:val>
                                        </p:tav>
                                        <p:tav tm="100000">
                                          <p:val>
                                            <p:strVal val="#ppt_x"/>
                                          </p:val>
                                        </p:tav>
                                      </p:tavLst>
                                    </p:anim>
                                    <p:anim calcmode="lin" valueType="num">
                                      <p:cBhvr>
                                        <p:cTn id="26" dur="1000" fill="hold"/>
                                        <p:tgtEl>
                                          <p:spTgt spid="6148"/>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6146"/>
                                        </p:tgtEl>
                                        <p:attrNameLst>
                                          <p:attrName>style.visibility</p:attrName>
                                        </p:attrNameLst>
                                      </p:cBhvr>
                                      <p:to>
                                        <p:strVal val="visible"/>
                                      </p:to>
                                    </p:set>
                                    <p:animEffect transition="in" filter="fade">
                                      <p:cBhvr>
                                        <p:cTn id="29" dur="1000"/>
                                        <p:tgtEl>
                                          <p:spTgt spid="6146"/>
                                        </p:tgtEl>
                                      </p:cBhvr>
                                    </p:animEffect>
                                    <p:anim calcmode="lin" valueType="num">
                                      <p:cBhvr>
                                        <p:cTn id="30" dur="1000" fill="hold"/>
                                        <p:tgtEl>
                                          <p:spTgt spid="6146"/>
                                        </p:tgtEl>
                                        <p:attrNameLst>
                                          <p:attrName>ppt_x</p:attrName>
                                        </p:attrNameLst>
                                      </p:cBhvr>
                                      <p:tavLst>
                                        <p:tav tm="0">
                                          <p:val>
                                            <p:strVal val="#ppt_x"/>
                                          </p:val>
                                        </p:tav>
                                        <p:tav tm="100000">
                                          <p:val>
                                            <p:strVal val="#ppt_x"/>
                                          </p:val>
                                        </p:tav>
                                      </p:tavLst>
                                    </p:anim>
                                    <p:anim calcmode="lin" valueType="num">
                                      <p:cBhvr>
                                        <p:cTn id="31" dur="1000" fill="hold"/>
                                        <p:tgtEl>
                                          <p:spTgt spid="61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551">
          <a:extLst>
            <a:ext uri="{FF2B5EF4-FFF2-40B4-BE49-F238E27FC236}">
              <a16:creationId xmlns:a16="http://schemas.microsoft.com/office/drawing/2014/main" id="{02701580-D94D-56BD-F712-699E5753E616}"/>
            </a:ext>
          </a:extLst>
        </p:cNvPr>
        <p:cNvGrpSpPr/>
        <p:nvPr/>
      </p:nvGrpSpPr>
      <p:grpSpPr>
        <a:xfrm>
          <a:off x="0" y="0"/>
          <a:ext cx="0" cy="0"/>
          <a:chOff x="0" y="0"/>
          <a:chExt cx="0" cy="0"/>
        </a:xfrm>
      </p:grpSpPr>
      <p:grpSp>
        <p:nvGrpSpPr>
          <p:cNvPr id="2569" name="Google Shape;2569;p29">
            <a:extLst>
              <a:ext uri="{FF2B5EF4-FFF2-40B4-BE49-F238E27FC236}">
                <a16:creationId xmlns:a16="http://schemas.microsoft.com/office/drawing/2014/main" id="{19FF7834-4AAF-6A33-0A27-E19356ED219B}"/>
              </a:ext>
            </a:extLst>
          </p:cNvPr>
          <p:cNvGrpSpPr/>
          <p:nvPr/>
        </p:nvGrpSpPr>
        <p:grpSpPr>
          <a:xfrm>
            <a:off x="123851" y="5650989"/>
            <a:ext cx="1996739" cy="2003269"/>
            <a:chOff x="3644893" y="3815859"/>
            <a:chExt cx="1182275" cy="1186142"/>
          </a:xfrm>
        </p:grpSpPr>
        <p:sp>
          <p:nvSpPr>
            <p:cNvPr id="2570" name="Google Shape;2570;p29">
              <a:extLst>
                <a:ext uri="{FF2B5EF4-FFF2-40B4-BE49-F238E27FC236}">
                  <a16:creationId xmlns:a16="http://schemas.microsoft.com/office/drawing/2014/main" id="{5C09FB2F-0C10-C31C-2CB0-44C898522480}"/>
                </a:ext>
              </a:extLst>
            </p:cNvPr>
            <p:cNvSpPr/>
            <p:nvPr/>
          </p:nvSpPr>
          <p:spPr>
            <a:xfrm>
              <a:off x="3644893" y="3815859"/>
              <a:ext cx="1182275" cy="1186142"/>
            </a:xfrm>
            <a:custGeom>
              <a:avLst/>
              <a:gdLst/>
              <a:ahLst/>
              <a:cxnLst/>
              <a:rect l="l" t="t" r="r" b="b"/>
              <a:pathLst>
                <a:path w="27210" h="27299" extrusionOk="0">
                  <a:moveTo>
                    <a:pt x="20308" y="405"/>
                  </a:moveTo>
                  <a:cubicBezTo>
                    <a:pt x="20320" y="405"/>
                    <a:pt x="20331" y="405"/>
                    <a:pt x="20342" y="405"/>
                  </a:cubicBezTo>
                  <a:cubicBezTo>
                    <a:pt x="22222" y="405"/>
                    <a:pt x="24227" y="1357"/>
                    <a:pt x="25430" y="2811"/>
                  </a:cubicBezTo>
                  <a:cubicBezTo>
                    <a:pt x="26733" y="4415"/>
                    <a:pt x="26332" y="6746"/>
                    <a:pt x="25655" y="8550"/>
                  </a:cubicBezTo>
                  <a:cubicBezTo>
                    <a:pt x="24803" y="10756"/>
                    <a:pt x="23274" y="12661"/>
                    <a:pt x="21720" y="14415"/>
                  </a:cubicBezTo>
                  <a:cubicBezTo>
                    <a:pt x="19740" y="13789"/>
                    <a:pt x="17861" y="12861"/>
                    <a:pt x="16156" y="11708"/>
                  </a:cubicBezTo>
                  <a:cubicBezTo>
                    <a:pt x="15329" y="11132"/>
                    <a:pt x="14502" y="10505"/>
                    <a:pt x="13750" y="9829"/>
                  </a:cubicBezTo>
                  <a:cubicBezTo>
                    <a:pt x="13374" y="9478"/>
                    <a:pt x="13023" y="9127"/>
                    <a:pt x="12698" y="8751"/>
                  </a:cubicBezTo>
                  <a:cubicBezTo>
                    <a:pt x="12422" y="8425"/>
                    <a:pt x="12247" y="7974"/>
                    <a:pt x="11946" y="7673"/>
                  </a:cubicBezTo>
                  <a:cubicBezTo>
                    <a:pt x="11971" y="7673"/>
                    <a:pt x="11971" y="7673"/>
                    <a:pt x="11971" y="7648"/>
                  </a:cubicBezTo>
                  <a:cubicBezTo>
                    <a:pt x="14295" y="4999"/>
                    <a:pt x="16221" y="405"/>
                    <a:pt x="20308" y="405"/>
                  </a:cubicBezTo>
                  <a:close/>
                  <a:moveTo>
                    <a:pt x="11503" y="6736"/>
                  </a:moveTo>
                  <a:cubicBezTo>
                    <a:pt x="11749" y="6736"/>
                    <a:pt x="12014" y="6797"/>
                    <a:pt x="12247" y="6871"/>
                  </a:cubicBezTo>
                  <a:cubicBezTo>
                    <a:pt x="12096" y="7072"/>
                    <a:pt x="11946" y="7297"/>
                    <a:pt x="11820" y="7523"/>
                  </a:cubicBezTo>
                  <a:cubicBezTo>
                    <a:pt x="11795" y="7548"/>
                    <a:pt x="11795" y="7573"/>
                    <a:pt x="11795" y="7598"/>
                  </a:cubicBezTo>
                  <a:cubicBezTo>
                    <a:pt x="11770" y="7623"/>
                    <a:pt x="11720" y="7648"/>
                    <a:pt x="11720" y="7698"/>
                  </a:cubicBezTo>
                  <a:cubicBezTo>
                    <a:pt x="11770" y="8124"/>
                    <a:pt x="12121" y="8550"/>
                    <a:pt x="12397" y="8901"/>
                  </a:cubicBezTo>
                  <a:cubicBezTo>
                    <a:pt x="12698" y="9277"/>
                    <a:pt x="13023" y="9628"/>
                    <a:pt x="13399" y="9979"/>
                  </a:cubicBezTo>
                  <a:cubicBezTo>
                    <a:pt x="14176" y="10706"/>
                    <a:pt x="15029" y="11383"/>
                    <a:pt x="15931" y="12009"/>
                  </a:cubicBezTo>
                  <a:cubicBezTo>
                    <a:pt x="17710" y="13212"/>
                    <a:pt x="19640" y="14165"/>
                    <a:pt x="21695" y="14841"/>
                  </a:cubicBezTo>
                  <a:cubicBezTo>
                    <a:pt x="21709" y="14846"/>
                    <a:pt x="21723" y="14848"/>
                    <a:pt x="21736" y="14848"/>
                  </a:cubicBezTo>
                  <a:cubicBezTo>
                    <a:pt x="21796" y="14848"/>
                    <a:pt x="21850" y="14807"/>
                    <a:pt x="21871" y="14766"/>
                  </a:cubicBezTo>
                  <a:cubicBezTo>
                    <a:pt x="21921" y="14766"/>
                    <a:pt x="21996" y="14741"/>
                    <a:pt x="22046" y="14691"/>
                  </a:cubicBezTo>
                  <a:cubicBezTo>
                    <a:pt x="22222" y="14490"/>
                    <a:pt x="22372" y="14290"/>
                    <a:pt x="22547" y="14114"/>
                  </a:cubicBezTo>
                  <a:cubicBezTo>
                    <a:pt x="22572" y="14114"/>
                    <a:pt x="22597" y="14139"/>
                    <a:pt x="22623" y="14139"/>
                  </a:cubicBezTo>
                  <a:cubicBezTo>
                    <a:pt x="23324" y="14290"/>
                    <a:pt x="23600" y="15167"/>
                    <a:pt x="22923" y="15568"/>
                  </a:cubicBezTo>
                  <a:cubicBezTo>
                    <a:pt x="22809" y="15625"/>
                    <a:pt x="22688" y="15646"/>
                    <a:pt x="22565" y="15646"/>
                  </a:cubicBezTo>
                  <a:cubicBezTo>
                    <a:pt x="22364" y="15646"/>
                    <a:pt x="22158" y="15590"/>
                    <a:pt x="21971" y="15543"/>
                  </a:cubicBezTo>
                  <a:cubicBezTo>
                    <a:pt x="21645" y="15443"/>
                    <a:pt x="21294" y="15317"/>
                    <a:pt x="20968" y="15217"/>
                  </a:cubicBezTo>
                  <a:cubicBezTo>
                    <a:pt x="19790" y="14791"/>
                    <a:pt x="18638" y="14290"/>
                    <a:pt x="17535" y="13688"/>
                  </a:cubicBezTo>
                  <a:cubicBezTo>
                    <a:pt x="15304" y="12460"/>
                    <a:pt x="13249" y="10906"/>
                    <a:pt x="11520" y="9052"/>
                  </a:cubicBezTo>
                  <a:cubicBezTo>
                    <a:pt x="11094" y="8601"/>
                    <a:pt x="10442" y="7849"/>
                    <a:pt x="10718" y="7197"/>
                  </a:cubicBezTo>
                  <a:cubicBezTo>
                    <a:pt x="10862" y="6850"/>
                    <a:pt x="11166" y="6736"/>
                    <a:pt x="11503" y="6736"/>
                  </a:cubicBezTo>
                  <a:close/>
                  <a:moveTo>
                    <a:pt x="10918" y="8851"/>
                  </a:moveTo>
                  <a:cubicBezTo>
                    <a:pt x="11144" y="9177"/>
                    <a:pt x="11445" y="9453"/>
                    <a:pt x="11720" y="9728"/>
                  </a:cubicBezTo>
                  <a:cubicBezTo>
                    <a:pt x="11921" y="9929"/>
                    <a:pt x="12121" y="10104"/>
                    <a:pt x="12322" y="10305"/>
                  </a:cubicBezTo>
                  <a:lnTo>
                    <a:pt x="12297" y="10305"/>
                  </a:lnTo>
                  <a:cubicBezTo>
                    <a:pt x="11319" y="10380"/>
                    <a:pt x="10392" y="10856"/>
                    <a:pt x="9765" y="11608"/>
                  </a:cubicBezTo>
                  <a:cubicBezTo>
                    <a:pt x="8963" y="12560"/>
                    <a:pt x="8863" y="13839"/>
                    <a:pt x="8312" y="14891"/>
                  </a:cubicBezTo>
                  <a:cubicBezTo>
                    <a:pt x="7760" y="15944"/>
                    <a:pt x="6733" y="16696"/>
                    <a:pt x="5580" y="16871"/>
                  </a:cubicBezTo>
                  <a:cubicBezTo>
                    <a:pt x="5300" y="16910"/>
                    <a:pt x="5016" y="16921"/>
                    <a:pt x="4732" y="16921"/>
                  </a:cubicBezTo>
                  <a:cubicBezTo>
                    <a:pt x="4415" y="16921"/>
                    <a:pt x="4097" y="16908"/>
                    <a:pt x="3783" y="16908"/>
                  </a:cubicBezTo>
                  <a:cubicBezTo>
                    <a:pt x="3293" y="16908"/>
                    <a:pt x="2810" y="16939"/>
                    <a:pt x="2347" y="17097"/>
                  </a:cubicBezTo>
                  <a:cubicBezTo>
                    <a:pt x="1470" y="17398"/>
                    <a:pt x="893" y="18124"/>
                    <a:pt x="392" y="18876"/>
                  </a:cubicBezTo>
                  <a:cubicBezTo>
                    <a:pt x="567" y="17924"/>
                    <a:pt x="868" y="16972"/>
                    <a:pt x="1770" y="16420"/>
                  </a:cubicBezTo>
                  <a:cubicBezTo>
                    <a:pt x="2597" y="15919"/>
                    <a:pt x="3625" y="15844"/>
                    <a:pt x="4552" y="15643"/>
                  </a:cubicBezTo>
                  <a:cubicBezTo>
                    <a:pt x="5505" y="15418"/>
                    <a:pt x="6407" y="15067"/>
                    <a:pt x="7008" y="14265"/>
                  </a:cubicBezTo>
                  <a:cubicBezTo>
                    <a:pt x="7710" y="13337"/>
                    <a:pt x="7911" y="12185"/>
                    <a:pt x="8337" y="11107"/>
                  </a:cubicBezTo>
                  <a:cubicBezTo>
                    <a:pt x="8763" y="10079"/>
                    <a:pt x="9590" y="8876"/>
                    <a:pt x="10843" y="8876"/>
                  </a:cubicBezTo>
                  <a:cubicBezTo>
                    <a:pt x="10868" y="8876"/>
                    <a:pt x="10893" y="8876"/>
                    <a:pt x="10918" y="8851"/>
                  </a:cubicBezTo>
                  <a:close/>
                  <a:moveTo>
                    <a:pt x="13450" y="11307"/>
                  </a:moveTo>
                  <a:lnTo>
                    <a:pt x="13450" y="11307"/>
                  </a:lnTo>
                  <a:cubicBezTo>
                    <a:pt x="13475" y="11332"/>
                    <a:pt x="13500" y="11357"/>
                    <a:pt x="13500" y="11383"/>
                  </a:cubicBezTo>
                  <a:cubicBezTo>
                    <a:pt x="14101" y="11859"/>
                    <a:pt x="14703" y="12310"/>
                    <a:pt x="15329" y="12761"/>
                  </a:cubicBezTo>
                  <a:cubicBezTo>
                    <a:pt x="15304" y="12761"/>
                    <a:pt x="15254" y="12811"/>
                    <a:pt x="15254" y="12861"/>
                  </a:cubicBezTo>
                  <a:cubicBezTo>
                    <a:pt x="15079" y="14039"/>
                    <a:pt x="14277" y="15042"/>
                    <a:pt x="13174" y="15443"/>
                  </a:cubicBezTo>
                  <a:cubicBezTo>
                    <a:pt x="12247" y="15794"/>
                    <a:pt x="11194" y="15869"/>
                    <a:pt x="10442" y="16596"/>
                  </a:cubicBezTo>
                  <a:cubicBezTo>
                    <a:pt x="8988" y="18024"/>
                    <a:pt x="9565" y="20781"/>
                    <a:pt x="7384" y="21583"/>
                  </a:cubicBezTo>
                  <a:cubicBezTo>
                    <a:pt x="6997" y="21735"/>
                    <a:pt x="6602" y="21798"/>
                    <a:pt x="6205" y="21798"/>
                  </a:cubicBezTo>
                  <a:cubicBezTo>
                    <a:pt x="5421" y="21798"/>
                    <a:pt x="4633" y="21549"/>
                    <a:pt x="3901" y="21232"/>
                  </a:cubicBezTo>
                  <a:cubicBezTo>
                    <a:pt x="5530" y="21232"/>
                    <a:pt x="7134" y="20330"/>
                    <a:pt x="7936" y="18876"/>
                  </a:cubicBezTo>
                  <a:cubicBezTo>
                    <a:pt x="8512" y="17824"/>
                    <a:pt x="8437" y="16545"/>
                    <a:pt x="9089" y="15518"/>
                  </a:cubicBezTo>
                  <a:cubicBezTo>
                    <a:pt x="9690" y="14540"/>
                    <a:pt x="10868" y="14215"/>
                    <a:pt x="11820" y="13688"/>
                  </a:cubicBezTo>
                  <a:cubicBezTo>
                    <a:pt x="12648" y="13237"/>
                    <a:pt x="13600" y="12335"/>
                    <a:pt x="13450" y="11307"/>
                  </a:cubicBezTo>
                  <a:close/>
                  <a:moveTo>
                    <a:pt x="17209" y="13914"/>
                  </a:moveTo>
                  <a:cubicBezTo>
                    <a:pt x="17710" y="14190"/>
                    <a:pt x="18211" y="14465"/>
                    <a:pt x="18738" y="14716"/>
                  </a:cubicBezTo>
                  <a:cubicBezTo>
                    <a:pt x="17936" y="15042"/>
                    <a:pt x="17284" y="15643"/>
                    <a:pt x="16858" y="16420"/>
                  </a:cubicBezTo>
                  <a:cubicBezTo>
                    <a:pt x="16633" y="16846"/>
                    <a:pt x="16482" y="17297"/>
                    <a:pt x="16407" y="17774"/>
                  </a:cubicBezTo>
                  <a:cubicBezTo>
                    <a:pt x="16357" y="18400"/>
                    <a:pt x="16457" y="19027"/>
                    <a:pt x="16307" y="19628"/>
                  </a:cubicBezTo>
                  <a:cubicBezTo>
                    <a:pt x="16031" y="20731"/>
                    <a:pt x="14978" y="21383"/>
                    <a:pt x="13976" y="21759"/>
                  </a:cubicBezTo>
                  <a:cubicBezTo>
                    <a:pt x="12923" y="22160"/>
                    <a:pt x="11795" y="22410"/>
                    <a:pt x="10843" y="23037"/>
                  </a:cubicBezTo>
                  <a:cubicBezTo>
                    <a:pt x="10041" y="23538"/>
                    <a:pt x="9414" y="24265"/>
                    <a:pt x="8963" y="25092"/>
                  </a:cubicBezTo>
                  <a:cubicBezTo>
                    <a:pt x="8988" y="23337"/>
                    <a:pt x="9941" y="21633"/>
                    <a:pt x="11419" y="20681"/>
                  </a:cubicBezTo>
                  <a:cubicBezTo>
                    <a:pt x="11820" y="20405"/>
                    <a:pt x="12272" y="20205"/>
                    <a:pt x="12723" y="20079"/>
                  </a:cubicBezTo>
                  <a:cubicBezTo>
                    <a:pt x="13199" y="19954"/>
                    <a:pt x="13675" y="19904"/>
                    <a:pt x="14101" y="19703"/>
                  </a:cubicBezTo>
                  <a:cubicBezTo>
                    <a:pt x="15154" y="19177"/>
                    <a:pt x="15154" y="17874"/>
                    <a:pt x="15204" y="16871"/>
                  </a:cubicBezTo>
                  <a:cubicBezTo>
                    <a:pt x="15254" y="16195"/>
                    <a:pt x="15304" y="15493"/>
                    <a:pt x="15655" y="14891"/>
                  </a:cubicBezTo>
                  <a:cubicBezTo>
                    <a:pt x="15972" y="14380"/>
                    <a:pt x="16454" y="13963"/>
                    <a:pt x="17056" y="13963"/>
                  </a:cubicBezTo>
                  <a:cubicBezTo>
                    <a:pt x="17074" y="13963"/>
                    <a:pt x="17091" y="13963"/>
                    <a:pt x="17109" y="13964"/>
                  </a:cubicBezTo>
                  <a:cubicBezTo>
                    <a:pt x="17159" y="13964"/>
                    <a:pt x="17184" y="13939"/>
                    <a:pt x="17209" y="13914"/>
                  </a:cubicBezTo>
                  <a:close/>
                  <a:moveTo>
                    <a:pt x="19966" y="15217"/>
                  </a:moveTo>
                  <a:lnTo>
                    <a:pt x="19966" y="15217"/>
                  </a:lnTo>
                  <a:cubicBezTo>
                    <a:pt x="20367" y="15393"/>
                    <a:pt x="20768" y="15543"/>
                    <a:pt x="21194" y="15668"/>
                  </a:cubicBezTo>
                  <a:cubicBezTo>
                    <a:pt x="21344" y="16871"/>
                    <a:pt x="21019" y="18099"/>
                    <a:pt x="20267" y="19027"/>
                  </a:cubicBezTo>
                  <a:cubicBezTo>
                    <a:pt x="19565" y="19879"/>
                    <a:pt x="18487" y="20355"/>
                    <a:pt x="17936" y="21332"/>
                  </a:cubicBezTo>
                  <a:cubicBezTo>
                    <a:pt x="17309" y="22435"/>
                    <a:pt x="17535" y="23789"/>
                    <a:pt x="16933" y="24891"/>
                  </a:cubicBezTo>
                  <a:cubicBezTo>
                    <a:pt x="16432" y="25869"/>
                    <a:pt x="15430" y="26546"/>
                    <a:pt x="14377" y="26821"/>
                  </a:cubicBezTo>
                  <a:cubicBezTo>
                    <a:pt x="13945" y="26945"/>
                    <a:pt x="13503" y="27000"/>
                    <a:pt x="13061" y="27000"/>
                  </a:cubicBezTo>
                  <a:cubicBezTo>
                    <a:pt x="12247" y="27000"/>
                    <a:pt x="11431" y="26813"/>
                    <a:pt x="10668" y="26520"/>
                  </a:cubicBezTo>
                  <a:cubicBezTo>
                    <a:pt x="11670" y="26370"/>
                    <a:pt x="12648" y="26044"/>
                    <a:pt x="13600" y="25668"/>
                  </a:cubicBezTo>
                  <a:cubicBezTo>
                    <a:pt x="14502" y="25317"/>
                    <a:pt x="15430" y="24841"/>
                    <a:pt x="16081" y="24089"/>
                  </a:cubicBezTo>
                  <a:cubicBezTo>
                    <a:pt x="16407" y="23713"/>
                    <a:pt x="16633" y="23287"/>
                    <a:pt x="16758" y="22811"/>
                  </a:cubicBezTo>
                  <a:cubicBezTo>
                    <a:pt x="16933" y="22185"/>
                    <a:pt x="16908" y="21508"/>
                    <a:pt x="17059" y="20881"/>
                  </a:cubicBezTo>
                  <a:cubicBezTo>
                    <a:pt x="17334" y="19678"/>
                    <a:pt x="18387" y="19152"/>
                    <a:pt x="19164" y="18325"/>
                  </a:cubicBezTo>
                  <a:cubicBezTo>
                    <a:pt x="19966" y="17498"/>
                    <a:pt x="20292" y="16320"/>
                    <a:pt x="19966" y="15217"/>
                  </a:cubicBezTo>
                  <a:close/>
                  <a:moveTo>
                    <a:pt x="20397" y="0"/>
                  </a:moveTo>
                  <a:cubicBezTo>
                    <a:pt x="18808" y="0"/>
                    <a:pt x="17351" y="673"/>
                    <a:pt x="16156" y="1783"/>
                  </a:cubicBezTo>
                  <a:cubicBezTo>
                    <a:pt x="15379" y="2510"/>
                    <a:pt x="14728" y="3362"/>
                    <a:pt x="14101" y="4240"/>
                  </a:cubicBezTo>
                  <a:cubicBezTo>
                    <a:pt x="13525" y="5017"/>
                    <a:pt x="12923" y="5794"/>
                    <a:pt x="12397" y="6621"/>
                  </a:cubicBezTo>
                  <a:cubicBezTo>
                    <a:pt x="12114" y="6486"/>
                    <a:pt x="11795" y="6388"/>
                    <a:pt x="11483" y="6388"/>
                  </a:cubicBezTo>
                  <a:cubicBezTo>
                    <a:pt x="11271" y="6388"/>
                    <a:pt x="11061" y="6434"/>
                    <a:pt x="10868" y="6545"/>
                  </a:cubicBezTo>
                  <a:cubicBezTo>
                    <a:pt x="10292" y="6846"/>
                    <a:pt x="10216" y="7473"/>
                    <a:pt x="10417" y="8024"/>
                  </a:cubicBezTo>
                  <a:cubicBezTo>
                    <a:pt x="10492" y="8250"/>
                    <a:pt x="10617" y="8450"/>
                    <a:pt x="10743" y="8651"/>
                  </a:cubicBezTo>
                  <a:cubicBezTo>
                    <a:pt x="10705" y="8649"/>
                    <a:pt x="10668" y="8648"/>
                    <a:pt x="10631" y="8648"/>
                  </a:cubicBezTo>
                  <a:cubicBezTo>
                    <a:pt x="8324" y="8648"/>
                    <a:pt x="7924" y="11709"/>
                    <a:pt x="7159" y="13312"/>
                  </a:cubicBezTo>
                  <a:cubicBezTo>
                    <a:pt x="6883" y="13889"/>
                    <a:pt x="6507" y="14415"/>
                    <a:pt x="5956" y="14741"/>
                  </a:cubicBezTo>
                  <a:cubicBezTo>
                    <a:pt x="5505" y="15017"/>
                    <a:pt x="5003" y="15167"/>
                    <a:pt x="4477" y="15292"/>
                  </a:cubicBezTo>
                  <a:cubicBezTo>
                    <a:pt x="3525" y="15518"/>
                    <a:pt x="2472" y="15593"/>
                    <a:pt x="1620" y="16119"/>
                  </a:cubicBezTo>
                  <a:cubicBezTo>
                    <a:pt x="392" y="16846"/>
                    <a:pt x="141" y="18275"/>
                    <a:pt x="16" y="19578"/>
                  </a:cubicBezTo>
                  <a:cubicBezTo>
                    <a:pt x="0" y="19688"/>
                    <a:pt x="73" y="19759"/>
                    <a:pt x="155" y="19759"/>
                  </a:cubicBezTo>
                  <a:cubicBezTo>
                    <a:pt x="203" y="19759"/>
                    <a:pt x="254" y="19734"/>
                    <a:pt x="292" y="19678"/>
                  </a:cubicBezTo>
                  <a:cubicBezTo>
                    <a:pt x="818" y="18751"/>
                    <a:pt x="1419" y="17698"/>
                    <a:pt x="2497" y="17373"/>
                  </a:cubicBezTo>
                  <a:cubicBezTo>
                    <a:pt x="2936" y="17223"/>
                    <a:pt x="3393" y="17192"/>
                    <a:pt x="3855" y="17192"/>
                  </a:cubicBezTo>
                  <a:cubicBezTo>
                    <a:pt x="4181" y="17192"/>
                    <a:pt x="4509" y="17207"/>
                    <a:pt x="4835" y="17207"/>
                  </a:cubicBezTo>
                  <a:cubicBezTo>
                    <a:pt x="5128" y="17207"/>
                    <a:pt x="5419" y="17195"/>
                    <a:pt x="5705" y="17147"/>
                  </a:cubicBezTo>
                  <a:cubicBezTo>
                    <a:pt x="6607" y="16997"/>
                    <a:pt x="7460" y="16520"/>
                    <a:pt x="8086" y="15819"/>
                  </a:cubicBezTo>
                  <a:cubicBezTo>
                    <a:pt x="8211" y="15643"/>
                    <a:pt x="8337" y="15468"/>
                    <a:pt x="8437" y="15292"/>
                  </a:cubicBezTo>
                  <a:cubicBezTo>
                    <a:pt x="8913" y="14515"/>
                    <a:pt x="9089" y="13588"/>
                    <a:pt x="9440" y="12736"/>
                  </a:cubicBezTo>
                  <a:cubicBezTo>
                    <a:pt x="9966" y="11558"/>
                    <a:pt x="11018" y="10731"/>
                    <a:pt x="12322" y="10606"/>
                  </a:cubicBezTo>
                  <a:cubicBezTo>
                    <a:pt x="12372" y="10606"/>
                    <a:pt x="12397" y="10581"/>
                    <a:pt x="12422" y="10555"/>
                  </a:cubicBezTo>
                  <a:cubicBezTo>
                    <a:pt x="12472" y="10530"/>
                    <a:pt x="12497" y="10530"/>
                    <a:pt x="12547" y="10530"/>
                  </a:cubicBezTo>
                  <a:cubicBezTo>
                    <a:pt x="12773" y="10731"/>
                    <a:pt x="12998" y="10931"/>
                    <a:pt x="13249" y="11132"/>
                  </a:cubicBezTo>
                  <a:cubicBezTo>
                    <a:pt x="13349" y="13438"/>
                    <a:pt x="10242" y="13638"/>
                    <a:pt x="9064" y="15017"/>
                  </a:cubicBezTo>
                  <a:cubicBezTo>
                    <a:pt x="8938" y="15167"/>
                    <a:pt x="8838" y="15317"/>
                    <a:pt x="8738" y="15468"/>
                  </a:cubicBezTo>
                  <a:cubicBezTo>
                    <a:pt x="8337" y="16220"/>
                    <a:pt x="8262" y="17097"/>
                    <a:pt x="8011" y="17899"/>
                  </a:cubicBezTo>
                  <a:cubicBezTo>
                    <a:pt x="7735" y="18876"/>
                    <a:pt x="7109" y="19678"/>
                    <a:pt x="6257" y="20230"/>
                  </a:cubicBezTo>
                  <a:cubicBezTo>
                    <a:pt x="5556" y="20684"/>
                    <a:pt x="4727" y="20938"/>
                    <a:pt x="3899" y="20938"/>
                  </a:cubicBezTo>
                  <a:cubicBezTo>
                    <a:pt x="3631" y="20938"/>
                    <a:pt x="3362" y="20911"/>
                    <a:pt x="3099" y="20856"/>
                  </a:cubicBezTo>
                  <a:cubicBezTo>
                    <a:pt x="3089" y="20855"/>
                    <a:pt x="3081" y="20854"/>
                    <a:pt x="3072" y="20854"/>
                  </a:cubicBezTo>
                  <a:cubicBezTo>
                    <a:pt x="2916" y="20854"/>
                    <a:pt x="2856" y="21061"/>
                    <a:pt x="2998" y="21132"/>
                  </a:cubicBezTo>
                  <a:cubicBezTo>
                    <a:pt x="4002" y="21623"/>
                    <a:pt x="5078" y="22078"/>
                    <a:pt x="6196" y="22078"/>
                  </a:cubicBezTo>
                  <a:cubicBezTo>
                    <a:pt x="6390" y="22078"/>
                    <a:pt x="6586" y="22064"/>
                    <a:pt x="6783" y="22034"/>
                  </a:cubicBezTo>
                  <a:cubicBezTo>
                    <a:pt x="7861" y="21884"/>
                    <a:pt x="8688" y="21282"/>
                    <a:pt x="9139" y="20305"/>
                  </a:cubicBezTo>
                  <a:cubicBezTo>
                    <a:pt x="9615" y="19327"/>
                    <a:pt x="9715" y="18200"/>
                    <a:pt x="10292" y="17272"/>
                  </a:cubicBezTo>
                  <a:cubicBezTo>
                    <a:pt x="10993" y="16170"/>
                    <a:pt x="12272" y="16170"/>
                    <a:pt x="13374" y="15718"/>
                  </a:cubicBezTo>
                  <a:cubicBezTo>
                    <a:pt x="14577" y="15242"/>
                    <a:pt x="15379" y="14165"/>
                    <a:pt x="15555" y="12911"/>
                  </a:cubicBezTo>
                  <a:cubicBezTo>
                    <a:pt x="15530" y="12911"/>
                    <a:pt x="15530" y="12911"/>
                    <a:pt x="15530" y="12886"/>
                  </a:cubicBezTo>
                  <a:lnTo>
                    <a:pt x="15530" y="12886"/>
                  </a:lnTo>
                  <a:cubicBezTo>
                    <a:pt x="15981" y="13187"/>
                    <a:pt x="16432" y="13488"/>
                    <a:pt x="16908" y="13738"/>
                  </a:cubicBezTo>
                  <a:cubicBezTo>
                    <a:pt x="16056" y="13764"/>
                    <a:pt x="15404" y="14490"/>
                    <a:pt x="15129" y="15267"/>
                  </a:cubicBezTo>
                  <a:cubicBezTo>
                    <a:pt x="14928" y="15869"/>
                    <a:pt x="14903" y="16495"/>
                    <a:pt x="14853" y="17097"/>
                  </a:cubicBezTo>
                  <a:cubicBezTo>
                    <a:pt x="14828" y="17774"/>
                    <a:pt x="14828" y="18651"/>
                    <a:pt x="14302" y="19152"/>
                  </a:cubicBezTo>
                  <a:cubicBezTo>
                    <a:pt x="13876" y="19578"/>
                    <a:pt x="13199" y="19628"/>
                    <a:pt x="12673" y="19754"/>
                  </a:cubicBezTo>
                  <a:cubicBezTo>
                    <a:pt x="12196" y="19879"/>
                    <a:pt x="11745" y="20104"/>
                    <a:pt x="11319" y="20355"/>
                  </a:cubicBezTo>
                  <a:cubicBezTo>
                    <a:pt x="10467" y="20881"/>
                    <a:pt x="9790" y="21633"/>
                    <a:pt x="9314" y="22510"/>
                  </a:cubicBezTo>
                  <a:cubicBezTo>
                    <a:pt x="8788" y="23488"/>
                    <a:pt x="8537" y="24616"/>
                    <a:pt x="8688" y="25718"/>
                  </a:cubicBezTo>
                  <a:cubicBezTo>
                    <a:pt x="8703" y="25811"/>
                    <a:pt x="8786" y="25876"/>
                    <a:pt x="8864" y="25876"/>
                  </a:cubicBezTo>
                  <a:cubicBezTo>
                    <a:pt x="8913" y="25876"/>
                    <a:pt x="8960" y="25851"/>
                    <a:pt x="8988" y="25794"/>
                  </a:cubicBezTo>
                  <a:cubicBezTo>
                    <a:pt x="9389" y="24816"/>
                    <a:pt x="10041" y="23964"/>
                    <a:pt x="10918" y="23363"/>
                  </a:cubicBezTo>
                  <a:cubicBezTo>
                    <a:pt x="11871" y="22711"/>
                    <a:pt x="12973" y="22485"/>
                    <a:pt x="14026" y="22109"/>
                  </a:cubicBezTo>
                  <a:cubicBezTo>
                    <a:pt x="14903" y="21784"/>
                    <a:pt x="15755" y="21307"/>
                    <a:pt x="16282" y="20505"/>
                  </a:cubicBezTo>
                  <a:cubicBezTo>
                    <a:pt x="16382" y="20355"/>
                    <a:pt x="16457" y="20230"/>
                    <a:pt x="16507" y="20079"/>
                  </a:cubicBezTo>
                  <a:cubicBezTo>
                    <a:pt x="16833" y="19252"/>
                    <a:pt x="16607" y="18375"/>
                    <a:pt x="16808" y="17498"/>
                  </a:cubicBezTo>
                  <a:cubicBezTo>
                    <a:pt x="17059" y="16345"/>
                    <a:pt x="17886" y="15393"/>
                    <a:pt x="18963" y="14967"/>
                  </a:cubicBezTo>
                  <a:cubicBezTo>
                    <a:pt x="19014" y="14941"/>
                    <a:pt x="19039" y="14891"/>
                    <a:pt x="19064" y="14841"/>
                  </a:cubicBezTo>
                  <a:cubicBezTo>
                    <a:pt x="19264" y="14941"/>
                    <a:pt x="19490" y="15017"/>
                    <a:pt x="19690" y="15117"/>
                  </a:cubicBezTo>
                  <a:cubicBezTo>
                    <a:pt x="19966" y="16245"/>
                    <a:pt x="19665" y="17373"/>
                    <a:pt x="18838" y="18175"/>
                  </a:cubicBezTo>
                  <a:cubicBezTo>
                    <a:pt x="18186" y="18826"/>
                    <a:pt x="17309" y="19327"/>
                    <a:pt x="16908" y="20230"/>
                  </a:cubicBezTo>
                  <a:cubicBezTo>
                    <a:pt x="16457" y="21257"/>
                    <a:pt x="16733" y="22485"/>
                    <a:pt x="16131" y="23463"/>
                  </a:cubicBezTo>
                  <a:cubicBezTo>
                    <a:pt x="15630" y="24340"/>
                    <a:pt x="14678" y="24866"/>
                    <a:pt x="13775" y="25242"/>
                  </a:cubicBezTo>
                  <a:cubicBezTo>
                    <a:pt x="12597" y="25744"/>
                    <a:pt x="11319" y="26170"/>
                    <a:pt x="10016" y="26270"/>
                  </a:cubicBezTo>
                  <a:cubicBezTo>
                    <a:pt x="9866" y="26295"/>
                    <a:pt x="9815" y="26520"/>
                    <a:pt x="9941" y="26596"/>
                  </a:cubicBezTo>
                  <a:cubicBezTo>
                    <a:pt x="10917" y="27028"/>
                    <a:pt x="12016" y="27299"/>
                    <a:pt x="13089" y="27299"/>
                  </a:cubicBezTo>
                  <a:cubicBezTo>
                    <a:pt x="14442" y="27299"/>
                    <a:pt x="15755" y="26869"/>
                    <a:pt x="16733" y="25794"/>
                  </a:cubicBezTo>
                  <a:cubicBezTo>
                    <a:pt x="17084" y="25393"/>
                    <a:pt x="17334" y="24916"/>
                    <a:pt x="17510" y="24390"/>
                  </a:cubicBezTo>
                  <a:cubicBezTo>
                    <a:pt x="17710" y="23713"/>
                    <a:pt x="17760" y="23012"/>
                    <a:pt x="17911" y="22335"/>
                  </a:cubicBezTo>
                  <a:cubicBezTo>
                    <a:pt x="18086" y="21608"/>
                    <a:pt x="18462" y="21057"/>
                    <a:pt x="19014" y="20581"/>
                  </a:cubicBezTo>
                  <a:cubicBezTo>
                    <a:pt x="19465" y="20205"/>
                    <a:pt x="19941" y="19854"/>
                    <a:pt x="20367" y="19428"/>
                  </a:cubicBezTo>
                  <a:cubicBezTo>
                    <a:pt x="21269" y="18450"/>
                    <a:pt x="21670" y="17097"/>
                    <a:pt x="21520" y="15769"/>
                  </a:cubicBezTo>
                  <a:lnTo>
                    <a:pt x="21520" y="15769"/>
                  </a:lnTo>
                  <a:cubicBezTo>
                    <a:pt x="21670" y="15819"/>
                    <a:pt x="21846" y="15869"/>
                    <a:pt x="22021" y="15919"/>
                  </a:cubicBezTo>
                  <a:cubicBezTo>
                    <a:pt x="22180" y="15962"/>
                    <a:pt x="22347" y="15985"/>
                    <a:pt x="22510" y="15985"/>
                  </a:cubicBezTo>
                  <a:cubicBezTo>
                    <a:pt x="23016" y="15985"/>
                    <a:pt x="23492" y="15760"/>
                    <a:pt x="23625" y="15192"/>
                  </a:cubicBezTo>
                  <a:cubicBezTo>
                    <a:pt x="23800" y="14591"/>
                    <a:pt x="23349" y="13964"/>
                    <a:pt x="22748" y="13864"/>
                  </a:cubicBezTo>
                  <a:cubicBezTo>
                    <a:pt x="23976" y="12435"/>
                    <a:pt x="25079" y="10931"/>
                    <a:pt x="25831" y="9202"/>
                  </a:cubicBezTo>
                  <a:cubicBezTo>
                    <a:pt x="26633" y="7398"/>
                    <a:pt x="27209" y="4966"/>
                    <a:pt x="26181" y="3162"/>
                  </a:cubicBezTo>
                  <a:cubicBezTo>
                    <a:pt x="25229" y="1483"/>
                    <a:pt x="23174" y="380"/>
                    <a:pt x="21344" y="79"/>
                  </a:cubicBezTo>
                  <a:cubicBezTo>
                    <a:pt x="21024" y="26"/>
                    <a:pt x="20708" y="0"/>
                    <a:pt x="20397" y="0"/>
                  </a:cubicBezTo>
                  <a:close/>
                </a:path>
              </a:pathLst>
            </a:custGeom>
            <a:solidFill>
              <a:schemeClr val="dk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571" name="Google Shape;2571;p29">
              <a:extLst>
                <a:ext uri="{FF2B5EF4-FFF2-40B4-BE49-F238E27FC236}">
                  <a16:creationId xmlns:a16="http://schemas.microsoft.com/office/drawing/2014/main" id="{131FB391-1D71-2682-1DE1-977351D637AB}"/>
                </a:ext>
              </a:extLst>
            </p:cNvPr>
            <p:cNvSpPr/>
            <p:nvPr/>
          </p:nvSpPr>
          <p:spPr>
            <a:xfrm>
              <a:off x="4163894" y="3833413"/>
              <a:ext cx="642539" cy="608821"/>
            </a:xfrm>
            <a:custGeom>
              <a:avLst/>
              <a:gdLst/>
              <a:ahLst/>
              <a:cxnLst/>
              <a:rect l="l" t="t" r="r" b="b"/>
              <a:pathLst>
                <a:path w="14788" h="14012" extrusionOk="0">
                  <a:moveTo>
                    <a:pt x="11686" y="2833"/>
                  </a:moveTo>
                  <a:cubicBezTo>
                    <a:pt x="11808" y="2833"/>
                    <a:pt x="11931" y="2867"/>
                    <a:pt x="12031" y="2933"/>
                  </a:cubicBezTo>
                  <a:cubicBezTo>
                    <a:pt x="12332" y="3084"/>
                    <a:pt x="12507" y="3359"/>
                    <a:pt x="12658" y="3635"/>
                  </a:cubicBezTo>
                  <a:cubicBezTo>
                    <a:pt x="12958" y="4086"/>
                    <a:pt x="13184" y="4613"/>
                    <a:pt x="12958" y="5139"/>
                  </a:cubicBezTo>
                  <a:cubicBezTo>
                    <a:pt x="12817" y="5474"/>
                    <a:pt x="12515" y="5685"/>
                    <a:pt x="12192" y="5685"/>
                  </a:cubicBezTo>
                  <a:cubicBezTo>
                    <a:pt x="12055" y="5685"/>
                    <a:pt x="11914" y="5647"/>
                    <a:pt x="11780" y="5565"/>
                  </a:cubicBezTo>
                  <a:cubicBezTo>
                    <a:pt x="11304" y="5239"/>
                    <a:pt x="11129" y="4562"/>
                    <a:pt x="11003" y="4011"/>
                  </a:cubicBezTo>
                  <a:cubicBezTo>
                    <a:pt x="10953" y="3735"/>
                    <a:pt x="10928" y="3410"/>
                    <a:pt x="11079" y="3134"/>
                  </a:cubicBezTo>
                  <a:cubicBezTo>
                    <a:pt x="11179" y="2984"/>
                    <a:pt x="11329" y="2858"/>
                    <a:pt x="11505" y="2858"/>
                  </a:cubicBezTo>
                  <a:cubicBezTo>
                    <a:pt x="11563" y="2841"/>
                    <a:pt x="11624" y="2833"/>
                    <a:pt x="11686" y="2833"/>
                  </a:cubicBezTo>
                  <a:close/>
                  <a:moveTo>
                    <a:pt x="11402" y="6547"/>
                  </a:moveTo>
                  <a:cubicBezTo>
                    <a:pt x="11553" y="6547"/>
                    <a:pt x="11711" y="6588"/>
                    <a:pt x="11855" y="6643"/>
                  </a:cubicBezTo>
                  <a:cubicBezTo>
                    <a:pt x="12031" y="6718"/>
                    <a:pt x="12256" y="6843"/>
                    <a:pt x="12382" y="6994"/>
                  </a:cubicBezTo>
                  <a:cubicBezTo>
                    <a:pt x="12432" y="7044"/>
                    <a:pt x="12482" y="7094"/>
                    <a:pt x="12532" y="7144"/>
                  </a:cubicBezTo>
                  <a:cubicBezTo>
                    <a:pt x="12708" y="7344"/>
                    <a:pt x="12808" y="7595"/>
                    <a:pt x="12758" y="7846"/>
                  </a:cubicBezTo>
                  <a:cubicBezTo>
                    <a:pt x="12733" y="8046"/>
                    <a:pt x="12607" y="8247"/>
                    <a:pt x="12432" y="8372"/>
                  </a:cubicBezTo>
                  <a:cubicBezTo>
                    <a:pt x="12305" y="8467"/>
                    <a:pt x="12147" y="8502"/>
                    <a:pt x="11985" y="8502"/>
                  </a:cubicBezTo>
                  <a:cubicBezTo>
                    <a:pt x="11892" y="8502"/>
                    <a:pt x="11797" y="8491"/>
                    <a:pt x="11705" y="8472"/>
                  </a:cubicBezTo>
                  <a:cubicBezTo>
                    <a:pt x="11279" y="8372"/>
                    <a:pt x="10778" y="8096"/>
                    <a:pt x="10652" y="7620"/>
                  </a:cubicBezTo>
                  <a:cubicBezTo>
                    <a:pt x="10527" y="7169"/>
                    <a:pt x="10728" y="6668"/>
                    <a:pt x="11229" y="6567"/>
                  </a:cubicBezTo>
                  <a:cubicBezTo>
                    <a:pt x="11285" y="6553"/>
                    <a:pt x="11343" y="6547"/>
                    <a:pt x="11402" y="6547"/>
                  </a:cubicBezTo>
                  <a:close/>
                  <a:moveTo>
                    <a:pt x="8363" y="1"/>
                  </a:moveTo>
                  <a:cubicBezTo>
                    <a:pt x="4276" y="1"/>
                    <a:pt x="2350" y="4595"/>
                    <a:pt x="26" y="7244"/>
                  </a:cubicBezTo>
                  <a:cubicBezTo>
                    <a:pt x="26" y="7269"/>
                    <a:pt x="26" y="7269"/>
                    <a:pt x="1" y="7269"/>
                  </a:cubicBezTo>
                  <a:cubicBezTo>
                    <a:pt x="302" y="7570"/>
                    <a:pt x="477" y="8021"/>
                    <a:pt x="753" y="8347"/>
                  </a:cubicBezTo>
                  <a:cubicBezTo>
                    <a:pt x="1078" y="8723"/>
                    <a:pt x="1429" y="9074"/>
                    <a:pt x="1805" y="9425"/>
                  </a:cubicBezTo>
                  <a:cubicBezTo>
                    <a:pt x="2557" y="10101"/>
                    <a:pt x="3384" y="10728"/>
                    <a:pt x="4211" y="11304"/>
                  </a:cubicBezTo>
                  <a:cubicBezTo>
                    <a:pt x="5916" y="12457"/>
                    <a:pt x="7795" y="13385"/>
                    <a:pt x="9750" y="14011"/>
                  </a:cubicBezTo>
                  <a:lnTo>
                    <a:pt x="9775" y="14011"/>
                  </a:lnTo>
                  <a:cubicBezTo>
                    <a:pt x="11329" y="12257"/>
                    <a:pt x="12858" y="10352"/>
                    <a:pt x="13710" y="8146"/>
                  </a:cubicBezTo>
                  <a:cubicBezTo>
                    <a:pt x="14387" y="6342"/>
                    <a:pt x="14788" y="4011"/>
                    <a:pt x="13485" y="2407"/>
                  </a:cubicBezTo>
                  <a:cubicBezTo>
                    <a:pt x="12282" y="953"/>
                    <a:pt x="10277" y="1"/>
                    <a:pt x="8397" y="1"/>
                  </a:cubicBezTo>
                  <a:cubicBezTo>
                    <a:pt x="8386" y="1"/>
                    <a:pt x="8375" y="1"/>
                    <a:pt x="8363" y="1"/>
                  </a:cubicBezTo>
                  <a:close/>
                </a:path>
              </a:pathLst>
            </a:custGeom>
            <a:solidFill>
              <a:schemeClr val="lt2"/>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572" name="Google Shape;2572;p29">
              <a:extLst>
                <a:ext uri="{FF2B5EF4-FFF2-40B4-BE49-F238E27FC236}">
                  <a16:creationId xmlns:a16="http://schemas.microsoft.com/office/drawing/2014/main" id="{5F26D4DB-BD35-DF79-0BA4-E9E42338FE6B}"/>
                </a:ext>
              </a:extLst>
            </p:cNvPr>
            <p:cNvSpPr/>
            <p:nvPr/>
          </p:nvSpPr>
          <p:spPr>
            <a:xfrm>
              <a:off x="4621284" y="4117874"/>
              <a:ext cx="99109" cy="84988"/>
            </a:xfrm>
            <a:custGeom>
              <a:avLst/>
              <a:gdLst/>
              <a:ahLst/>
              <a:cxnLst/>
              <a:rect l="l" t="t" r="r" b="b"/>
              <a:pathLst>
                <a:path w="2281" h="1956" extrusionOk="0">
                  <a:moveTo>
                    <a:pt x="872" y="305"/>
                  </a:moveTo>
                  <a:cubicBezTo>
                    <a:pt x="1040" y="305"/>
                    <a:pt x="1197" y="368"/>
                    <a:pt x="1354" y="447"/>
                  </a:cubicBezTo>
                  <a:cubicBezTo>
                    <a:pt x="1404" y="497"/>
                    <a:pt x="1504" y="497"/>
                    <a:pt x="1554" y="572"/>
                  </a:cubicBezTo>
                  <a:cubicBezTo>
                    <a:pt x="1629" y="622"/>
                    <a:pt x="1704" y="672"/>
                    <a:pt x="1755" y="747"/>
                  </a:cubicBezTo>
                  <a:cubicBezTo>
                    <a:pt x="1855" y="848"/>
                    <a:pt x="1930" y="998"/>
                    <a:pt x="1930" y="1148"/>
                  </a:cubicBezTo>
                  <a:cubicBezTo>
                    <a:pt x="1930" y="1274"/>
                    <a:pt x="1880" y="1424"/>
                    <a:pt x="1780" y="1524"/>
                  </a:cubicBezTo>
                  <a:cubicBezTo>
                    <a:pt x="1693" y="1611"/>
                    <a:pt x="1583" y="1638"/>
                    <a:pt x="1473" y="1638"/>
                  </a:cubicBezTo>
                  <a:cubicBezTo>
                    <a:pt x="1424" y="1638"/>
                    <a:pt x="1375" y="1632"/>
                    <a:pt x="1328" y="1625"/>
                  </a:cubicBezTo>
                  <a:cubicBezTo>
                    <a:pt x="1003" y="1574"/>
                    <a:pt x="602" y="1399"/>
                    <a:pt x="451" y="1073"/>
                  </a:cubicBezTo>
                  <a:cubicBezTo>
                    <a:pt x="326" y="797"/>
                    <a:pt x="401" y="421"/>
                    <a:pt x="727" y="321"/>
                  </a:cubicBezTo>
                  <a:cubicBezTo>
                    <a:pt x="776" y="310"/>
                    <a:pt x="825" y="305"/>
                    <a:pt x="872" y="305"/>
                  </a:cubicBezTo>
                  <a:close/>
                  <a:moveTo>
                    <a:pt x="875" y="0"/>
                  </a:moveTo>
                  <a:cubicBezTo>
                    <a:pt x="816" y="0"/>
                    <a:pt x="758" y="6"/>
                    <a:pt x="702" y="20"/>
                  </a:cubicBezTo>
                  <a:cubicBezTo>
                    <a:pt x="201" y="121"/>
                    <a:pt x="0" y="622"/>
                    <a:pt x="125" y="1073"/>
                  </a:cubicBezTo>
                  <a:cubicBezTo>
                    <a:pt x="251" y="1549"/>
                    <a:pt x="752" y="1825"/>
                    <a:pt x="1178" y="1925"/>
                  </a:cubicBezTo>
                  <a:cubicBezTo>
                    <a:pt x="1270" y="1944"/>
                    <a:pt x="1365" y="1955"/>
                    <a:pt x="1458" y="1955"/>
                  </a:cubicBezTo>
                  <a:cubicBezTo>
                    <a:pt x="1620" y="1955"/>
                    <a:pt x="1778" y="1920"/>
                    <a:pt x="1905" y="1825"/>
                  </a:cubicBezTo>
                  <a:cubicBezTo>
                    <a:pt x="2080" y="1700"/>
                    <a:pt x="2206" y="1499"/>
                    <a:pt x="2231" y="1299"/>
                  </a:cubicBezTo>
                  <a:cubicBezTo>
                    <a:pt x="2281" y="1048"/>
                    <a:pt x="2181" y="797"/>
                    <a:pt x="2005" y="597"/>
                  </a:cubicBezTo>
                  <a:cubicBezTo>
                    <a:pt x="1955" y="547"/>
                    <a:pt x="1905" y="497"/>
                    <a:pt x="1855" y="447"/>
                  </a:cubicBezTo>
                  <a:cubicBezTo>
                    <a:pt x="1729" y="296"/>
                    <a:pt x="1504" y="171"/>
                    <a:pt x="1328" y="96"/>
                  </a:cubicBezTo>
                  <a:cubicBezTo>
                    <a:pt x="1184" y="41"/>
                    <a:pt x="1026" y="0"/>
                    <a:pt x="875" y="0"/>
                  </a:cubicBezTo>
                  <a:close/>
                </a:path>
              </a:pathLst>
            </a:custGeom>
            <a:solidFill>
              <a:schemeClr val="dk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573" name="Google Shape;2573;p29">
              <a:extLst>
                <a:ext uri="{FF2B5EF4-FFF2-40B4-BE49-F238E27FC236}">
                  <a16:creationId xmlns:a16="http://schemas.microsoft.com/office/drawing/2014/main" id="{D995F08B-7FBF-4A37-E8BC-8A5AB3FC50AF}"/>
                </a:ext>
              </a:extLst>
            </p:cNvPr>
            <p:cNvSpPr/>
            <p:nvPr/>
          </p:nvSpPr>
          <p:spPr>
            <a:xfrm>
              <a:off x="4098590" y="4108532"/>
              <a:ext cx="571715" cy="387139"/>
            </a:xfrm>
            <a:custGeom>
              <a:avLst/>
              <a:gdLst/>
              <a:ahLst/>
              <a:cxnLst/>
              <a:rect l="l" t="t" r="r" b="b"/>
              <a:pathLst>
                <a:path w="13158" h="8910" extrusionOk="0">
                  <a:moveTo>
                    <a:pt x="1061" y="0"/>
                  </a:moveTo>
                  <a:cubicBezTo>
                    <a:pt x="724" y="0"/>
                    <a:pt x="420" y="114"/>
                    <a:pt x="276" y="461"/>
                  </a:cubicBezTo>
                  <a:cubicBezTo>
                    <a:pt x="0" y="1113"/>
                    <a:pt x="652" y="1865"/>
                    <a:pt x="1078" y="2316"/>
                  </a:cubicBezTo>
                  <a:cubicBezTo>
                    <a:pt x="2807" y="4170"/>
                    <a:pt x="4862" y="5724"/>
                    <a:pt x="7093" y="6952"/>
                  </a:cubicBezTo>
                  <a:cubicBezTo>
                    <a:pt x="8196" y="7554"/>
                    <a:pt x="9348" y="8055"/>
                    <a:pt x="10526" y="8481"/>
                  </a:cubicBezTo>
                  <a:cubicBezTo>
                    <a:pt x="10852" y="8581"/>
                    <a:pt x="11203" y="8707"/>
                    <a:pt x="11529" y="8807"/>
                  </a:cubicBezTo>
                  <a:cubicBezTo>
                    <a:pt x="11716" y="8854"/>
                    <a:pt x="11922" y="8910"/>
                    <a:pt x="12123" y="8910"/>
                  </a:cubicBezTo>
                  <a:cubicBezTo>
                    <a:pt x="12246" y="8910"/>
                    <a:pt x="12367" y="8889"/>
                    <a:pt x="12481" y="8832"/>
                  </a:cubicBezTo>
                  <a:cubicBezTo>
                    <a:pt x="13158" y="8431"/>
                    <a:pt x="12882" y="7554"/>
                    <a:pt x="12181" y="7403"/>
                  </a:cubicBezTo>
                  <a:cubicBezTo>
                    <a:pt x="12155" y="7403"/>
                    <a:pt x="12130" y="7378"/>
                    <a:pt x="12105" y="7378"/>
                  </a:cubicBezTo>
                  <a:cubicBezTo>
                    <a:pt x="11930" y="7554"/>
                    <a:pt x="11754" y="7754"/>
                    <a:pt x="11604" y="7955"/>
                  </a:cubicBezTo>
                  <a:cubicBezTo>
                    <a:pt x="11554" y="8005"/>
                    <a:pt x="11479" y="8030"/>
                    <a:pt x="11429" y="8030"/>
                  </a:cubicBezTo>
                  <a:cubicBezTo>
                    <a:pt x="11408" y="8071"/>
                    <a:pt x="11354" y="8112"/>
                    <a:pt x="11294" y="8112"/>
                  </a:cubicBezTo>
                  <a:cubicBezTo>
                    <a:pt x="11281" y="8112"/>
                    <a:pt x="11267" y="8110"/>
                    <a:pt x="11253" y="8105"/>
                  </a:cubicBezTo>
                  <a:cubicBezTo>
                    <a:pt x="9198" y="7429"/>
                    <a:pt x="7268" y="6476"/>
                    <a:pt x="5489" y="5273"/>
                  </a:cubicBezTo>
                  <a:cubicBezTo>
                    <a:pt x="4587" y="4647"/>
                    <a:pt x="3734" y="3970"/>
                    <a:pt x="2957" y="3243"/>
                  </a:cubicBezTo>
                  <a:cubicBezTo>
                    <a:pt x="2581" y="2892"/>
                    <a:pt x="2256" y="2541"/>
                    <a:pt x="1955" y="2165"/>
                  </a:cubicBezTo>
                  <a:cubicBezTo>
                    <a:pt x="1679" y="1814"/>
                    <a:pt x="1328" y="1388"/>
                    <a:pt x="1278" y="962"/>
                  </a:cubicBezTo>
                  <a:cubicBezTo>
                    <a:pt x="1278" y="912"/>
                    <a:pt x="1303" y="887"/>
                    <a:pt x="1353" y="862"/>
                  </a:cubicBezTo>
                  <a:cubicBezTo>
                    <a:pt x="1353" y="837"/>
                    <a:pt x="1353" y="812"/>
                    <a:pt x="1378" y="787"/>
                  </a:cubicBezTo>
                  <a:cubicBezTo>
                    <a:pt x="1504" y="561"/>
                    <a:pt x="1654" y="336"/>
                    <a:pt x="1805" y="135"/>
                  </a:cubicBezTo>
                  <a:cubicBezTo>
                    <a:pt x="1572" y="61"/>
                    <a:pt x="1307" y="0"/>
                    <a:pt x="1061" y="0"/>
                  </a:cubicBezTo>
                  <a:close/>
                </a:path>
              </a:pathLst>
            </a:custGeom>
            <a:solidFill>
              <a:srgbClr val="65C9FF"/>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574" name="Google Shape;2574;p29">
              <a:extLst>
                <a:ext uri="{FF2B5EF4-FFF2-40B4-BE49-F238E27FC236}">
                  <a16:creationId xmlns:a16="http://schemas.microsoft.com/office/drawing/2014/main" id="{02199CD5-46BB-2428-D083-26CEC018974D}"/>
                </a:ext>
              </a:extLst>
            </p:cNvPr>
            <p:cNvSpPr/>
            <p:nvPr/>
          </p:nvSpPr>
          <p:spPr>
            <a:xfrm>
              <a:off x="4638708" y="3956504"/>
              <a:ext cx="98023" cy="123919"/>
            </a:xfrm>
            <a:custGeom>
              <a:avLst/>
              <a:gdLst/>
              <a:ahLst/>
              <a:cxnLst/>
              <a:rect l="l" t="t" r="r" b="b"/>
              <a:pathLst>
                <a:path w="2256" h="2852" extrusionOk="0">
                  <a:moveTo>
                    <a:pt x="693" y="293"/>
                  </a:moveTo>
                  <a:cubicBezTo>
                    <a:pt x="793" y="293"/>
                    <a:pt x="890" y="317"/>
                    <a:pt x="978" y="376"/>
                  </a:cubicBezTo>
                  <a:cubicBezTo>
                    <a:pt x="1153" y="501"/>
                    <a:pt x="1278" y="702"/>
                    <a:pt x="1379" y="902"/>
                  </a:cubicBezTo>
                  <a:cubicBezTo>
                    <a:pt x="1579" y="1203"/>
                    <a:pt x="1830" y="1604"/>
                    <a:pt x="1755" y="2005"/>
                  </a:cubicBezTo>
                  <a:cubicBezTo>
                    <a:pt x="1712" y="2237"/>
                    <a:pt x="1529" y="2486"/>
                    <a:pt x="1294" y="2486"/>
                  </a:cubicBezTo>
                  <a:cubicBezTo>
                    <a:pt x="1248" y="2486"/>
                    <a:pt x="1201" y="2476"/>
                    <a:pt x="1153" y="2456"/>
                  </a:cubicBezTo>
                  <a:cubicBezTo>
                    <a:pt x="777" y="2306"/>
                    <a:pt x="602" y="1780"/>
                    <a:pt x="501" y="1429"/>
                  </a:cubicBezTo>
                  <a:cubicBezTo>
                    <a:pt x="401" y="1103"/>
                    <a:pt x="251" y="602"/>
                    <a:pt x="476" y="326"/>
                  </a:cubicBezTo>
                  <a:cubicBezTo>
                    <a:pt x="549" y="305"/>
                    <a:pt x="622" y="293"/>
                    <a:pt x="693" y="293"/>
                  </a:cubicBezTo>
                  <a:close/>
                  <a:moveTo>
                    <a:pt x="758" y="0"/>
                  </a:moveTo>
                  <a:cubicBezTo>
                    <a:pt x="696" y="0"/>
                    <a:pt x="635" y="8"/>
                    <a:pt x="577" y="25"/>
                  </a:cubicBezTo>
                  <a:cubicBezTo>
                    <a:pt x="401" y="25"/>
                    <a:pt x="251" y="151"/>
                    <a:pt x="151" y="301"/>
                  </a:cubicBezTo>
                  <a:cubicBezTo>
                    <a:pt x="0" y="577"/>
                    <a:pt x="25" y="902"/>
                    <a:pt x="75" y="1178"/>
                  </a:cubicBezTo>
                  <a:cubicBezTo>
                    <a:pt x="201" y="1729"/>
                    <a:pt x="376" y="2406"/>
                    <a:pt x="852" y="2732"/>
                  </a:cubicBezTo>
                  <a:cubicBezTo>
                    <a:pt x="986" y="2814"/>
                    <a:pt x="1127" y="2852"/>
                    <a:pt x="1264" y="2852"/>
                  </a:cubicBezTo>
                  <a:cubicBezTo>
                    <a:pt x="1587" y="2852"/>
                    <a:pt x="1889" y="2641"/>
                    <a:pt x="2030" y="2306"/>
                  </a:cubicBezTo>
                  <a:cubicBezTo>
                    <a:pt x="2256" y="1780"/>
                    <a:pt x="2030" y="1253"/>
                    <a:pt x="1730" y="802"/>
                  </a:cubicBezTo>
                  <a:cubicBezTo>
                    <a:pt x="1579" y="526"/>
                    <a:pt x="1404" y="251"/>
                    <a:pt x="1103" y="100"/>
                  </a:cubicBezTo>
                  <a:cubicBezTo>
                    <a:pt x="1003" y="34"/>
                    <a:pt x="880" y="0"/>
                    <a:pt x="758" y="0"/>
                  </a:cubicBezTo>
                  <a:close/>
                </a:path>
              </a:pathLst>
            </a:custGeom>
            <a:solidFill>
              <a:schemeClr val="dk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575" name="Google Shape;2575;p29">
              <a:extLst>
                <a:ext uri="{FF2B5EF4-FFF2-40B4-BE49-F238E27FC236}">
                  <a16:creationId xmlns:a16="http://schemas.microsoft.com/office/drawing/2014/main" id="{8FBC29F2-012E-4DCB-5254-DD108FE5CC93}"/>
                </a:ext>
              </a:extLst>
            </p:cNvPr>
            <p:cNvSpPr/>
            <p:nvPr/>
          </p:nvSpPr>
          <p:spPr>
            <a:xfrm>
              <a:off x="4635405" y="4131126"/>
              <a:ext cx="69737" cy="57919"/>
            </a:xfrm>
            <a:custGeom>
              <a:avLst/>
              <a:gdLst/>
              <a:ahLst/>
              <a:cxnLst/>
              <a:rect l="l" t="t" r="r" b="b"/>
              <a:pathLst>
                <a:path w="1605" h="1333" extrusionOk="0">
                  <a:moveTo>
                    <a:pt x="547" y="0"/>
                  </a:moveTo>
                  <a:cubicBezTo>
                    <a:pt x="500" y="0"/>
                    <a:pt x="451" y="5"/>
                    <a:pt x="402" y="16"/>
                  </a:cubicBezTo>
                  <a:cubicBezTo>
                    <a:pt x="76" y="116"/>
                    <a:pt x="1" y="492"/>
                    <a:pt x="126" y="768"/>
                  </a:cubicBezTo>
                  <a:cubicBezTo>
                    <a:pt x="277" y="1094"/>
                    <a:pt x="678" y="1269"/>
                    <a:pt x="1003" y="1320"/>
                  </a:cubicBezTo>
                  <a:cubicBezTo>
                    <a:pt x="1050" y="1327"/>
                    <a:pt x="1099" y="1333"/>
                    <a:pt x="1148" y="1333"/>
                  </a:cubicBezTo>
                  <a:cubicBezTo>
                    <a:pt x="1258" y="1333"/>
                    <a:pt x="1368" y="1306"/>
                    <a:pt x="1455" y="1219"/>
                  </a:cubicBezTo>
                  <a:cubicBezTo>
                    <a:pt x="1555" y="1119"/>
                    <a:pt x="1605" y="969"/>
                    <a:pt x="1605" y="843"/>
                  </a:cubicBezTo>
                  <a:cubicBezTo>
                    <a:pt x="1605" y="693"/>
                    <a:pt x="1530" y="543"/>
                    <a:pt x="1430" y="442"/>
                  </a:cubicBezTo>
                  <a:cubicBezTo>
                    <a:pt x="1379" y="367"/>
                    <a:pt x="1304" y="317"/>
                    <a:pt x="1229" y="267"/>
                  </a:cubicBezTo>
                  <a:cubicBezTo>
                    <a:pt x="1179" y="192"/>
                    <a:pt x="1079" y="192"/>
                    <a:pt x="1029" y="142"/>
                  </a:cubicBezTo>
                  <a:cubicBezTo>
                    <a:pt x="872" y="63"/>
                    <a:pt x="715" y="0"/>
                    <a:pt x="547" y="0"/>
                  </a:cubicBezTo>
                  <a:close/>
                </a:path>
              </a:pathLst>
            </a:custGeom>
            <a:solidFill>
              <a:schemeClr val="dk2"/>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576" name="Google Shape;2576;p29">
              <a:extLst>
                <a:ext uri="{FF2B5EF4-FFF2-40B4-BE49-F238E27FC236}">
                  <a16:creationId xmlns:a16="http://schemas.microsoft.com/office/drawing/2014/main" id="{AFBA0461-0FF0-7465-9BC4-494A1EB4EBB4}"/>
                </a:ext>
              </a:extLst>
            </p:cNvPr>
            <p:cNvSpPr/>
            <p:nvPr/>
          </p:nvSpPr>
          <p:spPr>
            <a:xfrm>
              <a:off x="4649570" y="3969235"/>
              <a:ext cx="69737" cy="95286"/>
            </a:xfrm>
            <a:custGeom>
              <a:avLst/>
              <a:gdLst/>
              <a:ahLst/>
              <a:cxnLst/>
              <a:rect l="l" t="t" r="r" b="b"/>
              <a:pathLst>
                <a:path w="1605" h="2193" extrusionOk="0">
                  <a:moveTo>
                    <a:pt x="443" y="0"/>
                  </a:moveTo>
                  <a:cubicBezTo>
                    <a:pt x="372" y="0"/>
                    <a:pt x="299" y="12"/>
                    <a:pt x="226" y="33"/>
                  </a:cubicBezTo>
                  <a:cubicBezTo>
                    <a:pt x="1" y="309"/>
                    <a:pt x="151" y="810"/>
                    <a:pt x="251" y="1136"/>
                  </a:cubicBezTo>
                  <a:cubicBezTo>
                    <a:pt x="352" y="1487"/>
                    <a:pt x="527" y="2013"/>
                    <a:pt x="903" y="2163"/>
                  </a:cubicBezTo>
                  <a:cubicBezTo>
                    <a:pt x="951" y="2183"/>
                    <a:pt x="998" y="2193"/>
                    <a:pt x="1044" y="2193"/>
                  </a:cubicBezTo>
                  <a:cubicBezTo>
                    <a:pt x="1279" y="2193"/>
                    <a:pt x="1462" y="1944"/>
                    <a:pt x="1505" y="1712"/>
                  </a:cubicBezTo>
                  <a:cubicBezTo>
                    <a:pt x="1605" y="1311"/>
                    <a:pt x="1329" y="910"/>
                    <a:pt x="1129" y="609"/>
                  </a:cubicBezTo>
                  <a:cubicBezTo>
                    <a:pt x="1028" y="409"/>
                    <a:pt x="903" y="208"/>
                    <a:pt x="728" y="83"/>
                  </a:cubicBezTo>
                  <a:cubicBezTo>
                    <a:pt x="640" y="24"/>
                    <a:pt x="543" y="0"/>
                    <a:pt x="443" y="0"/>
                  </a:cubicBezTo>
                  <a:close/>
                </a:path>
              </a:pathLst>
            </a:custGeom>
            <a:solidFill>
              <a:schemeClr val="dk2"/>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577" name="Google Shape;2577;p29">
              <a:extLst>
                <a:ext uri="{FF2B5EF4-FFF2-40B4-BE49-F238E27FC236}">
                  <a16:creationId xmlns:a16="http://schemas.microsoft.com/office/drawing/2014/main" id="{A9245248-3B06-9A29-710F-12FAA01D3275}"/>
                </a:ext>
              </a:extLst>
            </p:cNvPr>
            <p:cNvSpPr/>
            <p:nvPr/>
          </p:nvSpPr>
          <p:spPr>
            <a:xfrm>
              <a:off x="4108366" y="4477024"/>
              <a:ext cx="463959" cy="511971"/>
            </a:xfrm>
            <a:custGeom>
              <a:avLst/>
              <a:gdLst/>
              <a:ahLst/>
              <a:cxnLst/>
              <a:rect l="l" t="t" r="r" b="b"/>
              <a:pathLst>
                <a:path w="10678" h="11783" extrusionOk="0">
                  <a:moveTo>
                    <a:pt x="9299" y="0"/>
                  </a:moveTo>
                  <a:lnTo>
                    <a:pt x="9299" y="0"/>
                  </a:lnTo>
                  <a:cubicBezTo>
                    <a:pt x="9625" y="1103"/>
                    <a:pt x="9299" y="2281"/>
                    <a:pt x="8497" y="3108"/>
                  </a:cubicBezTo>
                  <a:cubicBezTo>
                    <a:pt x="7720" y="3935"/>
                    <a:pt x="6667" y="4461"/>
                    <a:pt x="6392" y="5664"/>
                  </a:cubicBezTo>
                  <a:cubicBezTo>
                    <a:pt x="6241" y="6291"/>
                    <a:pt x="6266" y="6968"/>
                    <a:pt x="6091" y="7594"/>
                  </a:cubicBezTo>
                  <a:cubicBezTo>
                    <a:pt x="5966" y="8070"/>
                    <a:pt x="5740" y="8496"/>
                    <a:pt x="5414" y="8872"/>
                  </a:cubicBezTo>
                  <a:cubicBezTo>
                    <a:pt x="4763" y="9649"/>
                    <a:pt x="3835" y="10100"/>
                    <a:pt x="2933" y="10451"/>
                  </a:cubicBezTo>
                  <a:cubicBezTo>
                    <a:pt x="1981" y="10827"/>
                    <a:pt x="1003" y="11153"/>
                    <a:pt x="1" y="11303"/>
                  </a:cubicBezTo>
                  <a:cubicBezTo>
                    <a:pt x="764" y="11596"/>
                    <a:pt x="1580" y="11783"/>
                    <a:pt x="2394" y="11783"/>
                  </a:cubicBezTo>
                  <a:cubicBezTo>
                    <a:pt x="2836" y="11783"/>
                    <a:pt x="3278" y="11728"/>
                    <a:pt x="3710" y="11604"/>
                  </a:cubicBezTo>
                  <a:cubicBezTo>
                    <a:pt x="4763" y="11329"/>
                    <a:pt x="5765" y="10652"/>
                    <a:pt x="6266" y="9674"/>
                  </a:cubicBezTo>
                  <a:cubicBezTo>
                    <a:pt x="6868" y="8572"/>
                    <a:pt x="6642" y="7218"/>
                    <a:pt x="7269" y="6115"/>
                  </a:cubicBezTo>
                  <a:cubicBezTo>
                    <a:pt x="7820" y="5138"/>
                    <a:pt x="8898" y="4662"/>
                    <a:pt x="9600" y="3810"/>
                  </a:cubicBezTo>
                  <a:cubicBezTo>
                    <a:pt x="10352" y="2882"/>
                    <a:pt x="10677" y="1654"/>
                    <a:pt x="10527" y="451"/>
                  </a:cubicBezTo>
                  <a:cubicBezTo>
                    <a:pt x="10101" y="326"/>
                    <a:pt x="9700" y="176"/>
                    <a:pt x="9299" y="0"/>
                  </a:cubicBezTo>
                  <a:close/>
                </a:path>
              </a:pathLst>
            </a:custGeom>
            <a:solidFill>
              <a:schemeClr val="lt2"/>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578" name="Google Shape;2578;p29">
              <a:extLst>
                <a:ext uri="{FF2B5EF4-FFF2-40B4-BE49-F238E27FC236}">
                  <a16:creationId xmlns:a16="http://schemas.microsoft.com/office/drawing/2014/main" id="{9B061947-6E06-C21A-2A3F-B70703C9B933}"/>
                </a:ext>
              </a:extLst>
            </p:cNvPr>
            <p:cNvSpPr/>
            <p:nvPr/>
          </p:nvSpPr>
          <p:spPr>
            <a:xfrm>
              <a:off x="4034328" y="4420366"/>
              <a:ext cx="424724" cy="485728"/>
            </a:xfrm>
            <a:custGeom>
              <a:avLst/>
              <a:gdLst/>
              <a:ahLst/>
              <a:cxnLst/>
              <a:rect l="l" t="t" r="r" b="b"/>
              <a:pathLst>
                <a:path w="9775" h="11179" extrusionOk="0">
                  <a:moveTo>
                    <a:pt x="8246" y="1"/>
                  </a:moveTo>
                  <a:cubicBezTo>
                    <a:pt x="8221" y="26"/>
                    <a:pt x="8196" y="51"/>
                    <a:pt x="8146" y="51"/>
                  </a:cubicBezTo>
                  <a:cubicBezTo>
                    <a:pt x="8128" y="50"/>
                    <a:pt x="8111" y="50"/>
                    <a:pt x="8093" y="50"/>
                  </a:cubicBezTo>
                  <a:cubicBezTo>
                    <a:pt x="7491" y="50"/>
                    <a:pt x="7009" y="467"/>
                    <a:pt x="6692" y="978"/>
                  </a:cubicBezTo>
                  <a:cubicBezTo>
                    <a:pt x="6341" y="1580"/>
                    <a:pt x="6291" y="2282"/>
                    <a:pt x="6241" y="2958"/>
                  </a:cubicBezTo>
                  <a:cubicBezTo>
                    <a:pt x="6191" y="3961"/>
                    <a:pt x="6191" y="5264"/>
                    <a:pt x="5138" y="5790"/>
                  </a:cubicBezTo>
                  <a:cubicBezTo>
                    <a:pt x="4712" y="5991"/>
                    <a:pt x="4236" y="6041"/>
                    <a:pt x="3760" y="6166"/>
                  </a:cubicBezTo>
                  <a:cubicBezTo>
                    <a:pt x="3309" y="6292"/>
                    <a:pt x="2857" y="6492"/>
                    <a:pt x="2456" y="6768"/>
                  </a:cubicBezTo>
                  <a:cubicBezTo>
                    <a:pt x="978" y="7720"/>
                    <a:pt x="25" y="9424"/>
                    <a:pt x="0" y="11179"/>
                  </a:cubicBezTo>
                  <a:cubicBezTo>
                    <a:pt x="451" y="10352"/>
                    <a:pt x="1078" y="9625"/>
                    <a:pt x="1880" y="9124"/>
                  </a:cubicBezTo>
                  <a:cubicBezTo>
                    <a:pt x="2832" y="8497"/>
                    <a:pt x="3960" y="8247"/>
                    <a:pt x="5013" y="7846"/>
                  </a:cubicBezTo>
                  <a:cubicBezTo>
                    <a:pt x="6015" y="7470"/>
                    <a:pt x="7068" y="6818"/>
                    <a:pt x="7344" y="5715"/>
                  </a:cubicBezTo>
                  <a:cubicBezTo>
                    <a:pt x="7494" y="5114"/>
                    <a:pt x="7394" y="4487"/>
                    <a:pt x="7444" y="3861"/>
                  </a:cubicBezTo>
                  <a:cubicBezTo>
                    <a:pt x="7519" y="3384"/>
                    <a:pt x="7670" y="2933"/>
                    <a:pt x="7895" y="2507"/>
                  </a:cubicBezTo>
                  <a:cubicBezTo>
                    <a:pt x="8321" y="1730"/>
                    <a:pt x="8973" y="1129"/>
                    <a:pt x="9775" y="803"/>
                  </a:cubicBezTo>
                  <a:cubicBezTo>
                    <a:pt x="9248" y="552"/>
                    <a:pt x="8747" y="277"/>
                    <a:pt x="8246" y="1"/>
                  </a:cubicBezTo>
                  <a:close/>
                </a:path>
              </a:pathLst>
            </a:custGeom>
            <a:solidFill>
              <a:schemeClr val="lt2"/>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579" name="Google Shape;2579;p29">
              <a:extLst>
                <a:ext uri="{FF2B5EF4-FFF2-40B4-BE49-F238E27FC236}">
                  <a16:creationId xmlns:a16="http://schemas.microsoft.com/office/drawing/2014/main" id="{79A3C213-32D0-7F70-E51D-B54E52602495}"/>
                </a:ext>
              </a:extLst>
            </p:cNvPr>
            <p:cNvSpPr/>
            <p:nvPr/>
          </p:nvSpPr>
          <p:spPr>
            <a:xfrm>
              <a:off x="3814345" y="4307138"/>
              <a:ext cx="496633" cy="455877"/>
            </a:xfrm>
            <a:custGeom>
              <a:avLst/>
              <a:gdLst/>
              <a:ahLst/>
              <a:cxnLst/>
              <a:rect l="l" t="t" r="r" b="b"/>
              <a:pathLst>
                <a:path w="11430" h="10492" extrusionOk="0">
                  <a:moveTo>
                    <a:pt x="9550" y="0"/>
                  </a:moveTo>
                  <a:lnTo>
                    <a:pt x="9550" y="0"/>
                  </a:lnTo>
                  <a:cubicBezTo>
                    <a:pt x="9700" y="1028"/>
                    <a:pt x="8748" y="1930"/>
                    <a:pt x="7920" y="2381"/>
                  </a:cubicBezTo>
                  <a:cubicBezTo>
                    <a:pt x="6968" y="2908"/>
                    <a:pt x="5790" y="3233"/>
                    <a:pt x="5189" y="4211"/>
                  </a:cubicBezTo>
                  <a:cubicBezTo>
                    <a:pt x="4537" y="5238"/>
                    <a:pt x="4612" y="6517"/>
                    <a:pt x="4036" y="7569"/>
                  </a:cubicBezTo>
                  <a:cubicBezTo>
                    <a:pt x="3234" y="9023"/>
                    <a:pt x="1630" y="9925"/>
                    <a:pt x="1" y="9925"/>
                  </a:cubicBezTo>
                  <a:cubicBezTo>
                    <a:pt x="733" y="10242"/>
                    <a:pt x="1521" y="10491"/>
                    <a:pt x="2305" y="10491"/>
                  </a:cubicBezTo>
                  <a:cubicBezTo>
                    <a:pt x="2702" y="10491"/>
                    <a:pt x="3097" y="10428"/>
                    <a:pt x="3484" y="10276"/>
                  </a:cubicBezTo>
                  <a:cubicBezTo>
                    <a:pt x="5665" y="9474"/>
                    <a:pt x="5088" y="6717"/>
                    <a:pt x="6542" y="5289"/>
                  </a:cubicBezTo>
                  <a:cubicBezTo>
                    <a:pt x="7294" y="4562"/>
                    <a:pt x="8347" y="4487"/>
                    <a:pt x="9274" y="4136"/>
                  </a:cubicBezTo>
                  <a:cubicBezTo>
                    <a:pt x="10377" y="3735"/>
                    <a:pt x="11179" y="2732"/>
                    <a:pt x="11354" y="1554"/>
                  </a:cubicBezTo>
                  <a:cubicBezTo>
                    <a:pt x="11354" y="1504"/>
                    <a:pt x="11404" y="1454"/>
                    <a:pt x="11429" y="1454"/>
                  </a:cubicBezTo>
                  <a:cubicBezTo>
                    <a:pt x="10803" y="1003"/>
                    <a:pt x="10201" y="552"/>
                    <a:pt x="9600" y="76"/>
                  </a:cubicBezTo>
                  <a:cubicBezTo>
                    <a:pt x="9600" y="50"/>
                    <a:pt x="9575" y="25"/>
                    <a:pt x="9550" y="0"/>
                  </a:cubicBezTo>
                  <a:close/>
                </a:path>
              </a:pathLst>
            </a:custGeom>
            <a:solidFill>
              <a:schemeClr val="lt2"/>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580" name="Google Shape;2580;p29">
              <a:extLst>
                <a:ext uri="{FF2B5EF4-FFF2-40B4-BE49-F238E27FC236}">
                  <a16:creationId xmlns:a16="http://schemas.microsoft.com/office/drawing/2014/main" id="{81F4A6DD-2384-71B3-A9D1-BDD461CE286D}"/>
                </a:ext>
              </a:extLst>
            </p:cNvPr>
            <p:cNvSpPr/>
            <p:nvPr/>
          </p:nvSpPr>
          <p:spPr>
            <a:xfrm>
              <a:off x="3661881" y="4200427"/>
              <a:ext cx="518402" cy="435630"/>
            </a:xfrm>
            <a:custGeom>
              <a:avLst/>
              <a:gdLst/>
              <a:ahLst/>
              <a:cxnLst/>
              <a:rect l="l" t="t" r="r" b="b"/>
              <a:pathLst>
                <a:path w="11931" h="10026" extrusionOk="0">
                  <a:moveTo>
                    <a:pt x="10527" y="0"/>
                  </a:moveTo>
                  <a:cubicBezTo>
                    <a:pt x="10502" y="25"/>
                    <a:pt x="10477" y="25"/>
                    <a:pt x="10452" y="25"/>
                  </a:cubicBezTo>
                  <a:cubicBezTo>
                    <a:pt x="9199" y="25"/>
                    <a:pt x="8372" y="1228"/>
                    <a:pt x="7946" y="2256"/>
                  </a:cubicBezTo>
                  <a:cubicBezTo>
                    <a:pt x="7520" y="3334"/>
                    <a:pt x="7319" y="4486"/>
                    <a:pt x="6617" y="5414"/>
                  </a:cubicBezTo>
                  <a:cubicBezTo>
                    <a:pt x="6016" y="6216"/>
                    <a:pt x="5114" y="6567"/>
                    <a:pt x="4161" y="6792"/>
                  </a:cubicBezTo>
                  <a:cubicBezTo>
                    <a:pt x="3234" y="6993"/>
                    <a:pt x="2206" y="7068"/>
                    <a:pt x="1379" y="7569"/>
                  </a:cubicBezTo>
                  <a:cubicBezTo>
                    <a:pt x="477" y="8121"/>
                    <a:pt x="176" y="9073"/>
                    <a:pt x="1" y="10025"/>
                  </a:cubicBezTo>
                  <a:cubicBezTo>
                    <a:pt x="502" y="9273"/>
                    <a:pt x="1079" y="8547"/>
                    <a:pt x="1956" y="8246"/>
                  </a:cubicBezTo>
                  <a:cubicBezTo>
                    <a:pt x="2419" y="8088"/>
                    <a:pt x="2902" y="8057"/>
                    <a:pt x="3392" y="8057"/>
                  </a:cubicBezTo>
                  <a:cubicBezTo>
                    <a:pt x="3706" y="8057"/>
                    <a:pt x="4024" y="8070"/>
                    <a:pt x="4341" y="8070"/>
                  </a:cubicBezTo>
                  <a:cubicBezTo>
                    <a:pt x="4625" y="8070"/>
                    <a:pt x="4909" y="8059"/>
                    <a:pt x="5189" y="8020"/>
                  </a:cubicBezTo>
                  <a:cubicBezTo>
                    <a:pt x="6342" y="7845"/>
                    <a:pt x="7369" y="7093"/>
                    <a:pt x="7921" y="6040"/>
                  </a:cubicBezTo>
                  <a:cubicBezTo>
                    <a:pt x="8472" y="4988"/>
                    <a:pt x="8572" y="3709"/>
                    <a:pt x="9374" y="2757"/>
                  </a:cubicBezTo>
                  <a:cubicBezTo>
                    <a:pt x="10001" y="2005"/>
                    <a:pt x="10928" y="1529"/>
                    <a:pt x="11906" y="1454"/>
                  </a:cubicBezTo>
                  <a:lnTo>
                    <a:pt x="11931" y="1454"/>
                  </a:lnTo>
                  <a:cubicBezTo>
                    <a:pt x="11730" y="1253"/>
                    <a:pt x="11530" y="1078"/>
                    <a:pt x="11329" y="877"/>
                  </a:cubicBezTo>
                  <a:cubicBezTo>
                    <a:pt x="11054" y="602"/>
                    <a:pt x="10753" y="326"/>
                    <a:pt x="10527" y="0"/>
                  </a:cubicBezTo>
                  <a:close/>
                </a:path>
              </a:pathLst>
            </a:custGeom>
            <a:solidFill>
              <a:schemeClr val="lt2"/>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581" name="Google Shape;2581;p29">
              <a:extLst>
                <a:ext uri="{FF2B5EF4-FFF2-40B4-BE49-F238E27FC236}">
                  <a16:creationId xmlns:a16="http://schemas.microsoft.com/office/drawing/2014/main" id="{7F148A32-FA7A-1E58-CC8E-4F8CE368D852}"/>
                </a:ext>
              </a:extLst>
            </p:cNvPr>
            <p:cNvSpPr/>
            <p:nvPr/>
          </p:nvSpPr>
          <p:spPr>
            <a:xfrm>
              <a:off x="4163894" y="3890070"/>
              <a:ext cx="642539" cy="552163"/>
            </a:xfrm>
            <a:custGeom>
              <a:avLst/>
              <a:gdLst/>
              <a:ahLst/>
              <a:cxnLst/>
              <a:rect l="l" t="t" r="r" b="b"/>
              <a:pathLst>
                <a:path w="14788" h="12708" extrusionOk="0">
                  <a:moveTo>
                    <a:pt x="12282" y="0"/>
                  </a:moveTo>
                  <a:cubicBezTo>
                    <a:pt x="12332" y="75"/>
                    <a:pt x="12382" y="176"/>
                    <a:pt x="12432" y="251"/>
                  </a:cubicBezTo>
                  <a:cubicBezTo>
                    <a:pt x="13309" y="2005"/>
                    <a:pt x="13409" y="4286"/>
                    <a:pt x="12733" y="6191"/>
                  </a:cubicBezTo>
                  <a:cubicBezTo>
                    <a:pt x="12758" y="6316"/>
                    <a:pt x="12783" y="6416"/>
                    <a:pt x="12758" y="6542"/>
                  </a:cubicBezTo>
                  <a:cubicBezTo>
                    <a:pt x="12733" y="6742"/>
                    <a:pt x="12607" y="6943"/>
                    <a:pt x="12432" y="7068"/>
                  </a:cubicBezTo>
                  <a:cubicBezTo>
                    <a:pt x="12407" y="7093"/>
                    <a:pt x="12357" y="7118"/>
                    <a:pt x="12332" y="7118"/>
                  </a:cubicBezTo>
                  <a:cubicBezTo>
                    <a:pt x="11680" y="8346"/>
                    <a:pt x="10652" y="9324"/>
                    <a:pt x="9249" y="9750"/>
                  </a:cubicBezTo>
                  <a:cubicBezTo>
                    <a:pt x="8722" y="9923"/>
                    <a:pt x="8189" y="10001"/>
                    <a:pt x="7658" y="10001"/>
                  </a:cubicBezTo>
                  <a:cubicBezTo>
                    <a:pt x="6271" y="10001"/>
                    <a:pt x="4899" y="9472"/>
                    <a:pt x="3685" y="8747"/>
                  </a:cubicBezTo>
                  <a:cubicBezTo>
                    <a:pt x="2357" y="7945"/>
                    <a:pt x="1104" y="6868"/>
                    <a:pt x="427" y="5464"/>
                  </a:cubicBezTo>
                  <a:cubicBezTo>
                    <a:pt x="302" y="5614"/>
                    <a:pt x="176" y="5790"/>
                    <a:pt x="26" y="5940"/>
                  </a:cubicBezTo>
                  <a:cubicBezTo>
                    <a:pt x="26" y="5965"/>
                    <a:pt x="26" y="5965"/>
                    <a:pt x="1" y="5965"/>
                  </a:cubicBezTo>
                  <a:cubicBezTo>
                    <a:pt x="302" y="6266"/>
                    <a:pt x="477" y="6717"/>
                    <a:pt x="753" y="7043"/>
                  </a:cubicBezTo>
                  <a:cubicBezTo>
                    <a:pt x="1078" y="7419"/>
                    <a:pt x="1429" y="7770"/>
                    <a:pt x="1805" y="8121"/>
                  </a:cubicBezTo>
                  <a:cubicBezTo>
                    <a:pt x="2557" y="8797"/>
                    <a:pt x="3384" y="9424"/>
                    <a:pt x="4211" y="10000"/>
                  </a:cubicBezTo>
                  <a:cubicBezTo>
                    <a:pt x="5916" y="11153"/>
                    <a:pt x="7795" y="12081"/>
                    <a:pt x="9775" y="12707"/>
                  </a:cubicBezTo>
                  <a:cubicBezTo>
                    <a:pt x="11329" y="10953"/>
                    <a:pt x="12858" y="9048"/>
                    <a:pt x="13710" y="6842"/>
                  </a:cubicBezTo>
                  <a:cubicBezTo>
                    <a:pt x="14387" y="5038"/>
                    <a:pt x="14788" y="2707"/>
                    <a:pt x="13485" y="1103"/>
                  </a:cubicBezTo>
                  <a:cubicBezTo>
                    <a:pt x="13134" y="677"/>
                    <a:pt x="12733" y="326"/>
                    <a:pt x="12282" y="0"/>
                  </a:cubicBezTo>
                  <a:close/>
                </a:path>
              </a:pathLst>
            </a:custGeom>
            <a:solidFill>
              <a:srgbClr val="1A3F52">
                <a:alpha val="30559"/>
              </a:srgbClr>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582" name="Google Shape;2582;p29">
              <a:extLst>
                <a:ext uri="{FF2B5EF4-FFF2-40B4-BE49-F238E27FC236}">
                  <a16:creationId xmlns:a16="http://schemas.microsoft.com/office/drawing/2014/main" id="{463F6ED8-4C98-E855-AA81-23330FA49BFC}"/>
                </a:ext>
              </a:extLst>
            </p:cNvPr>
            <p:cNvSpPr/>
            <p:nvPr/>
          </p:nvSpPr>
          <p:spPr>
            <a:xfrm>
              <a:off x="4098590" y="4108532"/>
              <a:ext cx="571715" cy="387139"/>
            </a:xfrm>
            <a:custGeom>
              <a:avLst/>
              <a:gdLst/>
              <a:ahLst/>
              <a:cxnLst/>
              <a:rect l="l" t="t" r="r" b="b"/>
              <a:pathLst>
                <a:path w="13158" h="8910" extrusionOk="0">
                  <a:moveTo>
                    <a:pt x="1061" y="0"/>
                  </a:moveTo>
                  <a:cubicBezTo>
                    <a:pt x="724" y="0"/>
                    <a:pt x="420" y="114"/>
                    <a:pt x="276" y="461"/>
                  </a:cubicBezTo>
                  <a:cubicBezTo>
                    <a:pt x="0" y="1113"/>
                    <a:pt x="652" y="1865"/>
                    <a:pt x="1078" y="2316"/>
                  </a:cubicBezTo>
                  <a:cubicBezTo>
                    <a:pt x="2607" y="3970"/>
                    <a:pt x="4411" y="5373"/>
                    <a:pt x="6341" y="6526"/>
                  </a:cubicBezTo>
                  <a:cubicBezTo>
                    <a:pt x="6360" y="6524"/>
                    <a:pt x="6379" y="6523"/>
                    <a:pt x="6398" y="6523"/>
                  </a:cubicBezTo>
                  <a:cubicBezTo>
                    <a:pt x="6596" y="6523"/>
                    <a:pt x="6751" y="6642"/>
                    <a:pt x="6842" y="6802"/>
                  </a:cubicBezTo>
                  <a:cubicBezTo>
                    <a:pt x="6917" y="6852"/>
                    <a:pt x="6993" y="6902"/>
                    <a:pt x="7093" y="6952"/>
                  </a:cubicBezTo>
                  <a:cubicBezTo>
                    <a:pt x="8196" y="7554"/>
                    <a:pt x="9348" y="8055"/>
                    <a:pt x="10526" y="8481"/>
                  </a:cubicBezTo>
                  <a:cubicBezTo>
                    <a:pt x="10852" y="8581"/>
                    <a:pt x="11203" y="8707"/>
                    <a:pt x="11529" y="8807"/>
                  </a:cubicBezTo>
                  <a:cubicBezTo>
                    <a:pt x="11716" y="8854"/>
                    <a:pt x="11922" y="8910"/>
                    <a:pt x="12123" y="8910"/>
                  </a:cubicBezTo>
                  <a:cubicBezTo>
                    <a:pt x="12246" y="8910"/>
                    <a:pt x="12367" y="8889"/>
                    <a:pt x="12481" y="8832"/>
                  </a:cubicBezTo>
                  <a:cubicBezTo>
                    <a:pt x="13158" y="8431"/>
                    <a:pt x="12882" y="7554"/>
                    <a:pt x="12181" y="7403"/>
                  </a:cubicBezTo>
                  <a:cubicBezTo>
                    <a:pt x="12155" y="7403"/>
                    <a:pt x="12130" y="7378"/>
                    <a:pt x="12105" y="7378"/>
                  </a:cubicBezTo>
                  <a:cubicBezTo>
                    <a:pt x="11930" y="7554"/>
                    <a:pt x="11754" y="7754"/>
                    <a:pt x="11604" y="7955"/>
                  </a:cubicBezTo>
                  <a:cubicBezTo>
                    <a:pt x="11554" y="8005"/>
                    <a:pt x="11479" y="8030"/>
                    <a:pt x="11429" y="8030"/>
                  </a:cubicBezTo>
                  <a:cubicBezTo>
                    <a:pt x="11408" y="8071"/>
                    <a:pt x="11354" y="8112"/>
                    <a:pt x="11294" y="8112"/>
                  </a:cubicBezTo>
                  <a:cubicBezTo>
                    <a:pt x="11281" y="8112"/>
                    <a:pt x="11267" y="8110"/>
                    <a:pt x="11253" y="8105"/>
                  </a:cubicBezTo>
                  <a:cubicBezTo>
                    <a:pt x="9198" y="7429"/>
                    <a:pt x="7268" y="6476"/>
                    <a:pt x="5489" y="5273"/>
                  </a:cubicBezTo>
                  <a:cubicBezTo>
                    <a:pt x="4587" y="4647"/>
                    <a:pt x="3734" y="3970"/>
                    <a:pt x="2957" y="3243"/>
                  </a:cubicBezTo>
                  <a:cubicBezTo>
                    <a:pt x="2581" y="2892"/>
                    <a:pt x="2256" y="2541"/>
                    <a:pt x="1955" y="2165"/>
                  </a:cubicBezTo>
                  <a:cubicBezTo>
                    <a:pt x="1679" y="1814"/>
                    <a:pt x="1328" y="1388"/>
                    <a:pt x="1278" y="962"/>
                  </a:cubicBezTo>
                  <a:cubicBezTo>
                    <a:pt x="1278" y="912"/>
                    <a:pt x="1303" y="887"/>
                    <a:pt x="1353" y="862"/>
                  </a:cubicBezTo>
                  <a:cubicBezTo>
                    <a:pt x="1353" y="837"/>
                    <a:pt x="1353" y="812"/>
                    <a:pt x="1378" y="787"/>
                  </a:cubicBezTo>
                  <a:cubicBezTo>
                    <a:pt x="1504" y="561"/>
                    <a:pt x="1654" y="336"/>
                    <a:pt x="1805" y="135"/>
                  </a:cubicBezTo>
                  <a:cubicBezTo>
                    <a:pt x="1572" y="61"/>
                    <a:pt x="1307" y="0"/>
                    <a:pt x="1061" y="0"/>
                  </a:cubicBezTo>
                  <a:close/>
                </a:path>
              </a:pathLst>
            </a:custGeom>
            <a:solidFill>
              <a:schemeClr val="dk2"/>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583" name="Google Shape;2583;p29">
              <a:extLst>
                <a:ext uri="{FF2B5EF4-FFF2-40B4-BE49-F238E27FC236}">
                  <a16:creationId xmlns:a16="http://schemas.microsoft.com/office/drawing/2014/main" id="{B82F449D-186F-6A53-3813-34E990821807}"/>
                </a:ext>
              </a:extLst>
            </p:cNvPr>
            <p:cNvSpPr/>
            <p:nvPr/>
          </p:nvSpPr>
          <p:spPr>
            <a:xfrm>
              <a:off x="4208560" y="4799329"/>
              <a:ext cx="197133" cy="189529"/>
            </a:xfrm>
            <a:custGeom>
              <a:avLst/>
              <a:gdLst/>
              <a:ahLst/>
              <a:cxnLst/>
              <a:rect l="l" t="t" r="r" b="b"/>
              <a:pathLst>
                <a:path w="4537" h="4362" extrusionOk="0">
                  <a:moveTo>
                    <a:pt x="4537" y="1"/>
                  </a:moveTo>
                  <a:lnTo>
                    <a:pt x="4537" y="1"/>
                  </a:lnTo>
                  <a:cubicBezTo>
                    <a:pt x="4211" y="878"/>
                    <a:pt x="3810" y="1705"/>
                    <a:pt x="3158" y="2432"/>
                  </a:cubicBezTo>
                  <a:cubicBezTo>
                    <a:pt x="2356" y="3284"/>
                    <a:pt x="1203" y="4086"/>
                    <a:pt x="0" y="4362"/>
                  </a:cubicBezTo>
                  <a:cubicBezTo>
                    <a:pt x="477" y="4362"/>
                    <a:pt x="928" y="4312"/>
                    <a:pt x="1404" y="4186"/>
                  </a:cubicBezTo>
                  <a:cubicBezTo>
                    <a:pt x="2457" y="3911"/>
                    <a:pt x="3459" y="3234"/>
                    <a:pt x="3960" y="2256"/>
                  </a:cubicBezTo>
                  <a:cubicBezTo>
                    <a:pt x="4336" y="1555"/>
                    <a:pt x="4386" y="778"/>
                    <a:pt x="4537" y="1"/>
                  </a:cubicBezTo>
                  <a:close/>
                </a:path>
              </a:pathLst>
            </a:custGeom>
            <a:solidFill>
              <a:srgbClr val="1A3F52">
                <a:alpha val="30559"/>
              </a:srgbClr>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584" name="Google Shape;2584;p29">
              <a:extLst>
                <a:ext uri="{FF2B5EF4-FFF2-40B4-BE49-F238E27FC236}">
                  <a16:creationId xmlns:a16="http://schemas.microsoft.com/office/drawing/2014/main" id="{7186FB13-D5EC-1F0B-8189-5667D49E081E}"/>
                </a:ext>
              </a:extLst>
            </p:cNvPr>
            <p:cNvSpPr/>
            <p:nvPr/>
          </p:nvSpPr>
          <p:spPr>
            <a:xfrm>
              <a:off x="4430716" y="4477024"/>
              <a:ext cx="141604" cy="255921"/>
            </a:xfrm>
            <a:custGeom>
              <a:avLst/>
              <a:gdLst/>
              <a:ahLst/>
              <a:cxnLst/>
              <a:rect l="l" t="t" r="r" b="b"/>
              <a:pathLst>
                <a:path w="3259" h="5890" extrusionOk="0">
                  <a:moveTo>
                    <a:pt x="1880" y="0"/>
                  </a:moveTo>
                  <a:lnTo>
                    <a:pt x="1880" y="0"/>
                  </a:lnTo>
                  <a:cubicBezTo>
                    <a:pt x="1905" y="75"/>
                    <a:pt x="1905" y="151"/>
                    <a:pt x="1930" y="251"/>
                  </a:cubicBezTo>
                  <a:cubicBezTo>
                    <a:pt x="2010" y="211"/>
                    <a:pt x="2101" y="188"/>
                    <a:pt x="2192" y="188"/>
                  </a:cubicBezTo>
                  <a:cubicBezTo>
                    <a:pt x="2385" y="188"/>
                    <a:pt x="2580" y="288"/>
                    <a:pt x="2682" y="526"/>
                  </a:cubicBezTo>
                  <a:cubicBezTo>
                    <a:pt x="3208" y="1830"/>
                    <a:pt x="2080" y="2832"/>
                    <a:pt x="1303" y="3735"/>
                  </a:cubicBezTo>
                  <a:cubicBezTo>
                    <a:pt x="727" y="4386"/>
                    <a:pt x="326" y="5113"/>
                    <a:pt x="0" y="5890"/>
                  </a:cubicBezTo>
                  <a:cubicBezTo>
                    <a:pt x="577" y="5063"/>
                    <a:pt x="1529" y="4587"/>
                    <a:pt x="2181" y="3810"/>
                  </a:cubicBezTo>
                  <a:cubicBezTo>
                    <a:pt x="2933" y="2882"/>
                    <a:pt x="3258" y="1654"/>
                    <a:pt x="3108" y="451"/>
                  </a:cubicBezTo>
                  <a:cubicBezTo>
                    <a:pt x="2682" y="326"/>
                    <a:pt x="2281" y="176"/>
                    <a:pt x="1880" y="0"/>
                  </a:cubicBezTo>
                  <a:close/>
                </a:path>
              </a:pathLst>
            </a:custGeom>
            <a:solidFill>
              <a:srgbClr val="1A3F52">
                <a:alpha val="30559"/>
              </a:srgbClr>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585" name="Google Shape;2585;p29">
              <a:extLst>
                <a:ext uri="{FF2B5EF4-FFF2-40B4-BE49-F238E27FC236}">
                  <a16:creationId xmlns:a16="http://schemas.microsoft.com/office/drawing/2014/main" id="{355BB923-48F3-98B3-64B7-39A7327DA2F5}"/>
                </a:ext>
              </a:extLst>
            </p:cNvPr>
            <p:cNvSpPr/>
            <p:nvPr/>
          </p:nvSpPr>
          <p:spPr>
            <a:xfrm>
              <a:off x="4034328" y="4423668"/>
              <a:ext cx="424724" cy="482425"/>
            </a:xfrm>
            <a:custGeom>
              <a:avLst/>
              <a:gdLst/>
              <a:ahLst/>
              <a:cxnLst/>
              <a:rect l="l" t="t" r="r" b="b"/>
              <a:pathLst>
                <a:path w="9775" h="11103" extrusionOk="0">
                  <a:moveTo>
                    <a:pt x="8371" y="0"/>
                  </a:moveTo>
                  <a:cubicBezTo>
                    <a:pt x="8346" y="50"/>
                    <a:pt x="8321" y="125"/>
                    <a:pt x="8271" y="176"/>
                  </a:cubicBezTo>
                  <a:cubicBezTo>
                    <a:pt x="7895" y="677"/>
                    <a:pt x="7619" y="1253"/>
                    <a:pt x="7444" y="1855"/>
                  </a:cubicBezTo>
                  <a:cubicBezTo>
                    <a:pt x="7294" y="2456"/>
                    <a:pt x="7218" y="3058"/>
                    <a:pt x="7043" y="3634"/>
                  </a:cubicBezTo>
                  <a:cubicBezTo>
                    <a:pt x="6817" y="4411"/>
                    <a:pt x="6617" y="5288"/>
                    <a:pt x="5965" y="5840"/>
                  </a:cubicBezTo>
                  <a:cubicBezTo>
                    <a:pt x="5439" y="6266"/>
                    <a:pt x="4737" y="6441"/>
                    <a:pt x="4161" y="6742"/>
                  </a:cubicBezTo>
                  <a:cubicBezTo>
                    <a:pt x="3258" y="7168"/>
                    <a:pt x="2356" y="7619"/>
                    <a:pt x="1604" y="8271"/>
                  </a:cubicBezTo>
                  <a:cubicBezTo>
                    <a:pt x="852" y="8922"/>
                    <a:pt x="301" y="9800"/>
                    <a:pt x="25" y="10752"/>
                  </a:cubicBezTo>
                  <a:cubicBezTo>
                    <a:pt x="25" y="10777"/>
                    <a:pt x="25" y="10777"/>
                    <a:pt x="25" y="10802"/>
                  </a:cubicBezTo>
                  <a:cubicBezTo>
                    <a:pt x="25" y="10902"/>
                    <a:pt x="0" y="11003"/>
                    <a:pt x="0" y="11103"/>
                  </a:cubicBezTo>
                  <a:cubicBezTo>
                    <a:pt x="451" y="10276"/>
                    <a:pt x="1078" y="9549"/>
                    <a:pt x="1880" y="9048"/>
                  </a:cubicBezTo>
                  <a:cubicBezTo>
                    <a:pt x="2832" y="8421"/>
                    <a:pt x="3960" y="8171"/>
                    <a:pt x="5013" y="7770"/>
                  </a:cubicBezTo>
                  <a:cubicBezTo>
                    <a:pt x="6015" y="7394"/>
                    <a:pt x="7068" y="6742"/>
                    <a:pt x="7344" y="5639"/>
                  </a:cubicBezTo>
                  <a:cubicBezTo>
                    <a:pt x="7494" y="5038"/>
                    <a:pt x="7394" y="4411"/>
                    <a:pt x="7444" y="3785"/>
                  </a:cubicBezTo>
                  <a:cubicBezTo>
                    <a:pt x="7519" y="3308"/>
                    <a:pt x="7670" y="2857"/>
                    <a:pt x="7895" y="2431"/>
                  </a:cubicBezTo>
                  <a:cubicBezTo>
                    <a:pt x="8321" y="1654"/>
                    <a:pt x="8973" y="1053"/>
                    <a:pt x="9775" y="727"/>
                  </a:cubicBezTo>
                  <a:cubicBezTo>
                    <a:pt x="9299" y="501"/>
                    <a:pt x="8822" y="251"/>
                    <a:pt x="8371" y="0"/>
                  </a:cubicBezTo>
                  <a:close/>
                </a:path>
              </a:pathLst>
            </a:custGeom>
            <a:solidFill>
              <a:srgbClr val="1A3F52">
                <a:alpha val="30559"/>
              </a:srgbClr>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586" name="Google Shape;2586;p29">
              <a:extLst>
                <a:ext uri="{FF2B5EF4-FFF2-40B4-BE49-F238E27FC236}">
                  <a16:creationId xmlns:a16="http://schemas.microsoft.com/office/drawing/2014/main" id="{3EE1B8CB-4F4E-0369-E752-023E0F2C0EBE}"/>
                </a:ext>
              </a:extLst>
            </p:cNvPr>
            <p:cNvSpPr/>
            <p:nvPr/>
          </p:nvSpPr>
          <p:spPr>
            <a:xfrm>
              <a:off x="3927617" y="4347415"/>
              <a:ext cx="383359" cy="414947"/>
            </a:xfrm>
            <a:custGeom>
              <a:avLst/>
              <a:gdLst/>
              <a:ahLst/>
              <a:cxnLst/>
              <a:rect l="l" t="t" r="r" b="b"/>
              <a:pathLst>
                <a:path w="8823" h="9550" extrusionOk="0">
                  <a:moveTo>
                    <a:pt x="8095" y="1"/>
                  </a:moveTo>
                  <a:cubicBezTo>
                    <a:pt x="8121" y="101"/>
                    <a:pt x="8095" y="226"/>
                    <a:pt x="8070" y="326"/>
                  </a:cubicBezTo>
                  <a:cubicBezTo>
                    <a:pt x="7594" y="1605"/>
                    <a:pt x="6542" y="2332"/>
                    <a:pt x="5389" y="2933"/>
                  </a:cubicBezTo>
                  <a:cubicBezTo>
                    <a:pt x="4461" y="3434"/>
                    <a:pt x="3559" y="3961"/>
                    <a:pt x="2958" y="4838"/>
                  </a:cubicBezTo>
                  <a:cubicBezTo>
                    <a:pt x="2456" y="5590"/>
                    <a:pt x="2181" y="6442"/>
                    <a:pt x="1805" y="7269"/>
                  </a:cubicBezTo>
                  <a:cubicBezTo>
                    <a:pt x="1479" y="8046"/>
                    <a:pt x="1028" y="8848"/>
                    <a:pt x="301" y="9374"/>
                  </a:cubicBezTo>
                  <a:cubicBezTo>
                    <a:pt x="201" y="9424"/>
                    <a:pt x="100" y="9499"/>
                    <a:pt x="0" y="9550"/>
                  </a:cubicBezTo>
                  <a:cubicBezTo>
                    <a:pt x="301" y="9525"/>
                    <a:pt x="602" y="9474"/>
                    <a:pt x="877" y="9349"/>
                  </a:cubicBezTo>
                  <a:cubicBezTo>
                    <a:pt x="3058" y="8547"/>
                    <a:pt x="2481" y="5790"/>
                    <a:pt x="3935" y="4362"/>
                  </a:cubicBezTo>
                  <a:cubicBezTo>
                    <a:pt x="4687" y="3635"/>
                    <a:pt x="5740" y="3560"/>
                    <a:pt x="6667" y="3209"/>
                  </a:cubicBezTo>
                  <a:cubicBezTo>
                    <a:pt x="7770" y="2808"/>
                    <a:pt x="8572" y="1805"/>
                    <a:pt x="8747" y="627"/>
                  </a:cubicBezTo>
                  <a:cubicBezTo>
                    <a:pt x="8747" y="577"/>
                    <a:pt x="8797" y="527"/>
                    <a:pt x="8822" y="527"/>
                  </a:cubicBezTo>
                  <a:cubicBezTo>
                    <a:pt x="8572" y="352"/>
                    <a:pt x="8346" y="176"/>
                    <a:pt x="8095" y="1"/>
                  </a:cubicBezTo>
                  <a:close/>
                </a:path>
              </a:pathLst>
            </a:custGeom>
            <a:solidFill>
              <a:srgbClr val="1A3F52">
                <a:alpha val="30559"/>
              </a:srgbClr>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587" name="Google Shape;2587;p29">
              <a:extLst>
                <a:ext uri="{FF2B5EF4-FFF2-40B4-BE49-F238E27FC236}">
                  <a16:creationId xmlns:a16="http://schemas.microsoft.com/office/drawing/2014/main" id="{3FAD2C90-EA1B-E4A4-5462-57DB8CC6BB23}"/>
                </a:ext>
              </a:extLst>
            </p:cNvPr>
            <p:cNvSpPr/>
            <p:nvPr/>
          </p:nvSpPr>
          <p:spPr>
            <a:xfrm>
              <a:off x="3671701" y="4200427"/>
              <a:ext cx="508582" cy="421465"/>
            </a:xfrm>
            <a:custGeom>
              <a:avLst/>
              <a:gdLst/>
              <a:ahLst/>
              <a:cxnLst/>
              <a:rect l="l" t="t" r="r" b="b"/>
              <a:pathLst>
                <a:path w="11705" h="9700" extrusionOk="0">
                  <a:moveTo>
                    <a:pt x="10301" y="0"/>
                  </a:moveTo>
                  <a:cubicBezTo>
                    <a:pt x="10276" y="25"/>
                    <a:pt x="10251" y="25"/>
                    <a:pt x="10226" y="25"/>
                  </a:cubicBezTo>
                  <a:cubicBezTo>
                    <a:pt x="10076" y="25"/>
                    <a:pt x="9925" y="50"/>
                    <a:pt x="9775" y="75"/>
                  </a:cubicBezTo>
                  <a:cubicBezTo>
                    <a:pt x="9800" y="702"/>
                    <a:pt x="9299" y="1429"/>
                    <a:pt x="9023" y="1905"/>
                  </a:cubicBezTo>
                  <a:cubicBezTo>
                    <a:pt x="8873" y="2156"/>
                    <a:pt x="8722" y="2406"/>
                    <a:pt x="8547" y="2632"/>
                  </a:cubicBezTo>
                  <a:cubicBezTo>
                    <a:pt x="8522" y="2682"/>
                    <a:pt x="8522" y="2732"/>
                    <a:pt x="8472" y="2757"/>
                  </a:cubicBezTo>
                  <a:cubicBezTo>
                    <a:pt x="8472" y="2782"/>
                    <a:pt x="8447" y="2782"/>
                    <a:pt x="8447" y="2807"/>
                  </a:cubicBezTo>
                  <a:cubicBezTo>
                    <a:pt x="8221" y="3133"/>
                    <a:pt x="7970" y="3484"/>
                    <a:pt x="7720" y="3785"/>
                  </a:cubicBezTo>
                  <a:cubicBezTo>
                    <a:pt x="7244" y="4537"/>
                    <a:pt x="6817" y="5339"/>
                    <a:pt x="6266" y="6040"/>
                  </a:cubicBezTo>
                  <a:cubicBezTo>
                    <a:pt x="5389" y="7218"/>
                    <a:pt x="4061" y="7720"/>
                    <a:pt x="2657" y="7945"/>
                  </a:cubicBezTo>
                  <a:cubicBezTo>
                    <a:pt x="2630" y="7952"/>
                    <a:pt x="2605" y="7955"/>
                    <a:pt x="2581" y="7955"/>
                  </a:cubicBezTo>
                  <a:cubicBezTo>
                    <a:pt x="2515" y="7955"/>
                    <a:pt x="2455" y="7932"/>
                    <a:pt x="2381" y="7895"/>
                  </a:cubicBezTo>
                  <a:cubicBezTo>
                    <a:pt x="2356" y="7920"/>
                    <a:pt x="2331" y="7920"/>
                    <a:pt x="2306" y="7920"/>
                  </a:cubicBezTo>
                  <a:cubicBezTo>
                    <a:pt x="1780" y="8070"/>
                    <a:pt x="1228" y="8196"/>
                    <a:pt x="777" y="8522"/>
                  </a:cubicBezTo>
                  <a:cubicBezTo>
                    <a:pt x="351" y="8822"/>
                    <a:pt x="126" y="9248"/>
                    <a:pt x="0" y="9699"/>
                  </a:cubicBezTo>
                  <a:cubicBezTo>
                    <a:pt x="452" y="9073"/>
                    <a:pt x="978" y="8496"/>
                    <a:pt x="1730" y="8246"/>
                  </a:cubicBezTo>
                  <a:cubicBezTo>
                    <a:pt x="2193" y="8088"/>
                    <a:pt x="2676" y="8057"/>
                    <a:pt x="3166" y="8057"/>
                  </a:cubicBezTo>
                  <a:cubicBezTo>
                    <a:pt x="3480" y="8057"/>
                    <a:pt x="3798" y="8070"/>
                    <a:pt x="4115" y="8070"/>
                  </a:cubicBezTo>
                  <a:cubicBezTo>
                    <a:pt x="4399" y="8070"/>
                    <a:pt x="4683" y="8059"/>
                    <a:pt x="4963" y="8020"/>
                  </a:cubicBezTo>
                  <a:cubicBezTo>
                    <a:pt x="6116" y="7845"/>
                    <a:pt x="7143" y="7093"/>
                    <a:pt x="7695" y="6040"/>
                  </a:cubicBezTo>
                  <a:cubicBezTo>
                    <a:pt x="8246" y="4988"/>
                    <a:pt x="8346" y="3709"/>
                    <a:pt x="9148" y="2757"/>
                  </a:cubicBezTo>
                  <a:cubicBezTo>
                    <a:pt x="9775" y="2005"/>
                    <a:pt x="10702" y="1529"/>
                    <a:pt x="11680" y="1454"/>
                  </a:cubicBezTo>
                  <a:lnTo>
                    <a:pt x="11705" y="1454"/>
                  </a:lnTo>
                  <a:cubicBezTo>
                    <a:pt x="11504" y="1253"/>
                    <a:pt x="11304" y="1078"/>
                    <a:pt x="11103" y="877"/>
                  </a:cubicBezTo>
                  <a:cubicBezTo>
                    <a:pt x="10828" y="602"/>
                    <a:pt x="10527" y="326"/>
                    <a:pt x="10301" y="0"/>
                  </a:cubicBezTo>
                  <a:close/>
                </a:path>
              </a:pathLst>
            </a:custGeom>
            <a:solidFill>
              <a:srgbClr val="1A3F52">
                <a:alpha val="30559"/>
              </a:srgbClr>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588" name="Google Shape;2588;p29">
              <a:extLst>
                <a:ext uri="{FF2B5EF4-FFF2-40B4-BE49-F238E27FC236}">
                  <a16:creationId xmlns:a16="http://schemas.microsoft.com/office/drawing/2014/main" id="{2D840DB3-5BB3-B8E3-A897-5AF63B317988}"/>
                </a:ext>
              </a:extLst>
            </p:cNvPr>
            <p:cNvSpPr/>
            <p:nvPr/>
          </p:nvSpPr>
          <p:spPr>
            <a:xfrm>
              <a:off x="4259743" y="4051527"/>
              <a:ext cx="94764" cy="85857"/>
            </a:xfrm>
            <a:custGeom>
              <a:avLst/>
              <a:gdLst/>
              <a:ahLst/>
              <a:cxnLst/>
              <a:rect l="l" t="t" r="r" b="b"/>
              <a:pathLst>
                <a:path w="2181" h="1976" extrusionOk="0">
                  <a:moveTo>
                    <a:pt x="1123" y="0"/>
                  </a:moveTo>
                  <a:cubicBezTo>
                    <a:pt x="802" y="0"/>
                    <a:pt x="495" y="171"/>
                    <a:pt x="301" y="445"/>
                  </a:cubicBezTo>
                  <a:cubicBezTo>
                    <a:pt x="0" y="871"/>
                    <a:pt x="76" y="1472"/>
                    <a:pt x="527" y="1798"/>
                  </a:cubicBezTo>
                  <a:cubicBezTo>
                    <a:pt x="704" y="1913"/>
                    <a:pt x="898" y="1975"/>
                    <a:pt x="1090" y="1975"/>
                  </a:cubicBezTo>
                  <a:cubicBezTo>
                    <a:pt x="1360" y="1975"/>
                    <a:pt x="1625" y="1851"/>
                    <a:pt x="1830" y="1573"/>
                  </a:cubicBezTo>
                  <a:cubicBezTo>
                    <a:pt x="2181" y="1096"/>
                    <a:pt x="2106" y="495"/>
                    <a:pt x="1654" y="169"/>
                  </a:cubicBezTo>
                  <a:cubicBezTo>
                    <a:pt x="1485" y="53"/>
                    <a:pt x="1302" y="0"/>
                    <a:pt x="1123" y="0"/>
                  </a:cubicBezTo>
                  <a:close/>
                </a:path>
              </a:pathLst>
            </a:custGeom>
            <a:solidFill>
              <a:schemeClr val="dk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589" name="Google Shape;2589;p29">
              <a:extLst>
                <a:ext uri="{FF2B5EF4-FFF2-40B4-BE49-F238E27FC236}">
                  <a16:creationId xmlns:a16="http://schemas.microsoft.com/office/drawing/2014/main" id="{22A6D184-8AB1-C4D1-6865-63D7C7AD9D20}"/>
                </a:ext>
              </a:extLst>
            </p:cNvPr>
            <p:cNvSpPr/>
            <p:nvPr/>
          </p:nvSpPr>
          <p:spPr>
            <a:xfrm>
              <a:off x="4533082" y="4242659"/>
              <a:ext cx="95851" cy="84945"/>
            </a:xfrm>
            <a:custGeom>
              <a:avLst/>
              <a:gdLst/>
              <a:ahLst/>
              <a:cxnLst/>
              <a:rect l="l" t="t" r="r" b="b"/>
              <a:pathLst>
                <a:path w="2206" h="1955" extrusionOk="0">
                  <a:moveTo>
                    <a:pt x="1159" y="1"/>
                  </a:moveTo>
                  <a:cubicBezTo>
                    <a:pt x="843" y="1"/>
                    <a:pt x="530" y="167"/>
                    <a:pt x="326" y="482"/>
                  </a:cubicBezTo>
                  <a:cubicBezTo>
                    <a:pt x="0" y="983"/>
                    <a:pt x="150" y="1509"/>
                    <a:pt x="577" y="1785"/>
                  </a:cubicBezTo>
                  <a:cubicBezTo>
                    <a:pt x="739" y="1903"/>
                    <a:pt x="922" y="1955"/>
                    <a:pt x="1101" y="1955"/>
                  </a:cubicBezTo>
                  <a:cubicBezTo>
                    <a:pt x="1419" y="1955"/>
                    <a:pt x="1729" y="1791"/>
                    <a:pt x="1905" y="1534"/>
                  </a:cubicBezTo>
                  <a:cubicBezTo>
                    <a:pt x="2206" y="1108"/>
                    <a:pt x="2155" y="507"/>
                    <a:pt x="1704" y="181"/>
                  </a:cubicBezTo>
                  <a:cubicBezTo>
                    <a:pt x="1536" y="60"/>
                    <a:pt x="1347" y="1"/>
                    <a:pt x="1159" y="1"/>
                  </a:cubicBezTo>
                  <a:close/>
                </a:path>
              </a:pathLst>
            </a:custGeom>
            <a:solidFill>
              <a:schemeClr val="dk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590" name="Google Shape;2590;p29">
              <a:extLst>
                <a:ext uri="{FF2B5EF4-FFF2-40B4-BE49-F238E27FC236}">
                  <a16:creationId xmlns:a16="http://schemas.microsoft.com/office/drawing/2014/main" id="{24B691B9-8F89-C162-4AD1-187C7FE5BBF7}"/>
                </a:ext>
              </a:extLst>
            </p:cNvPr>
            <p:cNvSpPr/>
            <p:nvPr/>
          </p:nvSpPr>
          <p:spPr>
            <a:xfrm>
              <a:off x="4185706" y="4117005"/>
              <a:ext cx="88247" cy="60960"/>
            </a:xfrm>
            <a:custGeom>
              <a:avLst/>
              <a:gdLst/>
              <a:ahLst/>
              <a:cxnLst/>
              <a:rect l="l" t="t" r="r" b="b"/>
              <a:pathLst>
                <a:path w="2031" h="1403" extrusionOk="0">
                  <a:moveTo>
                    <a:pt x="374" y="0"/>
                  </a:moveTo>
                  <a:cubicBezTo>
                    <a:pt x="257" y="0"/>
                    <a:pt x="170" y="36"/>
                    <a:pt x="125" y="116"/>
                  </a:cubicBezTo>
                  <a:cubicBezTo>
                    <a:pt x="0" y="341"/>
                    <a:pt x="501" y="767"/>
                    <a:pt x="852" y="1018"/>
                  </a:cubicBezTo>
                  <a:cubicBezTo>
                    <a:pt x="1112" y="1203"/>
                    <a:pt x="1535" y="1402"/>
                    <a:pt x="1769" y="1402"/>
                  </a:cubicBezTo>
                  <a:cubicBezTo>
                    <a:pt x="1852" y="1402"/>
                    <a:pt x="1910" y="1377"/>
                    <a:pt x="1930" y="1319"/>
                  </a:cubicBezTo>
                  <a:cubicBezTo>
                    <a:pt x="2030" y="1093"/>
                    <a:pt x="1780" y="642"/>
                    <a:pt x="1228" y="316"/>
                  </a:cubicBezTo>
                  <a:cubicBezTo>
                    <a:pt x="904" y="121"/>
                    <a:pt x="589" y="0"/>
                    <a:pt x="374" y="0"/>
                  </a:cubicBezTo>
                  <a:close/>
                </a:path>
              </a:pathLst>
            </a:custGeom>
            <a:solidFill>
              <a:schemeClr val="accent3"/>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591" name="Google Shape;2591;p29">
              <a:extLst>
                <a:ext uri="{FF2B5EF4-FFF2-40B4-BE49-F238E27FC236}">
                  <a16:creationId xmlns:a16="http://schemas.microsoft.com/office/drawing/2014/main" id="{8682382C-2919-C8B4-D425-80C89E7E7669}"/>
                </a:ext>
              </a:extLst>
            </p:cNvPr>
            <p:cNvSpPr/>
            <p:nvPr/>
          </p:nvSpPr>
          <p:spPr>
            <a:xfrm>
              <a:off x="4514573" y="4344330"/>
              <a:ext cx="87161" cy="61047"/>
            </a:xfrm>
            <a:custGeom>
              <a:avLst/>
              <a:gdLst/>
              <a:ahLst/>
              <a:cxnLst/>
              <a:rect l="l" t="t" r="r" b="b"/>
              <a:pathLst>
                <a:path w="2006" h="1405" extrusionOk="0">
                  <a:moveTo>
                    <a:pt x="370" y="0"/>
                  </a:moveTo>
                  <a:cubicBezTo>
                    <a:pt x="249" y="0"/>
                    <a:pt x="162" y="39"/>
                    <a:pt x="125" y="122"/>
                  </a:cubicBezTo>
                  <a:cubicBezTo>
                    <a:pt x="0" y="347"/>
                    <a:pt x="476" y="773"/>
                    <a:pt x="827" y="1024"/>
                  </a:cubicBezTo>
                  <a:cubicBezTo>
                    <a:pt x="1090" y="1193"/>
                    <a:pt x="1523" y="1405"/>
                    <a:pt x="1765" y="1405"/>
                  </a:cubicBezTo>
                  <a:cubicBezTo>
                    <a:pt x="1845" y="1405"/>
                    <a:pt x="1905" y="1381"/>
                    <a:pt x="1930" y="1325"/>
                  </a:cubicBezTo>
                  <a:cubicBezTo>
                    <a:pt x="2005" y="1099"/>
                    <a:pt x="1754" y="648"/>
                    <a:pt x="1203" y="322"/>
                  </a:cubicBezTo>
                  <a:cubicBezTo>
                    <a:pt x="886" y="116"/>
                    <a:pt x="578" y="0"/>
                    <a:pt x="370" y="0"/>
                  </a:cubicBezTo>
                  <a:close/>
                </a:path>
              </a:pathLst>
            </a:custGeom>
            <a:solidFill>
              <a:schemeClr val="accent3"/>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592" name="Google Shape;2592;p29">
              <a:extLst>
                <a:ext uri="{FF2B5EF4-FFF2-40B4-BE49-F238E27FC236}">
                  <a16:creationId xmlns:a16="http://schemas.microsoft.com/office/drawing/2014/main" id="{FED5F71F-FDA4-B1CD-D534-A3AEEBD5B7E5}"/>
                </a:ext>
              </a:extLst>
            </p:cNvPr>
            <p:cNvSpPr/>
            <p:nvPr/>
          </p:nvSpPr>
          <p:spPr>
            <a:xfrm>
              <a:off x="4377360" y="4132733"/>
              <a:ext cx="137215" cy="107799"/>
            </a:xfrm>
            <a:custGeom>
              <a:avLst/>
              <a:gdLst/>
              <a:ahLst/>
              <a:cxnLst/>
              <a:rect l="l" t="t" r="r" b="b"/>
              <a:pathLst>
                <a:path w="3158" h="2481" extrusionOk="0">
                  <a:moveTo>
                    <a:pt x="654" y="0"/>
                  </a:moveTo>
                  <a:cubicBezTo>
                    <a:pt x="587" y="0"/>
                    <a:pt x="519" y="17"/>
                    <a:pt x="451" y="54"/>
                  </a:cubicBezTo>
                  <a:cubicBezTo>
                    <a:pt x="0" y="305"/>
                    <a:pt x="50" y="1308"/>
                    <a:pt x="978" y="2034"/>
                  </a:cubicBezTo>
                  <a:cubicBezTo>
                    <a:pt x="1398" y="2353"/>
                    <a:pt x="1834" y="2480"/>
                    <a:pt x="2196" y="2480"/>
                  </a:cubicBezTo>
                  <a:cubicBezTo>
                    <a:pt x="2634" y="2480"/>
                    <a:pt x="2964" y="2295"/>
                    <a:pt x="3033" y="2034"/>
                  </a:cubicBezTo>
                  <a:cubicBezTo>
                    <a:pt x="3158" y="1483"/>
                    <a:pt x="2206" y="1232"/>
                    <a:pt x="1830" y="932"/>
                  </a:cubicBezTo>
                  <a:cubicBezTo>
                    <a:pt x="1483" y="672"/>
                    <a:pt x="1081" y="0"/>
                    <a:pt x="654" y="0"/>
                  </a:cubicBezTo>
                  <a:close/>
                </a:path>
              </a:pathLst>
            </a:custGeom>
            <a:solidFill>
              <a:schemeClr val="dk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593" name="Google Shape;2593;p29">
              <a:extLst>
                <a:ext uri="{FF2B5EF4-FFF2-40B4-BE49-F238E27FC236}">
                  <a16:creationId xmlns:a16="http://schemas.microsoft.com/office/drawing/2014/main" id="{0D6BB43E-E647-E089-F515-13AE89E2E2D8}"/>
                </a:ext>
              </a:extLst>
            </p:cNvPr>
            <p:cNvSpPr/>
            <p:nvPr/>
          </p:nvSpPr>
          <p:spPr>
            <a:xfrm>
              <a:off x="4390395" y="4182830"/>
              <a:ext cx="74126" cy="56833"/>
            </a:xfrm>
            <a:custGeom>
              <a:avLst/>
              <a:gdLst/>
              <a:ahLst/>
              <a:cxnLst/>
              <a:rect l="l" t="t" r="r" b="b"/>
              <a:pathLst>
                <a:path w="1706" h="1308" extrusionOk="0">
                  <a:moveTo>
                    <a:pt x="98" y="0"/>
                  </a:moveTo>
                  <a:cubicBezTo>
                    <a:pt x="65" y="0"/>
                    <a:pt x="33" y="2"/>
                    <a:pt x="1" y="4"/>
                  </a:cubicBezTo>
                  <a:cubicBezTo>
                    <a:pt x="101" y="305"/>
                    <a:pt x="327" y="606"/>
                    <a:pt x="678" y="881"/>
                  </a:cubicBezTo>
                  <a:cubicBezTo>
                    <a:pt x="1028" y="1132"/>
                    <a:pt x="1379" y="1282"/>
                    <a:pt x="1705" y="1307"/>
                  </a:cubicBezTo>
                  <a:cubicBezTo>
                    <a:pt x="1630" y="982"/>
                    <a:pt x="1429" y="631"/>
                    <a:pt x="1079" y="355"/>
                  </a:cubicBezTo>
                  <a:cubicBezTo>
                    <a:pt x="739" y="106"/>
                    <a:pt x="400" y="0"/>
                    <a:pt x="98" y="0"/>
                  </a:cubicBezTo>
                  <a:close/>
                </a:path>
              </a:pathLst>
            </a:custGeom>
            <a:solidFill>
              <a:schemeClr val="accent3"/>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grpSp>
      <p:grpSp>
        <p:nvGrpSpPr>
          <p:cNvPr id="2594" name="Google Shape;2594;p29">
            <a:extLst>
              <a:ext uri="{FF2B5EF4-FFF2-40B4-BE49-F238E27FC236}">
                <a16:creationId xmlns:a16="http://schemas.microsoft.com/office/drawing/2014/main" id="{A496C39F-C4B2-04E5-FC06-CFD441EBF8ED}"/>
              </a:ext>
            </a:extLst>
          </p:cNvPr>
          <p:cNvGrpSpPr/>
          <p:nvPr/>
        </p:nvGrpSpPr>
        <p:grpSpPr>
          <a:xfrm>
            <a:off x="10587648" y="406125"/>
            <a:ext cx="1348500" cy="1561460"/>
            <a:chOff x="5383558" y="3893503"/>
            <a:chExt cx="889726" cy="1030156"/>
          </a:xfrm>
        </p:grpSpPr>
        <p:sp>
          <p:nvSpPr>
            <p:cNvPr id="2595" name="Google Shape;2595;p29">
              <a:extLst>
                <a:ext uri="{FF2B5EF4-FFF2-40B4-BE49-F238E27FC236}">
                  <a16:creationId xmlns:a16="http://schemas.microsoft.com/office/drawing/2014/main" id="{78F418BB-0016-48BA-2C08-1B8E8D333693}"/>
                </a:ext>
              </a:extLst>
            </p:cNvPr>
            <p:cNvSpPr/>
            <p:nvPr/>
          </p:nvSpPr>
          <p:spPr>
            <a:xfrm>
              <a:off x="5743970" y="4225454"/>
              <a:ext cx="485728" cy="323485"/>
            </a:xfrm>
            <a:custGeom>
              <a:avLst/>
              <a:gdLst/>
              <a:ahLst/>
              <a:cxnLst/>
              <a:rect l="l" t="t" r="r" b="b"/>
              <a:pathLst>
                <a:path w="11179" h="7445" extrusionOk="0">
                  <a:moveTo>
                    <a:pt x="4718" y="1"/>
                  </a:moveTo>
                  <a:cubicBezTo>
                    <a:pt x="4038" y="1"/>
                    <a:pt x="3349" y="150"/>
                    <a:pt x="2683" y="477"/>
                  </a:cubicBezTo>
                  <a:cubicBezTo>
                    <a:pt x="1530" y="1053"/>
                    <a:pt x="627" y="2056"/>
                    <a:pt x="1" y="3159"/>
                  </a:cubicBezTo>
                  <a:cubicBezTo>
                    <a:pt x="26" y="3184"/>
                    <a:pt x="51" y="3234"/>
                    <a:pt x="76" y="3259"/>
                  </a:cubicBezTo>
                  <a:cubicBezTo>
                    <a:pt x="126" y="3334"/>
                    <a:pt x="201" y="3384"/>
                    <a:pt x="252" y="3459"/>
                  </a:cubicBezTo>
                  <a:cubicBezTo>
                    <a:pt x="377" y="3560"/>
                    <a:pt x="477" y="3660"/>
                    <a:pt x="627" y="3760"/>
                  </a:cubicBezTo>
                  <a:cubicBezTo>
                    <a:pt x="753" y="3860"/>
                    <a:pt x="903" y="3935"/>
                    <a:pt x="1054" y="4011"/>
                  </a:cubicBezTo>
                  <a:cubicBezTo>
                    <a:pt x="1204" y="4086"/>
                    <a:pt x="1354" y="4161"/>
                    <a:pt x="1505" y="4211"/>
                  </a:cubicBezTo>
                  <a:cubicBezTo>
                    <a:pt x="1580" y="4236"/>
                    <a:pt x="1580" y="4337"/>
                    <a:pt x="1480" y="4337"/>
                  </a:cubicBezTo>
                  <a:lnTo>
                    <a:pt x="2006" y="4662"/>
                  </a:lnTo>
                  <a:cubicBezTo>
                    <a:pt x="2081" y="4587"/>
                    <a:pt x="2131" y="4487"/>
                    <a:pt x="2206" y="4412"/>
                  </a:cubicBezTo>
                  <a:cubicBezTo>
                    <a:pt x="2357" y="4261"/>
                    <a:pt x="2532" y="4136"/>
                    <a:pt x="2733" y="4036"/>
                  </a:cubicBezTo>
                  <a:cubicBezTo>
                    <a:pt x="2632" y="3961"/>
                    <a:pt x="2582" y="3785"/>
                    <a:pt x="2532" y="3660"/>
                  </a:cubicBezTo>
                  <a:cubicBezTo>
                    <a:pt x="2482" y="3484"/>
                    <a:pt x="2457" y="3309"/>
                    <a:pt x="2432" y="3159"/>
                  </a:cubicBezTo>
                  <a:cubicBezTo>
                    <a:pt x="2382" y="2808"/>
                    <a:pt x="2382" y="2482"/>
                    <a:pt x="2457" y="2131"/>
                  </a:cubicBezTo>
                  <a:cubicBezTo>
                    <a:pt x="2468" y="2108"/>
                    <a:pt x="2495" y="2096"/>
                    <a:pt x="2520" y="2096"/>
                  </a:cubicBezTo>
                  <a:cubicBezTo>
                    <a:pt x="2552" y="2096"/>
                    <a:pt x="2582" y="2115"/>
                    <a:pt x="2582" y="2156"/>
                  </a:cubicBezTo>
                  <a:cubicBezTo>
                    <a:pt x="2557" y="2482"/>
                    <a:pt x="2582" y="2808"/>
                    <a:pt x="2658" y="3108"/>
                  </a:cubicBezTo>
                  <a:cubicBezTo>
                    <a:pt x="2683" y="3284"/>
                    <a:pt x="2733" y="3434"/>
                    <a:pt x="2808" y="3585"/>
                  </a:cubicBezTo>
                  <a:cubicBezTo>
                    <a:pt x="2833" y="3660"/>
                    <a:pt x="2858" y="3710"/>
                    <a:pt x="2883" y="3785"/>
                  </a:cubicBezTo>
                  <a:cubicBezTo>
                    <a:pt x="2908" y="3835"/>
                    <a:pt x="2933" y="3860"/>
                    <a:pt x="2933" y="3910"/>
                  </a:cubicBezTo>
                  <a:cubicBezTo>
                    <a:pt x="2958" y="3935"/>
                    <a:pt x="2958" y="3935"/>
                    <a:pt x="2958" y="3961"/>
                  </a:cubicBezTo>
                  <a:cubicBezTo>
                    <a:pt x="3171" y="3898"/>
                    <a:pt x="3403" y="3867"/>
                    <a:pt x="3635" y="3867"/>
                  </a:cubicBezTo>
                  <a:cubicBezTo>
                    <a:pt x="3867" y="3867"/>
                    <a:pt x="4099" y="3898"/>
                    <a:pt x="4312" y="3961"/>
                  </a:cubicBezTo>
                  <a:cubicBezTo>
                    <a:pt x="4913" y="4161"/>
                    <a:pt x="5414" y="4537"/>
                    <a:pt x="5815" y="4988"/>
                  </a:cubicBezTo>
                  <a:cubicBezTo>
                    <a:pt x="5866" y="4913"/>
                    <a:pt x="5941" y="4888"/>
                    <a:pt x="6016" y="4838"/>
                  </a:cubicBezTo>
                  <a:cubicBezTo>
                    <a:pt x="6116" y="4763"/>
                    <a:pt x="6216" y="4712"/>
                    <a:pt x="6342" y="4662"/>
                  </a:cubicBezTo>
                  <a:cubicBezTo>
                    <a:pt x="6542" y="4537"/>
                    <a:pt x="6768" y="4437"/>
                    <a:pt x="6993" y="4362"/>
                  </a:cubicBezTo>
                  <a:cubicBezTo>
                    <a:pt x="7244" y="4286"/>
                    <a:pt x="7495" y="4211"/>
                    <a:pt x="7745" y="4161"/>
                  </a:cubicBezTo>
                  <a:cubicBezTo>
                    <a:pt x="7929" y="4120"/>
                    <a:pt x="8130" y="4079"/>
                    <a:pt x="8321" y="4079"/>
                  </a:cubicBezTo>
                  <a:cubicBezTo>
                    <a:pt x="8363" y="4079"/>
                    <a:pt x="8406" y="4081"/>
                    <a:pt x="8447" y="4086"/>
                  </a:cubicBezTo>
                  <a:cubicBezTo>
                    <a:pt x="8547" y="4086"/>
                    <a:pt x="8572" y="4211"/>
                    <a:pt x="8472" y="4236"/>
                  </a:cubicBezTo>
                  <a:cubicBezTo>
                    <a:pt x="8247" y="4337"/>
                    <a:pt x="8021" y="4362"/>
                    <a:pt x="7795" y="4437"/>
                  </a:cubicBezTo>
                  <a:cubicBezTo>
                    <a:pt x="7570" y="4487"/>
                    <a:pt x="7319" y="4562"/>
                    <a:pt x="7119" y="4662"/>
                  </a:cubicBezTo>
                  <a:cubicBezTo>
                    <a:pt x="6893" y="4763"/>
                    <a:pt x="6668" y="4863"/>
                    <a:pt x="6467" y="4963"/>
                  </a:cubicBezTo>
                  <a:cubicBezTo>
                    <a:pt x="6367" y="5013"/>
                    <a:pt x="6267" y="5088"/>
                    <a:pt x="6141" y="5139"/>
                  </a:cubicBezTo>
                  <a:cubicBezTo>
                    <a:pt x="6091" y="5189"/>
                    <a:pt x="6041" y="5214"/>
                    <a:pt x="5991" y="5239"/>
                  </a:cubicBezTo>
                  <a:cubicBezTo>
                    <a:pt x="6066" y="5314"/>
                    <a:pt x="6116" y="5364"/>
                    <a:pt x="6166" y="5439"/>
                  </a:cubicBezTo>
                  <a:cubicBezTo>
                    <a:pt x="6517" y="5966"/>
                    <a:pt x="6893" y="6592"/>
                    <a:pt x="6943" y="7244"/>
                  </a:cubicBezTo>
                  <a:lnTo>
                    <a:pt x="7645" y="7169"/>
                  </a:lnTo>
                  <a:cubicBezTo>
                    <a:pt x="7645" y="7169"/>
                    <a:pt x="7670" y="7118"/>
                    <a:pt x="7695" y="7118"/>
                  </a:cubicBezTo>
                  <a:cubicBezTo>
                    <a:pt x="8089" y="6947"/>
                    <a:pt x="8495" y="6870"/>
                    <a:pt x="8912" y="6870"/>
                  </a:cubicBezTo>
                  <a:cubicBezTo>
                    <a:pt x="9105" y="6870"/>
                    <a:pt x="9301" y="6886"/>
                    <a:pt x="9500" y="6918"/>
                  </a:cubicBezTo>
                  <a:cubicBezTo>
                    <a:pt x="9826" y="6943"/>
                    <a:pt x="10126" y="7018"/>
                    <a:pt x="10427" y="7118"/>
                  </a:cubicBezTo>
                  <a:cubicBezTo>
                    <a:pt x="10653" y="7219"/>
                    <a:pt x="10903" y="7319"/>
                    <a:pt x="11129" y="7444"/>
                  </a:cubicBezTo>
                  <a:cubicBezTo>
                    <a:pt x="11179" y="6166"/>
                    <a:pt x="10903" y="4863"/>
                    <a:pt x="10277" y="3710"/>
                  </a:cubicBezTo>
                  <a:cubicBezTo>
                    <a:pt x="9500" y="2206"/>
                    <a:pt x="8096" y="903"/>
                    <a:pt x="6492" y="326"/>
                  </a:cubicBezTo>
                  <a:lnTo>
                    <a:pt x="6492" y="326"/>
                  </a:lnTo>
                  <a:cubicBezTo>
                    <a:pt x="6492" y="326"/>
                    <a:pt x="6492" y="352"/>
                    <a:pt x="6517" y="352"/>
                  </a:cubicBezTo>
                  <a:cubicBezTo>
                    <a:pt x="6542" y="477"/>
                    <a:pt x="6442" y="577"/>
                    <a:pt x="6392" y="677"/>
                  </a:cubicBezTo>
                  <a:cubicBezTo>
                    <a:pt x="6292" y="803"/>
                    <a:pt x="6216" y="928"/>
                    <a:pt x="6141" y="1053"/>
                  </a:cubicBezTo>
                  <a:cubicBezTo>
                    <a:pt x="6016" y="1279"/>
                    <a:pt x="5866" y="1504"/>
                    <a:pt x="5765" y="1755"/>
                  </a:cubicBezTo>
                  <a:cubicBezTo>
                    <a:pt x="5615" y="2006"/>
                    <a:pt x="5515" y="2256"/>
                    <a:pt x="5389" y="2507"/>
                  </a:cubicBezTo>
                  <a:cubicBezTo>
                    <a:pt x="5289" y="2758"/>
                    <a:pt x="5214" y="3058"/>
                    <a:pt x="5064" y="3259"/>
                  </a:cubicBezTo>
                  <a:cubicBezTo>
                    <a:pt x="5052" y="3281"/>
                    <a:pt x="5031" y="3294"/>
                    <a:pt x="5011" y="3294"/>
                  </a:cubicBezTo>
                  <a:cubicBezTo>
                    <a:pt x="4986" y="3294"/>
                    <a:pt x="4963" y="3275"/>
                    <a:pt x="4963" y="3234"/>
                  </a:cubicBezTo>
                  <a:cubicBezTo>
                    <a:pt x="4963" y="2958"/>
                    <a:pt x="5089" y="2682"/>
                    <a:pt x="5189" y="2432"/>
                  </a:cubicBezTo>
                  <a:cubicBezTo>
                    <a:pt x="5289" y="2156"/>
                    <a:pt x="5389" y="1905"/>
                    <a:pt x="5515" y="1680"/>
                  </a:cubicBezTo>
                  <a:cubicBezTo>
                    <a:pt x="5640" y="1404"/>
                    <a:pt x="5765" y="1154"/>
                    <a:pt x="5916" y="903"/>
                  </a:cubicBezTo>
                  <a:cubicBezTo>
                    <a:pt x="5991" y="778"/>
                    <a:pt x="6066" y="652"/>
                    <a:pt x="6141" y="552"/>
                  </a:cubicBezTo>
                  <a:cubicBezTo>
                    <a:pt x="6216" y="427"/>
                    <a:pt x="6267" y="326"/>
                    <a:pt x="6392" y="301"/>
                  </a:cubicBezTo>
                  <a:cubicBezTo>
                    <a:pt x="5854" y="107"/>
                    <a:pt x="5289" y="1"/>
                    <a:pt x="4718" y="1"/>
                  </a:cubicBezTo>
                  <a:close/>
                </a:path>
              </a:pathLst>
            </a:custGeom>
            <a:solidFill>
              <a:srgbClr val="65C9FF"/>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596" name="Google Shape;2596;p29">
              <a:extLst>
                <a:ext uri="{FF2B5EF4-FFF2-40B4-BE49-F238E27FC236}">
                  <a16:creationId xmlns:a16="http://schemas.microsoft.com/office/drawing/2014/main" id="{40D297BB-EEBE-D4B2-A040-C806812FC582}"/>
                </a:ext>
              </a:extLst>
            </p:cNvPr>
            <p:cNvSpPr/>
            <p:nvPr/>
          </p:nvSpPr>
          <p:spPr>
            <a:xfrm>
              <a:off x="5407499" y="3907363"/>
              <a:ext cx="818946" cy="998177"/>
            </a:xfrm>
            <a:custGeom>
              <a:avLst/>
              <a:gdLst/>
              <a:ahLst/>
              <a:cxnLst/>
              <a:rect l="l" t="t" r="r" b="b"/>
              <a:pathLst>
                <a:path w="18848" h="22973" extrusionOk="0">
                  <a:moveTo>
                    <a:pt x="7211" y="0"/>
                  </a:moveTo>
                  <a:cubicBezTo>
                    <a:pt x="7107" y="0"/>
                    <a:pt x="7001" y="9"/>
                    <a:pt x="6893" y="28"/>
                  </a:cubicBezTo>
                  <a:cubicBezTo>
                    <a:pt x="6066" y="179"/>
                    <a:pt x="5339" y="755"/>
                    <a:pt x="4762" y="1307"/>
                  </a:cubicBezTo>
                  <a:cubicBezTo>
                    <a:pt x="3635" y="2384"/>
                    <a:pt x="2808" y="3763"/>
                    <a:pt x="2106" y="5141"/>
                  </a:cubicBezTo>
                  <a:cubicBezTo>
                    <a:pt x="1379" y="6595"/>
                    <a:pt x="828" y="8124"/>
                    <a:pt x="502" y="9703"/>
                  </a:cubicBezTo>
                  <a:cubicBezTo>
                    <a:pt x="427" y="10053"/>
                    <a:pt x="351" y="10404"/>
                    <a:pt x="301" y="10755"/>
                  </a:cubicBezTo>
                  <a:cubicBezTo>
                    <a:pt x="452" y="10705"/>
                    <a:pt x="602" y="10705"/>
                    <a:pt x="752" y="10705"/>
                  </a:cubicBezTo>
                  <a:cubicBezTo>
                    <a:pt x="1003" y="10705"/>
                    <a:pt x="1254" y="10755"/>
                    <a:pt x="1504" y="10830"/>
                  </a:cubicBezTo>
                  <a:cubicBezTo>
                    <a:pt x="1980" y="10956"/>
                    <a:pt x="2432" y="11206"/>
                    <a:pt x="2782" y="11557"/>
                  </a:cubicBezTo>
                  <a:cubicBezTo>
                    <a:pt x="3559" y="12309"/>
                    <a:pt x="4036" y="13487"/>
                    <a:pt x="5239" y="13663"/>
                  </a:cubicBezTo>
                  <a:cubicBezTo>
                    <a:pt x="5289" y="13688"/>
                    <a:pt x="5264" y="13738"/>
                    <a:pt x="5214" y="13763"/>
                  </a:cubicBezTo>
                  <a:cubicBezTo>
                    <a:pt x="5164" y="13768"/>
                    <a:pt x="5116" y="13770"/>
                    <a:pt x="5068" y="13770"/>
                  </a:cubicBezTo>
                  <a:cubicBezTo>
                    <a:pt x="4121" y="13770"/>
                    <a:pt x="3482" y="12853"/>
                    <a:pt x="2933" y="12209"/>
                  </a:cubicBezTo>
                  <a:cubicBezTo>
                    <a:pt x="2557" y="11808"/>
                    <a:pt x="2156" y="11457"/>
                    <a:pt x="1630" y="11256"/>
                  </a:cubicBezTo>
                  <a:cubicBezTo>
                    <a:pt x="1379" y="11181"/>
                    <a:pt x="1128" y="11131"/>
                    <a:pt x="878" y="11131"/>
                  </a:cubicBezTo>
                  <a:cubicBezTo>
                    <a:pt x="847" y="11127"/>
                    <a:pt x="814" y="11126"/>
                    <a:pt x="781" y="11126"/>
                  </a:cubicBezTo>
                  <a:cubicBezTo>
                    <a:pt x="677" y="11126"/>
                    <a:pt x="567" y="11141"/>
                    <a:pt x="468" y="11141"/>
                  </a:cubicBezTo>
                  <a:cubicBezTo>
                    <a:pt x="396" y="11141"/>
                    <a:pt x="330" y="11133"/>
                    <a:pt x="276" y="11106"/>
                  </a:cubicBezTo>
                  <a:lnTo>
                    <a:pt x="276" y="11106"/>
                  </a:lnTo>
                  <a:cubicBezTo>
                    <a:pt x="1" y="13612"/>
                    <a:pt x="376" y="16169"/>
                    <a:pt x="1680" y="18374"/>
                  </a:cubicBezTo>
                  <a:cubicBezTo>
                    <a:pt x="2006" y="18926"/>
                    <a:pt x="2381" y="19477"/>
                    <a:pt x="2808" y="19953"/>
                  </a:cubicBezTo>
                  <a:cubicBezTo>
                    <a:pt x="2833" y="19928"/>
                    <a:pt x="2833" y="19928"/>
                    <a:pt x="2858" y="19903"/>
                  </a:cubicBezTo>
                  <a:cubicBezTo>
                    <a:pt x="3209" y="19778"/>
                    <a:pt x="3559" y="19703"/>
                    <a:pt x="3910" y="19552"/>
                  </a:cubicBezTo>
                  <a:cubicBezTo>
                    <a:pt x="4236" y="19427"/>
                    <a:pt x="4562" y="19252"/>
                    <a:pt x="4863" y="19076"/>
                  </a:cubicBezTo>
                  <a:cubicBezTo>
                    <a:pt x="5489" y="18700"/>
                    <a:pt x="6066" y="18224"/>
                    <a:pt x="6592" y="17723"/>
                  </a:cubicBezTo>
                  <a:cubicBezTo>
                    <a:pt x="6601" y="17718"/>
                    <a:pt x="6612" y="17716"/>
                    <a:pt x="6623" y="17716"/>
                  </a:cubicBezTo>
                  <a:cubicBezTo>
                    <a:pt x="6674" y="17716"/>
                    <a:pt x="6733" y="17757"/>
                    <a:pt x="6692" y="17798"/>
                  </a:cubicBezTo>
                  <a:cubicBezTo>
                    <a:pt x="6291" y="18450"/>
                    <a:pt x="5740" y="18976"/>
                    <a:pt x="5088" y="19402"/>
                  </a:cubicBezTo>
                  <a:cubicBezTo>
                    <a:pt x="4762" y="19602"/>
                    <a:pt x="4412" y="19778"/>
                    <a:pt x="4061" y="19928"/>
                  </a:cubicBezTo>
                  <a:cubicBezTo>
                    <a:pt x="3760" y="20054"/>
                    <a:pt x="3434" y="20204"/>
                    <a:pt x="3083" y="20254"/>
                  </a:cubicBezTo>
                  <a:cubicBezTo>
                    <a:pt x="4412" y="21658"/>
                    <a:pt x="6166" y="22685"/>
                    <a:pt x="8096" y="22911"/>
                  </a:cubicBezTo>
                  <a:cubicBezTo>
                    <a:pt x="8432" y="22953"/>
                    <a:pt x="8770" y="22973"/>
                    <a:pt x="9108" y="22973"/>
                  </a:cubicBezTo>
                  <a:cubicBezTo>
                    <a:pt x="10378" y="22973"/>
                    <a:pt x="11645" y="22689"/>
                    <a:pt x="12833" y="22234"/>
                  </a:cubicBezTo>
                  <a:cubicBezTo>
                    <a:pt x="13008" y="22159"/>
                    <a:pt x="13209" y="22084"/>
                    <a:pt x="13384" y="21983"/>
                  </a:cubicBezTo>
                  <a:cubicBezTo>
                    <a:pt x="13259" y="21708"/>
                    <a:pt x="13284" y="21382"/>
                    <a:pt x="13234" y="21106"/>
                  </a:cubicBezTo>
                  <a:cubicBezTo>
                    <a:pt x="13158" y="20780"/>
                    <a:pt x="13083" y="20455"/>
                    <a:pt x="12983" y="20129"/>
                  </a:cubicBezTo>
                  <a:cubicBezTo>
                    <a:pt x="12808" y="19477"/>
                    <a:pt x="12557" y="18851"/>
                    <a:pt x="12281" y="18224"/>
                  </a:cubicBezTo>
                  <a:cubicBezTo>
                    <a:pt x="12246" y="18171"/>
                    <a:pt x="12298" y="18118"/>
                    <a:pt x="12349" y="18118"/>
                  </a:cubicBezTo>
                  <a:cubicBezTo>
                    <a:pt x="12371" y="18118"/>
                    <a:pt x="12392" y="18127"/>
                    <a:pt x="12407" y="18149"/>
                  </a:cubicBezTo>
                  <a:cubicBezTo>
                    <a:pt x="12808" y="18725"/>
                    <a:pt x="13108" y="19352"/>
                    <a:pt x="13334" y="20003"/>
                  </a:cubicBezTo>
                  <a:cubicBezTo>
                    <a:pt x="13434" y="20329"/>
                    <a:pt x="13534" y="20655"/>
                    <a:pt x="13585" y="21006"/>
                  </a:cubicBezTo>
                  <a:cubicBezTo>
                    <a:pt x="13635" y="21257"/>
                    <a:pt x="13710" y="21582"/>
                    <a:pt x="13685" y="21858"/>
                  </a:cubicBezTo>
                  <a:cubicBezTo>
                    <a:pt x="14913" y="21282"/>
                    <a:pt x="16091" y="20505"/>
                    <a:pt x="16993" y="19502"/>
                  </a:cubicBezTo>
                  <a:cubicBezTo>
                    <a:pt x="18071" y="18274"/>
                    <a:pt x="18697" y="16720"/>
                    <a:pt x="18848" y="15141"/>
                  </a:cubicBezTo>
                  <a:lnTo>
                    <a:pt x="18823" y="15141"/>
                  </a:lnTo>
                  <a:cubicBezTo>
                    <a:pt x="18547" y="15016"/>
                    <a:pt x="18296" y="14866"/>
                    <a:pt x="18021" y="14765"/>
                  </a:cubicBezTo>
                  <a:cubicBezTo>
                    <a:pt x="17745" y="14665"/>
                    <a:pt x="17469" y="14590"/>
                    <a:pt x="17169" y="14540"/>
                  </a:cubicBezTo>
                  <a:cubicBezTo>
                    <a:pt x="16893" y="14502"/>
                    <a:pt x="16605" y="14483"/>
                    <a:pt x="16313" y="14483"/>
                  </a:cubicBezTo>
                  <a:cubicBezTo>
                    <a:pt x="16022" y="14483"/>
                    <a:pt x="15727" y="14502"/>
                    <a:pt x="15439" y="14540"/>
                  </a:cubicBezTo>
                  <a:cubicBezTo>
                    <a:pt x="15432" y="14546"/>
                    <a:pt x="15426" y="14550"/>
                    <a:pt x="15420" y="14550"/>
                  </a:cubicBezTo>
                  <a:cubicBezTo>
                    <a:pt x="15402" y="14550"/>
                    <a:pt x="15389" y="14526"/>
                    <a:pt x="15389" y="14490"/>
                  </a:cubicBezTo>
                  <a:lnTo>
                    <a:pt x="14687" y="14565"/>
                  </a:lnTo>
                  <a:cubicBezTo>
                    <a:pt x="14687" y="14740"/>
                    <a:pt x="14687" y="14916"/>
                    <a:pt x="14637" y="15091"/>
                  </a:cubicBezTo>
                  <a:cubicBezTo>
                    <a:pt x="14562" y="15492"/>
                    <a:pt x="14311" y="15843"/>
                    <a:pt x="13986" y="16119"/>
                  </a:cubicBezTo>
                  <a:cubicBezTo>
                    <a:pt x="14437" y="16269"/>
                    <a:pt x="14838" y="16470"/>
                    <a:pt x="15239" y="16695"/>
                  </a:cubicBezTo>
                  <a:cubicBezTo>
                    <a:pt x="15665" y="16921"/>
                    <a:pt x="16091" y="17196"/>
                    <a:pt x="16417" y="17572"/>
                  </a:cubicBezTo>
                  <a:cubicBezTo>
                    <a:pt x="16457" y="17613"/>
                    <a:pt x="16416" y="17686"/>
                    <a:pt x="16372" y="17686"/>
                  </a:cubicBezTo>
                  <a:cubicBezTo>
                    <a:pt x="16362" y="17686"/>
                    <a:pt x="16351" y="17682"/>
                    <a:pt x="16341" y="17673"/>
                  </a:cubicBezTo>
                  <a:cubicBezTo>
                    <a:pt x="15915" y="17447"/>
                    <a:pt x="15514" y="17196"/>
                    <a:pt x="15113" y="16971"/>
                  </a:cubicBezTo>
                  <a:cubicBezTo>
                    <a:pt x="14687" y="16770"/>
                    <a:pt x="14261" y="16570"/>
                    <a:pt x="13810" y="16419"/>
                  </a:cubicBezTo>
                  <a:cubicBezTo>
                    <a:pt x="13760" y="16394"/>
                    <a:pt x="13735" y="16369"/>
                    <a:pt x="13710" y="16344"/>
                  </a:cubicBezTo>
                  <a:cubicBezTo>
                    <a:pt x="13585" y="16444"/>
                    <a:pt x="13434" y="16520"/>
                    <a:pt x="13284" y="16620"/>
                  </a:cubicBezTo>
                  <a:cubicBezTo>
                    <a:pt x="12289" y="17175"/>
                    <a:pt x="11038" y="17581"/>
                    <a:pt x="9826" y="17581"/>
                  </a:cubicBezTo>
                  <a:cubicBezTo>
                    <a:pt x="9725" y="17581"/>
                    <a:pt x="9625" y="17578"/>
                    <a:pt x="9524" y="17572"/>
                  </a:cubicBezTo>
                  <a:lnTo>
                    <a:pt x="9524" y="17572"/>
                  </a:lnTo>
                  <a:cubicBezTo>
                    <a:pt x="9549" y="17622"/>
                    <a:pt x="9574" y="17648"/>
                    <a:pt x="9574" y="17698"/>
                  </a:cubicBezTo>
                  <a:cubicBezTo>
                    <a:pt x="9625" y="18224"/>
                    <a:pt x="9600" y="18725"/>
                    <a:pt x="9524" y="19252"/>
                  </a:cubicBezTo>
                  <a:cubicBezTo>
                    <a:pt x="9474" y="19502"/>
                    <a:pt x="9399" y="19753"/>
                    <a:pt x="9324" y="20003"/>
                  </a:cubicBezTo>
                  <a:cubicBezTo>
                    <a:pt x="9249" y="20229"/>
                    <a:pt x="9173" y="20480"/>
                    <a:pt x="9023" y="20655"/>
                  </a:cubicBezTo>
                  <a:cubicBezTo>
                    <a:pt x="9014" y="20674"/>
                    <a:pt x="9000" y="20682"/>
                    <a:pt x="8988" y="20682"/>
                  </a:cubicBezTo>
                  <a:cubicBezTo>
                    <a:pt x="8967" y="20682"/>
                    <a:pt x="8948" y="20661"/>
                    <a:pt x="8948" y="20630"/>
                  </a:cubicBezTo>
                  <a:cubicBezTo>
                    <a:pt x="8948" y="20404"/>
                    <a:pt x="9023" y="20179"/>
                    <a:pt x="9098" y="19928"/>
                  </a:cubicBezTo>
                  <a:cubicBezTo>
                    <a:pt x="9148" y="19678"/>
                    <a:pt x="9199" y="19452"/>
                    <a:pt x="9224" y="19176"/>
                  </a:cubicBezTo>
                  <a:cubicBezTo>
                    <a:pt x="9274" y="18700"/>
                    <a:pt x="9274" y="18199"/>
                    <a:pt x="9224" y="17698"/>
                  </a:cubicBezTo>
                  <a:cubicBezTo>
                    <a:pt x="9199" y="17622"/>
                    <a:pt x="9224" y="17597"/>
                    <a:pt x="9274" y="17547"/>
                  </a:cubicBezTo>
                  <a:cubicBezTo>
                    <a:pt x="8898" y="17522"/>
                    <a:pt x="8547" y="17422"/>
                    <a:pt x="8221" y="17297"/>
                  </a:cubicBezTo>
                  <a:cubicBezTo>
                    <a:pt x="7620" y="17046"/>
                    <a:pt x="7068" y="16620"/>
                    <a:pt x="6742" y="16069"/>
                  </a:cubicBezTo>
                  <a:cubicBezTo>
                    <a:pt x="6717" y="16094"/>
                    <a:pt x="6692" y="16119"/>
                    <a:pt x="6642" y="16144"/>
                  </a:cubicBezTo>
                  <a:cubicBezTo>
                    <a:pt x="6467" y="16269"/>
                    <a:pt x="6216" y="16294"/>
                    <a:pt x="6016" y="16319"/>
                  </a:cubicBezTo>
                  <a:cubicBezTo>
                    <a:pt x="5710" y="16363"/>
                    <a:pt x="5404" y="16390"/>
                    <a:pt x="5103" y="16390"/>
                  </a:cubicBezTo>
                  <a:cubicBezTo>
                    <a:pt x="4886" y="16390"/>
                    <a:pt x="4672" y="16376"/>
                    <a:pt x="4462" y="16344"/>
                  </a:cubicBezTo>
                  <a:cubicBezTo>
                    <a:pt x="3635" y="16219"/>
                    <a:pt x="2833" y="15718"/>
                    <a:pt x="2557" y="14916"/>
                  </a:cubicBezTo>
                  <a:cubicBezTo>
                    <a:pt x="2557" y="14880"/>
                    <a:pt x="2595" y="14845"/>
                    <a:pt x="2625" y="14845"/>
                  </a:cubicBezTo>
                  <a:cubicBezTo>
                    <a:pt x="2638" y="14845"/>
                    <a:pt x="2650" y="14851"/>
                    <a:pt x="2657" y="14866"/>
                  </a:cubicBezTo>
                  <a:cubicBezTo>
                    <a:pt x="2958" y="15492"/>
                    <a:pt x="3610" y="15868"/>
                    <a:pt x="4261" y="15993"/>
                  </a:cubicBezTo>
                  <a:cubicBezTo>
                    <a:pt x="4474" y="16043"/>
                    <a:pt x="4694" y="16062"/>
                    <a:pt x="4913" y="16062"/>
                  </a:cubicBezTo>
                  <a:cubicBezTo>
                    <a:pt x="5132" y="16062"/>
                    <a:pt x="5351" y="16043"/>
                    <a:pt x="5564" y="16018"/>
                  </a:cubicBezTo>
                  <a:cubicBezTo>
                    <a:pt x="5790" y="16018"/>
                    <a:pt x="6016" y="15968"/>
                    <a:pt x="6216" y="15918"/>
                  </a:cubicBezTo>
                  <a:cubicBezTo>
                    <a:pt x="6291" y="15918"/>
                    <a:pt x="6392" y="15918"/>
                    <a:pt x="6442" y="15868"/>
                  </a:cubicBezTo>
                  <a:cubicBezTo>
                    <a:pt x="6492" y="15843"/>
                    <a:pt x="6492" y="15793"/>
                    <a:pt x="6542" y="15768"/>
                  </a:cubicBezTo>
                  <a:cubicBezTo>
                    <a:pt x="6542" y="15743"/>
                    <a:pt x="6567" y="15743"/>
                    <a:pt x="6567" y="15743"/>
                  </a:cubicBezTo>
                  <a:cubicBezTo>
                    <a:pt x="6241" y="14966"/>
                    <a:pt x="6266" y="14089"/>
                    <a:pt x="6392" y="13287"/>
                  </a:cubicBezTo>
                  <a:cubicBezTo>
                    <a:pt x="6417" y="13061"/>
                    <a:pt x="6442" y="12835"/>
                    <a:pt x="6492" y="12610"/>
                  </a:cubicBezTo>
                  <a:cubicBezTo>
                    <a:pt x="5038" y="11908"/>
                    <a:pt x="4086" y="10329"/>
                    <a:pt x="4011" y="8725"/>
                  </a:cubicBezTo>
                  <a:cubicBezTo>
                    <a:pt x="4011" y="8711"/>
                    <a:pt x="4027" y="8696"/>
                    <a:pt x="4041" y="8696"/>
                  </a:cubicBezTo>
                  <a:cubicBezTo>
                    <a:pt x="4052" y="8696"/>
                    <a:pt x="4061" y="8704"/>
                    <a:pt x="4061" y="8725"/>
                  </a:cubicBezTo>
                  <a:cubicBezTo>
                    <a:pt x="4211" y="9477"/>
                    <a:pt x="4562" y="10204"/>
                    <a:pt x="5013" y="10805"/>
                  </a:cubicBezTo>
                  <a:cubicBezTo>
                    <a:pt x="5439" y="11407"/>
                    <a:pt x="5991" y="11858"/>
                    <a:pt x="6592" y="12209"/>
                  </a:cubicBezTo>
                  <a:cubicBezTo>
                    <a:pt x="6793" y="11457"/>
                    <a:pt x="7093" y="10730"/>
                    <a:pt x="7494" y="10079"/>
                  </a:cubicBezTo>
                  <a:cubicBezTo>
                    <a:pt x="6517" y="9703"/>
                    <a:pt x="6091" y="8600"/>
                    <a:pt x="5965" y="7622"/>
                  </a:cubicBezTo>
                  <a:cubicBezTo>
                    <a:pt x="5815" y="6470"/>
                    <a:pt x="5790" y="4840"/>
                    <a:pt x="4537" y="4314"/>
                  </a:cubicBezTo>
                  <a:cubicBezTo>
                    <a:pt x="4512" y="4289"/>
                    <a:pt x="4537" y="4264"/>
                    <a:pt x="4562" y="4264"/>
                  </a:cubicBezTo>
                  <a:cubicBezTo>
                    <a:pt x="5615" y="4615"/>
                    <a:pt x="5991" y="5718"/>
                    <a:pt x="6166" y="6720"/>
                  </a:cubicBezTo>
                  <a:cubicBezTo>
                    <a:pt x="6341" y="7773"/>
                    <a:pt x="6517" y="9352"/>
                    <a:pt x="7745" y="9703"/>
                  </a:cubicBezTo>
                  <a:cubicBezTo>
                    <a:pt x="7996" y="9327"/>
                    <a:pt x="8296" y="8951"/>
                    <a:pt x="8647" y="8600"/>
                  </a:cubicBezTo>
                  <a:cubicBezTo>
                    <a:pt x="8823" y="8424"/>
                    <a:pt x="9023" y="8249"/>
                    <a:pt x="9224" y="8099"/>
                  </a:cubicBezTo>
                  <a:cubicBezTo>
                    <a:pt x="8848" y="7497"/>
                    <a:pt x="8898" y="6695"/>
                    <a:pt x="8848" y="6018"/>
                  </a:cubicBezTo>
                  <a:cubicBezTo>
                    <a:pt x="8772" y="5266"/>
                    <a:pt x="8522" y="4565"/>
                    <a:pt x="8021" y="3963"/>
                  </a:cubicBezTo>
                  <a:cubicBezTo>
                    <a:pt x="7319" y="3136"/>
                    <a:pt x="5890" y="2635"/>
                    <a:pt x="5890" y="1357"/>
                  </a:cubicBezTo>
                  <a:cubicBezTo>
                    <a:pt x="5915" y="855"/>
                    <a:pt x="6216" y="454"/>
                    <a:pt x="6692" y="279"/>
                  </a:cubicBezTo>
                  <a:cubicBezTo>
                    <a:pt x="6827" y="239"/>
                    <a:pt x="6964" y="220"/>
                    <a:pt x="7103" y="220"/>
                  </a:cubicBezTo>
                  <a:cubicBezTo>
                    <a:pt x="7480" y="220"/>
                    <a:pt x="7859" y="360"/>
                    <a:pt x="8171" y="580"/>
                  </a:cubicBezTo>
                  <a:cubicBezTo>
                    <a:pt x="9148" y="1256"/>
                    <a:pt x="9850" y="2384"/>
                    <a:pt x="10276" y="3487"/>
                  </a:cubicBezTo>
                  <a:cubicBezTo>
                    <a:pt x="10727" y="4665"/>
                    <a:pt x="10978" y="5943"/>
                    <a:pt x="10828" y="7196"/>
                  </a:cubicBezTo>
                  <a:cubicBezTo>
                    <a:pt x="10953" y="7171"/>
                    <a:pt x="11078" y="7121"/>
                    <a:pt x="11204" y="7096"/>
                  </a:cubicBezTo>
                  <a:cubicBezTo>
                    <a:pt x="11204" y="7071"/>
                    <a:pt x="11204" y="7071"/>
                    <a:pt x="11204" y="7046"/>
                  </a:cubicBezTo>
                  <a:cubicBezTo>
                    <a:pt x="11279" y="6319"/>
                    <a:pt x="11254" y="5592"/>
                    <a:pt x="11128" y="4865"/>
                  </a:cubicBezTo>
                  <a:cubicBezTo>
                    <a:pt x="10853" y="3387"/>
                    <a:pt x="10126" y="1983"/>
                    <a:pt x="9048" y="931"/>
                  </a:cubicBezTo>
                  <a:cubicBezTo>
                    <a:pt x="8545" y="427"/>
                    <a:pt x="7927" y="0"/>
                    <a:pt x="7211" y="0"/>
                  </a:cubicBezTo>
                  <a:close/>
                </a:path>
              </a:pathLst>
            </a:custGeom>
            <a:solidFill>
              <a:schemeClr val="dk2"/>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597" name="Google Shape;2597;p29">
              <a:extLst>
                <a:ext uri="{FF2B5EF4-FFF2-40B4-BE49-F238E27FC236}">
                  <a16:creationId xmlns:a16="http://schemas.microsoft.com/office/drawing/2014/main" id="{C883927F-D3B4-26DC-3A1B-E403355F3CA0}"/>
                </a:ext>
              </a:extLst>
            </p:cNvPr>
            <p:cNvSpPr/>
            <p:nvPr/>
          </p:nvSpPr>
          <p:spPr>
            <a:xfrm>
              <a:off x="5383558" y="3893503"/>
              <a:ext cx="889726" cy="1030156"/>
            </a:xfrm>
            <a:custGeom>
              <a:avLst/>
              <a:gdLst/>
              <a:ahLst/>
              <a:cxnLst/>
              <a:rect l="l" t="t" r="r" b="b"/>
              <a:pathLst>
                <a:path w="20477" h="23709" extrusionOk="0">
                  <a:moveTo>
                    <a:pt x="7648" y="947"/>
                  </a:moveTo>
                  <a:cubicBezTo>
                    <a:pt x="7905" y="947"/>
                    <a:pt x="8174" y="1029"/>
                    <a:pt x="8371" y="1149"/>
                  </a:cubicBezTo>
                  <a:cubicBezTo>
                    <a:pt x="9323" y="1676"/>
                    <a:pt x="10025" y="2804"/>
                    <a:pt x="10476" y="3756"/>
                  </a:cubicBezTo>
                  <a:cubicBezTo>
                    <a:pt x="11053" y="4934"/>
                    <a:pt x="11253" y="6237"/>
                    <a:pt x="11203" y="7540"/>
                  </a:cubicBezTo>
                  <a:cubicBezTo>
                    <a:pt x="11203" y="7565"/>
                    <a:pt x="11203" y="7565"/>
                    <a:pt x="11203" y="7591"/>
                  </a:cubicBezTo>
                  <a:cubicBezTo>
                    <a:pt x="10802" y="7741"/>
                    <a:pt x="10401" y="7966"/>
                    <a:pt x="10050" y="8217"/>
                  </a:cubicBezTo>
                  <a:cubicBezTo>
                    <a:pt x="9724" y="7190"/>
                    <a:pt x="9925" y="6087"/>
                    <a:pt x="9499" y="5084"/>
                  </a:cubicBezTo>
                  <a:cubicBezTo>
                    <a:pt x="9323" y="4633"/>
                    <a:pt x="9073" y="4232"/>
                    <a:pt x="8747" y="3881"/>
                  </a:cubicBezTo>
                  <a:cubicBezTo>
                    <a:pt x="8396" y="3480"/>
                    <a:pt x="7920" y="3205"/>
                    <a:pt x="7494" y="2854"/>
                  </a:cubicBezTo>
                  <a:cubicBezTo>
                    <a:pt x="7118" y="2528"/>
                    <a:pt x="6717" y="1976"/>
                    <a:pt x="6892" y="1450"/>
                  </a:cubicBezTo>
                  <a:cubicBezTo>
                    <a:pt x="7005" y="1083"/>
                    <a:pt x="7317" y="947"/>
                    <a:pt x="7648" y="947"/>
                  </a:cubicBezTo>
                  <a:close/>
                  <a:moveTo>
                    <a:pt x="7751" y="320"/>
                  </a:moveTo>
                  <a:cubicBezTo>
                    <a:pt x="8471" y="320"/>
                    <a:pt x="9093" y="766"/>
                    <a:pt x="9599" y="1250"/>
                  </a:cubicBezTo>
                  <a:cubicBezTo>
                    <a:pt x="10677" y="2302"/>
                    <a:pt x="11404" y="3706"/>
                    <a:pt x="11679" y="5184"/>
                  </a:cubicBezTo>
                  <a:cubicBezTo>
                    <a:pt x="11805" y="5911"/>
                    <a:pt x="11830" y="6638"/>
                    <a:pt x="11755" y="7365"/>
                  </a:cubicBezTo>
                  <a:cubicBezTo>
                    <a:pt x="11755" y="7390"/>
                    <a:pt x="11755" y="7390"/>
                    <a:pt x="11755" y="7415"/>
                  </a:cubicBezTo>
                  <a:cubicBezTo>
                    <a:pt x="11629" y="7440"/>
                    <a:pt x="11504" y="7490"/>
                    <a:pt x="11379" y="7515"/>
                  </a:cubicBezTo>
                  <a:cubicBezTo>
                    <a:pt x="11529" y="6262"/>
                    <a:pt x="11278" y="4984"/>
                    <a:pt x="10827" y="3806"/>
                  </a:cubicBezTo>
                  <a:cubicBezTo>
                    <a:pt x="10401" y="2703"/>
                    <a:pt x="9699" y="1575"/>
                    <a:pt x="8722" y="899"/>
                  </a:cubicBezTo>
                  <a:cubicBezTo>
                    <a:pt x="8410" y="679"/>
                    <a:pt x="8031" y="539"/>
                    <a:pt x="7654" y="539"/>
                  </a:cubicBezTo>
                  <a:cubicBezTo>
                    <a:pt x="7515" y="539"/>
                    <a:pt x="7378" y="558"/>
                    <a:pt x="7243" y="598"/>
                  </a:cubicBezTo>
                  <a:cubicBezTo>
                    <a:pt x="6767" y="773"/>
                    <a:pt x="6466" y="1174"/>
                    <a:pt x="6441" y="1676"/>
                  </a:cubicBezTo>
                  <a:cubicBezTo>
                    <a:pt x="6441" y="2954"/>
                    <a:pt x="7870" y="3455"/>
                    <a:pt x="8572" y="4282"/>
                  </a:cubicBezTo>
                  <a:cubicBezTo>
                    <a:pt x="9073" y="4884"/>
                    <a:pt x="9323" y="5585"/>
                    <a:pt x="9399" y="6337"/>
                  </a:cubicBezTo>
                  <a:cubicBezTo>
                    <a:pt x="9449" y="7014"/>
                    <a:pt x="9399" y="7816"/>
                    <a:pt x="9775" y="8418"/>
                  </a:cubicBezTo>
                  <a:cubicBezTo>
                    <a:pt x="9574" y="8568"/>
                    <a:pt x="9374" y="8743"/>
                    <a:pt x="9198" y="8919"/>
                  </a:cubicBezTo>
                  <a:cubicBezTo>
                    <a:pt x="8847" y="9270"/>
                    <a:pt x="8547" y="9646"/>
                    <a:pt x="8296" y="10022"/>
                  </a:cubicBezTo>
                  <a:cubicBezTo>
                    <a:pt x="7068" y="9671"/>
                    <a:pt x="6892" y="8092"/>
                    <a:pt x="6717" y="7039"/>
                  </a:cubicBezTo>
                  <a:cubicBezTo>
                    <a:pt x="6542" y="6037"/>
                    <a:pt x="6166" y="4934"/>
                    <a:pt x="5113" y="4583"/>
                  </a:cubicBezTo>
                  <a:cubicBezTo>
                    <a:pt x="5088" y="4583"/>
                    <a:pt x="5063" y="4608"/>
                    <a:pt x="5088" y="4633"/>
                  </a:cubicBezTo>
                  <a:cubicBezTo>
                    <a:pt x="6341" y="5159"/>
                    <a:pt x="6366" y="6789"/>
                    <a:pt x="6516" y="7941"/>
                  </a:cubicBezTo>
                  <a:cubicBezTo>
                    <a:pt x="6642" y="8919"/>
                    <a:pt x="7068" y="10022"/>
                    <a:pt x="8045" y="10398"/>
                  </a:cubicBezTo>
                  <a:cubicBezTo>
                    <a:pt x="7644" y="11049"/>
                    <a:pt x="7344" y="11776"/>
                    <a:pt x="7143" y="12528"/>
                  </a:cubicBezTo>
                  <a:cubicBezTo>
                    <a:pt x="6542" y="12177"/>
                    <a:pt x="5990" y="11726"/>
                    <a:pt x="5564" y="11124"/>
                  </a:cubicBezTo>
                  <a:cubicBezTo>
                    <a:pt x="5113" y="10523"/>
                    <a:pt x="4762" y="9796"/>
                    <a:pt x="4612" y="9044"/>
                  </a:cubicBezTo>
                  <a:cubicBezTo>
                    <a:pt x="4612" y="9023"/>
                    <a:pt x="4603" y="9015"/>
                    <a:pt x="4592" y="9015"/>
                  </a:cubicBezTo>
                  <a:cubicBezTo>
                    <a:pt x="4578" y="9015"/>
                    <a:pt x="4562" y="9030"/>
                    <a:pt x="4562" y="9044"/>
                  </a:cubicBezTo>
                  <a:cubicBezTo>
                    <a:pt x="4637" y="10648"/>
                    <a:pt x="5589" y="12227"/>
                    <a:pt x="7043" y="12929"/>
                  </a:cubicBezTo>
                  <a:cubicBezTo>
                    <a:pt x="6993" y="13154"/>
                    <a:pt x="6968" y="13380"/>
                    <a:pt x="6917" y="13606"/>
                  </a:cubicBezTo>
                  <a:cubicBezTo>
                    <a:pt x="6817" y="14408"/>
                    <a:pt x="6792" y="15285"/>
                    <a:pt x="7118" y="16062"/>
                  </a:cubicBezTo>
                  <a:cubicBezTo>
                    <a:pt x="7118" y="16062"/>
                    <a:pt x="7093" y="16062"/>
                    <a:pt x="7093" y="16087"/>
                  </a:cubicBezTo>
                  <a:cubicBezTo>
                    <a:pt x="7043" y="16112"/>
                    <a:pt x="7043" y="16162"/>
                    <a:pt x="6993" y="16187"/>
                  </a:cubicBezTo>
                  <a:cubicBezTo>
                    <a:pt x="6943" y="16237"/>
                    <a:pt x="6842" y="16237"/>
                    <a:pt x="6767" y="16237"/>
                  </a:cubicBezTo>
                  <a:cubicBezTo>
                    <a:pt x="6567" y="16287"/>
                    <a:pt x="6341" y="16337"/>
                    <a:pt x="6115" y="16337"/>
                  </a:cubicBezTo>
                  <a:cubicBezTo>
                    <a:pt x="5902" y="16362"/>
                    <a:pt x="5683" y="16381"/>
                    <a:pt x="5464" y="16381"/>
                  </a:cubicBezTo>
                  <a:cubicBezTo>
                    <a:pt x="5245" y="16381"/>
                    <a:pt x="5025" y="16362"/>
                    <a:pt x="4812" y="16312"/>
                  </a:cubicBezTo>
                  <a:cubicBezTo>
                    <a:pt x="4161" y="16187"/>
                    <a:pt x="3509" y="15811"/>
                    <a:pt x="3208" y="15185"/>
                  </a:cubicBezTo>
                  <a:cubicBezTo>
                    <a:pt x="3201" y="15170"/>
                    <a:pt x="3189" y="15164"/>
                    <a:pt x="3176" y="15164"/>
                  </a:cubicBezTo>
                  <a:cubicBezTo>
                    <a:pt x="3146" y="15164"/>
                    <a:pt x="3108" y="15199"/>
                    <a:pt x="3108" y="15235"/>
                  </a:cubicBezTo>
                  <a:cubicBezTo>
                    <a:pt x="3384" y="16037"/>
                    <a:pt x="4186" y="16538"/>
                    <a:pt x="5013" y="16663"/>
                  </a:cubicBezTo>
                  <a:cubicBezTo>
                    <a:pt x="5223" y="16695"/>
                    <a:pt x="5437" y="16709"/>
                    <a:pt x="5654" y="16709"/>
                  </a:cubicBezTo>
                  <a:cubicBezTo>
                    <a:pt x="5955" y="16709"/>
                    <a:pt x="6261" y="16682"/>
                    <a:pt x="6567" y="16638"/>
                  </a:cubicBezTo>
                  <a:cubicBezTo>
                    <a:pt x="6767" y="16613"/>
                    <a:pt x="7018" y="16588"/>
                    <a:pt x="7193" y="16463"/>
                  </a:cubicBezTo>
                  <a:cubicBezTo>
                    <a:pt x="7243" y="16438"/>
                    <a:pt x="7268" y="16413"/>
                    <a:pt x="7293" y="16388"/>
                  </a:cubicBezTo>
                  <a:cubicBezTo>
                    <a:pt x="7619" y="16939"/>
                    <a:pt x="8171" y="17365"/>
                    <a:pt x="8772" y="17616"/>
                  </a:cubicBezTo>
                  <a:cubicBezTo>
                    <a:pt x="9098" y="17741"/>
                    <a:pt x="9449" y="17841"/>
                    <a:pt x="9825" y="17866"/>
                  </a:cubicBezTo>
                  <a:cubicBezTo>
                    <a:pt x="9775" y="17916"/>
                    <a:pt x="9750" y="17941"/>
                    <a:pt x="9775" y="18017"/>
                  </a:cubicBezTo>
                  <a:cubicBezTo>
                    <a:pt x="9825" y="18518"/>
                    <a:pt x="9825" y="19019"/>
                    <a:pt x="9775" y="19495"/>
                  </a:cubicBezTo>
                  <a:cubicBezTo>
                    <a:pt x="9750" y="19771"/>
                    <a:pt x="9699" y="19997"/>
                    <a:pt x="9649" y="20247"/>
                  </a:cubicBezTo>
                  <a:cubicBezTo>
                    <a:pt x="9574" y="20498"/>
                    <a:pt x="9499" y="20723"/>
                    <a:pt x="9499" y="20949"/>
                  </a:cubicBezTo>
                  <a:cubicBezTo>
                    <a:pt x="9499" y="20980"/>
                    <a:pt x="9518" y="21001"/>
                    <a:pt x="9539" y="21001"/>
                  </a:cubicBezTo>
                  <a:cubicBezTo>
                    <a:pt x="9551" y="21001"/>
                    <a:pt x="9565" y="20993"/>
                    <a:pt x="9574" y="20974"/>
                  </a:cubicBezTo>
                  <a:cubicBezTo>
                    <a:pt x="9724" y="20799"/>
                    <a:pt x="9800" y="20548"/>
                    <a:pt x="9875" y="20322"/>
                  </a:cubicBezTo>
                  <a:cubicBezTo>
                    <a:pt x="9950" y="20072"/>
                    <a:pt x="10025" y="19821"/>
                    <a:pt x="10075" y="19571"/>
                  </a:cubicBezTo>
                  <a:cubicBezTo>
                    <a:pt x="10151" y="19044"/>
                    <a:pt x="10176" y="18543"/>
                    <a:pt x="10125" y="18017"/>
                  </a:cubicBezTo>
                  <a:cubicBezTo>
                    <a:pt x="10125" y="17967"/>
                    <a:pt x="10100" y="17941"/>
                    <a:pt x="10075" y="17891"/>
                  </a:cubicBezTo>
                  <a:lnTo>
                    <a:pt x="10075" y="17891"/>
                  </a:lnTo>
                  <a:cubicBezTo>
                    <a:pt x="10198" y="17901"/>
                    <a:pt x="10321" y="17905"/>
                    <a:pt x="10445" y="17905"/>
                  </a:cubicBezTo>
                  <a:cubicBezTo>
                    <a:pt x="11635" y="17905"/>
                    <a:pt x="12859" y="17484"/>
                    <a:pt x="13835" y="16939"/>
                  </a:cubicBezTo>
                  <a:cubicBezTo>
                    <a:pt x="13985" y="16839"/>
                    <a:pt x="14136" y="16763"/>
                    <a:pt x="14261" y="16663"/>
                  </a:cubicBezTo>
                  <a:cubicBezTo>
                    <a:pt x="14286" y="16688"/>
                    <a:pt x="14311" y="16713"/>
                    <a:pt x="14361" y="16738"/>
                  </a:cubicBezTo>
                  <a:cubicBezTo>
                    <a:pt x="14812" y="16889"/>
                    <a:pt x="15238" y="17089"/>
                    <a:pt x="15664" y="17290"/>
                  </a:cubicBezTo>
                  <a:cubicBezTo>
                    <a:pt x="16065" y="17515"/>
                    <a:pt x="16466" y="17766"/>
                    <a:pt x="16892" y="17992"/>
                  </a:cubicBezTo>
                  <a:cubicBezTo>
                    <a:pt x="16902" y="18001"/>
                    <a:pt x="16913" y="18005"/>
                    <a:pt x="16923" y="18005"/>
                  </a:cubicBezTo>
                  <a:cubicBezTo>
                    <a:pt x="16967" y="18005"/>
                    <a:pt x="17008" y="17932"/>
                    <a:pt x="16968" y="17891"/>
                  </a:cubicBezTo>
                  <a:cubicBezTo>
                    <a:pt x="16642" y="17515"/>
                    <a:pt x="16216" y="17265"/>
                    <a:pt x="15790" y="17014"/>
                  </a:cubicBezTo>
                  <a:cubicBezTo>
                    <a:pt x="15389" y="16789"/>
                    <a:pt x="14988" y="16588"/>
                    <a:pt x="14537" y="16438"/>
                  </a:cubicBezTo>
                  <a:cubicBezTo>
                    <a:pt x="14862" y="16162"/>
                    <a:pt x="15113" y="15811"/>
                    <a:pt x="15188" y="15410"/>
                  </a:cubicBezTo>
                  <a:cubicBezTo>
                    <a:pt x="15238" y="15235"/>
                    <a:pt x="15238" y="15059"/>
                    <a:pt x="15238" y="14884"/>
                  </a:cubicBezTo>
                  <a:cubicBezTo>
                    <a:pt x="15188" y="14232"/>
                    <a:pt x="14812" y="13606"/>
                    <a:pt x="14461" y="13079"/>
                  </a:cubicBezTo>
                  <a:cubicBezTo>
                    <a:pt x="14411" y="13004"/>
                    <a:pt x="14336" y="12954"/>
                    <a:pt x="14286" y="12879"/>
                  </a:cubicBezTo>
                  <a:cubicBezTo>
                    <a:pt x="14336" y="12854"/>
                    <a:pt x="14386" y="12829"/>
                    <a:pt x="14436" y="12779"/>
                  </a:cubicBezTo>
                  <a:cubicBezTo>
                    <a:pt x="14562" y="12728"/>
                    <a:pt x="14662" y="12653"/>
                    <a:pt x="14762" y="12603"/>
                  </a:cubicBezTo>
                  <a:cubicBezTo>
                    <a:pt x="14963" y="12503"/>
                    <a:pt x="15188" y="12403"/>
                    <a:pt x="15414" y="12302"/>
                  </a:cubicBezTo>
                  <a:cubicBezTo>
                    <a:pt x="15614" y="12202"/>
                    <a:pt x="15865" y="12127"/>
                    <a:pt x="16090" y="12077"/>
                  </a:cubicBezTo>
                  <a:cubicBezTo>
                    <a:pt x="16316" y="12002"/>
                    <a:pt x="16542" y="11977"/>
                    <a:pt x="16767" y="11876"/>
                  </a:cubicBezTo>
                  <a:cubicBezTo>
                    <a:pt x="16867" y="11851"/>
                    <a:pt x="16842" y="11726"/>
                    <a:pt x="16742" y="11726"/>
                  </a:cubicBezTo>
                  <a:cubicBezTo>
                    <a:pt x="16701" y="11721"/>
                    <a:pt x="16658" y="11719"/>
                    <a:pt x="16616" y="11719"/>
                  </a:cubicBezTo>
                  <a:cubicBezTo>
                    <a:pt x="16425" y="11719"/>
                    <a:pt x="16224" y="11760"/>
                    <a:pt x="16040" y="11801"/>
                  </a:cubicBezTo>
                  <a:cubicBezTo>
                    <a:pt x="15790" y="11851"/>
                    <a:pt x="15539" y="11926"/>
                    <a:pt x="15288" y="12002"/>
                  </a:cubicBezTo>
                  <a:cubicBezTo>
                    <a:pt x="15063" y="12077"/>
                    <a:pt x="14837" y="12177"/>
                    <a:pt x="14637" y="12302"/>
                  </a:cubicBezTo>
                  <a:cubicBezTo>
                    <a:pt x="14511" y="12352"/>
                    <a:pt x="14411" y="12403"/>
                    <a:pt x="14311" y="12478"/>
                  </a:cubicBezTo>
                  <a:cubicBezTo>
                    <a:pt x="14236" y="12528"/>
                    <a:pt x="14161" y="12553"/>
                    <a:pt x="14110" y="12628"/>
                  </a:cubicBezTo>
                  <a:cubicBezTo>
                    <a:pt x="13709" y="12177"/>
                    <a:pt x="13208" y="11801"/>
                    <a:pt x="12607" y="11601"/>
                  </a:cubicBezTo>
                  <a:cubicBezTo>
                    <a:pt x="12394" y="11538"/>
                    <a:pt x="12162" y="11507"/>
                    <a:pt x="11930" y="11507"/>
                  </a:cubicBezTo>
                  <a:cubicBezTo>
                    <a:pt x="11698" y="11507"/>
                    <a:pt x="11466" y="11538"/>
                    <a:pt x="11253" y="11601"/>
                  </a:cubicBezTo>
                  <a:cubicBezTo>
                    <a:pt x="11253" y="11575"/>
                    <a:pt x="11253" y="11575"/>
                    <a:pt x="11228" y="11550"/>
                  </a:cubicBezTo>
                  <a:cubicBezTo>
                    <a:pt x="11228" y="11500"/>
                    <a:pt x="11203" y="11475"/>
                    <a:pt x="11178" y="11425"/>
                  </a:cubicBezTo>
                  <a:cubicBezTo>
                    <a:pt x="11153" y="11350"/>
                    <a:pt x="11128" y="11300"/>
                    <a:pt x="11103" y="11225"/>
                  </a:cubicBezTo>
                  <a:cubicBezTo>
                    <a:pt x="11028" y="11074"/>
                    <a:pt x="10978" y="10924"/>
                    <a:pt x="10953" y="10748"/>
                  </a:cubicBezTo>
                  <a:cubicBezTo>
                    <a:pt x="10877" y="10448"/>
                    <a:pt x="10852" y="10122"/>
                    <a:pt x="10877" y="9796"/>
                  </a:cubicBezTo>
                  <a:cubicBezTo>
                    <a:pt x="10877" y="9755"/>
                    <a:pt x="10847" y="9736"/>
                    <a:pt x="10815" y="9736"/>
                  </a:cubicBezTo>
                  <a:cubicBezTo>
                    <a:pt x="10790" y="9736"/>
                    <a:pt x="10763" y="9748"/>
                    <a:pt x="10752" y="9771"/>
                  </a:cubicBezTo>
                  <a:cubicBezTo>
                    <a:pt x="10677" y="10122"/>
                    <a:pt x="10677" y="10448"/>
                    <a:pt x="10727" y="10799"/>
                  </a:cubicBezTo>
                  <a:cubicBezTo>
                    <a:pt x="10752" y="10949"/>
                    <a:pt x="10777" y="11124"/>
                    <a:pt x="10827" y="11300"/>
                  </a:cubicBezTo>
                  <a:cubicBezTo>
                    <a:pt x="10877" y="11425"/>
                    <a:pt x="10927" y="11601"/>
                    <a:pt x="11028" y="11676"/>
                  </a:cubicBezTo>
                  <a:cubicBezTo>
                    <a:pt x="10827" y="11776"/>
                    <a:pt x="10652" y="11901"/>
                    <a:pt x="10501" y="12052"/>
                  </a:cubicBezTo>
                  <a:cubicBezTo>
                    <a:pt x="10426" y="12127"/>
                    <a:pt x="10376" y="12227"/>
                    <a:pt x="10301" y="12302"/>
                  </a:cubicBezTo>
                  <a:cubicBezTo>
                    <a:pt x="10075" y="12678"/>
                    <a:pt x="9975" y="13129"/>
                    <a:pt x="10075" y="13555"/>
                  </a:cubicBezTo>
                  <a:cubicBezTo>
                    <a:pt x="9856" y="13687"/>
                    <a:pt x="9602" y="13750"/>
                    <a:pt x="9344" y="13750"/>
                  </a:cubicBezTo>
                  <a:cubicBezTo>
                    <a:pt x="9161" y="13750"/>
                    <a:pt x="8974" y="13718"/>
                    <a:pt x="8797" y="13656"/>
                  </a:cubicBezTo>
                  <a:cubicBezTo>
                    <a:pt x="8792" y="13653"/>
                    <a:pt x="8786" y="13652"/>
                    <a:pt x="8782" y="13652"/>
                  </a:cubicBezTo>
                  <a:cubicBezTo>
                    <a:pt x="8742" y="13652"/>
                    <a:pt x="8727" y="13734"/>
                    <a:pt x="8772" y="13756"/>
                  </a:cubicBezTo>
                  <a:cubicBezTo>
                    <a:pt x="8997" y="13888"/>
                    <a:pt x="9250" y="13951"/>
                    <a:pt x="9501" y="13951"/>
                  </a:cubicBezTo>
                  <a:cubicBezTo>
                    <a:pt x="9726" y="13951"/>
                    <a:pt x="9949" y="13901"/>
                    <a:pt x="10151" y="13806"/>
                  </a:cubicBezTo>
                  <a:cubicBezTo>
                    <a:pt x="10151" y="13806"/>
                    <a:pt x="10151" y="13831"/>
                    <a:pt x="10176" y="13856"/>
                  </a:cubicBezTo>
                  <a:cubicBezTo>
                    <a:pt x="10276" y="14057"/>
                    <a:pt x="10451" y="14232"/>
                    <a:pt x="10652" y="14383"/>
                  </a:cubicBezTo>
                  <a:cubicBezTo>
                    <a:pt x="10841" y="14509"/>
                    <a:pt x="11082" y="14564"/>
                    <a:pt x="11318" y="14564"/>
                  </a:cubicBezTo>
                  <a:cubicBezTo>
                    <a:pt x="11364" y="14564"/>
                    <a:pt x="11409" y="14562"/>
                    <a:pt x="11454" y="14558"/>
                  </a:cubicBezTo>
                  <a:cubicBezTo>
                    <a:pt x="11504" y="14658"/>
                    <a:pt x="11554" y="14733"/>
                    <a:pt x="11579" y="14834"/>
                  </a:cubicBezTo>
                  <a:cubicBezTo>
                    <a:pt x="11629" y="14959"/>
                    <a:pt x="11654" y="15059"/>
                    <a:pt x="11679" y="15159"/>
                  </a:cubicBezTo>
                  <a:cubicBezTo>
                    <a:pt x="11679" y="15285"/>
                    <a:pt x="11704" y="15385"/>
                    <a:pt x="11704" y="15485"/>
                  </a:cubicBezTo>
                  <a:cubicBezTo>
                    <a:pt x="11704" y="15611"/>
                    <a:pt x="11704" y="15711"/>
                    <a:pt x="11679" y="15811"/>
                  </a:cubicBezTo>
                  <a:cubicBezTo>
                    <a:pt x="11664" y="15872"/>
                    <a:pt x="11704" y="15905"/>
                    <a:pt x="11744" y="15905"/>
                  </a:cubicBezTo>
                  <a:cubicBezTo>
                    <a:pt x="11769" y="15905"/>
                    <a:pt x="11795" y="15891"/>
                    <a:pt x="11805" y="15861"/>
                  </a:cubicBezTo>
                  <a:cubicBezTo>
                    <a:pt x="11855" y="15736"/>
                    <a:pt x="11905" y="15636"/>
                    <a:pt x="11905" y="15510"/>
                  </a:cubicBezTo>
                  <a:cubicBezTo>
                    <a:pt x="11905" y="15385"/>
                    <a:pt x="11905" y="15260"/>
                    <a:pt x="11905" y="15134"/>
                  </a:cubicBezTo>
                  <a:cubicBezTo>
                    <a:pt x="11880" y="15009"/>
                    <a:pt x="11855" y="14884"/>
                    <a:pt x="11805" y="14784"/>
                  </a:cubicBezTo>
                  <a:cubicBezTo>
                    <a:pt x="11780" y="14683"/>
                    <a:pt x="11730" y="14583"/>
                    <a:pt x="11679" y="14508"/>
                  </a:cubicBezTo>
                  <a:cubicBezTo>
                    <a:pt x="11730" y="14483"/>
                    <a:pt x="11780" y="14483"/>
                    <a:pt x="11805" y="14458"/>
                  </a:cubicBezTo>
                  <a:cubicBezTo>
                    <a:pt x="12331" y="14182"/>
                    <a:pt x="12532" y="13480"/>
                    <a:pt x="12181" y="13004"/>
                  </a:cubicBezTo>
                  <a:cubicBezTo>
                    <a:pt x="12157" y="12956"/>
                    <a:pt x="12117" y="12936"/>
                    <a:pt x="12077" y="12936"/>
                  </a:cubicBezTo>
                  <a:cubicBezTo>
                    <a:pt x="11992" y="12936"/>
                    <a:pt x="11904" y="13027"/>
                    <a:pt x="11955" y="13129"/>
                  </a:cubicBezTo>
                  <a:cubicBezTo>
                    <a:pt x="12131" y="13430"/>
                    <a:pt x="12055" y="13831"/>
                    <a:pt x="11755" y="14057"/>
                  </a:cubicBezTo>
                  <a:cubicBezTo>
                    <a:pt x="11639" y="14139"/>
                    <a:pt x="11502" y="14176"/>
                    <a:pt x="11362" y="14176"/>
                  </a:cubicBezTo>
                  <a:cubicBezTo>
                    <a:pt x="11076" y="14176"/>
                    <a:pt x="10778" y="14025"/>
                    <a:pt x="10627" y="13806"/>
                  </a:cubicBezTo>
                  <a:cubicBezTo>
                    <a:pt x="10201" y="13230"/>
                    <a:pt x="10577" y="12403"/>
                    <a:pt x="11153" y="12102"/>
                  </a:cubicBezTo>
                  <a:cubicBezTo>
                    <a:pt x="11417" y="11961"/>
                    <a:pt x="11684" y="11899"/>
                    <a:pt x="11946" y="11899"/>
                  </a:cubicBezTo>
                  <a:cubicBezTo>
                    <a:pt x="13225" y="11899"/>
                    <a:pt x="14404" y="13385"/>
                    <a:pt x="14737" y="14508"/>
                  </a:cubicBezTo>
                  <a:cubicBezTo>
                    <a:pt x="14887" y="14984"/>
                    <a:pt x="14812" y="15385"/>
                    <a:pt x="14587" y="15736"/>
                  </a:cubicBezTo>
                  <a:cubicBezTo>
                    <a:pt x="14361" y="15185"/>
                    <a:pt x="13910" y="14733"/>
                    <a:pt x="13334" y="14558"/>
                  </a:cubicBezTo>
                  <a:cubicBezTo>
                    <a:pt x="13327" y="14556"/>
                    <a:pt x="13320" y="14555"/>
                    <a:pt x="13314" y="14555"/>
                  </a:cubicBezTo>
                  <a:cubicBezTo>
                    <a:pt x="13250" y="14555"/>
                    <a:pt x="13215" y="14663"/>
                    <a:pt x="13283" y="14708"/>
                  </a:cubicBezTo>
                  <a:cubicBezTo>
                    <a:pt x="13509" y="14834"/>
                    <a:pt x="13735" y="15009"/>
                    <a:pt x="13910" y="15210"/>
                  </a:cubicBezTo>
                  <a:cubicBezTo>
                    <a:pt x="14085" y="15410"/>
                    <a:pt x="14236" y="15636"/>
                    <a:pt x="14336" y="15886"/>
                  </a:cubicBezTo>
                  <a:cubicBezTo>
                    <a:pt x="14336" y="15911"/>
                    <a:pt x="14386" y="15961"/>
                    <a:pt x="14411" y="15987"/>
                  </a:cubicBezTo>
                  <a:cubicBezTo>
                    <a:pt x="13785" y="16663"/>
                    <a:pt x="12607" y="17064"/>
                    <a:pt x="11805" y="17265"/>
                  </a:cubicBezTo>
                  <a:cubicBezTo>
                    <a:pt x="11351" y="17389"/>
                    <a:pt x="10836" y="17467"/>
                    <a:pt x="10323" y="17467"/>
                  </a:cubicBezTo>
                  <a:cubicBezTo>
                    <a:pt x="9902" y="17467"/>
                    <a:pt x="9482" y="17414"/>
                    <a:pt x="9098" y="17290"/>
                  </a:cubicBezTo>
                  <a:cubicBezTo>
                    <a:pt x="9148" y="17240"/>
                    <a:pt x="9198" y="17215"/>
                    <a:pt x="9223" y="17165"/>
                  </a:cubicBezTo>
                  <a:cubicBezTo>
                    <a:pt x="9349" y="17064"/>
                    <a:pt x="9474" y="16939"/>
                    <a:pt x="9574" y="16814"/>
                  </a:cubicBezTo>
                  <a:cubicBezTo>
                    <a:pt x="9775" y="16563"/>
                    <a:pt x="9950" y="16287"/>
                    <a:pt x="10075" y="15987"/>
                  </a:cubicBezTo>
                  <a:cubicBezTo>
                    <a:pt x="10201" y="15686"/>
                    <a:pt x="10301" y="15335"/>
                    <a:pt x="10301" y="15009"/>
                  </a:cubicBezTo>
                  <a:cubicBezTo>
                    <a:pt x="10301" y="14959"/>
                    <a:pt x="10251" y="14934"/>
                    <a:pt x="10226" y="14934"/>
                  </a:cubicBezTo>
                  <a:cubicBezTo>
                    <a:pt x="10201" y="14934"/>
                    <a:pt x="10176" y="14959"/>
                    <a:pt x="10151" y="14984"/>
                  </a:cubicBezTo>
                  <a:cubicBezTo>
                    <a:pt x="10075" y="15185"/>
                    <a:pt x="10025" y="15410"/>
                    <a:pt x="9950" y="15611"/>
                  </a:cubicBezTo>
                  <a:cubicBezTo>
                    <a:pt x="9850" y="15811"/>
                    <a:pt x="9750" y="16012"/>
                    <a:pt x="9624" y="16187"/>
                  </a:cubicBezTo>
                  <a:cubicBezTo>
                    <a:pt x="9524" y="16362"/>
                    <a:pt x="9399" y="16538"/>
                    <a:pt x="9248" y="16688"/>
                  </a:cubicBezTo>
                  <a:cubicBezTo>
                    <a:pt x="9173" y="16763"/>
                    <a:pt x="9098" y="16839"/>
                    <a:pt x="9023" y="16914"/>
                  </a:cubicBezTo>
                  <a:cubicBezTo>
                    <a:pt x="8998" y="16939"/>
                    <a:pt x="8922" y="17014"/>
                    <a:pt x="8872" y="17039"/>
                  </a:cubicBezTo>
                  <a:cubicBezTo>
                    <a:pt x="8845" y="17030"/>
                    <a:pt x="8817" y="17024"/>
                    <a:pt x="8790" y="17024"/>
                  </a:cubicBezTo>
                  <a:cubicBezTo>
                    <a:pt x="8742" y="17024"/>
                    <a:pt x="8694" y="17042"/>
                    <a:pt x="8647" y="17089"/>
                  </a:cubicBezTo>
                  <a:cubicBezTo>
                    <a:pt x="8246" y="16889"/>
                    <a:pt x="7920" y="16613"/>
                    <a:pt x="7669" y="16187"/>
                  </a:cubicBezTo>
                  <a:cubicBezTo>
                    <a:pt x="7243" y="15510"/>
                    <a:pt x="7243" y="14633"/>
                    <a:pt x="7318" y="13856"/>
                  </a:cubicBezTo>
                  <a:cubicBezTo>
                    <a:pt x="7419" y="13029"/>
                    <a:pt x="7619" y="12227"/>
                    <a:pt x="7970" y="11450"/>
                  </a:cubicBezTo>
                  <a:cubicBezTo>
                    <a:pt x="8020" y="11325"/>
                    <a:pt x="8095" y="11200"/>
                    <a:pt x="8146" y="11074"/>
                  </a:cubicBezTo>
                  <a:lnTo>
                    <a:pt x="8171" y="11074"/>
                  </a:lnTo>
                  <a:cubicBezTo>
                    <a:pt x="8221" y="11149"/>
                    <a:pt x="8271" y="11200"/>
                    <a:pt x="8321" y="11275"/>
                  </a:cubicBezTo>
                  <a:cubicBezTo>
                    <a:pt x="8471" y="11400"/>
                    <a:pt x="8597" y="11525"/>
                    <a:pt x="8772" y="11626"/>
                  </a:cubicBezTo>
                  <a:cubicBezTo>
                    <a:pt x="9073" y="11801"/>
                    <a:pt x="9424" y="11977"/>
                    <a:pt x="9775" y="11977"/>
                  </a:cubicBezTo>
                  <a:cubicBezTo>
                    <a:pt x="9875" y="11977"/>
                    <a:pt x="9875" y="11876"/>
                    <a:pt x="9800" y="11851"/>
                  </a:cubicBezTo>
                  <a:cubicBezTo>
                    <a:pt x="9649" y="11801"/>
                    <a:pt x="9499" y="11751"/>
                    <a:pt x="9349" y="11651"/>
                  </a:cubicBezTo>
                  <a:cubicBezTo>
                    <a:pt x="9198" y="11601"/>
                    <a:pt x="9048" y="11500"/>
                    <a:pt x="8922" y="11400"/>
                  </a:cubicBezTo>
                  <a:cubicBezTo>
                    <a:pt x="8772" y="11300"/>
                    <a:pt x="8672" y="11200"/>
                    <a:pt x="8547" y="11099"/>
                  </a:cubicBezTo>
                  <a:cubicBezTo>
                    <a:pt x="8496" y="11024"/>
                    <a:pt x="8421" y="10974"/>
                    <a:pt x="8371" y="10899"/>
                  </a:cubicBezTo>
                  <a:cubicBezTo>
                    <a:pt x="8346" y="10874"/>
                    <a:pt x="8321" y="10824"/>
                    <a:pt x="8296" y="10799"/>
                  </a:cubicBezTo>
                  <a:cubicBezTo>
                    <a:pt x="8922" y="9696"/>
                    <a:pt x="9825" y="8693"/>
                    <a:pt x="10978" y="8117"/>
                  </a:cubicBezTo>
                  <a:cubicBezTo>
                    <a:pt x="11644" y="7790"/>
                    <a:pt x="12333" y="7641"/>
                    <a:pt x="13013" y="7641"/>
                  </a:cubicBezTo>
                  <a:cubicBezTo>
                    <a:pt x="13584" y="7641"/>
                    <a:pt x="14149" y="7747"/>
                    <a:pt x="14687" y="7941"/>
                  </a:cubicBezTo>
                  <a:cubicBezTo>
                    <a:pt x="14562" y="7966"/>
                    <a:pt x="14511" y="8067"/>
                    <a:pt x="14436" y="8192"/>
                  </a:cubicBezTo>
                  <a:cubicBezTo>
                    <a:pt x="14361" y="8292"/>
                    <a:pt x="14286" y="8418"/>
                    <a:pt x="14211" y="8543"/>
                  </a:cubicBezTo>
                  <a:cubicBezTo>
                    <a:pt x="14060" y="8794"/>
                    <a:pt x="13935" y="9044"/>
                    <a:pt x="13810" y="9320"/>
                  </a:cubicBezTo>
                  <a:cubicBezTo>
                    <a:pt x="13684" y="9570"/>
                    <a:pt x="13584" y="9796"/>
                    <a:pt x="13484" y="10072"/>
                  </a:cubicBezTo>
                  <a:cubicBezTo>
                    <a:pt x="13384" y="10322"/>
                    <a:pt x="13258" y="10598"/>
                    <a:pt x="13258" y="10874"/>
                  </a:cubicBezTo>
                  <a:cubicBezTo>
                    <a:pt x="13258" y="10915"/>
                    <a:pt x="13281" y="10934"/>
                    <a:pt x="13306" y="10934"/>
                  </a:cubicBezTo>
                  <a:cubicBezTo>
                    <a:pt x="13326" y="10934"/>
                    <a:pt x="13347" y="10921"/>
                    <a:pt x="13359" y="10899"/>
                  </a:cubicBezTo>
                  <a:cubicBezTo>
                    <a:pt x="13509" y="10698"/>
                    <a:pt x="13584" y="10398"/>
                    <a:pt x="13684" y="10147"/>
                  </a:cubicBezTo>
                  <a:cubicBezTo>
                    <a:pt x="13810" y="9896"/>
                    <a:pt x="13910" y="9646"/>
                    <a:pt x="14035" y="9395"/>
                  </a:cubicBezTo>
                  <a:cubicBezTo>
                    <a:pt x="14161" y="9144"/>
                    <a:pt x="14311" y="8919"/>
                    <a:pt x="14436" y="8693"/>
                  </a:cubicBezTo>
                  <a:cubicBezTo>
                    <a:pt x="14511" y="8568"/>
                    <a:pt x="14587" y="8443"/>
                    <a:pt x="14687" y="8317"/>
                  </a:cubicBezTo>
                  <a:cubicBezTo>
                    <a:pt x="14737" y="8217"/>
                    <a:pt x="14837" y="8117"/>
                    <a:pt x="14812" y="7992"/>
                  </a:cubicBezTo>
                  <a:cubicBezTo>
                    <a:pt x="14787" y="7992"/>
                    <a:pt x="14787" y="7966"/>
                    <a:pt x="14787" y="7966"/>
                  </a:cubicBezTo>
                  <a:lnTo>
                    <a:pt x="14787" y="7966"/>
                  </a:lnTo>
                  <a:cubicBezTo>
                    <a:pt x="16391" y="8543"/>
                    <a:pt x="17795" y="9846"/>
                    <a:pt x="18572" y="11350"/>
                  </a:cubicBezTo>
                  <a:cubicBezTo>
                    <a:pt x="19198" y="12503"/>
                    <a:pt x="19474" y="13806"/>
                    <a:pt x="19424" y="15084"/>
                  </a:cubicBezTo>
                  <a:cubicBezTo>
                    <a:pt x="19198" y="14959"/>
                    <a:pt x="18948" y="14859"/>
                    <a:pt x="18722" y="14758"/>
                  </a:cubicBezTo>
                  <a:cubicBezTo>
                    <a:pt x="18421" y="14658"/>
                    <a:pt x="18121" y="14583"/>
                    <a:pt x="17795" y="14558"/>
                  </a:cubicBezTo>
                  <a:cubicBezTo>
                    <a:pt x="17596" y="14526"/>
                    <a:pt x="17400" y="14510"/>
                    <a:pt x="17207" y="14510"/>
                  </a:cubicBezTo>
                  <a:cubicBezTo>
                    <a:pt x="16790" y="14510"/>
                    <a:pt x="16384" y="14587"/>
                    <a:pt x="15990" y="14758"/>
                  </a:cubicBezTo>
                  <a:cubicBezTo>
                    <a:pt x="15965" y="14758"/>
                    <a:pt x="15940" y="14809"/>
                    <a:pt x="15940" y="14809"/>
                  </a:cubicBezTo>
                  <a:cubicBezTo>
                    <a:pt x="15940" y="14845"/>
                    <a:pt x="15953" y="14869"/>
                    <a:pt x="15971" y="14869"/>
                  </a:cubicBezTo>
                  <a:cubicBezTo>
                    <a:pt x="15977" y="14869"/>
                    <a:pt x="15983" y="14865"/>
                    <a:pt x="15990" y="14859"/>
                  </a:cubicBezTo>
                  <a:cubicBezTo>
                    <a:pt x="16278" y="14821"/>
                    <a:pt x="16573" y="14802"/>
                    <a:pt x="16864" y="14802"/>
                  </a:cubicBezTo>
                  <a:cubicBezTo>
                    <a:pt x="17156" y="14802"/>
                    <a:pt x="17444" y="14821"/>
                    <a:pt x="17720" y="14859"/>
                  </a:cubicBezTo>
                  <a:cubicBezTo>
                    <a:pt x="18020" y="14909"/>
                    <a:pt x="18296" y="14984"/>
                    <a:pt x="18572" y="15084"/>
                  </a:cubicBezTo>
                  <a:cubicBezTo>
                    <a:pt x="18847" y="15185"/>
                    <a:pt x="19098" y="15335"/>
                    <a:pt x="19374" y="15460"/>
                  </a:cubicBezTo>
                  <a:lnTo>
                    <a:pt x="19399" y="15460"/>
                  </a:lnTo>
                  <a:cubicBezTo>
                    <a:pt x="19248" y="17039"/>
                    <a:pt x="18622" y="18593"/>
                    <a:pt x="17544" y="19821"/>
                  </a:cubicBezTo>
                  <a:cubicBezTo>
                    <a:pt x="16642" y="20824"/>
                    <a:pt x="15464" y="21601"/>
                    <a:pt x="14236" y="22177"/>
                  </a:cubicBezTo>
                  <a:cubicBezTo>
                    <a:pt x="14261" y="21901"/>
                    <a:pt x="14186" y="21576"/>
                    <a:pt x="14136" y="21325"/>
                  </a:cubicBezTo>
                  <a:cubicBezTo>
                    <a:pt x="14085" y="20974"/>
                    <a:pt x="13985" y="20648"/>
                    <a:pt x="13885" y="20322"/>
                  </a:cubicBezTo>
                  <a:cubicBezTo>
                    <a:pt x="13659" y="19671"/>
                    <a:pt x="13359" y="19044"/>
                    <a:pt x="12958" y="18468"/>
                  </a:cubicBezTo>
                  <a:cubicBezTo>
                    <a:pt x="12943" y="18446"/>
                    <a:pt x="12922" y="18437"/>
                    <a:pt x="12900" y="18437"/>
                  </a:cubicBezTo>
                  <a:cubicBezTo>
                    <a:pt x="12849" y="18437"/>
                    <a:pt x="12797" y="18490"/>
                    <a:pt x="12832" y="18543"/>
                  </a:cubicBezTo>
                  <a:cubicBezTo>
                    <a:pt x="13108" y="19170"/>
                    <a:pt x="13359" y="19796"/>
                    <a:pt x="13534" y="20448"/>
                  </a:cubicBezTo>
                  <a:cubicBezTo>
                    <a:pt x="13634" y="20774"/>
                    <a:pt x="13709" y="21099"/>
                    <a:pt x="13785" y="21425"/>
                  </a:cubicBezTo>
                  <a:cubicBezTo>
                    <a:pt x="13835" y="21701"/>
                    <a:pt x="13810" y="22027"/>
                    <a:pt x="13935" y="22302"/>
                  </a:cubicBezTo>
                  <a:cubicBezTo>
                    <a:pt x="13760" y="22403"/>
                    <a:pt x="13559" y="22478"/>
                    <a:pt x="13384" y="22553"/>
                  </a:cubicBezTo>
                  <a:cubicBezTo>
                    <a:pt x="12196" y="23008"/>
                    <a:pt x="10929" y="23292"/>
                    <a:pt x="9659" y="23292"/>
                  </a:cubicBezTo>
                  <a:cubicBezTo>
                    <a:pt x="9321" y="23292"/>
                    <a:pt x="8983" y="23272"/>
                    <a:pt x="8647" y="23230"/>
                  </a:cubicBezTo>
                  <a:cubicBezTo>
                    <a:pt x="6717" y="23004"/>
                    <a:pt x="4963" y="21977"/>
                    <a:pt x="3634" y="20573"/>
                  </a:cubicBezTo>
                  <a:cubicBezTo>
                    <a:pt x="3985" y="20523"/>
                    <a:pt x="4311" y="20373"/>
                    <a:pt x="4612" y="20247"/>
                  </a:cubicBezTo>
                  <a:cubicBezTo>
                    <a:pt x="4963" y="20097"/>
                    <a:pt x="5313" y="19921"/>
                    <a:pt x="5639" y="19721"/>
                  </a:cubicBezTo>
                  <a:cubicBezTo>
                    <a:pt x="6291" y="19295"/>
                    <a:pt x="6842" y="18769"/>
                    <a:pt x="7243" y="18117"/>
                  </a:cubicBezTo>
                  <a:cubicBezTo>
                    <a:pt x="7284" y="18076"/>
                    <a:pt x="7225" y="18035"/>
                    <a:pt x="7174" y="18035"/>
                  </a:cubicBezTo>
                  <a:cubicBezTo>
                    <a:pt x="7163" y="18035"/>
                    <a:pt x="7152" y="18037"/>
                    <a:pt x="7143" y="18042"/>
                  </a:cubicBezTo>
                  <a:cubicBezTo>
                    <a:pt x="6617" y="18543"/>
                    <a:pt x="6040" y="19019"/>
                    <a:pt x="5414" y="19395"/>
                  </a:cubicBezTo>
                  <a:cubicBezTo>
                    <a:pt x="5113" y="19571"/>
                    <a:pt x="4787" y="19746"/>
                    <a:pt x="4461" y="19871"/>
                  </a:cubicBezTo>
                  <a:cubicBezTo>
                    <a:pt x="4110" y="20022"/>
                    <a:pt x="3760" y="20097"/>
                    <a:pt x="3409" y="20222"/>
                  </a:cubicBezTo>
                  <a:cubicBezTo>
                    <a:pt x="3384" y="20247"/>
                    <a:pt x="3384" y="20247"/>
                    <a:pt x="3359" y="20272"/>
                  </a:cubicBezTo>
                  <a:cubicBezTo>
                    <a:pt x="2932" y="19796"/>
                    <a:pt x="2557" y="19245"/>
                    <a:pt x="2231" y="18693"/>
                  </a:cubicBezTo>
                  <a:cubicBezTo>
                    <a:pt x="927" y="16488"/>
                    <a:pt x="552" y="13931"/>
                    <a:pt x="827" y="11425"/>
                  </a:cubicBezTo>
                  <a:lnTo>
                    <a:pt x="827" y="11425"/>
                  </a:lnTo>
                  <a:cubicBezTo>
                    <a:pt x="881" y="11452"/>
                    <a:pt x="947" y="11460"/>
                    <a:pt x="1019" y="11460"/>
                  </a:cubicBezTo>
                  <a:cubicBezTo>
                    <a:pt x="1118" y="11460"/>
                    <a:pt x="1228" y="11445"/>
                    <a:pt x="1332" y="11445"/>
                  </a:cubicBezTo>
                  <a:cubicBezTo>
                    <a:pt x="1365" y="11445"/>
                    <a:pt x="1398" y="11446"/>
                    <a:pt x="1429" y="11450"/>
                  </a:cubicBezTo>
                  <a:cubicBezTo>
                    <a:pt x="1679" y="11450"/>
                    <a:pt x="1930" y="11500"/>
                    <a:pt x="2181" y="11601"/>
                  </a:cubicBezTo>
                  <a:cubicBezTo>
                    <a:pt x="2707" y="11776"/>
                    <a:pt x="3108" y="12127"/>
                    <a:pt x="3484" y="12528"/>
                  </a:cubicBezTo>
                  <a:cubicBezTo>
                    <a:pt x="4033" y="13172"/>
                    <a:pt x="4672" y="14089"/>
                    <a:pt x="5619" y="14089"/>
                  </a:cubicBezTo>
                  <a:cubicBezTo>
                    <a:pt x="5667" y="14089"/>
                    <a:pt x="5715" y="14087"/>
                    <a:pt x="5765" y="14082"/>
                  </a:cubicBezTo>
                  <a:cubicBezTo>
                    <a:pt x="5815" y="14057"/>
                    <a:pt x="5840" y="14007"/>
                    <a:pt x="5790" y="13982"/>
                  </a:cubicBezTo>
                  <a:cubicBezTo>
                    <a:pt x="4587" y="13806"/>
                    <a:pt x="4110" y="12628"/>
                    <a:pt x="3333" y="11876"/>
                  </a:cubicBezTo>
                  <a:cubicBezTo>
                    <a:pt x="2983" y="11525"/>
                    <a:pt x="2531" y="11275"/>
                    <a:pt x="2055" y="11149"/>
                  </a:cubicBezTo>
                  <a:cubicBezTo>
                    <a:pt x="1805" y="11074"/>
                    <a:pt x="1554" y="11024"/>
                    <a:pt x="1303" y="11024"/>
                  </a:cubicBezTo>
                  <a:cubicBezTo>
                    <a:pt x="1153" y="11024"/>
                    <a:pt x="1003" y="11024"/>
                    <a:pt x="852" y="11074"/>
                  </a:cubicBezTo>
                  <a:cubicBezTo>
                    <a:pt x="902" y="10723"/>
                    <a:pt x="978" y="10372"/>
                    <a:pt x="1053" y="10022"/>
                  </a:cubicBezTo>
                  <a:cubicBezTo>
                    <a:pt x="1379" y="8443"/>
                    <a:pt x="1930" y="6914"/>
                    <a:pt x="2657" y="5460"/>
                  </a:cubicBezTo>
                  <a:cubicBezTo>
                    <a:pt x="3359" y="4082"/>
                    <a:pt x="4186" y="2703"/>
                    <a:pt x="5313" y="1626"/>
                  </a:cubicBezTo>
                  <a:cubicBezTo>
                    <a:pt x="5890" y="1074"/>
                    <a:pt x="6617" y="498"/>
                    <a:pt x="7444" y="347"/>
                  </a:cubicBezTo>
                  <a:cubicBezTo>
                    <a:pt x="7548" y="329"/>
                    <a:pt x="7650" y="320"/>
                    <a:pt x="7751" y="320"/>
                  </a:cubicBezTo>
                  <a:close/>
                  <a:moveTo>
                    <a:pt x="7727" y="1"/>
                  </a:moveTo>
                  <a:cubicBezTo>
                    <a:pt x="7545" y="1"/>
                    <a:pt x="7359" y="23"/>
                    <a:pt x="7168" y="72"/>
                  </a:cubicBezTo>
                  <a:cubicBezTo>
                    <a:pt x="5514" y="473"/>
                    <a:pt x="4236" y="2102"/>
                    <a:pt x="3359" y="3480"/>
                  </a:cubicBezTo>
                  <a:cubicBezTo>
                    <a:pt x="2356" y="5034"/>
                    <a:pt x="1529" y="6738"/>
                    <a:pt x="1003" y="8543"/>
                  </a:cubicBezTo>
                  <a:cubicBezTo>
                    <a:pt x="0" y="11851"/>
                    <a:pt x="0" y="15560"/>
                    <a:pt x="1704" y="18643"/>
                  </a:cubicBezTo>
                  <a:cubicBezTo>
                    <a:pt x="3208" y="21350"/>
                    <a:pt x="5865" y="23455"/>
                    <a:pt x="9023" y="23681"/>
                  </a:cubicBezTo>
                  <a:cubicBezTo>
                    <a:pt x="9252" y="23699"/>
                    <a:pt x="9481" y="23708"/>
                    <a:pt x="9710" y="23708"/>
                  </a:cubicBezTo>
                  <a:cubicBezTo>
                    <a:pt x="11333" y="23708"/>
                    <a:pt x="12940" y="23256"/>
                    <a:pt x="14411" y="22553"/>
                  </a:cubicBezTo>
                  <a:cubicBezTo>
                    <a:pt x="16040" y="21776"/>
                    <a:pt x="17594" y="20673"/>
                    <a:pt x="18597" y="19119"/>
                  </a:cubicBezTo>
                  <a:cubicBezTo>
                    <a:pt x="20476" y="16212"/>
                    <a:pt x="20201" y="12327"/>
                    <a:pt x="17945" y="9671"/>
                  </a:cubicBezTo>
                  <a:cubicBezTo>
                    <a:pt x="16867" y="8418"/>
                    <a:pt x="15339" y="7490"/>
                    <a:pt x="13684" y="7290"/>
                  </a:cubicBezTo>
                  <a:cubicBezTo>
                    <a:pt x="13467" y="7260"/>
                    <a:pt x="13249" y="7246"/>
                    <a:pt x="13033" y="7246"/>
                  </a:cubicBezTo>
                  <a:cubicBezTo>
                    <a:pt x="12702" y="7246"/>
                    <a:pt x="12374" y="7279"/>
                    <a:pt x="12055" y="7340"/>
                  </a:cubicBezTo>
                  <a:cubicBezTo>
                    <a:pt x="12206" y="5661"/>
                    <a:pt x="11830" y="3981"/>
                    <a:pt x="10978" y="2528"/>
                  </a:cubicBezTo>
                  <a:cubicBezTo>
                    <a:pt x="10289" y="1373"/>
                    <a:pt x="9147" y="1"/>
                    <a:pt x="7727" y="1"/>
                  </a:cubicBezTo>
                  <a:close/>
                </a:path>
              </a:pathLst>
            </a:custGeom>
            <a:solidFill>
              <a:schemeClr val="dk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598" name="Google Shape;2598;p29">
              <a:extLst>
                <a:ext uri="{FF2B5EF4-FFF2-40B4-BE49-F238E27FC236}">
                  <a16:creationId xmlns:a16="http://schemas.microsoft.com/office/drawing/2014/main" id="{3989863D-1925-8857-E80F-CCEDEE1BC05F}"/>
                </a:ext>
              </a:extLst>
            </p:cNvPr>
            <p:cNvSpPr/>
            <p:nvPr/>
          </p:nvSpPr>
          <p:spPr>
            <a:xfrm>
              <a:off x="5778816" y="4410460"/>
              <a:ext cx="251619" cy="242017"/>
            </a:xfrm>
            <a:custGeom>
              <a:avLst/>
              <a:gdLst/>
              <a:ahLst/>
              <a:cxnLst/>
              <a:rect l="l" t="t" r="r" b="b"/>
              <a:pathLst>
                <a:path w="5791" h="5570" extrusionOk="0">
                  <a:moveTo>
                    <a:pt x="2849" y="1"/>
                  </a:moveTo>
                  <a:cubicBezTo>
                    <a:pt x="2587" y="1"/>
                    <a:pt x="2320" y="63"/>
                    <a:pt x="2056" y="204"/>
                  </a:cubicBezTo>
                  <a:cubicBezTo>
                    <a:pt x="1480" y="505"/>
                    <a:pt x="1104" y="1332"/>
                    <a:pt x="1530" y="1908"/>
                  </a:cubicBezTo>
                  <a:cubicBezTo>
                    <a:pt x="1681" y="2127"/>
                    <a:pt x="1979" y="2278"/>
                    <a:pt x="2265" y="2278"/>
                  </a:cubicBezTo>
                  <a:cubicBezTo>
                    <a:pt x="2405" y="2278"/>
                    <a:pt x="2542" y="2241"/>
                    <a:pt x="2658" y="2159"/>
                  </a:cubicBezTo>
                  <a:cubicBezTo>
                    <a:pt x="2958" y="1933"/>
                    <a:pt x="3034" y="1532"/>
                    <a:pt x="2858" y="1231"/>
                  </a:cubicBezTo>
                  <a:cubicBezTo>
                    <a:pt x="2807" y="1129"/>
                    <a:pt x="2895" y="1038"/>
                    <a:pt x="2980" y="1038"/>
                  </a:cubicBezTo>
                  <a:cubicBezTo>
                    <a:pt x="3020" y="1038"/>
                    <a:pt x="3060" y="1058"/>
                    <a:pt x="3084" y="1106"/>
                  </a:cubicBezTo>
                  <a:cubicBezTo>
                    <a:pt x="3435" y="1582"/>
                    <a:pt x="3234" y="2284"/>
                    <a:pt x="2708" y="2560"/>
                  </a:cubicBezTo>
                  <a:cubicBezTo>
                    <a:pt x="2683" y="2585"/>
                    <a:pt x="2633" y="2585"/>
                    <a:pt x="2582" y="2610"/>
                  </a:cubicBezTo>
                  <a:cubicBezTo>
                    <a:pt x="2633" y="2685"/>
                    <a:pt x="2683" y="2785"/>
                    <a:pt x="2708" y="2886"/>
                  </a:cubicBezTo>
                  <a:cubicBezTo>
                    <a:pt x="2758" y="2986"/>
                    <a:pt x="2783" y="3111"/>
                    <a:pt x="2808" y="3236"/>
                  </a:cubicBezTo>
                  <a:cubicBezTo>
                    <a:pt x="2808" y="3362"/>
                    <a:pt x="2808" y="3487"/>
                    <a:pt x="2808" y="3612"/>
                  </a:cubicBezTo>
                  <a:cubicBezTo>
                    <a:pt x="2808" y="3738"/>
                    <a:pt x="2758" y="3838"/>
                    <a:pt x="2708" y="3963"/>
                  </a:cubicBezTo>
                  <a:cubicBezTo>
                    <a:pt x="2698" y="3993"/>
                    <a:pt x="2672" y="4007"/>
                    <a:pt x="2647" y="4007"/>
                  </a:cubicBezTo>
                  <a:cubicBezTo>
                    <a:pt x="2607" y="4007"/>
                    <a:pt x="2567" y="3974"/>
                    <a:pt x="2582" y="3913"/>
                  </a:cubicBezTo>
                  <a:cubicBezTo>
                    <a:pt x="2607" y="3813"/>
                    <a:pt x="2607" y="3713"/>
                    <a:pt x="2607" y="3587"/>
                  </a:cubicBezTo>
                  <a:cubicBezTo>
                    <a:pt x="2607" y="3487"/>
                    <a:pt x="2582" y="3387"/>
                    <a:pt x="2582" y="3261"/>
                  </a:cubicBezTo>
                  <a:cubicBezTo>
                    <a:pt x="2557" y="3161"/>
                    <a:pt x="2532" y="3061"/>
                    <a:pt x="2482" y="2936"/>
                  </a:cubicBezTo>
                  <a:cubicBezTo>
                    <a:pt x="2457" y="2835"/>
                    <a:pt x="2407" y="2760"/>
                    <a:pt x="2357" y="2660"/>
                  </a:cubicBezTo>
                  <a:cubicBezTo>
                    <a:pt x="2312" y="2664"/>
                    <a:pt x="2267" y="2666"/>
                    <a:pt x="2221" y="2666"/>
                  </a:cubicBezTo>
                  <a:cubicBezTo>
                    <a:pt x="1985" y="2666"/>
                    <a:pt x="1744" y="2611"/>
                    <a:pt x="1555" y="2485"/>
                  </a:cubicBezTo>
                  <a:lnTo>
                    <a:pt x="1129" y="3036"/>
                  </a:lnTo>
                  <a:cubicBezTo>
                    <a:pt x="1154" y="3036"/>
                    <a:pt x="1204" y="3061"/>
                    <a:pt x="1204" y="3111"/>
                  </a:cubicBezTo>
                  <a:cubicBezTo>
                    <a:pt x="1204" y="3437"/>
                    <a:pt x="1104" y="3788"/>
                    <a:pt x="978" y="4089"/>
                  </a:cubicBezTo>
                  <a:cubicBezTo>
                    <a:pt x="853" y="4389"/>
                    <a:pt x="678" y="4665"/>
                    <a:pt x="477" y="4916"/>
                  </a:cubicBezTo>
                  <a:cubicBezTo>
                    <a:pt x="377" y="5041"/>
                    <a:pt x="252" y="5166"/>
                    <a:pt x="126" y="5267"/>
                  </a:cubicBezTo>
                  <a:cubicBezTo>
                    <a:pt x="101" y="5317"/>
                    <a:pt x="51" y="5342"/>
                    <a:pt x="1" y="5392"/>
                  </a:cubicBezTo>
                  <a:cubicBezTo>
                    <a:pt x="385" y="5516"/>
                    <a:pt x="805" y="5569"/>
                    <a:pt x="1226" y="5569"/>
                  </a:cubicBezTo>
                  <a:cubicBezTo>
                    <a:pt x="1739" y="5569"/>
                    <a:pt x="2254" y="5491"/>
                    <a:pt x="2708" y="5367"/>
                  </a:cubicBezTo>
                  <a:cubicBezTo>
                    <a:pt x="3510" y="5166"/>
                    <a:pt x="4688" y="4765"/>
                    <a:pt x="5314" y="4089"/>
                  </a:cubicBezTo>
                  <a:cubicBezTo>
                    <a:pt x="5289" y="4063"/>
                    <a:pt x="5239" y="4013"/>
                    <a:pt x="5239" y="3988"/>
                  </a:cubicBezTo>
                  <a:cubicBezTo>
                    <a:pt x="5139" y="3738"/>
                    <a:pt x="4988" y="3512"/>
                    <a:pt x="4813" y="3312"/>
                  </a:cubicBezTo>
                  <a:cubicBezTo>
                    <a:pt x="4638" y="3111"/>
                    <a:pt x="4412" y="2936"/>
                    <a:pt x="4186" y="2810"/>
                  </a:cubicBezTo>
                  <a:cubicBezTo>
                    <a:pt x="4118" y="2765"/>
                    <a:pt x="4153" y="2657"/>
                    <a:pt x="4217" y="2657"/>
                  </a:cubicBezTo>
                  <a:cubicBezTo>
                    <a:pt x="4223" y="2657"/>
                    <a:pt x="4230" y="2658"/>
                    <a:pt x="4237" y="2660"/>
                  </a:cubicBezTo>
                  <a:cubicBezTo>
                    <a:pt x="4813" y="2835"/>
                    <a:pt x="5264" y="3287"/>
                    <a:pt x="5490" y="3838"/>
                  </a:cubicBezTo>
                  <a:cubicBezTo>
                    <a:pt x="5715" y="3487"/>
                    <a:pt x="5790" y="3086"/>
                    <a:pt x="5640" y="2610"/>
                  </a:cubicBezTo>
                  <a:cubicBezTo>
                    <a:pt x="5307" y="1487"/>
                    <a:pt x="4128" y="1"/>
                    <a:pt x="2849" y="1"/>
                  </a:cubicBezTo>
                  <a:close/>
                </a:path>
              </a:pathLst>
            </a:custGeom>
            <a:solidFill>
              <a:srgbClr val="65C9FF"/>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599" name="Google Shape;2599;p29">
              <a:extLst>
                <a:ext uri="{FF2B5EF4-FFF2-40B4-BE49-F238E27FC236}">
                  <a16:creationId xmlns:a16="http://schemas.microsoft.com/office/drawing/2014/main" id="{9DE46309-4592-B458-6706-F02B480AEE97}"/>
                </a:ext>
              </a:extLst>
            </p:cNvPr>
            <p:cNvSpPr/>
            <p:nvPr/>
          </p:nvSpPr>
          <p:spPr>
            <a:xfrm>
              <a:off x="5675363" y="3934606"/>
              <a:ext cx="197176" cy="315968"/>
            </a:xfrm>
            <a:custGeom>
              <a:avLst/>
              <a:gdLst/>
              <a:ahLst/>
              <a:cxnLst/>
              <a:rect l="l" t="t" r="r" b="b"/>
              <a:pathLst>
                <a:path w="4538" h="7272" extrusionOk="0">
                  <a:moveTo>
                    <a:pt x="932" y="1"/>
                  </a:moveTo>
                  <a:cubicBezTo>
                    <a:pt x="601" y="1"/>
                    <a:pt x="289" y="137"/>
                    <a:pt x="176" y="504"/>
                  </a:cubicBezTo>
                  <a:cubicBezTo>
                    <a:pt x="1" y="1030"/>
                    <a:pt x="402" y="1582"/>
                    <a:pt x="778" y="1908"/>
                  </a:cubicBezTo>
                  <a:cubicBezTo>
                    <a:pt x="1204" y="2259"/>
                    <a:pt x="1680" y="2534"/>
                    <a:pt x="2031" y="2935"/>
                  </a:cubicBezTo>
                  <a:cubicBezTo>
                    <a:pt x="2357" y="3286"/>
                    <a:pt x="2607" y="3687"/>
                    <a:pt x="2783" y="4138"/>
                  </a:cubicBezTo>
                  <a:cubicBezTo>
                    <a:pt x="3209" y="5141"/>
                    <a:pt x="3008" y="6244"/>
                    <a:pt x="3334" y="7271"/>
                  </a:cubicBezTo>
                  <a:cubicBezTo>
                    <a:pt x="3685" y="7020"/>
                    <a:pt x="4086" y="6795"/>
                    <a:pt x="4487" y="6645"/>
                  </a:cubicBezTo>
                  <a:cubicBezTo>
                    <a:pt x="4487" y="6619"/>
                    <a:pt x="4487" y="6619"/>
                    <a:pt x="4487" y="6594"/>
                  </a:cubicBezTo>
                  <a:cubicBezTo>
                    <a:pt x="4537" y="5291"/>
                    <a:pt x="4337" y="3988"/>
                    <a:pt x="3760" y="2810"/>
                  </a:cubicBezTo>
                  <a:cubicBezTo>
                    <a:pt x="3309" y="1858"/>
                    <a:pt x="2607" y="730"/>
                    <a:pt x="1655" y="203"/>
                  </a:cubicBezTo>
                  <a:cubicBezTo>
                    <a:pt x="1458" y="83"/>
                    <a:pt x="1189" y="1"/>
                    <a:pt x="932" y="1"/>
                  </a:cubicBezTo>
                  <a:close/>
                </a:path>
              </a:pathLst>
            </a:custGeom>
            <a:solidFill>
              <a:srgbClr val="0567B5"/>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600" name="Google Shape;2600;p29">
              <a:extLst>
                <a:ext uri="{FF2B5EF4-FFF2-40B4-BE49-F238E27FC236}">
                  <a16:creationId xmlns:a16="http://schemas.microsoft.com/office/drawing/2014/main" id="{AF6DC840-9365-91C1-21A1-8BEB07FA72F7}"/>
                </a:ext>
              </a:extLst>
            </p:cNvPr>
            <p:cNvSpPr/>
            <p:nvPr/>
          </p:nvSpPr>
          <p:spPr>
            <a:xfrm>
              <a:off x="5698261" y="4374658"/>
              <a:ext cx="148121" cy="261395"/>
            </a:xfrm>
            <a:custGeom>
              <a:avLst/>
              <a:gdLst/>
              <a:ahLst/>
              <a:cxnLst/>
              <a:rect l="l" t="t" r="r" b="b"/>
              <a:pathLst>
                <a:path w="3409" h="6016" extrusionOk="0">
                  <a:moveTo>
                    <a:pt x="903" y="0"/>
                  </a:moveTo>
                  <a:cubicBezTo>
                    <a:pt x="852" y="126"/>
                    <a:pt x="777" y="251"/>
                    <a:pt x="727" y="376"/>
                  </a:cubicBezTo>
                  <a:cubicBezTo>
                    <a:pt x="376" y="1153"/>
                    <a:pt x="176" y="1955"/>
                    <a:pt x="75" y="2782"/>
                  </a:cubicBezTo>
                  <a:cubicBezTo>
                    <a:pt x="0" y="3559"/>
                    <a:pt x="0" y="4436"/>
                    <a:pt x="426" y="5113"/>
                  </a:cubicBezTo>
                  <a:cubicBezTo>
                    <a:pt x="677" y="5539"/>
                    <a:pt x="1003" y="5815"/>
                    <a:pt x="1404" y="6015"/>
                  </a:cubicBezTo>
                  <a:cubicBezTo>
                    <a:pt x="1451" y="5968"/>
                    <a:pt x="1499" y="5950"/>
                    <a:pt x="1547" y="5950"/>
                  </a:cubicBezTo>
                  <a:cubicBezTo>
                    <a:pt x="1574" y="5950"/>
                    <a:pt x="1602" y="5956"/>
                    <a:pt x="1629" y="5965"/>
                  </a:cubicBezTo>
                  <a:cubicBezTo>
                    <a:pt x="1679" y="5940"/>
                    <a:pt x="1755" y="5865"/>
                    <a:pt x="1780" y="5840"/>
                  </a:cubicBezTo>
                  <a:cubicBezTo>
                    <a:pt x="1855" y="5765"/>
                    <a:pt x="1930" y="5689"/>
                    <a:pt x="2005" y="5614"/>
                  </a:cubicBezTo>
                  <a:cubicBezTo>
                    <a:pt x="2156" y="5464"/>
                    <a:pt x="2281" y="5288"/>
                    <a:pt x="2381" y="5113"/>
                  </a:cubicBezTo>
                  <a:cubicBezTo>
                    <a:pt x="2507" y="4938"/>
                    <a:pt x="2607" y="4737"/>
                    <a:pt x="2707" y="4537"/>
                  </a:cubicBezTo>
                  <a:cubicBezTo>
                    <a:pt x="2782" y="4336"/>
                    <a:pt x="2832" y="4111"/>
                    <a:pt x="2908" y="3910"/>
                  </a:cubicBezTo>
                  <a:cubicBezTo>
                    <a:pt x="2933" y="3885"/>
                    <a:pt x="2958" y="3860"/>
                    <a:pt x="2983" y="3860"/>
                  </a:cubicBezTo>
                  <a:lnTo>
                    <a:pt x="3409" y="3309"/>
                  </a:lnTo>
                  <a:cubicBezTo>
                    <a:pt x="3208" y="3158"/>
                    <a:pt x="3033" y="2983"/>
                    <a:pt x="2933" y="2782"/>
                  </a:cubicBezTo>
                  <a:cubicBezTo>
                    <a:pt x="2908" y="2757"/>
                    <a:pt x="2908" y="2732"/>
                    <a:pt x="2908" y="2732"/>
                  </a:cubicBezTo>
                  <a:cubicBezTo>
                    <a:pt x="2706" y="2827"/>
                    <a:pt x="2483" y="2877"/>
                    <a:pt x="2258" y="2877"/>
                  </a:cubicBezTo>
                  <a:cubicBezTo>
                    <a:pt x="2007" y="2877"/>
                    <a:pt x="1754" y="2814"/>
                    <a:pt x="1529" y="2682"/>
                  </a:cubicBezTo>
                  <a:cubicBezTo>
                    <a:pt x="1484" y="2660"/>
                    <a:pt x="1499" y="2578"/>
                    <a:pt x="1539" y="2578"/>
                  </a:cubicBezTo>
                  <a:cubicBezTo>
                    <a:pt x="1543" y="2578"/>
                    <a:pt x="1549" y="2579"/>
                    <a:pt x="1554" y="2582"/>
                  </a:cubicBezTo>
                  <a:cubicBezTo>
                    <a:pt x="1731" y="2644"/>
                    <a:pt x="1918" y="2676"/>
                    <a:pt x="2101" y="2676"/>
                  </a:cubicBezTo>
                  <a:cubicBezTo>
                    <a:pt x="2359" y="2676"/>
                    <a:pt x="2613" y="2613"/>
                    <a:pt x="2832" y="2481"/>
                  </a:cubicBezTo>
                  <a:cubicBezTo>
                    <a:pt x="2732" y="2055"/>
                    <a:pt x="2832" y="1604"/>
                    <a:pt x="3058" y="1228"/>
                  </a:cubicBezTo>
                  <a:lnTo>
                    <a:pt x="2532" y="903"/>
                  </a:lnTo>
                  <a:cubicBezTo>
                    <a:pt x="2181" y="903"/>
                    <a:pt x="1830" y="727"/>
                    <a:pt x="1529" y="552"/>
                  </a:cubicBezTo>
                  <a:cubicBezTo>
                    <a:pt x="1354" y="451"/>
                    <a:pt x="1228" y="326"/>
                    <a:pt x="1078" y="201"/>
                  </a:cubicBezTo>
                  <a:cubicBezTo>
                    <a:pt x="1028" y="126"/>
                    <a:pt x="978" y="75"/>
                    <a:pt x="928" y="0"/>
                  </a:cubicBezTo>
                  <a:close/>
                </a:path>
              </a:pathLst>
            </a:custGeom>
            <a:solidFill>
              <a:srgbClr val="65C9FF"/>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601" name="Google Shape;2601;p29">
              <a:extLst>
                <a:ext uri="{FF2B5EF4-FFF2-40B4-BE49-F238E27FC236}">
                  <a16:creationId xmlns:a16="http://schemas.microsoft.com/office/drawing/2014/main" id="{85EA89AC-0A38-850A-4630-A6B7860C168D}"/>
                </a:ext>
              </a:extLst>
            </p:cNvPr>
            <p:cNvSpPr/>
            <p:nvPr/>
          </p:nvSpPr>
          <p:spPr>
            <a:xfrm>
              <a:off x="5743970" y="4225454"/>
              <a:ext cx="485728" cy="323485"/>
            </a:xfrm>
            <a:custGeom>
              <a:avLst/>
              <a:gdLst/>
              <a:ahLst/>
              <a:cxnLst/>
              <a:rect l="l" t="t" r="r" b="b"/>
              <a:pathLst>
                <a:path w="11179" h="7445" extrusionOk="0">
                  <a:moveTo>
                    <a:pt x="4718" y="1"/>
                  </a:moveTo>
                  <a:cubicBezTo>
                    <a:pt x="4038" y="1"/>
                    <a:pt x="3349" y="150"/>
                    <a:pt x="2683" y="477"/>
                  </a:cubicBezTo>
                  <a:cubicBezTo>
                    <a:pt x="1530" y="1053"/>
                    <a:pt x="627" y="2056"/>
                    <a:pt x="1" y="3159"/>
                  </a:cubicBezTo>
                  <a:cubicBezTo>
                    <a:pt x="26" y="3184"/>
                    <a:pt x="51" y="3234"/>
                    <a:pt x="76" y="3259"/>
                  </a:cubicBezTo>
                  <a:cubicBezTo>
                    <a:pt x="126" y="3334"/>
                    <a:pt x="201" y="3384"/>
                    <a:pt x="252" y="3459"/>
                  </a:cubicBezTo>
                  <a:cubicBezTo>
                    <a:pt x="377" y="3560"/>
                    <a:pt x="477" y="3660"/>
                    <a:pt x="627" y="3760"/>
                  </a:cubicBezTo>
                  <a:cubicBezTo>
                    <a:pt x="753" y="3860"/>
                    <a:pt x="903" y="3935"/>
                    <a:pt x="1054" y="4011"/>
                  </a:cubicBezTo>
                  <a:cubicBezTo>
                    <a:pt x="1204" y="4086"/>
                    <a:pt x="1354" y="4161"/>
                    <a:pt x="1505" y="4211"/>
                  </a:cubicBezTo>
                  <a:cubicBezTo>
                    <a:pt x="1580" y="4236"/>
                    <a:pt x="1580" y="4337"/>
                    <a:pt x="1480" y="4337"/>
                  </a:cubicBezTo>
                  <a:lnTo>
                    <a:pt x="2006" y="4662"/>
                  </a:lnTo>
                  <a:cubicBezTo>
                    <a:pt x="2081" y="4587"/>
                    <a:pt x="2131" y="4487"/>
                    <a:pt x="2206" y="4412"/>
                  </a:cubicBezTo>
                  <a:cubicBezTo>
                    <a:pt x="2357" y="4261"/>
                    <a:pt x="2532" y="4136"/>
                    <a:pt x="2733" y="4036"/>
                  </a:cubicBezTo>
                  <a:cubicBezTo>
                    <a:pt x="2632" y="3961"/>
                    <a:pt x="2582" y="3785"/>
                    <a:pt x="2532" y="3660"/>
                  </a:cubicBezTo>
                  <a:cubicBezTo>
                    <a:pt x="2482" y="3484"/>
                    <a:pt x="2457" y="3309"/>
                    <a:pt x="2432" y="3159"/>
                  </a:cubicBezTo>
                  <a:cubicBezTo>
                    <a:pt x="2382" y="2808"/>
                    <a:pt x="2382" y="2482"/>
                    <a:pt x="2457" y="2131"/>
                  </a:cubicBezTo>
                  <a:cubicBezTo>
                    <a:pt x="2468" y="2108"/>
                    <a:pt x="2495" y="2096"/>
                    <a:pt x="2520" y="2096"/>
                  </a:cubicBezTo>
                  <a:cubicBezTo>
                    <a:pt x="2552" y="2096"/>
                    <a:pt x="2582" y="2115"/>
                    <a:pt x="2582" y="2156"/>
                  </a:cubicBezTo>
                  <a:cubicBezTo>
                    <a:pt x="2557" y="2482"/>
                    <a:pt x="2582" y="2808"/>
                    <a:pt x="2658" y="3108"/>
                  </a:cubicBezTo>
                  <a:cubicBezTo>
                    <a:pt x="2683" y="3284"/>
                    <a:pt x="2733" y="3434"/>
                    <a:pt x="2808" y="3585"/>
                  </a:cubicBezTo>
                  <a:cubicBezTo>
                    <a:pt x="2833" y="3660"/>
                    <a:pt x="2858" y="3710"/>
                    <a:pt x="2883" y="3785"/>
                  </a:cubicBezTo>
                  <a:cubicBezTo>
                    <a:pt x="2908" y="3835"/>
                    <a:pt x="2933" y="3860"/>
                    <a:pt x="2933" y="3910"/>
                  </a:cubicBezTo>
                  <a:cubicBezTo>
                    <a:pt x="2958" y="3935"/>
                    <a:pt x="2958" y="3935"/>
                    <a:pt x="2958" y="3961"/>
                  </a:cubicBezTo>
                  <a:cubicBezTo>
                    <a:pt x="3171" y="3898"/>
                    <a:pt x="3403" y="3867"/>
                    <a:pt x="3635" y="3867"/>
                  </a:cubicBezTo>
                  <a:cubicBezTo>
                    <a:pt x="3867" y="3867"/>
                    <a:pt x="4099" y="3898"/>
                    <a:pt x="4312" y="3961"/>
                  </a:cubicBezTo>
                  <a:cubicBezTo>
                    <a:pt x="4913" y="4161"/>
                    <a:pt x="5414" y="4537"/>
                    <a:pt x="5815" y="4988"/>
                  </a:cubicBezTo>
                  <a:cubicBezTo>
                    <a:pt x="5866" y="4913"/>
                    <a:pt x="5941" y="4888"/>
                    <a:pt x="6016" y="4838"/>
                  </a:cubicBezTo>
                  <a:cubicBezTo>
                    <a:pt x="6116" y="4763"/>
                    <a:pt x="6216" y="4712"/>
                    <a:pt x="6342" y="4662"/>
                  </a:cubicBezTo>
                  <a:cubicBezTo>
                    <a:pt x="6542" y="4537"/>
                    <a:pt x="6768" y="4437"/>
                    <a:pt x="6993" y="4362"/>
                  </a:cubicBezTo>
                  <a:cubicBezTo>
                    <a:pt x="7244" y="4286"/>
                    <a:pt x="7495" y="4211"/>
                    <a:pt x="7745" y="4161"/>
                  </a:cubicBezTo>
                  <a:cubicBezTo>
                    <a:pt x="7929" y="4120"/>
                    <a:pt x="8130" y="4079"/>
                    <a:pt x="8321" y="4079"/>
                  </a:cubicBezTo>
                  <a:cubicBezTo>
                    <a:pt x="8363" y="4079"/>
                    <a:pt x="8406" y="4081"/>
                    <a:pt x="8447" y="4086"/>
                  </a:cubicBezTo>
                  <a:cubicBezTo>
                    <a:pt x="8547" y="4086"/>
                    <a:pt x="8572" y="4211"/>
                    <a:pt x="8472" y="4236"/>
                  </a:cubicBezTo>
                  <a:cubicBezTo>
                    <a:pt x="8247" y="4337"/>
                    <a:pt x="8021" y="4362"/>
                    <a:pt x="7795" y="4437"/>
                  </a:cubicBezTo>
                  <a:cubicBezTo>
                    <a:pt x="7570" y="4487"/>
                    <a:pt x="7319" y="4562"/>
                    <a:pt x="7119" y="4662"/>
                  </a:cubicBezTo>
                  <a:cubicBezTo>
                    <a:pt x="6893" y="4763"/>
                    <a:pt x="6668" y="4863"/>
                    <a:pt x="6467" y="4963"/>
                  </a:cubicBezTo>
                  <a:cubicBezTo>
                    <a:pt x="6367" y="5013"/>
                    <a:pt x="6267" y="5088"/>
                    <a:pt x="6141" y="5139"/>
                  </a:cubicBezTo>
                  <a:cubicBezTo>
                    <a:pt x="6091" y="5189"/>
                    <a:pt x="6041" y="5214"/>
                    <a:pt x="5991" y="5239"/>
                  </a:cubicBezTo>
                  <a:cubicBezTo>
                    <a:pt x="6066" y="5314"/>
                    <a:pt x="6116" y="5364"/>
                    <a:pt x="6166" y="5439"/>
                  </a:cubicBezTo>
                  <a:cubicBezTo>
                    <a:pt x="6517" y="5966"/>
                    <a:pt x="6893" y="6592"/>
                    <a:pt x="6943" y="7244"/>
                  </a:cubicBezTo>
                  <a:lnTo>
                    <a:pt x="7645" y="7169"/>
                  </a:lnTo>
                  <a:cubicBezTo>
                    <a:pt x="7645" y="7169"/>
                    <a:pt x="7670" y="7118"/>
                    <a:pt x="7695" y="7118"/>
                  </a:cubicBezTo>
                  <a:cubicBezTo>
                    <a:pt x="8089" y="6947"/>
                    <a:pt x="8495" y="6870"/>
                    <a:pt x="8912" y="6870"/>
                  </a:cubicBezTo>
                  <a:cubicBezTo>
                    <a:pt x="9105" y="6870"/>
                    <a:pt x="9301" y="6886"/>
                    <a:pt x="9500" y="6918"/>
                  </a:cubicBezTo>
                  <a:cubicBezTo>
                    <a:pt x="9826" y="6943"/>
                    <a:pt x="10126" y="7018"/>
                    <a:pt x="10427" y="7118"/>
                  </a:cubicBezTo>
                  <a:cubicBezTo>
                    <a:pt x="10653" y="7219"/>
                    <a:pt x="10903" y="7319"/>
                    <a:pt x="11129" y="7444"/>
                  </a:cubicBezTo>
                  <a:cubicBezTo>
                    <a:pt x="11179" y="6166"/>
                    <a:pt x="10903" y="4863"/>
                    <a:pt x="10277" y="3710"/>
                  </a:cubicBezTo>
                  <a:cubicBezTo>
                    <a:pt x="9500" y="2206"/>
                    <a:pt x="8096" y="903"/>
                    <a:pt x="6492" y="326"/>
                  </a:cubicBezTo>
                  <a:lnTo>
                    <a:pt x="6492" y="326"/>
                  </a:lnTo>
                  <a:cubicBezTo>
                    <a:pt x="6492" y="326"/>
                    <a:pt x="6492" y="352"/>
                    <a:pt x="6517" y="352"/>
                  </a:cubicBezTo>
                  <a:cubicBezTo>
                    <a:pt x="6542" y="477"/>
                    <a:pt x="6442" y="577"/>
                    <a:pt x="6392" y="677"/>
                  </a:cubicBezTo>
                  <a:cubicBezTo>
                    <a:pt x="6292" y="803"/>
                    <a:pt x="6216" y="928"/>
                    <a:pt x="6141" y="1053"/>
                  </a:cubicBezTo>
                  <a:cubicBezTo>
                    <a:pt x="6016" y="1279"/>
                    <a:pt x="5866" y="1504"/>
                    <a:pt x="5765" y="1755"/>
                  </a:cubicBezTo>
                  <a:cubicBezTo>
                    <a:pt x="5615" y="2006"/>
                    <a:pt x="5515" y="2256"/>
                    <a:pt x="5389" y="2507"/>
                  </a:cubicBezTo>
                  <a:cubicBezTo>
                    <a:pt x="5289" y="2758"/>
                    <a:pt x="5214" y="3058"/>
                    <a:pt x="5064" y="3259"/>
                  </a:cubicBezTo>
                  <a:cubicBezTo>
                    <a:pt x="5052" y="3281"/>
                    <a:pt x="5031" y="3294"/>
                    <a:pt x="5011" y="3294"/>
                  </a:cubicBezTo>
                  <a:cubicBezTo>
                    <a:pt x="4986" y="3294"/>
                    <a:pt x="4963" y="3275"/>
                    <a:pt x="4963" y="3234"/>
                  </a:cubicBezTo>
                  <a:cubicBezTo>
                    <a:pt x="4963" y="2958"/>
                    <a:pt x="5089" y="2682"/>
                    <a:pt x="5189" y="2432"/>
                  </a:cubicBezTo>
                  <a:cubicBezTo>
                    <a:pt x="5289" y="2156"/>
                    <a:pt x="5389" y="1905"/>
                    <a:pt x="5515" y="1680"/>
                  </a:cubicBezTo>
                  <a:cubicBezTo>
                    <a:pt x="5640" y="1404"/>
                    <a:pt x="5765" y="1154"/>
                    <a:pt x="5916" y="903"/>
                  </a:cubicBezTo>
                  <a:cubicBezTo>
                    <a:pt x="5991" y="778"/>
                    <a:pt x="6066" y="652"/>
                    <a:pt x="6141" y="552"/>
                  </a:cubicBezTo>
                  <a:cubicBezTo>
                    <a:pt x="6216" y="427"/>
                    <a:pt x="6267" y="326"/>
                    <a:pt x="6392" y="301"/>
                  </a:cubicBezTo>
                  <a:cubicBezTo>
                    <a:pt x="5854" y="107"/>
                    <a:pt x="5289" y="1"/>
                    <a:pt x="4718" y="1"/>
                  </a:cubicBezTo>
                  <a:close/>
                </a:path>
              </a:pathLst>
            </a:custGeom>
            <a:solidFill>
              <a:schemeClr val="lt2"/>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602" name="Google Shape;2602;p29">
              <a:extLst>
                <a:ext uri="{FF2B5EF4-FFF2-40B4-BE49-F238E27FC236}">
                  <a16:creationId xmlns:a16="http://schemas.microsoft.com/office/drawing/2014/main" id="{9441259B-B9CE-F661-01B4-E11CFF74BCB5}"/>
                </a:ext>
              </a:extLst>
            </p:cNvPr>
            <p:cNvSpPr/>
            <p:nvPr/>
          </p:nvSpPr>
          <p:spPr>
            <a:xfrm>
              <a:off x="5614404" y="3907363"/>
              <a:ext cx="283164" cy="421595"/>
            </a:xfrm>
            <a:custGeom>
              <a:avLst/>
              <a:gdLst/>
              <a:ahLst/>
              <a:cxnLst/>
              <a:rect l="l" t="t" r="r" b="b"/>
              <a:pathLst>
                <a:path w="6517" h="9703" extrusionOk="0">
                  <a:moveTo>
                    <a:pt x="2449" y="0"/>
                  </a:moveTo>
                  <a:cubicBezTo>
                    <a:pt x="2345" y="0"/>
                    <a:pt x="2239" y="9"/>
                    <a:pt x="2131" y="28"/>
                  </a:cubicBezTo>
                  <a:cubicBezTo>
                    <a:pt x="1329" y="179"/>
                    <a:pt x="602" y="730"/>
                    <a:pt x="25" y="1282"/>
                  </a:cubicBezTo>
                  <a:cubicBezTo>
                    <a:pt x="0" y="1557"/>
                    <a:pt x="51" y="1833"/>
                    <a:pt x="226" y="2084"/>
                  </a:cubicBezTo>
                  <a:cubicBezTo>
                    <a:pt x="602" y="2735"/>
                    <a:pt x="1203" y="3261"/>
                    <a:pt x="1630" y="3888"/>
                  </a:cubicBezTo>
                  <a:cubicBezTo>
                    <a:pt x="2156" y="4640"/>
                    <a:pt x="2507" y="5492"/>
                    <a:pt x="2507" y="6394"/>
                  </a:cubicBezTo>
                  <a:cubicBezTo>
                    <a:pt x="2507" y="7196"/>
                    <a:pt x="2256" y="7948"/>
                    <a:pt x="1930" y="8675"/>
                  </a:cubicBezTo>
                  <a:cubicBezTo>
                    <a:pt x="1930" y="8700"/>
                    <a:pt x="1905" y="8700"/>
                    <a:pt x="1905" y="8725"/>
                  </a:cubicBezTo>
                  <a:cubicBezTo>
                    <a:pt x="2131" y="9176"/>
                    <a:pt x="2457" y="9552"/>
                    <a:pt x="2983" y="9703"/>
                  </a:cubicBezTo>
                  <a:cubicBezTo>
                    <a:pt x="3234" y="9327"/>
                    <a:pt x="3534" y="8951"/>
                    <a:pt x="3885" y="8600"/>
                  </a:cubicBezTo>
                  <a:cubicBezTo>
                    <a:pt x="4061" y="8424"/>
                    <a:pt x="4261" y="8249"/>
                    <a:pt x="4462" y="8099"/>
                  </a:cubicBezTo>
                  <a:cubicBezTo>
                    <a:pt x="4086" y="7497"/>
                    <a:pt x="4136" y="6695"/>
                    <a:pt x="4086" y="6018"/>
                  </a:cubicBezTo>
                  <a:cubicBezTo>
                    <a:pt x="4010" y="5266"/>
                    <a:pt x="3760" y="4565"/>
                    <a:pt x="3259" y="3963"/>
                  </a:cubicBezTo>
                  <a:cubicBezTo>
                    <a:pt x="2557" y="3136"/>
                    <a:pt x="1128" y="2635"/>
                    <a:pt x="1128" y="1357"/>
                  </a:cubicBezTo>
                  <a:cubicBezTo>
                    <a:pt x="1153" y="855"/>
                    <a:pt x="1454" y="454"/>
                    <a:pt x="1930" y="279"/>
                  </a:cubicBezTo>
                  <a:cubicBezTo>
                    <a:pt x="2065" y="239"/>
                    <a:pt x="2202" y="220"/>
                    <a:pt x="2341" y="220"/>
                  </a:cubicBezTo>
                  <a:cubicBezTo>
                    <a:pt x="2718" y="220"/>
                    <a:pt x="3097" y="360"/>
                    <a:pt x="3409" y="580"/>
                  </a:cubicBezTo>
                  <a:cubicBezTo>
                    <a:pt x="4386" y="1256"/>
                    <a:pt x="5088" y="2384"/>
                    <a:pt x="5514" y="3487"/>
                  </a:cubicBezTo>
                  <a:cubicBezTo>
                    <a:pt x="5965" y="4665"/>
                    <a:pt x="6216" y="5943"/>
                    <a:pt x="6066" y="7196"/>
                  </a:cubicBezTo>
                  <a:cubicBezTo>
                    <a:pt x="6191" y="7171"/>
                    <a:pt x="6316" y="7121"/>
                    <a:pt x="6442" y="7096"/>
                  </a:cubicBezTo>
                  <a:cubicBezTo>
                    <a:pt x="6442" y="7071"/>
                    <a:pt x="6442" y="7071"/>
                    <a:pt x="6442" y="7046"/>
                  </a:cubicBezTo>
                  <a:cubicBezTo>
                    <a:pt x="6517" y="6319"/>
                    <a:pt x="6492" y="5592"/>
                    <a:pt x="6366" y="4865"/>
                  </a:cubicBezTo>
                  <a:cubicBezTo>
                    <a:pt x="6091" y="3387"/>
                    <a:pt x="5364" y="1983"/>
                    <a:pt x="4286" y="931"/>
                  </a:cubicBezTo>
                  <a:cubicBezTo>
                    <a:pt x="3783" y="427"/>
                    <a:pt x="3165" y="0"/>
                    <a:pt x="2449" y="0"/>
                  </a:cubicBezTo>
                  <a:close/>
                </a:path>
              </a:pathLst>
            </a:custGeom>
            <a:solidFill>
              <a:schemeClr val="lt2"/>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603" name="Google Shape;2603;p29">
              <a:extLst>
                <a:ext uri="{FF2B5EF4-FFF2-40B4-BE49-F238E27FC236}">
                  <a16:creationId xmlns:a16="http://schemas.microsoft.com/office/drawing/2014/main" id="{3898DC97-737F-7216-8338-B629CAE22CEF}"/>
                </a:ext>
              </a:extLst>
            </p:cNvPr>
            <p:cNvSpPr/>
            <p:nvPr/>
          </p:nvSpPr>
          <p:spPr>
            <a:xfrm>
              <a:off x="5623094" y="4414935"/>
              <a:ext cx="69737" cy="188443"/>
            </a:xfrm>
            <a:custGeom>
              <a:avLst/>
              <a:gdLst/>
              <a:ahLst/>
              <a:cxnLst/>
              <a:rect l="l" t="t" r="r" b="b"/>
              <a:pathLst>
                <a:path w="1605" h="4337" extrusionOk="0">
                  <a:moveTo>
                    <a:pt x="302" y="1"/>
                  </a:moveTo>
                  <a:cubicBezTo>
                    <a:pt x="176" y="351"/>
                    <a:pt x="101" y="702"/>
                    <a:pt x="51" y="1078"/>
                  </a:cubicBezTo>
                  <a:cubicBezTo>
                    <a:pt x="1" y="1354"/>
                    <a:pt x="1" y="1630"/>
                    <a:pt x="1" y="1930"/>
                  </a:cubicBezTo>
                  <a:cubicBezTo>
                    <a:pt x="76" y="1955"/>
                    <a:pt x="176" y="1981"/>
                    <a:pt x="277" y="1981"/>
                  </a:cubicBezTo>
                  <a:cubicBezTo>
                    <a:pt x="327" y="2006"/>
                    <a:pt x="302" y="2056"/>
                    <a:pt x="252" y="2081"/>
                  </a:cubicBezTo>
                  <a:lnTo>
                    <a:pt x="1" y="2081"/>
                  </a:lnTo>
                  <a:cubicBezTo>
                    <a:pt x="26" y="2883"/>
                    <a:pt x="227" y="3660"/>
                    <a:pt x="678" y="4336"/>
                  </a:cubicBezTo>
                  <a:cubicBezTo>
                    <a:pt x="878" y="4311"/>
                    <a:pt x="1079" y="4286"/>
                    <a:pt x="1254" y="4236"/>
                  </a:cubicBezTo>
                  <a:cubicBezTo>
                    <a:pt x="1329" y="4236"/>
                    <a:pt x="1430" y="4236"/>
                    <a:pt x="1480" y="4186"/>
                  </a:cubicBezTo>
                  <a:cubicBezTo>
                    <a:pt x="1530" y="4161"/>
                    <a:pt x="1530" y="4111"/>
                    <a:pt x="1580" y="4086"/>
                  </a:cubicBezTo>
                  <a:cubicBezTo>
                    <a:pt x="1580" y="4061"/>
                    <a:pt x="1605" y="4061"/>
                    <a:pt x="1605" y="4061"/>
                  </a:cubicBezTo>
                  <a:cubicBezTo>
                    <a:pt x="1279" y="3284"/>
                    <a:pt x="1304" y="2407"/>
                    <a:pt x="1404" y="1605"/>
                  </a:cubicBezTo>
                  <a:cubicBezTo>
                    <a:pt x="1455" y="1379"/>
                    <a:pt x="1480" y="1153"/>
                    <a:pt x="1530" y="928"/>
                  </a:cubicBezTo>
                  <a:cubicBezTo>
                    <a:pt x="1079" y="702"/>
                    <a:pt x="653" y="377"/>
                    <a:pt x="302" y="1"/>
                  </a:cubicBezTo>
                  <a:close/>
                </a:path>
              </a:pathLst>
            </a:custGeom>
            <a:solidFill>
              <a:schemeClr val="lt2"/>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604" name="Google Shape;2604;p29">
              <a:extLst>
                <a:ext uri="{FF2B5EF4-FFF2-40B4-BE49-F238E27FC236}">
                  <a16:creationId xmlns:a16="http://schemas.microsoft.com/office/drawing/2014/main" id="{A84C0390-5A31-E0BE-9C80-59066C771483}"/>
                </a:ext>
              </a:extLst>
            </p:cNvPr>
            <p:cNvSpPr/>
            <p:nvPr/>
          </p:nvSpPr>
          <p:spPr>
            <a:xfrm>
              <a:off x="5594809" y="4536636"/>
              <a:ext cx="631633" cy="368890"/>
            </a:xfrm>
            <a:custGeom>
              <a:avLst/>
              <a:gdLst/>
              <a:ahLst/>
              <a:cxnLst/>
              <a:rect l="l" t="t" r="r" b="b"/>
              <a:pathLst>
                <a:path w="14537" h="8490" extrusionOk="0">
                  <a:moveTo>
                    <a:pt x="12002" y="0"/>
                  </a:moveTo>
                  <a:cubicBezTo>
                    <a:pt x="11711" y="0"/>
                    <a:pt x="11416" y="19"/>
                    <a:pt x="11128" y="57"/>
                  </a:cubicBezTo>
                  <a:cubicBezTo>
                    <a:pt x="11121" y="63"/>
                    <a:pt x="11115" y="67"/>
                    <a:pt x="11109" y="67"/>
                  </a:cubicBezTo>
                  <a:cubicBezTo>
                    <a:pt x="11091" y="67"/>
                    <a:pt x="11078" y="43"/>
                    <a:pt x="11078" y="7"/>
                  </a:cubicBezTo>
                  <a:lnTo>
                    <a:pt x="10376" y="82"/>
                  </a:lnTo>
                  <a:cubicBezTo>
                    <a:pt x="10376" y="257"/>
                    <a:pt x="10376" y="433"/>
                    <a:pt x="10326" y="608"/>
                  </a:cubicBezTo>
                  <a:cubicBezTo>
                    <a:pt x="10251" y="1009"/>
                    <a:pt x="10000" y="1360"/>
                    <a:pt x="9675" y="1636"/>
                  </a:cubicBezTo>
                  <a:cubicBezTo>
                    <a:pt x="10126" y="1786"/>
                    <a:pt x="10527" y="1987"/>
                    <a:pt x="10928" y="2212"/>
                  </a:cubicBezTo>
                  <a:cubicBezTo>
                    <a:pt x="11354" y="2438"/>
                    <a:pt x="11780" y="2713"/>
                    <a:pt x="12106" y="3089"/>
                  </a:cubicBezTo>
                  <a:cubicBezTo>
                    <a:pt x="12146" y="3130"/>
                    <a:pt x="12105" y="3203"/>
                    <a:pt x="12061" y="3203"/>
                  </a:cubicBezTo>
                  <a:cubicBezTo>
                    <a:pt x="12051" y="3203"/>
                    <a:pt x="12040" y="3199"/>
                    <a:pt x="12030" y="3190"/>
                  </a:cubicBezTo>
                  <a:cubicBezTo>
                    <a:pt x="11604" y="2964"/>
                    <a:pt x="11203" y="2713"/>
                    <a:pt x="10802" y="2488"/>
                  </a:cubicBezTo>
                  <a:cubicBezTo>
                    <a:pt x="10376" y="2287"/>
                    <a:pt x="9950" y="2087"/>
                    <a:pt x="9499" y="1936"/>
                  </a:cubicBezTo>
                  <a:cubicBezTo>
                    <a:pt x="9449" y="1911"/>
                    <a:pt x="9424" y="1886"/>
                    <a:pt x="9399" y="1861"/>
                  </a:cubicBezTo>
                  <a:cubicBezTo>
                    <a:pt x="9274" y="1961"/>
                    <a:pt x="9123" y="2037"/>
                    <a:pt x="8973" y="2137"/>
                  </a:cubicBezTo>
                  <a:cubicBezTo>
                    <a:pt x="7978" y="2692"/>
                    <a:pt x="6727" y="3098"/>
                    <a:pt x="5515" y="3098"/>
                  </a:cubicBezTo>
                  <a:cubicBezTo>
                    <a:pt x="5414" y="3098"/>
                    <a:pt x="5314" y="3095"/>
                    <a:pt x="5213" y="3089"/>
                  </a:cubicBezTo>
                  <a:lnTo>
                    <a:pt x="5213" y="3089"/>
                  </a:lnTo>
                  <a:cubicBezTo>
                    <a:pt x="5238" y="3139"/>
                    <a:pt x="5263" y="3165"/>
                    <a:pt x="5263" y="3215"/>
                  </a:cubicBezTo>
                  <a:cubicBezTo>
                    <a:pt x="5289" y="3415"/>
                    <a:pt x="5289" y="3616"/>
                    <a:pt x="5289" y="3816"/>
                  </a:cubicBezTo>
                  <a:cubicBezTo>
                    <a:pt x="5965" y="4017"/>
                    <a:pt x="6642" y="4267"/>
                    <a:pt x="7243" y="4643"/>
                  </a:cubicBezTo>
                  <a:cubicBezTo>
                    <a:pt x="7569" y="4844"/>
                    <a:pt x="7895" y="5094"/>
                    <a:pt x="8096" y="5395"/>
                  </a:cubicBezTo>
                  <a:cubicBezTo>
                    <a:pt x="8371" y="5545"/>
                    <a:pt x="8421" y="5821"/>
                    <a:pt x="8346" y="6047"/>
                  </a:cubicBezTo>
                  <a:cubicBezTo>
                    <a:pt x="8446" y="7124"/>
                    <a:pt x="6943" y="7551"/>
                    <a:pt x="6116" y="7701"/>
                  </a:cubicBezTo>
                  <a:cubicBezTo>
                    <a:pt x="5477" y="7804"/>
                    <a:pt x="4832" y="7862"/>
                    <a:pt x="4189" y="7862"/>
                  </a:cubicBezTo>
                  <a:cubicBezTo>
                    <a:pt x="3115" y="7862"/>
                    <a:pt x="2047" y="7701"/>
                    <a:pt x="1028" y="7325"/>
                  </a:cubicBezTo>
                  <a:cubicBezTo>
                    <a:pt x="677" y="7175"/>
                    <a:pt x="326" y="7024"/>
                    <a:pt x="0" y="6849"/>
                  </a:cubicBezTo>
                  <a:lnTo>
                    <a:pt x="0" y="6849"/>
                  </a:lnTo>
                  <a:cubicBezTo>
                    <a:pt x="1103" y="7676"/>
                    <a:pt x="2381" y="8252"/>
                    <a:pt x="3785" y="8428"/>
                  </a:cubicBezTo>
                  <a:cubicBezTo>
                    <a:pt x="4121" y="8470"/>
                    <a:pt x="4459" y="8490"/>
                    <a:pt x="4797" y="8490"/>
                  </a:cubicBezTo>
                  <a:cubicBezTo>
                    <a:pt x="6067" y="8490"/>
                    <a:pt x="7334" y="8206"/>
                    <a:pt x="8522" y="7751"/>
                  </a:cubicBezTo>
                  <a:cubicBezTo>
                    <a:pt x="8697" y="7676"/>
                    <a:pt x="8898" y="7601"/>
                    <a:pt x="9073" y="7500"/>
                  </a:cubicBezTo>
                  <a:cubicBezTo>
                    <a:pt x="8948" y="7225"/>
                    <a:pt x="8973" y="6899"/>
                    <a:pt x="8923" y="6623"/>
                  </a:cubicBezTo>
                  <a:cubicBezTo>
                    <a:pt x="8847" y="6297"/>
                    <a:pt x="8772" y="5972"/>
                    <a:pt x="8672" y="5646"/>
                  </a:cubicBezTo>
                  <a:cubicBezTo>
                    <a:pt x="8497" y="4994"/>
                    <a:pt x="8246" y="4368"/>
                    <a:pt x="7970" y="3741"/>
                  </a:cubicBezTo>
                  <a:cubicBezTo>
                    <a:pt x="7935" y="3688"/>
                    <a:pt x="7987" y="3635"/>
                    <a:pt x="8038" y="3635"/>
                  </a:cubicBezTo>
                  <a:cubicBezTo>
                    <a:pt x="8060" y="3635"/>
                    <a:pt x="8081" y="3644"/>
                    <a:pt x="8096" y="3666"/>
                  </a:cubicBezTo>
                  <a:cubicBezTo>
                    <a:pt x="8497" y="4242"/>
                    <a:pt x="8797" y="4869"/>
                    <a:pt x="9023" y="5520"/>
                  </a:cubicBezTo>
                  <a:cubicBezTo>
                    <a:pt x="9123" y="5846"/>
                    <a:pt x="9223" y="6172"/>
                    <a:pt x="9274" y="6523"/>
                  </a:cubicBezTo>
                  <a:cubicBezTo>
                    <a:pt x="9324" y="6774"/>
                    <a:pt x="9399" y="7099"/>
                    <a:pt x="9374" y="7375"/>
                  </a:cubicBezTo>
                  <a:cubicBezTo>
                    <a:pt x="10602" y="6799"/>
                    <a:pt x="11780" y="6022"/>
                    <a:pt x="12682" y="5019"/>
                  </a:cubicBezTo>
                  <a:cubicBezTo>
                    <a:pt x="13760" y="3791"/>
                    <a:pt x="14386" y="2237"/>
                    <a:pt x="14537" y="658"/>
                  </a:cubicBezTo>
                  <a:lnTo>
                    <a:pt x="14512" y="658"/>
                  </a:lnTo>
                  <a:cubicBezTo>
                    <a:pt x="14236" y="533"/>
                    <a:pt x="13985" y="383"/>
                    <a:pt x="13710" y="282"/>
                  </a:cubicBezTo>
                  <a:cubicBezTo>
                    <a:pt x="13434" y="182"/>
                    <a:pt x="13158" y="107"/>
                    <a:pt x="12858" y="57"/>
                  </a:cubicBezTo>
                  <a:cubicBezTo>
                    <a:pt x="12582" y="19"/>
                    <a:pt x="12294" y="0"/>
                    <a:pt x="12002" y="0"/>
                  </a:cubicBezTo>
                  <a:close/>
                </a:path>
              </a:pathLst>
            </a:custGeom>
            <a:solidFill>
              <a:schemeClr val="lt2"/>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605" name="Google Shape;2605;p29">
              <a:extLst>
                <a:ext uri="{FF2B5EF4-FFF2-40B4-BE49-F238E27FC236}">
                  <a16:creationId xmlns:a16="http://schemas.microsoft.com/office/drawing/2014/main" id="{7F9364E8-9362-23C9-5132-1036E6FB10D8}"/>
                </a:ext>
              </a:extLst>
            </p:cNvPr>
            <p:cNvSpPr/>
            <p:nvPr/>
          </p:nvSpPr>
          <p:spPr>
            <a:xfrm>
              <a:off x="5663415" y="4605502"/>
              <a:ext cx="147035" cy="92592"/>
            </a:xfrm>
            <a:custGeom>
              <a:avLst/>
              <a:gdLst/>
              <a:ahLst/>
              <a:cxnLst/>
              <a:rect l="l" t="t" r="r" b="b"/>
              <a:pathLst>
                <a:path w="3384" h="2131" extrusionOk="0">
                  <a:moveTo>
                    <a:pt x="852" y="1"/>
                  </a:moveTo>
                  <a:cubicBezTo>
                    <a:pt x="827" y="26"/>
                    <a:pt x="802" y="51"/>
                    <a:pt x="752" y="76"/>
                  </a:cubicBezTo>
                  <a:cubicBezTo>
                    <a:pt x="577" y="201"/>
                    <a:pt x="326" y="226"/>
                    <a:pt x="126" y="251"/>
                  </a:cubicBezTo>
                  <a:lnTo>
                    <a:pt x="0" y="251"/>
                  </a:lnTo>
                  <a:cubicBezTo>
                    <a:pt x="25" y="301"/>
                    <a:pt x="50" y="351"/>
                    <a:pt x="101" y="402"/>
                  </a:cubicBezTo>
                  <a:cubicBezTo>
                    <a:pt x="978" y="1329"/>
                    <a:pt x="2156" y="1780"/>
                    <a:pt x="3359" y="2131"/>
                  </a:cubicBezTo>
                  <a:cubicBezTo>
                    <a:pt x="3359" y="1955"/>
                    <a:pt x="3334" y="1780"/>
                    <a:pt x="3334" y="1630"/>
                  </a:cubicBezTo>
                  <a:cubicBezTo>
                    <a:pt x="3309" y="1554"/>
                    <a:pt x="3334" y="1529"/>
                    <a:pt x="3384" y="1479"/>
                  </a:cubicBezTo>
                  <a:cubicBezTo>
                    <a:pt x="3008" y="1454"/>
                    <a:pt x="2657" y="1354"/>
                    <a:pt x="2331" y="1229"/>
                  </a:cubicBezTo>
                  <a:cubicBezTo>
                    <a:pt x="1730" y="978"/>
                    <a:pt x="1178" y="552"/>
                    <a:pt x="852" y="1"/>
                  </a:cubicBezTo>
                  <a:close/>
                </a:path>
              </a:pathLst>
            </a:custGeom>
            <a:solidFill>
              <a:schemeClr val="lt2"/>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606" name="Google Shape;2606;p29">
              <a:extLst>
                <a:ext uri="{FF2B5EF4-FFF2-40B4-BE49-F238E27FC236}">
                  <a16:creationId xmlns:a16="http://schemas.microsoft.com/office/drawing/2014/main" id="{1AD63B5E-4EA9-B7AE-E644-0D439E42822D}"/>
                </a:ext>
              </a:extLst>
            </p:cNvPr>
            <p:cNvSpPr/>
            <p:nvPr/>
          </p:nvSpPr>
          <p:spPr>
            <a:xfrm>
              <a:off x="5642733" y="4304965"/>
              <a:ext cx="90419" cy="132870"/>
            </a:xfrm>
            <a:custGeom>
              <a:avLst/>
              <a:gdLst/>
              <a:ahLst/>
              <a:cxnLst/>
              <a:rect l="l" t="t" r="r" b="b"/>
              <a:pathLst>
                <a:path w="2081" h="3058" extrusionOk="0">
                  <a:moveTo>
                    <a:pt x="1053" y="0"/>
                  </a:moveTo>
                  <a:cubicBezTo>
                    <a:pt x="702" y="702"/>
                    <a:pt x="301" y="1404"/>
                    <a:pt x="0" y="2131"/>
                  </a:cubicBezTo>
                  <a:cubicBezTo>
                    <a:pt x="351" y="2507"/>
                    <a:pt x="752" y="2807"/>
                    <a:pt x="1178" y="3058"/>
                  </a:cubicBezTo>
                  <a:cubicBezTo>
                    <a:pt x="1379" y="2306"/>
                    <a:pt x="1679" y="1579"/>
                    <a:pt x="2080" y="928"/>
                  </a:cubicBezTo>
                  <a:cubicBezTo>
                    <a:pt x="1629" y="752"/>
                    <a:pt x="1278" y="401"/>
                    <a:pt x="1053" y="0"/>
                  </a:cubicBezTo>
                  <a:close/>
                </a:path>
              </a:pathLst>
            </a:custGeom>
            <a:solidFill>
              <a:schemeClr val="lt2"/>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607" name="Google Shape;2607;p29">
              <a:extLst>
                <a:ext uri="{FF2B5EF4-FFF2-40B4-BE49-F238E27FC236}">
                  <a16:creationId xmlns:a16="http://schemas.microsoft.com/office/drawing/2014/main" id="{3054063B-8AE8-DFBA-A657-B3DEA153E7CC}"/>
                </a:ext>
              </a:extLst>
            </p:cNvPr>
            <p:cNvSpPr/>
            <p:nvPr/>
          </p:nvSpPr>
          <p:spPr>
            <a:xfrm>
              <a:off x="5778816" y="4410460"/>
              <a:ext cx="251619" cy="242017"/>
            </a:xfrm>
            <a:custGeom>
              <a:avLst/>
              <a:gdLst/>
              <a:ahLst/>
              <a:cxnLst/>
              <a:rect l="l" t="t" r="r" b="b"/>
              <a:pathLst>
                <a:path w="5791" h="5570" extrusionOk="0">
                  <a:moveTo>
                    <a:pt x="2849" y="1"/>
                  </a:moveTo>
                  <a:cubicBezTo>
                    <a:pt x="2587" y="1"/>
                    <a:pt x="2320" y="63"/>
                    <a:pt x="2056" y="204"/>
                  </a:cubicBezTo>
                  <a:cubicBezTo>
                    <a:pt x="1480" y="505"/>
                    <a:pt x="1104" y="1332"/>
                    <a:pt x="1530" y="1908"/>
                  </a:cubicBezTo>
                  <a:cubicBezTo>
                    <a:pt x="1681" y="2127"/>
                    <a:pt x="1979" y="2278"/>
                    <a:pt x="2265" y="2278"/>
                  </a:cubicBezTo>
                  <a:cubicBezTo>
                    <a:pt x="2405" y="2278"/>
                    <a:pt x="2542" y="2241"/>
                    <a:pt x="2658" y="2159"/>
                  </a:cubicBezTo>
                  <a:cubicBezTo>
                    <a:pt x="2958" y="1933"/>
                    <a:pt x="3034" y="1532"/>
                    <a:pt x="2858" y="1231"/>
                  </a:cubicBezTo>
                  <a:cubicBezTo>
                    <a:pt x="2807" y="1129"/>
                    <a:pt x="2895" y="1038"/>
                    <a:pt x="2980" y="1038"/>
                  </a:cubicBezTo>
                  <a:cubicBezTo>
                    <a:pt x="3020" y="1038"/>
                    <a:pt x="3060" y="1058"/>
                    <a:pt x="3084" y="1106"/>
                  </a:cubicBezTo>
                  <a:cubicBezTo>
                    <a:pt x="3435" y="1582"/>
                    <a:pt x="3234" y="2284"/>
                    <a:pt x="2708" y="2560"/>
                  </a:cubicBezTo>
                  <a:cubicBezTo>
                    <a:pt x="2683" y="2585"/>
                    <a:pt x="2633" y="2585"/>
                    <a:pt x="2582" y="2610"/>
                  </a:cubicBezTo>
                  <a:cubicBezTo>
                    <a:pt x="2633" y="2685"/>
                    <a:pt x="2683" y="2785"/>
                    <a:pt x="2708" y="2886"/>
                  </a:cubicBezTo>
                  <a:cubicBezTo>
                    <a:pt x="2758" y="2986"/>
                    <a:pt x="2783" y="3111"/>
                    <a:pt x="2808" y="3236"/>
                  </a:cubicBezTo>
                  <a:cubicBezTo>
                    <a:pt x="2808" y="3362"/>
                    <a:pt x="2808" y="3487"/>
                    <a:pt x="2808" y="3612"/>
                  </a:cubicBezTo>
                  <a:cubicBezTo>
                    <a:pt x="2808" y="3738"/>
                    <a:pt x="2758" y="3838"/>
                    <a:pt x="2708" y="3963"/>
                  </a:cubicBezTo>
                  <a:cubicBezTo>
                    <a:pt x="2698" y="3993"/>
                    <a:pt x="2672" y="4007"/>
                    <a:pt x="2647" y="4007"/>
                  </a:cubicBezTo>
                  <a:cubicBezTo>
                    <a:pt x="2607" y="4007"/>
                    <a:pt x="2567" y="3974"/>
                    <a:pt x="2582" y="3913"/>
                  </a:cubicBezTo>
                  <a:cubicBezTo>
                    <a:pt x="2607" y="3813"/>
                    <a:pt x="2607" y="3713"/>
                    <a:pt x="2607" y="3587"/>
                  </a:cubicBezTo>
                  <a:cubicBezTo>
                    <a:pt x="2607" y="3487"/>
                    <a:pt x="2582" y="3387"/>
                    <a:pt x="2582" y="3261"/>
                  </a:cubicBezTo>
                  <a:cubicBezTo>
                    <a:pt x="2557" y="3161"/>
                    <a:pt x="2532" y="3061"/>
                    <a:pt x="2482" y="2936"/>
                  </a:cubicBezTo>
                  <a:cubicBezTo>
                    <a:pt x="2457" y="2835"/>
                    <a:pt x="2407" y="2760"/>
                    <a:pt x="2357" y="2660"/>
                  </a:cubicBezTo>
                  <a:cubicBezTo>
                    <a:pt x="2312" y="2664"/>
                    <a:pt x="2267" y="2666"/>
                    <a:pt x="2221" y="2666"/>
                  </a:cubicBezTo>
                  <a:cubicBezTo>
                    <a:pt x="1985" y="2666"/>
                    <a:pt x="1744" y="2611"/>
                    <a:pt x="1555" y="2485"/>
                  </a:cubicBezTo>
                  <a:lnTo>
                    <a:pt x="1129" y="3036"/>
                  </a:lnTo>
                  <a:cubicBezTo>
                    <a:pt x="1154" y="3036"/>
                    <a:pt x="1204" y="3061"/>
                    <a:pt x="1204" y="3111"/>
                  </a:cubicBezTo>
                  <a:cubicBezTo>
                    <a:pt x="1204" y="3437"/>
                    <a:pt x="1104" y="3788"/>
                    <a:pt x="978" y="4089"/>
                  </a:cubicBezTo>
                  <a:cubicBezTo>
                    <a:pt x="853" y="4389"/>
                    <a:pt x="678" y="4665"/>
                    <a:pt x="477" y="4916"/>
                  </a:cubicBezTo>
                  <a:cubicBezTo>
                    <a:pt x="377" y="5041"/>
                    <a:pt x="252" y="5166"/>
                    <a:pt x="126" y="5267"/>
                  </a:cubicBezTo>
                  <a:cubicBezTo>
                    <a:pt x="101" y="5317"/>
                    <a:pt x="51" y="5342"/>
                    <a:pt x="1" y="5392"/>
                  </a:cubicBezTo>
                  <a:cubicBezTo>
                    <a:pt x="385" y="5516"/>
                    <a:pt x="805" y="5569"/>
                    <a:pt x="1226" y="5569"/>
                  </a:cubicBezTo>
                  <a:cubicBezTo>
                    <a:pt x="1739" y="5569"/>
                    <a:pt x="2254" y="5491"/>
                    <a:pt x="2708" y="5367"/>
                  </a:cubicBezTo>
                  <a:cubicBezTo>
                    <a:pt x="3510" y="5166"/>
                    <a:pt x="4688" y="4765"/>
                    <a:pt x="5314" y="4089"/>
                  </a:cubicBezTo>
                  <a:cubicBezTo>
                    <a:pt x="5289" y="4063"/>
                    <a:pt x="5239" y="4013"/>
                    <a:pt x="5239" y="3988"/>
                  </a:cubicBezTo>
                  <a:cubicBezTo>
                    <a:pt x="5139" y="3738"/>
                    <a:pt x="4988" y="3512"/>
                    <a:pt x="4813" y="3312"/>
                  </a:cubicBezTo>
                  <a:cubicBezTo>
                    <a:pt x="4638" y="3111"/>
                    <a:pt x="4412" y="2936"/>
                    <a:pt x="4186" y="2810"/>
                  </a:cubicBezTo>
                  <a:cubicBezTo>
                    <a:pt x="4118" y="2765"/>
                    <a:pt x="4153" y="2657"/>
                    <a:pt x="4217" y="2657"/>
                  </a:cubicBezTo>
                  <a:cubicBezTo>
                    <a:pt x="4223" y="2657"/>
                    <a:pt x="4230" y="2658"/>
                    <a:pt x="4237" y="2660"/>
                  </a:cubicBezTo>
                  <a:cubicBezTo>
                    <a:pt x="4813" y="2835"/>
                    <a:pt x="5264" y="3287"/>
                    <a:pt x="5490" y="3838"/>
                  </a:cubicBezTo>
                  <a:cubicBezTo>
                    <a:pt x="5715" y="3487"/>
                    <a:pt x="5790" y="3086"/>
                    <a:pt x="5640" y="2610"/>
                  </a:cubicBezTo>
                  <a:cubicBezTo>
                    <a:pt x="5307" y="1487"/>
                    <a:pt x="4128" y="1"/>
                    <a:pt x="2849" y="1"/>
                  </a:cubicBezTo>
                  <a:close/>
                </a:path>
              </a:pathLst>
            </a:custGeom>
            <a:solidFill>
              <a:schemeClr val="lt2"/>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608" name="Google Shape;2608;p29">
              <a:extLst>
                <a:ext uri="{FF2B5EF4-FFF2-40B4-BE49-F238E27FC236}">
                  <a16:creationId xmlns:a16="http://schemas.microsoft.com/office/drawing/2014/main" id="{F0010345-A953-9DCC-C256-CB3A746750FB}"/>
                </a:ext>
              </a:extLst>
            </p:cNvPr>
            <p:cNvSpPr/>
            <p:nvPr/>
          </p:nvSpPr>
          <p:spPr>
            <a:xfrm>
              <a:off x="5675363" y="3934606"/>
              <a:ext cx="197176" cy="315968"/>
            </a:xfrm>
            <a:custGeom>
              <a:avLst/>
              <a:gdLst/>
              <a:ahLst/>
              <a:cxnLst/>
              <a:rect l="l" t="t" r="r" b="b"/>
              <a:pathLst>
                <a:path w="4538" h="7272" extrusionOk="0">
                  <a:moveTo>
                    <a:pt x="932" y="1"/>
                  </a:moveTo>
                  <a:cubicBezTo>
                    <a:pt x="601" y="1"/>
                    <a:pt x="289" y="137"/>
                    <a:pt x="176" y="504"/>
                  </a:cubicBezTo>
                  <a:cubicBezTo>
                    <a:pt x="1" y="1030"/>
                    <a:pt x="402" y="1582"/>
                    <a:pt x="778" y="1908"/>
                  </a:cubicBezTo>
                  <a:cubicBezTo>
                    <a:pt x="1204" y="2259"/>
                    <a:pt x="1680" y="2534"/>
                    <a:pt x="2031" y="2935"/>
                  </a:cubicBezTo>
                  <a:cubicBezTo>
                    <a:pt x="2357" y="3286"/>
                    <a:pt x="2607" y="3687"/>
                    <a:pt x="2783" y="4138"/>
                  </a:cubicBezTo>
                  <a:cubicBezTo>
                    <a:pt x="3209" y="5141"/>
                    <a:pt x="3008" y="6244"/>
                    <a:pt x="3334" y="7271"/>
                  </a:cubicBezTo>
                  <a:cubicBezTo>
                    <a:pt x="3685" y="7020"/>
                    <a:pt x="4086" y="6795"/>
                    <a:pt x="4487" y="6645"/>
                  </a:cubicBezTo>
                  <a:cubicBezTo>
                    <a:pt x="4487" y="6619"/>
                    <a:pt x="4487" y="6619"/>
                    <a:pt x="4487" y="6594"/>
                  </a:cubicBezTo>
                  <a:cubicBezTo>
                    <a:pt x="4537" y="5291"/>
                    <a:pt x="4337" y="3988"/>
                    <a:pt x="3760" y="2810"/>
                  </a:cubicBezTo>
                  <a:cubicBezTo>
                    <a:pt x="3309" y="1858"/>
                    <a:pt x="2607" y="730"/>
                    <a:pt x="1655" y="203"/>
                  </a:cubicBezTo>
                  <a:cubicBezTo>
                    <a:pt x="1458" y="83"/>
                    <a:pt x="1189" y="1"/>
                    <a:pt x="932" y="1"/>
                  </a:cubicBezTo>
                  <a:close/>
                </a:path>
              </a:pathLst>
            </a:custGeom>
            <a:solidFill>
              <a:schemeClr val="dk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609" name="Google Shape;2609;p29">
              <a:extLst>
                <a:ext uri="{FF2B5EF4-FFF2-40B4-BE49-F238E27FC236}">
                  <a16:creationId xmlns:a16="http://schemas.microsoft.com/office/drawing/2014/main" id="{81CDFF68-B541-4E15-F8EA-E8B103F079E5}"/>
                </a:ext>
              </a:extLst>
            </p:cNvPr>
            <p:cNvSpPr/>
            <p:nvPr/>
          </p:nvSpPr>
          <p:spPr>
            <a:xfrm>
              <a:off x="5698261" y="4374658"/>
              <a:ext cx="148121" cy="261395"/>
            </a:xfrm>
            <a:custGeom>
              <a:avLst/>
              <a:gdLst/>
              <a:ahLst/>
              <a:cxnLst/>
              <a:rect l="l" t="t" r="r" b="b"/>
              <a:pathLst>
                <a:path w="3409" h="6016" extrusionOk="0">
                  <a:moveTo>
                    <a:pt x="903" y="0"/>
                  </a:moveTo>
                  <a:cubicBezTo>
                    <a:pt x="852" y="126"/>
                    <a:pt x="777" y="251"/>
                    <a:pt x="727" y="376"/>
                  </a:cubicBezTo>
                  <a:cubicBezTo>
                    <a:pt x="376" y="1153"/>
                    <a:pt x="176" y="1955"/>
                    <a:pt x="75" y="2782"/>
                  </a:cubicBezTo>
                  <a:cubicBezTo>
                    <a:pt x="0" y="3559"/>
                    <a:pt x="0" y="4436"/>
                    <a:pt x="426" y="5113"/>
                  </a:cubicBezTo>
                  <a:cubicBezTo>
                    <a:pt x="677" y="5539"/>
                    <a:pt x="1003" y="5815"/>
                    <a:pt x="1404" y="6015"/>
                  </a:cubicBezTo>
                  <a:cubicBezTo>
                    <a:pt x="1451" y="5968"/>
                    <a:pt x="1499" y="5950"/>
                    <a:pt x="1547" y="5950"/>
                  </a:cubicBezTo>
                  <a:cubicBezTo>
                    <a:pt x="1574" y="5950"/>
                    <a:pt x="1602" y="5956"/>
                    <a:pt x="1629" y="5965"/>
                  </a:cubicBezTo>
                  <a:cubicBezTo>
                    <a:pt x="1679" y="5940"/>
                    <a:pt x="1755" y="5865"/>
                    <a:pt x="1780" y="5840"/>
                  </a:cubicBezTo>
                  <a:cubicBezTo>
                    <a:pt x="1855" y="5765"/>
                    <a:pt x="1930" y="5689"/>
                    <a:pt x="2005" y="5614"/>
                  </a:cubicBezTo>
                  <a:cubicBezTo>
                    <a:pt x="2156" y="5464"/>
                    <a:pt x="2281" y="5288"/>
                    <a:pt x="2381" y="5113"/>
                  </a:cubicBezTo>
                  <a:cubicBezTo>
                    <a:pt x="2507" y="4938"/>
                    <a:pt x="2607" y="4737"/>
                    <a:pt x="2707" y="4537"/>
                  </a:cubicBezTo>
                  <a:cubicBezTo>
                    <a:pt x="2782" y="4336"/>
                    <a:pt x="2832" y="4111"/>
                    <a:pt x="2908" y="3910"/>
                  </a:cubicBezTo>
                  <a:cubicBezTo>
                    <a:pt x="2933" y="3885"/>
                    <a:pt x="2958" y="3860"/>
                    <a:pt x="2983" y="3860"/>
                  </a:cubicBezTo>
                  <a:lnTo>
                    <a:pt x="3409" y="3309"/>
                  </a:lnTo>
                  <a:cubicBezTo>
                    <a:pt x="3208" y="3158"/>
                    <a:pt x="3033" y="2983"/>
                    <a:pt x="2933" y="2782"/>
                  </a:cubicBezTo>
                  <a:cubicBezTo>
                    <a:pt x="2908" y="2757"/>
                    <a:pt x="2908" y="2732"/>
                    <a:pt x="2908" y="2732"/>
                  </a:cubicBezTo>
                  <a:cubicBezTo>
                    <a:pt x="2706" y="2827"/>
                    <a:pt x="2483" y="2877"/>
                    <a:pt x="2258" y="2877"/>
                  </a:cubicBezTo>
                  <a:cubicBezTo>
                    <a:pt x="2007" y="2877"/>
                    <a:pt x="1754" y="2814"/>
                    <a:pt x="1529" y="2682"/>
                  </a:cubicBezTo>
                  <a:cubicBezTo>
                    <a:pt x="1484" y="2660"/>
                    <a:pt x="1499" y="2578"/>
                    <a:pt x="1539" y="2578"/>
                  </a:cubicBezTo>
                  <a:cubicBezTo>
                    <a:pt x="1543" y="2578"/>
                    <a:pt x="1549" y="2579"/>
                    <a:pt x="1554" y="2582"/>
                  </a:cubicBezTo>
                  <a:cubicBezTo>
                    <a:pt x="1731" y="2644"/>
                    <a:pt x="1918" y="2676"/>
                    <a:pt x="2101" y="2676"/>
                  </a:cubicBezTo>
                  <a:cubicBezTo>
                    <a:pt x="2359" y="2676"/>
                    <a:pt x="2613" y="2613"/>
                    <a:pt x="2832" y="2481"/>
                  </a:cubicBezTo>
                  <a:cubicBezTo>
                    <a:pt x="2732" y="2055"/>
                    <a:pt x="2832" y="1604"/>
                    <a:pt x="3058" y="1228"/>
                  </a:cubicBezTo>
                  <a:lnTo>
                    <a:pt x="2532" y="903"/>
                  </a:lnTo>
                  <a:cubicBezTo>
                    <a:pt x="2181" y="903"/>
                    <a:pt x="1830" y="727"/>
                    <a:pt x="1529" y="552"/>
                  </a:cubicBezTo>
                  <a:cubicBezTo>
                    <a:pt x="1354" y="451"/>
                    <a:pt x="1228" y="326"/>
                    <a:pt x="1078" y="201"/>
                  </a:cubicBezTo>
                  <a:cubicBezTo>
                    <a:pt x="1028" y="126"/>
                    <a:pt x="978" y="75"/>
                    <a:pt x="928" y="0"/>
                  </a:cubicBezTo>
                  <a:close/>
                </a:path>
              </a:pathLst>
            </a:custGeom>
            <a:solidFill>
              <a:schemeClr val="lt2"/>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610" name="Google Shape;2610;p29">
              <a:extLst>
                <a:ext uri="{FF2B5EF4-FFF2-40B4-BE49-F238E27FC236}">
                  <a16:creationId xmlns:a16="http://schemas.microsoft.com/office/drawing/2014/main" id="{3E935E4C-A318-813C-7701-8C6EF054A355}"/>
                </a:ext>
              </a:extLst>
            </p:cNvPr>
            <p:cNvSpPr/>
            <p:nvPr/>
          </p:nvSpPr>
          <p:spPr>
            <a:xfrm>
              <a:off x="5604585" y="4669764"/>
              <a:ext cx="83902" cy="86074"/>
            </a:xfrm>
            <a:custGeom>
              <a:avLst/>
              <a:gdLst/>
              <a:ahLst/>
              <a:cxnLst/>
              <a:rect l="l" t="t" r="r" b="b"/>
              <a:pathLst>
                <a:path w="1931" h="1981" extrusionOk="0">
                  <a:moveTo>
                    <a:pt x="953" y="0"/>
                  </a:moveTo>
                  <a:cubicBezTo>
                    <a:pt x="377" y="0"/>
                    <a:pt x="1" y="476"/>
                    <a:pt x="1" y="1003"/>
                  </a:cubicBezTo>
                  <a:cubicBezTo>
                    <a:pt x="1" y="1504"/>
                    <a:pt x="402" y="1980"/>
                    <a:pt x="953" y="1980"/>
                  </a:cubicBezTo>
                  <a:cubicBezTo>
                    <a:pt x="1455" y="1980"/>
                    <a:pt x="1881" y="1629"/>
                    <a:pt x="1906" y="1053"/>
                  </a:cubicBezTo>
                  <a:cubicBezTo>
                    <a:pt x="1931" y="451"/>
                    <a:pt x="1505" y="0"/>
                    <a:pt x="953" y="0"/>
                  </a:cubicBezTo>
                  <a:close/>
                </a:path>
              </a:pathLst>
            </a:custGeom>
            <a:solidFill>
              <a:schemeClr val="dk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611" name="Google Shape;2611;p29">
              <a:extLst>
                <a:ext uri="{FF2B5EF4-FFF2-40B4-BE49-F238E27FC236}">
                  <a16:creationId xmlns:a16="http://schemas.microsoft.com/office/drawing/2014/main" id="{117D6C64-EB32-2F70-1626-337CACB92CF5}"/>
                </a:ext>
              </a:extLst>
            </p:cNvPr>
            <p:cNvSpPr/>
            <p:nvPr/>
          </p:nvSpPr>
          <p:spPr>
            <a:xfrm>
              <a:off x="5938927" y="4669764"/>
              <a:ext cx="83858" cy="86074"/>
            </a:xfrm>
            <a:custGeom>
              <a:avLst/>
              <a:gdLst/>
              <a:ahLst/>
              <a:cxnLst/>
              <a:rect l="l" t="t" r="r" b="b"/>
              <a:pathLst>
                <a:path w="1930" h="1981" extrusionOk="0">
                  <a:moveTo>
                    <a:pt x="978" y="0"/>
                  </a:moveTo>
                  <a:cubicBezTo>
                    <a:pt x="426" y="0"/>
                    <a:pt x="0" y="451"/>
                    <a:pt x="25" y="1053"/>
                  </a:cubicBezTo>
                  <a:cubicBezTo>
                    <a:pt x="50" y="1629"/>
                    <a:pt x="476" y="1980"/>
                    <a:pt x="978" y="1980"/>
                  </a:cubicBezTo>
                  <a:cubicBezTo>
                    <a:pt x="1529" y="1980"/>
                    <a:pt x="1930" y="1504"/>
                    <a:pt x="1930" y="1003"/>
                  </a:cubicBezTo>
                  <a:cubicBezTo>
                    <a:pt x="1930" y="476"/>
                    <a:pt x="1554" y="0"/>
                    <a:pt x="978" y="0"/>
                  </a:cubicBezTo>
                  <a:close/>
                </a:path>
              </a:pathLst>
            </a:custGeom>
            <a:solidFill>
              <a:schemeClr val="dk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612" name="Google Shape;2612;p29">
              <a:extLst>
                <a:ext uri="{FF2B5EF4-FFF2-40B4-BE49-F238E27FC236}">
                  <a16:creationId xmlns:a16="http://schemas.microsoft.com/office/drawing/2014/main" id="{B99DBFCF-A3F5-4270-1EF3-0C8FAF4D1A82}"/>
                </a:ext>
              </a:extLst>
            </p:cNvPr>
            <p:cNvSpPr/>
            <p:nvPr/>
          </p:nvSpPr>
          <p:spPr>
            <a:xfrm>
              <a:off x="5565393" y="4780732"/>
              <a:ext cx="98067" cy="34977"/>
            </a:xfrm>
            <a:custGeom>
              <a:avLst/>
              <a:gdLst/>
              <a:ahLst/>
              <a:cxnLst/>
              <a:rect l="l" t="t" r="r" b="b"/>
              <a:pathLst>
                <a:path w="2257" h="805" extrusionOk="0">
                  <a:moveTo>
                    <a:pt x="1148" y="1"/>
                  </a:moveTo>
                  <a:cubicBezTo>
                    <a:pt x="1117" y="1"/>
                    <a:pt x="1085" y="1"/>
                    <a:pt x="1053" y="3"/>
                  </a:cubicBezTo>
                  <a:cubicBezTo>
                    <a:pt x="452" y="53"/>
                    <a:pt x="1" y="228"/>
                    <a:pt x="26" y="479"/>
                  </a:cubicBezTo>
                  <a:cubicBezTo>
                    <a:pt x="51" y="729"/>
                    <a:pt x="702" y="805"/>
                    <a:pt x="1128" y="805"/>
                  </a:cubicBezTo>
                  <a:cubicBezTo>
                    <a:pt x="1555" y="805"/>
                    <a:pt x="2256" y="679"/>
                    <a:pt x="2206" y="429"/>
                  </a:cubicBezTo>
                  <a:cubicBezTo>
                    <a:pt x="2135" y="215"/>
                    <a:pt x="1725" y="1"/>
                    <a:pt x="1148" y="1"/>
                  </a:cubicBezTo>
                  <a:close/>
                </a:path>
              </a:pathLst>
            </a:custGeom>
            <a:solidFill>
              <a:schemeClr val="accent3"/>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613" name="Google Shape;2613;p29">
              <a:extLst>
                <a:ext uri="{FF2B5EF4-FFF2-40B4-BE49-F238E27FC236}">
                  <a16:creationId xmlns:a16="http://schemas.microsoft.com/office/drawing/2014/main" id="{0C2ADC01-18D1-1401-6A56-42A843AEAA03}"/>
                </a:ext>
              </a:extLst>
            </p:cNvPr>
            <p:cNvSpPr/>
            <p:nvPr/>
          </p:nvSpPr>
          <p:spPr>
            <a:xfrm>
              <a:off x="5965040" y="4780732"/>
              <a:ext cx="98067" cy="34977"/>
            </a:xfrm>
            <a:custGeom>
              <a:avLst/>
              <a:gdLst/>
              <a:ahLst/>
              <a:cxnLst/>
              <a:rect l="l" t="t" r="r" b="b"/>
              <a:pathLst>
                <a:path w="2257" h="805" extrusionOk="0">
                  <a:moveTo>
                    <a:pt x="1123" y="1"/>
                  </a:moveTo>
                  <a:cubicBezTo>
                    <a:pt x="1092" y="1"/>
                    <a:pt x="1060" y="1"/>
                    <a:pt x="1028" y="3"/>
                  </a:cubicBezTo>
                  <a:cubicBezTo>
                    <a:pt x="427" y="53"/>
                    <a:pt x="1" y="228"/>
                    <a:pt x="26" y="479"/>
                  </a:cubicBezTo>
                  <a:cubicBezTo>
                    <a:pt x="51" y="729"/>
                    <a:pt x="702" y="805"/>
                    <a:pt x="1128" y="805"/>
                  </a:cubicBezTo>
                  <a:cubicBezTo>
                    <a:pt x="1555" y="805"/>
                    <a:pt x="2256" y="679"/>
                    <a:pt x="2181" y="429"/>
                  </a:cubicBezTo>
                  <a:cubicBezTo>
                    <a:pt x="2134" y="215"/>
                    <a:pt x="1703" y="1"/>
                    <a:pt x="1123" y="1"/>
                  </a:cubicBezTo>
                  <a:close/>
                </a:path>
              </a:pathLst>
            </a:custGeom>
            <a:solidFill>
              <a:schemeClr val="accent3"/>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614" name="Google Shape;2614;p29">
              <a:extLst>
                <a:ext uri="{FF2B5EF4-FFF2-40B4-BE49-F238E27FC236}">
                  <a16:creationId xmlns:a16="http://schemas.microsoft.com/office/drawing/2014/main" id="{BB7E6208-C00D-8CC5-1F90-2D0D45D92775}"/>
                </a:ext>
              </a:extLst>
            </p:cNvPr>
            <p:cNvSpPr/>
            <p:nvPr/>
          </p:nvSpPr>
          <p:spPr>
            <a:xfrm>
              <a:off x="5733108" y="4684189"/>
              <a:ext cx="157680" cy="68477"/>
            </a:xfrm>
            <a:custGeom>
              <a:avLst/>
              <a:gdLst/>
              <a:ahLst/>
              <a:cxnLst/>
              <a:rect l="l" t="t" r="r" b="b"/>
              <a:pathLst>
                <a:path w="3629" h="1576" extrusionOk="0">
                  <a:moveTo>
                    <a:pt x="718" y="1"/>
                  </a:moveTo>
                  <a:cubicBezTo>
                    <a:pt x="501" y="1"/>
                    <a:pt x="319" y="59"/>
                    <a:pt x="226" y="245"/>
                  </a:cubicBezTo>
                  <a:cubicBezTo>
                    <a:pt x="0" y="696"/>
                    <a:pt x="602" y="1498"/>
                    <a:pt x="1780" y="1573"/>
                  </a:cubicBezTo>
                  <a:cubicBezTo>
                    <a:pt x="1817" y="1575"/>
                    <a:pt x="1854" y="1575"/>
                    <a:pt x="1891" y="1575"/>
                  </a:cubicBezTo>
                  <a:cubicBezTo>
                    <a:pt x="3000" y="1575"/>
                    <a:pt x="3629" y="856"/>
                    <a:pt x="3459" y="395"/>
                  </a:cubicBezTo>
                  <a:cubicBezTo>
                    <a:pt x="3368" y="156"/>
                    <a:pt x="3126" y="93"/>
                    <a:pt x="2845" y="93"/>
                  </a:cubicBezTo>
                  <a:cubicBezTo>
                    <a:pt x="2532" y="93"/>
                    <a:pt x="2169" y="171"/>
                    <a:pt x="1911" y="171"/>
                  </a:cubicBezTo>
                  <a:cubicBezTo>
                    <a:pt x="1892" y="171"/>
                    <a:pt x="1873" y="170"/>
                    <a:pt x="1855" y="170"/>
                  </a:cubicBezTo>
                  <a:cubicBezTo>
                    <a:pt x="1555" y="170"/>
                    <a:pt x="1086" y="1"/>
                    <a:pt x="718" y="1"/>
                  </a:cubicBezTo>
                  <a:close/>
                </a:path>
              </a:pathLst>
            </a:custGeom>
            <a:solidFill>
              <a:schemeClr val="dk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615" name="Google Shape;2615;p29">
              <a:extLst>
                <a:ext uri="{FF2B5EF4-FFF2-40B4-BE49-F238E27FC236}">
                  <a16:creationId xmlns:a16="http://schemas.microsoft.com/office/drawing/2014/main" id="{B0E91013-2E1F-5113-0E20-986E32216367}"/>
                </a:ext>
              </a:extLst>
            </p:cNvPr>
            <p:cNvSpPr/>
            <p:nvPr/>
          </p:nvSpPr>
          <p:spPr>
            <a:xfrm>
              <a:off x="5764695" y="4724075"/>
              <a:ext cx="93678" cy="28634"/>
            </a:xfrm>
            <a:custGeom>
              <a:avLst/>
              <a:gdLst/>
              <a:ahLst/>
              <a:cxnLst/>
              <a:rect l="l" t="t" r="r" b="b"/>
              <a:pathLst>
                <a:path w="2156" h="659" extrusionOk="0">
                  <a:moveTo>
                    <a:pt x="1000" y="1"/>
                  </a:moveTo>
                  <a:cubicBezTo>
                    <a:pt x="572" y="1"/>
                    <a:pt x="232" y="143"/>
                    <a:pt x="0" y="329"/>
                  </a:cubicBezTo>
                  <a:cubicBezTo>
                    <a:pt x="276" y="505"/>
                    <a:pt x="627" y="630"/>
                    <a:pt x="1053" y="655"/>
                  </a:cubicBezTo>
                  <a:cubicBezTo>
                    <a:pt x="1099" y="658"/>
                    <a:pt x="1145" y="659"/>
                    <a:pt x="1190" y="659"/>
                  </a:cubicBezTo>
                  <a:cubicBezTo>
                    <a:pt x="1580" y="659"/>
                    <a:pt x="1908" y="564"/>
                    <a:pt x="2155" y="429"/>
                  </a:cubicBezTo>
                  <a:cubicBezTo>
                    <a:pt x="1905" y="204"/>
                    <a:pt x="1554" y="28"/>
                    <a:pt x="1103" y="3"/>
                  </a:cubicBezTo>
                  <a:cubicBezTo>
                    <a:pt x="1068" y="2"/>
                    <a:pt x="1034" y="1"/>
                    <a:pt x="1000" y="1"/>
                  </a:cubicBezTo>
                  <a:close/>
                </a:path>
              </a:pathLst>
            </a:custGeom>
            <a:solidFill>
              <a:schemeClr val="accent3"/>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grpSp>
      <p:grpSp>
        <p:nvGrpSpPr>
          <p:cNvPr id="28" name="Group 27">
            <a:extLst>
              <a:ext uri="{FF2B5EF4-FFF2-40B4-BE49-F238E27FC236}">
                <a16:creationId xmlns:a16="http://schemas.microsoft.com/office/drawing/2014/main" id="{7A02246B-614F-67AC-B1D2-7421DA6566D3}"/>
              </a:ext>
            </a:extLst>
          </p:cNvPr>
          <p:cNvGrpSpPr/>
          <p:nvPr/>
        </p:nvGrpSpPr>
        <p:grpSpPr>
          <a:xfrm>
            <a:off x="3132900" y="851220"/>
            <a:ext cx="7144436" cy="1737586"/>
            <a:chOff x="2505740" y="798716"/>
            <a:chExt cx="7878725" cy="1916171"/>
          </a:xfrm>
        </p:grpSpPr>
        <p:grpSp>
          <p:nvGrpSpPr>
            <p:cNvPr id="29" name="组合 31">
              <a:extLst>
                <a:ext uri="{FF2B5EF4-FFF2-40B4-BE49-F238E27FC236}">
                  <a16:creationId xmlns:a16="http://schemas.microsoft.com/office/drawing/2014/main" id="{F9DA79DD-5D24-B720-45AE-7F0E226C1DE0}"/>
                </a:ext>
              </a:extLst>
            </p:cNvPr>
            <p:cNvGrpSpPr/>
            <p:nvPr/>
          </p:nvGrpSpPr>
          <p:grpSpPr>
            <a:xfrm>
              <a:off x="2505740" y="798716"/>
              <a:ext cx="7878725" cy="1916171"/>
              <a:chOff x="1262829" y="3273981"/>
              <a:chExt cx="3732505" cy="1136153"/>
            </a:xfrm>
            <a:effectLst>
              <a:outerShdw blurRad="254000" sx="102000" sy="102000" algn="ctr" rotWithShape="0">
                <a:prstClr val="black">
                  <a:alpha val="25000"/>
                </a:prstClr>
              </a:outerShdw>
            </a:effectLst>
          </p:grpSpPr>
          <p:sp>
            <p:nvSpPr>
              <p:cNvPr id="31" name="圆角矩形 32">
                <a:extLst>
                  <a:ext uri="{FF2B5EF4-FFF2-40B4-BE49-F238E27FC236}">
                    <a16:creationId xmlns:a16="http://schemas.microsoft.com/office/drawing/2014/main" id="{35D0D41B-16DA-A1C8-438B-CB98FEE7A36B}"/>
                  </a:ext>
                </a:extLst>
              </p:cNvPr>
              <p:cNvSpPr/>
              <p:nvPr/>
            </p:nvSpPr>
            <p:spPr>
              <a:xfrm>
                <a:off x="1262829" y="3273981"/>
                <a:ext cx="373250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9178">
                  <a:defRPr/>
                </a:pPr>
                <a:endParaRPr lang="zh-CN" altLang="en-US" sz="1632" dirty="0">
                  <a:solidFill>
                    <a:prstClr val="white"/>
                  </a:solidFill>
                  <a:latin typeface="Arial"/>
                  <a:ea typeface="思源黑体 CN"/>
                  <a:sym typeface="Arial" panose="020B0604020202020204"/>
                </a:endParaRPr>
              </a:p>
            </p:txBody>
          </p:sp>
          <p:sp>
            <p:nvSpPr>
              <p:cNvPr id="32" name="圆角矩形 33">
                <a:extLst>
                  <a:ext uri="{FF2B5EF4-FFF2-40B4-BE49-F238E27FC236}">
                    <a16:creationId xmlns:a16="http://schemas.microsoft.com/office/drawing/2014/main" id="{3CAD1565-4932-9A02-6713-65F8FD60D100}"/>
                  </a:ext>
                </a:extLst>
              </p:cNvPr>
              <p:cNvSpPr/>
              <p:nvPr/>
            </p:nvSpPr>
            <p:spPr>
              <a:xfrm>
                <a:off x="1354876" y="3412797"/>
                <a:ext cx="3548412"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9178">
                  <a:defRPr/>
                </a:pPr>
                <a:endParaRPr lang="zh-CN" altLang="en-US" sz="1632">
                  <a:solidFill>
                    <a:prstClr val="white"/>
                  </a:solidFill>
                  <a:latin typeface="Arial"/>
                  <a:ea typeface="思源黑体 CN"/>
                  <a:sym typeface="Arial" panose="020B0604020202020204"/>
                </a:endParaRPr>
              </a:p>
            </p:txBody>
          </p:sp>
        </p:grpSp>
        <p:sp>
          <p:nvSpPr>
            <p:cNvPr id="30" name="TextBox 29">
              <a:extLst>
                <a:ext uri="{FF2B5EF4-FFF2-40B4-BE49-F238E27FC236}">
                  <a16:creationId xmlns:a16="http://schemas.microsoft.com/office/drawing/2014/main" id="{008B0CB6-3B6E-DDAF-211D-83586F8E1A48}"/>
                </a:ext>
              </a:extLst>
            </p:cNvPr>
            <p:cNvSpPr txBox="1"/>
            <p:nvPr/>
          </p:nvSpPr>
          <p:spPr>
            <a:xfrm>
              <a:off x="3049386" y="1156638"/>
              <a:ext cx="6636874" cy="1209711"/>
            </a:xfrm>
            <a:prstGeom prst="rect">
              <a:avLst/>
            </a:prstGeom>
            <a:noFill/>
          </p:spPr>
          <p:txBody>
            <a:bodyPr wrap="square">
              <a:spAutoFit/>
            </a:bodyPr>
            <a:lstStyle/>
            <a:p>
              <a:pPr algn="ctr" defTabSz="829178">
                <a:buClr>
                  <a:srgbClr val="000000"/>
                </a:buClr>
              </a:pPr>
              <a:r>
                <a:rPr lang="en-US" sz="3264" b="1" kern="0" dirty="0">
                  <a:solidFill>
                    <a:srgbClr val="127366"/>
                  </a:solidFill>
                  <a:latin typeface="Cambria" panose="02040503050406030204" pitchFamily="18" charset="0"/>
                  <a:cs typeface="Arial" panose="020B0604020202020204"/>
                  <a:sym typeface="Arial" panose="020B0604020202020204"/>
                </a:rPr>
                <a:t>Sau </a:t>
              </a:r>
              <a:r>
                <a:rPr lang="en-US" sz="3264" b="1" kern="0" dirty="0" err="1">
                  <a:solidFill>
                    <a:srgbClr val="127366"/>
                  </a:solidFill>
                  <a:latin typeface="Cambria" panose="02040503050406030204" pitchFamily="18" charset="0"/>
                  <a:cs typeface="Arial" panose="020B0604020202020204"/>
                  <a:sym typeface="Arial" panose="020B0604020202020204"/>
                </a:rPr>
                <a:t>bài</a:t>
              </a:r>
              <a:r>
                <a:rPr lang="en-US" sz="3264" b="1" kern="0" dirty="0">
                  <a:solidFill>
                    <a:srgbClr val="127366"/>
                  </a:solidFill>
                  <a:latin typeface="Cambria" panose="02040503050406030204" pitchFamily="18" charset="0"/>
                  <a:cs typeface="Arial" panose="020B0604020202020204"/>
                  <a:sym typeface="Arial" panose="020B0604020202020204"/>
                </a:rPr>
                <a:t> </a:t>
              </a:r>
              <a:r>
                <a:rPr lang="en-US" sz="3264" b="1" kern="0" dirty="0" err="1">
                  <a:solidFill>
                    <a:srgbClr val="127366"/>
                  </a:solidFill>
                  <a:latin typeface="Cambria" panose="02040503050406030204" pitchFamily="18" charset="0"/>
                  <a:cs typeface="Arial" panose="020B0604020202020204"/>
                  <a:sym typeface="Arial" panose="020B0604020202020204"/>
                </a:rPr>
                <a:t>học</a:t>
              </a:r>
              <a:r>
                <a:rPr lang="en-US" sz="3264" b="1" kern="0" dirty="0">
                  <a:solidFill>
                    <a:srgbClr val="127366"/>
                  </a:solidFill>
                  <a:latin typeface="Cambria" panose="02040503050406030204" pitchFamily="18" charset="0"/>
                  <a:cs typeface="Arial" panose="020B0604020202020204"/>
                  <a:sym typeface="Arial" panose="020B0604020202020204"/>
                </a:rPr>
                <a:t>, </a:t>
              </a:r>
              <a:r>
                <a:rPr lang="en-US" sz="3264" b="1" kern="0" dirty="0" err="1">
                  <a:solidFill>
                    <a:srgbClr val="127366"/>
                  </a:solidFill>
                  <a:latin typeface="Cambria" panose="02040503050406030204" pitchFamily="18" charset="0"/>
                  <a:cs typeface="Arial" panose="020B0604020202020204"/>
                  <a:sym typeface="Arial" panose="020B0604020202020204"/>
                </a:rPr>
                <a:t>em</a:t>
              </a:r>
              <a:r>
                <a:rPr lang="en-US" sz="3264" b="1" kern="0" dirty="0">
                  <a:solidFill>
                    <a:srgbClr val="127366"/>
                  </a:solidFill>
                  <a:latin typeface="Cambria" panose="02040503050406030204" pitchFamily="18" charset="0"/>
                  <a:cs typeface="Arial" panose="020B0604020202020204"/>
                  <a:sym typeface="Arial" panose="020B0604020202020204"/>
                </a:rPr>
                <a:t> </a:t>
              </a:r>
              <a:r>
                <a:rPr lang="en-US" sz="3264" b="1" kern="0" dirty="0" err="1">
                  <a:solidFill>
                    <a:srgbClr val="127366"/>
                  </a:solidFill>
                  <a:latin typeface="Cambria" panose="02040503050406030204" pitchFamily="18" charset="0"/>
                  <a:cs typeface="Arial" panose="020B0604020202020204"/>
                  <a:sym typeface="Arial" panose="020B0604020202020204"/>
                </a:rPr>
                <a:t>biết</a:t>
              </a:r>
              <a:r>
                <a:rPr lang="en-US" sz="3264" b="1" kern="0" dirty="0">
                  <a:solidFill>
                    <a:srgbClr val="127366"/>
                  </a:solidFill>
                  <a:latin typeface="Cambria" panose="02040503050406030204" pitchFamily="18" charset="0"/>
                  <a:cs typeface="Arial" panose="020B0604020202020204"/>
                  <a:sym typeface="Arial" panose="020B0604020202020204"/>
                </a:rPr>
                <a:t> </a:t>
              </a:r>
              <a:r>
                <a:rPr lang="en-US" sz="3264" b="1" kern="0" dirty="0" err="1">
                  <a:solidFill>
                    <a:srgbClr val="127366"/>
                  </a:solidFill>
                  <a:latin typeface="Cambria" panose="02040503050406030204" pitchFamily="18" charset="0"/>
                  <a:cs typeface="Arial" panose="020B0604020202020204"/>
                  <a:sym typeface="Arial" panose="020B0604020202020204"/>
                </a:rPr>
                <a:t>thêm</a:t>
              </a:r>
              <a:r>
                <a:rPr lang="en-US" sz="3264" b="1" kern="0" dirty="0">
                  <a:solidFill>
                    <a:srgbClr val="127366"/>
                  </a:solidFill>
                  <a:latin typeface="Cambria" panose="02040503050406030204" pitchFamily="18" charset="0"/>
                  <a:cs typeface="Arial" panose="020B0604020202020204"/>
                  <a:sym typeface="Arial" panose="020B0604020202020204"/>
                </a:rPr>
                <a:t> </a:t>
              </a:r>
              <a:r>
                <a:rPr lang="en-US" sz="3264" b="1" kern="0" dirty="0" err="1">
                  <a:solidFill>
                    <a:srgbClr val="127366"/>
                  </a:solidFill>
                  <a:latin typeface="Cambria" panose="02040503050406030204" pitchFamily="18" charset="0"/>
                  <a:cs typeface="Arial" panose="020B0604020202020204"/>
                  <a:sym typeface="Arial" panose="020B0604020202020204"/>
                </a:rPr>
                <a:t>điều</a:t>
              </a:r>
              <a:r>
                <a:rPr lang="en-US" sz="3264" b="1" kern="0" dirty="0">
                  <a:solidFill>
                    <a:srgbClr val="127366"/>
                  </a:solidFill>
                  <a:latin typeface="Cambria" panose="02040503050406030204" pitchFamily="18" charset="0"/>
                  <a:cs typeface="Arial" panose="020B0604020202020204"/>
                  <a:sym typeface="Arial" panose="020B0604020202020204"/>
                </a:rPr>
                <a:t> </a:t>
              </a:r>
              <a:r>
                <a:rPr lang="en-US" sz="3264" b="1" kern="0" dirty="0" err="1">
                  <a:solidFill>
                    <a:srgbClr val="127366"/>
                  </a:solidFill>
                  <a:latin typeface="Cambria" panose="02040503050406030204" pitchFamily="18" charset="0"/>
                  <a:cs typeface="Arial" panose="020B0604020202020204"/>
                  <a:sym typeface="Arial" panose="020B0604020202020204"/>
                </a:rPr>
                <a:t>gì</a:t>
              </a:r>
              <a:r>
                <a:rPr lang="en-US" sz="3264" b="1" kern="0" dirty="0">
                  <a:solidFill>
                    <a:srgbClr val="127366"/>
                  </a:solidFill>
                  <a:latin typeface="Cambria" panose="02040503050406030204" pitchFamily="18" charset="0"/>
                  <a:cs typeface="Arial" panose="020B0604020202020204"/>
                  <a:sym typeface="Arial" panose="020B0604020202020204"/>
                </a:rPr>
                <a:t> </a:t>
              </a:r>
              <a:r>
                <a:rPr lang="en-US" sz="3264" b="1" kern="0" dirty="0" err="1">
                  <a:solidFill>
                    <a:srgbClr val="127366"/>
                  </a:solidFill>
                  <a:latin typeface="Cambria" panose="02040503050406030204" pitchFamily="18" charset="0"/>
                  <a:cs typeface="Arial" panose="020B0604020202020204"/>
                  <a:sym typeface="Arial" panose="020B0604020202020204"/>
                </a:rPr>
                <a:t>về</a:t>
              </a:r>
              <a:r>
                <a:rPr lang="en-US" sz="3264" b="1" kern="0" dirty="0">
                  <a:solidFill>
                    <a:srgbClr val="127366"/>
                  </a:solidFill>
                  <a:latin typeface="Cambria" panose="02040503050406030204" pitchFamily="18" charset="0"/>
                  <a:cs typeface="Arial" panose="020B0604020202020204"/>
                  <a:sym typeface="Arial" panose="020B0604020202020204"/>
                </a:rPr>
                <a:t> </a:t>
              </a:r>
              <a:r>
                <a:rPr lang="en-US" sz="3264" b="1" kern="0" dirty="0" err="1">
                  <a:solidFill>
                    <a:srgbClr val="127366"/>
                  </a:solidFill>
                  <a:latin typeface="Cambria" panose="02040503050406030204" pitchFamily="18" charset="0"/>
                  <a:cs typeface="Arial" panose="020B0604020202020204"/>
                  <a:sym typeface="Arial" panose="020B0604020202020204"/>
                </a:rPr>
                <a:t>biển</a:t>
              </a:r>
              <a:r>
                <a:rPr lang="en-US" sz="3264" b="1" kern="0" dirty="0">
                  <a:solidFill>
                    <a:srgbClr val="127366"/>
                  </a:solidFill>
                  <a:latin typeface="Cambria" panose="02040503050406030204" pitchFamily="18" charset="0"/>
                  <a:cs typeface="Arial" panose="020B0604020202020204"/>
                  <a:sym typeface="Arial" panose="020B0604020202020204"/>
                </a:rPr>
                <a:t> ở </a:t>
              </a:r>
              <a:r>
                <a:rPr lang="en-US" sz="3264" b="1" kern="0" dirty="0" err="1">
                  <a:solidFill>
                    <a:srgbClr val="127366"/>
                  </a:solidFill>
                  <a:latin typeface="Cambria" panose="02040503050406030204" pitchFamily="18" charset="0"/>
                  <a:cs typeface="Arial" panose="020B0604020202020204"/>
                  <a:sym typeface="Arial" panose="020B0604020202020204"/>
                </a:rPr>
                <a:t>Trường</a:t>
              </a:r>
              <a:r>
                <a:rPr lang="en-US" sz="3264" b="1" kern="0" dirty="0">
                  <a:solidFill>
                    <a:srgbClr val="127366"/>
                  </a:solidFill>
                  <a:latin typeface="Cambria" panose="02040503050406030204" pitchFamily="18" charset="0"/>
                  <a:cs typeface="Arial" panose="020B0604020202020204"/>
                  <a:sym typeface="Arial" panose="020B0604020202020204"/>
                </a:rPr>
                <a:t> Sa?</a:t>
              </a:r>
            </a:p>
          </p:txBody>
        </p:sp>
      </p:grpSp>
      <p:sp>
        <p:nvSpPr>
          <p:cNvPr id="33" name="TextBox 32">
            <a:extLst>
              <a:ext uri="{FF2B5EF4-FFF2-40B4-BE49-F238E27FC236}">
                <a16:creationId xmlns:a16="http://schemas.microsoft.com/office/drawing/2014/main" id="{80875C31-2D58-935A-9937-52D9C01BF04F}"/>
              </a:ext>
            </a:extLst>
          </p:cNvPr>
          <p:cNvSpPr txBox="1"/>
          <p:nvPr/>
        </p:nvSpPr>
        <p:spPr>
          <a:xfrm>
            <a:off x="1098106" y="2557100"/>
            <a:ext cx="10126854" cy="2603918"/>
          </a:xfrm>
          <a:prstGeom prst="rect">
            <a:avLst/>
          </a:prstGeom>
          <a:noFill/>
        </p:spPr>
        <p:txBody>
          <a:bodyPr wrap="square">
            <a:spAutoFit/>
          </a:bodyPr>
          <a:lstStyle/>
          <a:p>
            <a:pPr algn="just" defTabSz="829178">
              <a:buClr>
                <a:srgbClr val="000000"/>
              </a:buClr>
            </a:pPr>
            <a:r>
              <a:rPr lang="en-US" sz="3264" b="1" kern="0" dirty="0" err="1">
                <a:solidFill>
                  <a:srgbClr val="FF9D2E">
                    <a:lumMod val="75000"/>
                  </a:srgbClr>
                </a:solidFill>
                <a:latin typeface="Cambria" panose="02040503050406030204" pitchFamily="18" charset="0"/>
                <a:cs typeface="Arial" panose="020B0604020202020204"/>
                <a:sym typeface="Arial" panose="020B0604020202020204"/>
              </a:rPr>
              <a:t>Ví</a:t>
            </a:r>
            <a:r>
              <a:rPr lang="en-US" sz="3264" b="1" kern="0" dirty="0">
                <a:solidFill>
                  <a:srgbClr val="FF9D2E">
                    <a:lumMod val="75000"/>
                  </a:srgbClr>
                </a:solidFill>
                <a:latin typeface="Cambria" panose="02040503050406030204" pitchFamily="18" charset="0"/>
                <a:cs typeface="Arial" panose="020B0604020202020204"/>
                <a:sym typeface="Arial" panose="020B0604020202020204"/>
              </a:rPr>
              <a:t> </a:t>
            </a:r>
            <a:r>
              <a:rPr lang="en-US" sz="3264" b="1" kern="0" dirty="0" err="1">
                <a:solidFill>
                  <a:srgbClr val="FF9D2E">
                    <a:lumMod val="75000"/>
                  </a:srgbClr>
                </a:solidFill>
                <a:latin typeface="Cambria" panose="02040503050406030204" pitchFamily="18" charset="0"/>
                <a:cs typeface="Arial" panose="020B0604020202020204"/>
                <a:sym typeface="Arial" panose="020B0604020202020204"/>
              </a:rPr>
              <a:t>dụ</a:t>
            </a:r>
            <a:r>
              <a:rPr lang="en-US" sz="3264" b="1" kern="0" dirty="0">
                <a:solidFill>
                  <a:srgbClr val="FF9D2E">
                    <a:lumMod val="75000"/>
                  </a:srgbClr>
                </a:solidFill>
                <a:latin typeface="Cambria" panose="02040503050406030204" pitchFamily="18" charset="0"/>
                <a:cs typeface="Arial" panose="020B0604020202020204"/>
                <a:sym typeface="Arial" panose="020B0604020202020204"/>
              </a:rPr>
              <a:t>: </a:t>
            </a:r>
          </a:p>
          <a:p>
            <a:pPr algn="just" defTabSz="829178">
              <a:buClr>
                <a:srgbClr val="000000"/>
              </a:buClr>
            </a:pPr>
            <a:r>
              <a:rPr lang="en-US" sz="3264" b="1" kern="0" dirty="0">
                <a:solidFill>
                  <a:srgbClr val="1A3F52"/>
                </a:solidFill>
                <a:latin typeface="Cambria" panose="02040503050406030204" pitchFamily="18" charset="0"/>
                <a:cs typeface="Arial" panose="020B0604020202020204"/>
                <a:sym typeface="Arial" panose="020B0604020202020204"/>
              </a:rPr>
              <a:t>	</a:t>
            </a:r>
            <a:r>
              <a:rPr lang="vi-VN" sz="3264" b="1" kern="0" dirty="0">
                <a:solidFill>
                  <a:srgbClr val="1A3F52"/>
                </a:solidFill>
                <a:latin typeface="Cambria" panose="02040503050406030204" pitchFamily="18" charset="0"/>
                <a:cs typeface="Arial" panose="020B0604020202020204"/>
                <a:sym typeface="Arial" panose="020B0604020202020204"/>
              </a:rPr>
              <a:t>Sau bài học em biết rằng Trường Sa là vùng biển thân yêu của Tổ Quốc ta, thuộc về Tổ quốc ta. Dưới đáy biển có rất nhiều loài sinh vật xinh đẹp tạo nên</a:t>
            </a:r>
            <a:r>
              <a:rPr lang="en-US" sz="3264" b="1" kern="0" dirty="0">
                <a:solidFill>
                  <a:srgbClr val="1A3F52"/>
                </a:solidFill>
                <a:latin typeface="Cambria" panose="02040503050406030204" pitchFamily="18" charset="0"/>
                <a:cs typeface="Arial" panose="020B0604020202020204"/>
                <a:sym typeface="Arial" panose="020B0604020202020204"/>
              </a:rPr>
              <a:t> </a:t>
            </a:r>
            <a:r>
              <a:rPr lang="en-US" sz="3264" b="1" kern="0" dirty="0" err="1">
                <a:solidFill>
                  <a:srgbClr val="1A3F52"/>
                </a:solidFill>
                <a:latin typeface="Cambria" panose="02040503050406030204" pitchFamily="18" charset="0"/>
                <a:cs typeface="Arial" panose="020B0604020202020204"/>
                <a:sym typeface="Arial" panose="020B0604020202020204"/>
              </a:rPr>
              <a:t>một</a:t>
            </a:r>
            <a:r>
              <a:rPr lang="en-US" sz="3264" b="1" kern="0" dirty="0">
                <a:solidFill>
                  <a:srgbClr val="1A3F52"/>
                </a:solidFill>
                <a:latin typeface="Cambria" panose="02040503050406030204" pitchFamily="18" charset="0"/>
                <a:cs typeface="Arial" panose="020B0604020202020204"/>
                <a:sym typeface="Arial" panose="020B0604020202020204"/>
              </a:rPr>
              <a:t> </a:t>
            </a:r>
            <a:r>
              <a:rPr lang="en-US" sz="3264" b="1" kern="0" dirty="0" err="1">
                <a:solidFill>
                  <a:srgbClr val="1A3F52"/>
                </a:solidFill>
                <a:latin typeface="Cambria" panose="02040503050406030204" pitchFamily="18" charset="0"/>
                <a:cs typeface="Arial" panose="020B0604020202020204"/>
                <a:sym typeface="Arial" panose="020B0604020202020204"/>
              </a:rPr>
              <a:t>thế</a:t>
            </a:r>
            <a:r>
              <a:rPr lang="en-US" sz="3264" b="1" kern="0" dirty="0">
                <a:solidFill>
                  <a:srgbClr val="1A3F52"/>
                </a:solidFill>
                <a:latin typeface="Cambria" panose="02040503050406030204" pitchFamily="18" charset="0"/>
                <a:cs typeface="Arial" panose="020B0604020202020204"/>
                <a:sym typeface="Arial" panose="020B0604020202020204"/>
              </a:rPr>
              <a:t> </a:t>
            </a:r>
            <a:r>
              <a:rPr lang="en-US" sz="3264" b="1" kern="0" dirty="0" err="1">
                <a:solidFill>
                  <a:srgbClr val="1A3F52"/>
                </a:solidFill>
                <a:latin typeface="Cambria" panose="02040503050406030204" pitchFamily="18" charset="0"/>
                <a:cs typeface="Arial" panose="020B0604020202020204"/>
                <a:sym typeface="Arial" panose="020B0604020202020204"/>
              </a:rPr>
              <a:t>giới</a:t>
            </a:r>
            <a:r>
              <a:rPr lang="en-US" sz="3264" b="1" kern="0" dirty="0">
                <a:solidFill>
                  <a:srgbClr val="1A3F52"/>
                </a:solidFill>
                <a:latin typeface="Cambria" panose="02040503050406030204" pitchFamily="18" charset="0"/>
                <a:cs typeface="Arial" panose="020B0604020202020204"/>
                <a:sym typeface="Arial" panose="020B0604020202020204"/>
              </a:rPr>
              <a:t> </a:t>
            </a:r>
            <a:r>
              <a:rPr lang="en-US" sz="3264" b="1" kern="0" dirty="0" err="1">
                <a:solidFill>
                  <a:srgbClr val="1A3F52"/>
                </a:solidFill>
                <a:latin typeface="Cambria" panose="02040503050406030204" pitchFamily="18" charset="0"/>
                <a:cs typeface="Arial" panose="020B0604020202020204"/>
                <a:sym typeface="Arial" panose="020B0604020202020204"/>
              </a:rPr>
              <a:t>kì</a:t>
            </a:r>
            <a:r>
              <a:rPr lang="en-US" sz="3264" b="1" kern="0" dirty="0">
                <a:solidFill>
                  <a:srgbClr val="1A3F52"/>
                </a:solidFill>
                <a:latin typeface="Cambria" panose="02040503050406030204" pitchFamily="18" charset="0"/>
                <a:cs typeface="Arial" panose="020B0604020202020204"/>
                <a:sym typeface="Arial" panose="020B0604020202020204"/>
              </a:rPr>
              <a:t> </a:t>
            </a:r>
            <a:r>
              <a:rPr lang="en-US" sz="3264" b="1" kern="0" dirty="0" err="1">
                <a:solidFill>
                  <a:srgbClr val="1A3F52"/>
                </a:solidFill>
                <a:latin typeface="Cambria" panose="02040503050406030204" pitchFamily="18" charset="0"/>
                <a:cs typeface="Arial" panose="020B0604020202020204"/>
                <a:sym typeface="Arial" panose="020B0604020202020204"/>
              </a:rPr>
              <a:t>thú</a:t>
            </a:r>
            <a:r>
              <a:rPr lang="en-US" sz="3264" b="1" kern="0" dirty="0">
                <a:solidFill>
                  <a:srgbClr val="1A3F52"/>
                </a:solidFill>
                <a:latin typeface="Cambria" panose="02040503050406030204" pitchFamily="18" charset="0"/>
                <a:cs typeface="Arial" panose="020B0604020202020204"/>
                <a:sym typeface="Arial" panose="020B0604020202020204"/>
              </a:rPr>
              <a:t> </a:t>
            </a:r>
            <a:r>
              <a:rPr lang="en-US" sz="3264" b="1" kern="0" dirty="0" err="1">
                <a:solidFill>
                  <a:srgbClr val="1A3F52"/>
                </a:solidFill>
                <a:latin typeface="Cambria" panose="02040503050406030204" pitchFamily="18" charset="0"/>
                <a:cs typeface="Arial" panose="020B0604020202020204"/>
                <a:sym typeface="Arial" panose="020B0604020202020204"/>
              </a:rPr>
              <a:t>dưới</a:t>
            </a:r>
            <a:r>
              <a:rPr lang="en-US" sz="3264" b="1" kern="0" dirty="0">
                <a:solidFill>
                  <a:srgbClr val="1A3F52"/>
                </a:solidFill>
                <a:latin typeface="Cambria" panose="02040503050406030204" pitchFamily="18" charset="0"/>
                <a:cs typeface="Arial" panose="020B0604020202020204"/>
                <a:sym typeface="Arial" panose="020B0604020202020204"/>
              </a:rPr>
              <a:t> </a:t>
            </a:r>
            <a:r>
              <a:rPr lang="en-US" sz="3264" b="1" kern="0" dirty="0" err="1">
                <a:solidFill>
                  <a:srgbClr val="1A3F52"/>
                </a:solidFill>
                <a:latin typeface="Cambria" panose="02040503050406030204" pitchFamily="18" charset="0"/>
                <a:cs typeface="Arial" panose="020B0604020202020204"/>
                <a:sym typeface="Arial" panose="020B0604020202020204"/>
              </a:rPr>
              <a:t>đáy</a:t>
            </a:r>
            <a:r>
              <a:rPr lang="en-US" sz="3264" b="1" kern="0" dirty="0">
                <a:solidFill>
                  <a:srgbClr val="1A3F52"/>
                </a:solidFill>
                <a:latin typeface="Cambria" panose="02040503050406030204" pitchFamily="18" charset="0"/>
                <a:cs typeface="Arial" panose="020B0604020202020204"/>
                <a:sym typeface="Arial" panose="020B0604020202020204"/>
              </a:rPr>
              <a:t> </a:t>
            </a:r>
            <a:r>
              <a:rPr lang="en-US" sz="3264" b="1" kern="0" dirty="0" err="1">
                <a:solidFill>
                  <a:srgbClr val="1A3F52"/>
                </a:solidFill>
                <a:latin typeface="Cambria" panose="02040503050406030204" pitchFamily="18" charset="0"/>
                <a:cs typeface="Arial" panose="020B0604020202020204"/>
                <a:sym typeface="Arial" panose="020B0604020202020204"/>
              </a:rPr>
              <a:t>biển</a:t>
            </a:r>
            <a:r>
              <a:rPr lang="en-US" sz="3264" b="1" kern="0" dirty="0">
                <a:solidFill>
                  <a:srgbClr val="1A3F52"/>
                </a:solidFill>
                <a:latin typeface="Cambria" panose="02040503050406030204" pitchFamily="18" charset="0"/>
                <a:cs typeface="Arial" panose="020B0604020202020204"/>
                <a:sym typeface="Arial" panose="020B0604020202020204"/>
              </a:rPr>
              <a:t>.</a:t>
            </a:r>
            <a:r>
              <a:rPr lang="vi-VN" sz="3264" b="1" kern="0" dirty="0">
                <a:solidFill>
                  <a:srgbClr val="1A3F52"/>
                </a:solidFill>
                <a:latin typeface="Cambria" panose="02040503050406030204" pitchFamily="18" charset="0"/>
                <a:cs typeface="Arial" panose="020B0604020202020204"/>
                <a:sym typeface="Arial" panose="020B0604020202020204"/>
              </a:rPr>
              <a:t> </a:t>
            </a:r>
            <a:endParaRPr lang="en-US" sz="3264" b="1" kern="0" dirty="0">
              <a:solidFill>
                <a:srgbClr val="1A3F52"/>
              </a:solidFill>
              <a:latin typeface="Cambria" panose="02040503050406030204" pitchFamily="18" charset="0"/>
              <a:cs typeface="Arial" panose="020B0604020202020204"/>
              <a:sym typeface="Arial" panose="020B0604020202020204"/>
            </a:endParaRPr>
          </a:p>
        </p:txBody>
      </p:sp>
      <p:pic>
        <p:nvPicPr>
          <p:cNvPr id="2" name="Picture 1">
            <a:extLst>
              <a:ext uri="{FF2B5EF4-FFF2-40B4-BE49-F238E27FC236}">
                <a16:creationId xmlns:a16="http://schemas.microsoft.com/office/drawing/2014/main" id="{1840DF71-168F-09AD-5B0E-CCCF0B2081D3}"/>
              </a:ext>
            </a:extLst>
          </p:cNvPr>
          <p:cNvPicPr>
            <a:picLocks noChangeAspect="1"/>
          </p:cNvPicPr>
          <p:nvPr/>
        </p:nvPicPr>
        <p:blipFill>
          <a:blip r:embed="rId3"/>
          <a:stretch>
            <a:fillRect/>
          </a:stretch>
        </p:blipFill>
        <p:spPr>
          <a:xfrm>
            <a:off x="603329" y="1152499"/>
            <a:ext cx="2725470" cy="1393141"/>
          </a:xfrm>
          <a:prstGeom prst="rect">
            <a:avLst/>
          </a:prstGeom>
        </p:spPr>
      </p:pic>
      <p:sp>
        <p:nvSpPr>
          <p:cNvPr id="3" name="Arrow: Left 2">
            <a:hlinkClick r:id="rId4" action="ppaction://hlinksldjump"/>
            <a:extLst>
              <a:ext uri="{FF2B5EF4-FFF2-40B4-BE49-F238E27FC236}">
                <a16:creationId xmlns:a16="http://schemas.microsoft.com/office/drawing/2014/main" id="{2D69C178-98DA-A3AA-1047-80D7BB8EE128}"/>
              </a:ext>
            </a:extLst>
          </p:cNvPr>
          <p:cNvSpPr/>
          <p:nvPr/>
        </p:nvSpPr>
        <p:spPr>
          <a:xfrm>
            <a:off x="10200904" y="5634841"/>
            <a:ext cx="1508166" cy="653143"/>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rgbClr val="7030A0"/>
                </a:solidFill>
              </a:rPr>
              <a:t>TRỞ LẠI</a:t>
            </a:r>
          </a:p>
        </p:txBody>
      </p:sp>
    </p:spTree>
    <p:extLst>
      <p:ext uri="{BB962C8B-B14F-4D97-AF65-F5344CB8AC3E}">
        <p14:creationId xmlns:p14="http://schemas.microsoft.com/office/powerpoint/2010/main" val="17782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wipe(left)">
                                      <p:cBhvr>
                                        <p:cTn id="11" dur="500"/>
                                        <p:tgtEl>
                                          <p:spTgt spid="28"/>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additive="base">
                                        <p:cTn id="16" dur="500" fill="hold"/>
                                        <p:tgtEl>
                                          <p:spTgt spid="33"/>
                                        </p:tgtEl>
                                        <p:attrNameLst>
                                          <p:attrName>ppt_x</p:attrName>
                                        </p:attrNameLst>
                                      </p:cBhvr>
                                      <p:tavLst>
                                        <p:tav tm="0">
                                          <p:val>
                                            <p:strVal val="#ppt_x"/>
                                          </p:val>
                                        </p:tav>
                                        <p:tav tm="100000">
                                          <p:val>
                                            <p:strVal val="#ppt_x"/>
                                          </p:val>
                                        </p:tav>
                                      </p:tavLst>
                                    </p:anim>
                                    <p:anim calcmode="lin" valueType="num">
                                      <p:cBhvr additive="base">
                                        <p:cTn id="17"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CFB1BB-B512-E9FB-A32B-CE57E1B2BB99}"/>
            </a:ext>
          </a:extLst>
        </p:cNvPr>
        <p:cNvGrpSpPr/>
        <p:nvPr/>
      </p:nvGrpSpPr>
      <p:grpSpPr>
        <a:xfrm>
          <a:off x="0" y="0"/>
          <a:ext cx="0" cy="0"/>
          <a:chOff x="0" y="0"/>
          <a:chExt cx="0" cy="0"/>
        </a:xfrm>
      </p:grpSpPr>
      <p:pic>
        <p:nvPicPr>
          <p:cNvPr id="5" name="Picture 4" descr="A blue and orange text&#10;&#10;AI-generated content may be incorrect.">
            <a:extLst>
              <a:ext uri="{FF2B5EF4-FFF2-40B4-BE49-F238E27FC236}">
                <a16:creationId xmlns:a16="http://schemas.microsoft.com/office/drawing/2014/main" id="{887970D6-F825-FB9B-A9D8-8C52F0EEEE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1618" y="1154430"/>
            <a:ext cx="10985944" cy="3158002"/>
          </a:xfrm>
          <a:prstGeom prst="rect">
            <a:avLst/>
          </a:prstGeom>
        </p:spPr>
      </p:pic>
    </p:spTree>
    <p:extLst>
      <p:ext uri="{BB962C8B-B14F-4D97-AF65-F5344CB8AC3E}">
        <p14:creationId xmlns:p14="http://schemas.microsoft.com/office/powerpoint/2010/main" val="3602527327"/>
      </p:ext>
    </p:extLst>
  </p:cSld>
  <p:clrMapOvr>
    <a:masterClrMapping/>
  </p:clrMapOvr>
  <p:transition spd="slow">
    <p:cover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140">
          <a:extLst>
            <a:ext uri="{FF2B5EF4-FFF2-40B4-BE49-F238E27FC236}">
              <a16:creationId xmlns:a16="http://schemas.microsoft.com/office/drawing/2014/main" id="{7E338166-CA1A-5442-1454-FD94A1558000}"/>
            </a:ext>
          </a:extLst>
        </p:cNvPr>
        <p:cNvGrpSpPr/>
        <p:nvPr/>
      </p:nvGrpSpPr>
      <p:grpSpPr>
        <a:xfrm>
          <a:off x="0" y="0"/>
          <a:ext cx="0" cy="0"/>
          <a:chOff x="0" y="0"/>
          <a:chExt cx="0" cy="0"/>
        </a:xfrm>
      </p:grpSpPr>
      <p:grpSp>
        <p:nvGrpSpPr>
          <p:cNvPr id="4" name="组合 30">
            <a:extLst>
              <a:ext uri="{FF2B5EF4-FFF2-40B4-BE49-F238E27FC236}">
                <a16:creationId xmlns:a16="http://schemas.microsoft.com/office/drawing/2014/main" id="{083CB6A3-3BAE-0BC7-8A54-5971405DCE96}"/>
              </a:ext>
            </a:extLst>
          </p:cNvPr>
          <p:cNvGrpSpPr/>
          <p:nvPr/>
        </p:nvGrpSpPr>
        <p:grpSpPr>
          <a:xfrm>
            <a:off x="236053" y="547464"/>
            <a:ext cx="11710603" cy="6058592"/>
            <a:chOff x="1346200" y="3302000"/>
            <a:chExt cx="2413000" cy="995515"/>
          </a:xfrm>
          <a:effectLst>
            <a:outerShdw blurRad="254000" sx="102000" sy="102000" algn="ctr" rotWithShape="0">
              <a:prstClr val="black">
                <a:alpha val="25000"/>
              </a:prstClr>
            </a:outerShdw>
          </a:effectLst>
        </p:grpSpPr>
        <p:sp>
          <p:nvSpPr>
            <p:cNvPr id="5" name="圆角矩形 27">
              <a:extLst>
                <a:ext uri="{FF2B5EF4-FFF2-40B4-BE49-F238E27FC236}">
                  <a16:creationId xmlns:a16="http://schemas.microsoft.com/office/drawing/2014/main" id="{BA926795-FAB4-7AD1-A431-06F224D0C000}"/>
                </a:ext>
              </a:extLst>
            </p:cNvPr>
            <p:cNvSpPr/>
            <p:nvPr/>
          </p:nvSpPr>
          <p:spPr>
            <a:xfrm>
              <a:off x="1346200" y="3302000"/>
              <a:ext cx="2413000" cy="995515"/>
            </a:xfrm>
            <a:prstGeom prst="roundRect">
              <a:avLst>
                <a:gd name="adj" fmla="val 168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9178">
                <a:defRPr/>
              </a:pPr>
              <a:endParaRPr lang="zh-CN" altLang="en-US" sz="1632">
                <a:solidFill>
                  <a:prstClr val="white"/>
                </a:solidFill>
                <a:latin typeface="Calibri" panose="020F0502020204030204"/>
                <a:ea typeface="思源黑体 CN"/>
                <a:sym typeface="Arial" panose="020B0604020202020204"/>
              </a:endParaRPr>
            </a:p>
          </p:txBody>
        </p:sp>
        <p:sp>
          <p:nvSpPr>
            <p:cNvPr id="6" name="圆角矩形 28">
              <a:extLst>
                <a:ext uri="{FF2B5EF4-FFF2-40B4-BE49-F238E27FC236}">
                  <a16:creationId xmlns:a16="http://schemas.microsoft.com/office/drawing/2014/main" id="{94A80818-C497-705F-3888-10BF97371105}"/>
                </a:ext>
              </a:extLst>
            </p:cNvPr>
            <p:cNvSpPr/>
            <p:nvPr/>
          </p:nvSpPr>
          <p:spPr>
            <a:xfrm>
              <a:off x="1402080" y="3327394"/>
              <a:ext cx="2293620" cy="939662"/>
            </a:xfrm>
            <a:prstGeom prst="roundRect">
              <a:avLst>
                <a:gd name="adj" fmla="val 17939"/>
              </a:avLst>
            </a:prstGeom>
            <a:solidFill>
              <a:schemeClr val="bg1"/>
            </a:solidFill>
            <a:ln w="19050">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9178">
                <a:defRPr/>
              </a:pPr>
              <a:endParaRPr lang="zh-CN" altLang="en-US" sz="1632">
                <a:solidFill>
                  <a:prstClr val="white"/>
                </a:solidFill>
                <a:latin typeface="Calibri" panose="020F0502020204030204"/>
                <a:ea typeface="思源黑体 CN"/>
                <a:sym typeface="Arial" panose="020B0604020202020204"/>
              </a:endParaRPr>
            </a:p>
          </p:txBody>
        </p:sp>
      </p:grpSp>
      <p:grpSp>
        <p:nvGrpSpPr>
          <p:cNvPr id="9" name="Google Shape;7427;p51">
            <a:extLst>
              <a:ext uri="{FF2B5EF4-FFF2-40B4-BE49-F238E27FC236}">
                <a16:creationId xmlns:a16="http://schemas.microsoft.com/office/drawing/2014/main" id="{7F711540-BBC8-AC45-55C4-D3876243FE33}"/>
              </a:ext>
            </a:extLst>
          </p:cNvPr>
          <p:cNvGrpSpPr/>
          <p:nvPr/>
        </p:nvGrpSpPr>
        <p:grpSpPr>
          <a:xfrm>
            <a:off x="9009874" y="5363459"/>
            <a:ext cx="2212633" cy="973734"/>
            <a:chOff x="2931225" y="2187025"/>
            <a:chExt cx="1939875" cy="853700"/>
          </a:xfrm>
        </p:grpSpPr>
        <p:sp>
          <p:nvSpPr>
            <p:cNvPr id="10" name="Google Shape;7428;p51">
              <a:extLst>
                <a:ext uri="{FF2B5EF4-FFF2-40B4-BE49-F238E27FC236}">
                  <a16:creationId xmlns:a16="http://schemas.microsoft.com/office/drawing/2014/main" id="{D249A50E-2000-06B2-0328-C5E3323CC449}"/>
                </a:ext>
              </a:extLst>
            </p:cNvPr>
            <p:cNvSpPr/>
            <p:nvPr/>
          </p:nvSpPr>
          <p:spPr>
            <a:xfrm>
              <a:off x="4467575" y="2600200"/>
              <a:ext cx="403525" cy="420525"/>
            </a:xfrm>
            <a:custGeom>
              <a:avLst/>
              <a:gdLst/>
              <a:ahLst/>
              <a:cxnLst/>
              <a:rect l="l" t="t" r="r" b="b"/>
              <a:pathLst>
                <a:path w="16141" h="16821" extrusionOk="0">
                  <a:moveTo>
                    <a:pt x="14140" y="1"/>
                  </a:moveTo>
                  <a:cubicBezTo>
                    <a:pt x="13456" y="1"/>
                    <a:pt x="12590" y="45"/>
                    <a:pt x="11529" y="179"/>
                  </a:cubicBezTo>
                  <a:cubicBezTo>
                    <a:pt x="5213" y="1733"/>
                    <a:pt x="1304" y="6370"/>
                    <a:pt x="1304" y="6370"/>
                  </a:cubicBezTo>
                  <a:cubicBezTo>
                    <a:pt x="1304" y="6370"/>
                    <a:pt x="0" y="7548"/>
                    <a:pt x="602" y="9803"/>
                  </a:cubicBezTo>
                  <a:cubicBezTo>
                    <a:pt x="4960" y="16704"/>
                    <a:pt x="11705" y="16821"/>
                    <a:pt x="12157" y="16821"/>
                  </a:cubicBezTo>
                  <a:cubicBezTo>
                    <a:pt x="12173" y="16821"/>
                    <a:pt x="12181" y="16821"/>
                    <a:pt x="12181" y="16821"/>
                  </a:cubicBezTo>
                  <a:cubicBezTo>
                    <a:pt x="8873" y="7598"/>
                    <a:pt x="16141" y="179"/>
                    <a:pt x="16141" y="179"/>
                  </a:cubicBezTo>
                  <a:cubicBezTo>
                    <a:pt x="16141" y="179"/>
                    <a:pt x="15506" y="1"/>
                    <a:pt x="14140"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11" name="Google Shape;7429;p51">
              <a:extLst>
                <a:ext uri="{FF2B5EF4-FFF2-40B4-BE49-F238E27FC236}">
                  <a16:creationId xmlns:a16="http://schemas.microsoft.com/office/drawing/2014/main" id="{47953699-6B73-F970-FEFC-82F361A651A9}"/>
                </a:ext>
              </a:extLst>
            </p:cNvPr>
            <p:cNvSpPr/>
            <p:nvPr/>
          </p:nvSpPr>
          <p:spPr>
            <a:xfrm>
              <a:off x="4523325" y="2639125"/>
              <a:ext cx="275100" cy="132225"/>
            </a:xfrm>
            <a:custGeom>
              <a:avLst/>
              <a:gdLst/>
              <a:ahLst/>
              <a:cxnLst/>
              <a:rect l="l" t="t" r="r" b="b"/>
              <a:pathLst>
                <a:path w="11004" h="5289" extrusionOk="0">
                  <a:moveTo>
                    <a:pt x="10978" y="1"/>
                  </a:moveTo>
                  <a:cubicBezTo>
                    <a:pt x="9951" y="51"/>
                    <a:pt x="8898" y="151"/>
                    <a:pt x="7896" y="427"/>
                  </a:cubicBezTo>
                  <a:cubicBezTo>
                    <a:pt x="7395" y="527"/>
                    <a:pt x="6893" y="727"/>
                    <a:pt x="6392" y="878"/>
                  </a:cubicBezTo>
                  <a:cubicBezTo>
                    <a:pt x="5916" y="1078"/>
                    <a:pt x="5415" y="1254"/>
                    <a:pt x="4938" y="1479"/>
                  </a:cubicBezTo>
                  <a:cubicBezTo>
                    <a:pt x="4011" y="1905"/>
                    <a:pt x="3059" y="2407"/>
                    <a:pt x="2232" y="3033"/>
                  </a:cubicBezTo>
                  <a:cubicBezTo>
                    <a:pt x="1405" y="3685"/>
                    <a:pt x="628" y="4387"/>
                    <a:pt x="1" y="5239"/>
                  </a:cubicBezTo>
                  <a:cubicBezTo>
                    <a:pt x="1" y="5264"/>
                    <a:pt x="1" y="5264"/>
                    <a:pt x="1" y="5289"/>
                  </a:cubicBezTo>
                  <a:lnTo>
                    <a:pt x="51" y="5289"/>
                  </a:lnTo>
                  <a:cubicBezTo>
                    <a:pt x="853" y="4637"/>
                    <a:pt x="1655" y="3986"/>
                    <a:pt x="2507" y="3434"/>
                  </a:cubicBezTo>
                  <a:cubicBezTo>
                    <a:pt x="3359" y="2858"/>
                    <a:pt x="4212" y="2281"/>
                    <a:pt x="5114" y="1805"/>
                  </a:cubicBezTo>
                  <a:cubicBezTo>
                    <a:pt x="5565" y="1580"/>
                    <a:pt x="6041" y="1379"/>
                    <a:pt x="6517" y="1154"/>
                  </a:cubicBezTo>
                  <a:cubicBezTo>
                    <a:pt x="6994" y="1003"/>
                    <a:pt x="7470" y="778"/>
                    <a:pt x="7971" y="652"/>
                  </a:cubicBezTo>
                  <a:cubicBezTo>
                    <a:pt x="8948" y="326"/>
                    <a:pt x="9951" y="176"/>
                    <a:pt x="10978" y="51"/>
                  </a:cubicBezTo>
                  <a:cubicBezTo>
                    <a:pt x="11004" y="51"/>
                    <a:pt x="11004" y="26"/>
                    <a:pt x="11004" y="26"/>
                  </a:cubicBezTo>
                  <a:cubicBezTo>
                    <a:pt x="11004" y="1"/>
                    <a:pt x="11004" y="1"/>
                    <a:pt x="10978" y="1"/>
                  </a:cubicBezTo>
                  <a:close/>
                </a:path>
              </a:pathLst>
            </a:custGeom>
            <a:solidFill>
              <a:schemeClr val="dk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12" name="Google Shape;7430;p51">
              <a:extLst>
                <a:ext uri="{FF2B5EF4-FFF2-40B4-BE49-F238E27FC236}">
                  <a16:creationId xmlns:a16="http://schemas.microsoft.com/office/drawing/2014/main" id="{5595BF30-0EFA-6959-45EF-471C619F6ABA}"/>
                </a:ext>
              </a:extLst>
            </p:cNvPr>
            <p:cNvSpPr/>
            <p:nvPr/>
          </p:nvSpPr>
          <p:spPr>
            <a:xfrm>
              <a:off x="4536500" y="2755675"/>
              <a:ext cx="200525" cy="39500"/>
            </a:xfrm>
            <a:custGeom>
              <a:avLst/>
              <a:gdLst/>
              <a:ahLst/>
              <a:cxnLst/>
              <a:rect l="l" t="t" r="r" b="b"/>
              <a:pathLst>
                <a:path w="8021" h="1580" extrusionOk="0">
                  <a:moveTo>
                    <a:pt x="5940" y="0"/>
                  </a:moveTo>
                  <a:cubicBezTo>
                    <a:pt x="5264" y="50"/>
                    <a:pt x="4562" y="101"/>
                    <a:pt x="3885" y="226"/>
                  </a:cubicBezTo>
                  <a:cubicBezTo>
                    <a:pt x="3208" y="326"/>
                    <a:pt x="2532" y="451"/>
                    <a:pt x="1880" y="677"/>
                  </a:cubicBezTo>
                  <a:cubicBezTo>
                    <a:pt x="1228" y="903"/>
                    <a:pt x="602" y="1203"/>
                    <a:pt x="25" y="1529"/>
                  </a:cubicBezTo>
                  <a:lnTo>
                    <a:pt x="0" y="1529"/>
                  </a:lnTo>
                  <a:cubicBezTo>
                    <a:pt x="0" y="1529"/>
                    <a:pt x="0" y="1529"/>
                    <a:pt x="0" y="1554"/>
                  </a:cubicBezTo>
                  <a:cubicBezTo>
                    <a:pt x="0" y="1554"/>
                    <a:pt x="0" y="1579"/>
                    <a:pt x="25" y="1579"/>
                  </a:cubicBezTo>
                  <a:cubicBezTo>
                    <a:pt x="376" y="1529"/>
                    <a:pt x="702" y="1454"/>
                    <a:pt x="1028" y="1379"/>
                  </a:cubicBezTo>
                  <a:lnTo>
                    <a:pt x="2030" y="1128"/>
                  </a:lnTo>
                  <a:cubicBezTo>
                    <a:pt x="2682" y="953"/>
                    <a:pt x="3309" y="752"/>
                    <a:pt x="3960" y="577"/>
                  </a:cubicBezTo>
                  <a:cubicBezTo>
                    <a:pt x="5120" y="314"/>
                    <a:pt x="6299" y="166"/>
                    <a:pt x="7480" y="166"/>
                  </a:cubicBezTo>
                  <a:cubicBezTo>
                    <a:pt x="7652" y="166"/>
                    <a:pt x="7823" y="169"/>
                    <a:pt x="7995" y="176"/>
                  </a:cubicBezTo>
                  <a:cubicBezTo>
                    <a:pt x="7995" y="176"/>
                    <a:pt x="8020" y="176"/>
                    <a:pt x="8020" y="151"/>
                  </a:cubicBezTo>
                  <a:cubicBezTo>
                    <a:pt x="8020" y="151"/>
                    <a:pt x="7995" y="126"/>
                    <a:pt x="7995" y="126"/>
                  </a:cubicBezTo>
                  <a:cubicBezTo>
                    <a:pt x="7319" y="50"/>
                    <a:pt x="6642" y="0"/>
                    <a:pt x="5940" y="0"/>
                  </a:cubicBezTo>
                  <a:close/>
                </a:path>
              </a:pathLst>
            </a:custGeom>
            <a:solidFill>
              <a:schemeClr val="dk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13" name="Google Shape;7431;p51">
              <a:extLst>
                <a:ext uri="{FF2B5EF4-FFF2-40B4-BE49-F238E27FC236}">
                  <a16:creationId xmlns:a16="http://schemas.microsoft.com/office/drawing/2014/main" id="{69785785-44BC-FDC4-DD15-08F47B4F59E2}"/>
                </a:ext>
              </a:extLst>
            </p:cNvPr>
            <p:cNvSpPr/>
            <p:nvPr/>
          </p:nvSpPr>
          <p:spPr>
            <a:xfrm>
              <a:off x="4523325" y="2817425"/>
              <a:ext cx="198025" cy="55475"/>
            </a:xfrm>
            <a:custGeom>
              <a:avLst/>
              <a:gdLst/>
              <a:ahLst/>
              <a:cxnLst/>
              <a:rect l="l" t="t" r="r" b="b"/>
              <a:pathLst>
                <a:path w="7921" h="2219" extrusionOk="0">
                  <a:moveTo>
                    <a:pt x="20" y="0"/>
                  </a:moveTo>
                  <a:cubicBezTo>
                    <a:pt x="12" y="0"/>
                    <a:pt x="1" y="12"/>
                    <a:pt x="1" y="12"/>
                  </a:cubicBezTo>
                  <a:cubicBezTo>
                    <a:pt x="1" y="12"/>
                    <a:pt x="1" y="37"/>
                    <a:pt x="1" y="37"/>
                  </a:cubicBezTo>
                  <a:cubicBezTo>
                    <a:pt x="552" y="488"/>
                    <a:pt x="1154" y="814"/>
                    <a:pt x="1806" y="1114"/>
                  </a:cubicBezTo>
                  <a:cubicBezTo>
                    <a:pt x="2432" y="1415"/>
                    <a:pt x="3109" y="1590"/>
                    <a:pt x="3785" y="1766"/>
                  </a:cubicBezTo>
                  <a:cubicBezTo>
                    <a:pt x="4437" y="1941"/>
                    <a:pt x="5139" y="2067"/>
                    <a:pt x="5816" y="2142"/>
                  </a:cubicBezTo>
                  <a:cubicBezTo>
                    <a:pt x="6269" y="2190"/>
                    <a:pt x="6711" y="2218"/>
                    <a:pt x="7157" y="2218"/>
                  </a:cubicBezTo>
                  <a:cubicBezTo>
                    <a:pt x="7402" y="2218"/>
                    <a:pt x="7647" y="2210"/>
                    <a:pt x="7896" y="2192"/>
                  </a:cubicBezTo>
                  <a:cubicBezTo>
                    <a:pt x="7896" y="2192"/>
                    <a:pt x="7921" y="2192"/>
                    <a:pt x="7921" y="2167"/>
                  </a:cubicBezTo>
                  <a:cubicBezTo>
                    <a:pt x="7921" y="2167"/>
                    <a:pt x="7896" y="2142"/>
                    <a:pt x="7896" y="2142"/>
                  </a:cubicBezTo>
                  <a:cubicBezTo>
                    <a:pt x="7194" y="2117"/>
                    <a:pt x="6517" y="2042"/>
                    <a:pt x="5866" y="1916"/>
                  </a:cubicBezTo>
                  <a:cubicBezTo>
                    <a:pt x="5189" y="1791"/>
                    <a:pt x="4512" y="1616"/>
                    <a:pt x="3886" y="1390"/>
                  </a:cubicBezTo>
                  <a:cubicBezTo>
                    <a:pt x="3234" y="1189"/>
                    <a:pt x="2608" y="914"/>
                    <a:pt x="1981" y="688"/>
                  </a:cubicBezTo>
                  <a:cubicBezTo>
                    <a:pt x="1329" y="463"/>
                    <a:pt x="703" y="212"/>
                    <a:pt x="26" y="12"/>
                  </a:cubicBezTo>
                  <a:cubicBezTo>
                    <a:pt x="26" y="3"/>
                    <a:pt x="23" y="0"/>
                    <a:pt x="20" y="0"/>
                  </a:cubicBezTo>
                  <a:close/>
                </a:path>
              </a:pathLst>
            </a:custGeom>
            <a:solidFill>
              <a:schemeClr val="dk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14" name="Google Shape;7432;p51">
              <a:extLst>
                <a:ext uri="{FF2B5EF4-FFF2-40B4-BE49-F238E27FC236}">
                  <a16:creationId xmlns:a16="http://schemas.microsoft.com/office/drawing/2014/main" id="{AB51E230-6609-CE1C-4942-CBCC008A3924}"/>
                </a:ext>
              </a:extLst>
            </p:cNvPr>
            <p:cNvSpPr/>
            <p:nvPr/>
          </p:nvSpPr>
          <p:spPr>
            <a:xfrm>
              <a:off x="4493250" y="2817425"/>
              <a:ext cx="228100" cy="153175"/>
            </a:xfrm>
            <a:custGeom>
              <a:avLst/>
              <a:gdLst/>
              <a:ahLst/>
              <a:cxnLst/>
              <a:rect l="l" t="t" r="r" b="b"/>
              <a:pathLst>
                <a:path w="9124" h="6127" extrusionOk="0">
                  <a:moveTo>
                    <a:pt x="20" y="0"/>
                  </a:moveTo>
                  <a:cubicBezTo>
                    <a:pt x="15" y="0"/>
                    <a:pt x="9" y="3"/>
                    <a:pt x="1" y="12"/>
                  </a:cubicBezTo>
                  <a:cubicBezTo>
                    <a:pt x="1" y="12"/>
                    <a:pt x="1" y="12"/>
                    <a:pt x="1" y="37"/>
                  </a:cubicBezTo>
                  <a:cubicBezTo>
                    <a:pt x="176" y="463"/>
                    <a:pt x="427" y="889"/>
                    <a:pt x="703" y="1265"/>
                  </a:cubicBezTo>
                  <a:cubicBezTo>
                    <a:pt x="978" y="1666"/>
                    <a:pt x="1279" y="2017"/>
                    <a:pt x="1605" y="2367"/>
                  </a:cubicBezTo>
                  <a:cubicBezTo>
                    <a:pt x="2257" y="3069"/>
                    <a:pt x="3034" y="3646"/>
                    <a:pt x="3836" y="4122"/>
                  </a:cubicBezTo>
                  <a:cubicBezTo>
                    <a:pt x="4638" y="4648"/>
                    <a:pt x="5490" y="5074"/>
                    <a:pt x="6367" y="5400"/>
                  </a:cubicBezTo>
                  <a:cubicBezTo>
                    <a:pt x="7244" y="5751"/>
                    <a:pt x="8171" y="5951"/>
                    <a:pt x="9099" y="6127"/>
                  </a:cubicBezTo>
                  <a:cubicBezTo>
                    <a:pt x="9099" y="6127"/>
                    <a:pt x="9124" y="6127"/>
                    <a:pt x="9124" y="6102"/>
                  </a:cubicBezTo>
                  <a:cubicBezTo>
                    <a:pt x="9124" y="6102"/>
                    <a:pt x="9099" y="6077"/>
                    <a:pt x="9099" y="6077"/>
                  </a:cubicBezTo>
                  <a:cubicBezTo>
                    <a:pt x="8197" y="5851"/>
                    <a:pt x="7294" y="5575"/>
                    <a:pt x="6467" y="5174"/>
                  </a:cubicBezTo>
                  <a:cubicBezTo>
                    <a:pt x="5615" y="4824"/>
                    <a:pt x="4788" y="4347"/>
                    <a:pt x="4036" y="3821"/>
                  </a:cubicBezTo>
                  <a:cubicBezTo>
                    <a:pt x="3284" y="3295"/>
                    <a:pt x="2608" y="2668"/>
                    <a:pt x="1931" y="2042"/>
                  </a:cubicBezTo>
                  <a:cubicBezTo>
                    <a:pt x="1254" y="1415"/>
                    <a:pt x="628" y="738"/>
                    <a:pt x="51" y="12"/>
                  </a:cubicBezTo>
                  <a:cubicBezTo>
                    <a:pt x="34" y="12"/>
                    <a:pt x="29" y="0"/>
                    <a:pt x="20" y="0"/>
                  </a:cubicBezTo>
                  <a:close/>
                </a:path>
              </a:pathLst>
            </a:custGeom>
            <a:solidFill>
              <a:schemeClr val="dk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15" name="Google Shape;7433;p51">
              <a:extLst>
                <a:ext uri="{FF2B5EF4-FFF2-40B4-BE49-F238E27FC236}">
                  <a16:creationId xmlns:a16="http://schemas.microsoft.com/office/drawing/2014/main" id="{0DE4BBF2-9373-D919-5800-0049261C974F}"/>
                </a:ext>
              </a:extLst>
            </p:cNvPr>
            <p:cNvSpPr/>
            <p:nvPr/>
          </p:nvSpPr>
          <p:spPr>
            <a:xfrm>
              <a:off x="3664925" y="2187025"/>
              <a:ext cx="545150" cy="403875"/>
            </a:xfrm>
            <a:custGeom>
              <a:avLst/>
              <a:gdLst/>
              <a:ahLst/>
              <a:cxnLst/>
              <a:rect l="l" t="t" r="r" b="b"/>
              <a:pathLst>
                <a:path w="21806" h="16155" extrusionOk="0">
                  <a:moveTo>
                    <a:pt x="15233" y="0"/>
                  </a:moveTo>
                  <a:cubicBezTo>
                    <a:pt x="14015" y="0"/>
                    <a:pt x="12655" y="115"/>
                    <a:pt x="11179" y="415"/>
                  </a:cubicBezTo>
                  <a:cubicBezTo>
                    <a:pt x="4763" y="1744"/>
                    <a:pt x="1" y="8761"/>
                    <a:pt x="1" y="8761"/>
                  </a:cubicBezTo>
                  <a:cubicBezTo>
                    <a:pt x="1446" y="9943"/>
                    <a:pt x="14554" y="16154"/>
                    <a:pt x="19986" y="16154"/>
                  </a:cubicBezTo>
                  <a:cubicBezTo>
                    <a:pt x="20774" y="16154"/>
                    <a:pt x="21400" y="16024"/>
                    <a:pt x="21806" y="15729"/>
                  </a:cubicBezTo>
                  <a:cubicBezTo>
                    <a:pt x="17871" y="10340"/>
                    <a:pt x="21806" y="1293"/>
                    <a:pt x="21806" y="1293"/>
                  </a:cubicBezTo>
                  <a:cubicBezTo>
                    <a:pt x="21806" y="1293"/>
                    <a:pt x="19310" y="0"/>
                    <a:pt x="15233" y="0"/>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16" name="Google Shape;7434;p51">
              <a:extLst>
                <a:ext uri="{FF2B5EF4-FFF2-40B4-BE49-F238E27FC236}">
                  <a16:creationId xmlns:a16="http://schemas.microsoft.com/office/drawing/2014/main" id="{D732E64D-277F-3A7C-7DF9-4388AFAACC25}"/>
                </a:ext>
              </a:extLst>
            </p:cNvPr>
            <p:cNvSpPr/>
            <p:nvPr/>
          </p:nvSpPr>
          <p:spPr>
            <a:xfrm>
              <a:off x="3733225" y="2215575"/>
              <a:ext cx="290125" cy="200350"/>
            </a:xfrm>
            <a:custGeom>
              <a:avLst/>
              <a:gdLst/>
              <a:ahLst/>
              <a:cxnLst/>
              <a:rect l="l" t="t" r="r" b="b"/>
              <a:pathLst>
                <a:path w="11605" h="8014" extrusionOk="0">
                  <a:moveTo>
                    <a:pt x="11555" y="0"/>
                  </a:moveTo>
                  <a:lnTo>
                    <a:pt x="9750" y="351"/>
                  </a:lnTo>
                  <a:cubicBezTo>
                    <a:pt x="9149" y="501"/>
                    <a:pt x="8572" y="652"/>
                    <a:pt x="7971" y="827"/>
                  </a:cubicBezTo>
                  <a:lnTo>
                    <a:pt x="7094" y="1128"/>
                  </a:lnTo>
                  <a:lnTo>
                    <a:pt x="6668" y="1278"/>
                  </a:lnTo>
                  <a:lnTo>
                    <a:pt x="6241" y="1479"/>
                  </a:lnTo>
                  <a:lnTo>
                    <a:pt x="5389" y="1855"/>
                  </a:lnTo>
                  <a:lnTo>
                    <a:pt x="4587" y="2306"/>
                  </a:lnTo>
                  <a:cubicBezTo>
                    <a:pt x="3510" y="2907"/>
                    <a:pt x="2407" y="3609"/>
                    <a:pt x="1605" y="4587"/>
                  </a:cubicBezTo>
                  <a:cubicBezTo>
                    <a:pt x="1204" y="5063"/>
                    <a:pt x="828" y="5589"/>
                    <a:pt x="552" y="6166"/>
                  </a:cubicBezTo>
                  <a:cubicBezTo>
                    <a:pt x="277" y="6717"/>
                    <a:pt x="51" y="7319"/>
                    <a:pt x="1" y="7970"/>
                  </a:cubicBezTo>
                  <a:cubicBezTo>
                    <a:pt x="1" y="7970"/>
                    <a:pt x="1" y="7995"/>
                    <a:pt x="26" y="7995"/>
                  </a:cubicBezTo>
                  <a:cubicBezTo>
                    <a:pt x="38" y="8008"/>
                    <a:pt x="51" y="8014"/>
                    <a:pt x="63" y="8014"/>
                  </a:cubicBezTo>
                  <a:cubicBezTo>
                    <a:pt x="76" y="8014"/>
                    <a:pt x="89" y="8008"/>
                    <a:pt x="101" y="7995"/>
                  </a:cubicBezTo>
                  <a:cubicBezTo>
                    <a:pt x="703" y="6943"/>
                    <a:pt x="1480" y="6040"/>
                    <a:pt x="2307" y="5213"/>
                  </a:cubicBezTo>
                  <a:cubicBezTo>
                    <a:pt x="3134" y="4411"/>
                    <a:pt x="3986" y="3609"/>
                    <a:pt x="4988" y="2933"/>
                  </a:cubicBezTo>
                  <a:lnTo>
                    <a:pt x="5715" y="2456"/>
                  </a:lnTo>
                  <a:lnTo>
                    <a:pt x="6517" y="2030"/>
                  </a:lnTo>
                  <a:lnTo>
                    <a:pt x="6918" y="1830"/>
                  </a:lnTo>
                  <a:lnTo>
                    <a:pt x="7319" y="1629"/>
                  </a:lnTo>
                  <a:lnTo>
                    <a:pt x="8146" y="1278"/>
                  </a:lnTo>
                  <a:cubicBezTo>
                    <a:pt x="8698" y="1028"/>
                    <a:pt x="9274" y="827"/>
                    <a:pt x="9825" y="627"/>
                  </a:cubicBezTo>
                  <a:lnTo>
                    <a:pt x="11580" y="100"/>
                  </a:lnTo>
                  <a:cubicBezTo>
                    <a:pt x="11605" y="100"/>
                    <a:pt x="11605" y="75"/>
                    <a:pt x="11605" y="50"/>
                  </a:cubicBezTo>
                  <a:cubicBezTo>
                    <a:pt x="11605" y="25"/>
                    <a:pt x="11580" y="0"/>
                    <a:pt x="11555" y="0"/>
                  </a:cubicBezTo>
                  <a:close/>
                </a:path>
              </a:pathLst>
            </a:custGeom>
            <a:solidFill>
              <a:schemeClr val="dk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17" name="Google Shape;7435;p51">
              <a:extLst>
                <a:ext uri="{FF2B5EF4-FFF2-40B4-BE49-F238E27FC236}">
                  <a16:creationId xmlns:a16="http://schemas.microsoft.com/office/drawing/2014/main" id="{1DDA3122-1608-87E0-B32F-852C7122C8A1}"/>
                </a:ext>
              </a:extLst>
            </p:cNvPr>
            <p:cNvSpPr/>
            <p:nvPr/>
          </p:nvSpPr>
          <p:spPr>
            <a:xfrm>
              <a:off x="3817200" y="2250025"/>
              <a:ext cx="340875" cy="176575"/>
            </a:xfrm>
            <a:custGeom>
              <a:avLst/>
              <a:gdLst/>
              <a:ahLst/>
              <a:cxnLst/>
              <a:rect l="l" t="t" r="r" b="b"/>
              <a:pathLst>
                <a:path w="13635" h="7063" extrusionOk="0">
                  <a:moveTo>
                    <a:pt x="13584" y="1"/>
                  </a:moveTo>
                  <a:cubicBezTo>
                    <a:pt x="12281" y="101"/>
                    <a:pt x="10978" y="251"/>
                    <a:pt x="9700" y="577"/>
                  </a:cubicBezTo>
                  <a:cubicBezTo>
                    <a:pt x="8421" y="903"/>
                    <a:pt x="7193" y="1354"/>
                    <a:pt x="5990" y="1905"/>
                  </a:cubicBezTo>
                  <a:cubicBezTo>
                    <a:pt x="4787" y="2482"/>
                    <a:pt x="3584" y="3083"/>
                    <a:pt x="2582" y="3961"/>
                  </a:cubicBezTo>
                  <a:cubicBezTo>
                    <a:pt x="1579" y="4813"/>
                    <a:pt x="652" y="5815"/>
                    <a:pt x="0" y="6993"/>
                  </a:cubicBezTo>
                  <a:cubicBezTo>
                    <a:pt x="0" y="6993"/>
                    <a:pt x="0" y="7018"/>
                    <a:pt x="25" y="7043"/>
                  </a:cubicBezTo>
                  <a:cubicBezTo>
                    <a:pt x="25" y="7056"/>
                    <a:pt x="32" y="7062"/>
                    <a:pt x="41" y="7062"/>
                  </a:cubicBezTo>
                  <a:cubicBezTo>
                    <a:pt x="50" y="7062"/>
                    <a:pt x="63" y="7056"/>
                    <a:pt x="75" y="7043"/>
                  </a:cubicBezTo>
                  <a:cubicBezTo>
                    <a:pt x="1103" y="6216"/>
                    <a:pt x="2106" y="5439"/>
                    <a:pt x="3158" y="4712"/>
                  </a:cubicBezTo>
                  <a:cubicBezTo>
                    <a:pt x="4211" y="3986"/>
                    <a:pt x="5213" y="3209"/>
                    <a:pt x="6341" y="2582"/>
                  </a:cubicBezTo>
                  <a:cubicBezTo>
                    <a:pt x="7444" y="1981"/>
                    <a:pt x="8622" y="1429"/>
                    <a:pt x="9850" y="1028"/>
                  </a:cubicBezTo>
                  <a:cubicBezTo>
                    <a:pt x="10451" y="803"/>
                    <a:pt x="11078" y="652"/>
                    <a:pt x="11705" y="477"/>
                  </a:cubicBezTo>
                  <a:cubicBezTo>
                    <a:pt x="12005" y="402"/>
                    <a:pt x="12331" y="352"/>
                    <a:pt x="12632" y="276"/>
                  </a:cubicBezTo>
                  <a:lnTo>
                    <a:pt x="13584" y="101"/>
                  </a:lnTo>
                  <a:lnTo>
                    <a:pt x="13609" y="101"/>
                  </a:lnTo>
                  <a:cubicBezTo>
                    <a:pt x="13609" y="101"/>
                    <a:pt x="13634" y="76"/>
                    <a:pt x="13634" y="51"/>
                  </a:cubicBezTo>
                  <a:cubicBezTo>
                    <a:pt x="13634" y="26"/>
                    <a:pt x="13609" y="1"/>
                    <a:pt x="13584" y="1"/>
                  </a:cubicBezTo>
                  <a:close/>
                </a:path>
              </a:pathLst>
            </a:custGeom>
            <a:solidFill>
              <a:schemeClr val="dk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18" name="Google Shape;7436;p51">
              <a:extLst>
                <a:ext uri="{FF2B5EF4-FFF2-40B4-BE49-F238E27FC236}">
                  <a16:creationId xmlns:a16="http://schemas.microsoft.com/office/drawing/2014/main" id="{AC07F01A-C47B-C0DA-D2A7-DC57911190E9}"/>
                </a:ext>
              </a:extLst>
            </p:cNvPr>
            <p:cNvSpPr/>
            <p:nvPr/>
          </p:nvSpPr>
          <p:spPr>
            <a:xfrm>
              <a:off x="3918700" y="2326475"/>
              <a:ext cx="218075" cy="116225"/>
            </a:xfrm>
            <a:custGeom>
              <a:avLst/>
              <a:gdLst/>
              <a:ahLst/>
              <a:cxnLst/>
              <a:rect l="l" t="t" r="r" b="b"/>
              <a:pathLst>
                <a:path w="8723" h="4649" extrusionOk="0">
                  <a:moveTo>
                    <a:pt x="8672" y="0"/>
                  </a:moveTo>
                  <a:cubicBezTo>
                    <a:pt x="7845" y="50"/>
                    <a:pt x="6993" y="151"/>
                    <a:pt x="6166" y="326"/>
                  </a:cubicBezTo>
                  <a:cubicBezTo>
                    <a:pt x="5339" y="502"/>
                    <a:pt x="4537" y="802"/>
                    <a:pt x="3735" y="1128"/>
                  </a:cubicBezTo>
                  <a:cubicBezTo>
                    <a:pt x="2958" y="1479"/>
                    <a:pt x="2156" y="1855"/>
                    <a:pt x="1504" y="2456"/>
                  </a:cubicBezTo>
                  <a:cubicBezTo>
                    <a:pt x="878" y="3058"/>
                    <a:pt x="326" y="3785"/>
                    <a:pt x="25" y="4562"/>
                  </a:cubicBezTo>
                  <a:lnTo>
                    <a:pt x="0" y="4587"/>
                  </a:lnTo>
                  <a:cubicBezTo>
                    <a:pt x="0" y="4612"/>
                    <a:pt x="0" y="4612"/>
                    <a:pt x="0" y="4637"/>
                  </a:cubicBezTo>
                  <a:cubicBezTo>
                    <a:pt x="17" y="4637"/>
                    <a:pt x="34" y="4648"/>
                    <a:pt x="51" y="4648"/>
                  </a:cubicBezTo>
                  <a:cubicBezTo>
                    <a:pt x="59" y="4648"/>
                    <a:pt x="67" y="4645"/>
                    <a:pt x="76" y="4637"/>
                  </a:cubicBezTo>
                  <a:cubicBezTo>
                    <a:pt x="477" y="4386"/>
                    <a:pt x="777" y="4136"/>
                    <a:pt x="1103" y="3910"/>
                  </a:cubicBezTo>
                  <a:cubicBezTo>
                    <a:pt x="1454" y="3659"/>
                    <a:pt x="1780" y="3434"/>
                    <a:pt x="2106" y="3208"/>
                  </a:cubicBezTo>
                  <a:cubicBezTo>
                    <a:pt x="2782" y="2757"/>
                    <a:pt x="3359" y="2206"/>
                    <a:pt x="4086" y="1805"/>
                  </a:cubicBezTo>
                  <a:cubicBezTo>
                    <a:pt x="4787" y="1404"/>
                    <a:pt x="5514" y="1053"/>
                    <a:pt x="6291" y="777"/>
                  </a:cubicBezTo>
                  <a:cubicBezTo>
                    <a:pt x="6692" y="627"/>
                    <a:pt x="7093" y="527"/>
                    <a:pt x="7469" y="401"/>
                  </a:cubicBezTo>
                  <a:cubicBezTo>
                    <a:pt x="7870" y="276"/>
                    <a:pt x="8296" y="201"/>
                    <a:pt x="8697" y="101"/>
                  </a:cubicBezTo>
                  <a:cubicBezTo>
                    <a:pt x="8722" y="101"/>
                    <a:pt x="8722" y="75"/>
                    <a:pt x="8722" y="50"/>
                  </a:cubicBezTo>
                  <a:cubicBezTo>
                    <a:pt x="8722" y="25"/>
                    <a:pt x="8697" y="0"/>
                    <a:pt x="8672" y="0"/>
                  </a:cubicBezTo>
                  <a:close/>
                </a:path>
              </a:pathLst>
            </a:custGeom>
            <a:solidFill>
              <a:schemeClr val="dk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19" name="Google Shape;7437;p51">
              <a:extLst>
                <a:ext uri="{FF2B5EF4-FFF2-40B4-BE49-F238E27FC236}">
                  <a16:creationId xmlns:a16="http://schemas.microsoft.com/office/drawing/2014/main" id="{45777957-883B-F816-44C8-80A86E559590}"/>
                </a:ext>
              </a:extLst>
            </p:cNvPr>
            <p:cNvSpPr/>
            <p:nvPr/>
          </p:nvSpPr>
          <p:spPr>
            <a:xfrm>
              <a:off x="4000775" y="2412300"/>
              <a:ext cx="136000" cy="65475"/>
            </a:xfrm>
            <a:custGeom>
              <a:avLst/>
              <a:gdLst/>
              <a:ahLst/>
              <a:cxnLst/>
              <a:rect l="l" t="t" r="r" b="b"/>
              <a:pathLst>
                <a:path w="5440" h="2619" extrusionOk="0">
                  <a:moveTo>
                    <a:pt x="4612" y="1"/>
                  </a:moveTo>
                  <a:cubicBezTo>
                    <a:pt x="4362" y="1"/>
                    <a:pt x="4086" y="1"/>
                    <a:pt x="3835" y="26"/>
                  </a:cubicBezTo>
                  <a:cubicBezTo>
                    <a:pt x="3309" y="76"/>
                    <a:pt x="2758" y="151"/>
                    <a:pt x="2256" y="327"/>
                  </a:cubicBezTo>
                  <a:cubicBezTo>
                    <a:pt x="1730" y="502"/>
                    <a:pt x="1179" y="678"/>
                    <a:pt x="778" y="1079"/>
                  </a:cubicBezTo>
                  <a:cubicBezTo>
                    <a:pt x="377" y="1455"/>
                    <a:pt x="51" y="2006"/>
                    <a:pt x="1" y="2532"/>
                  </a:cubicBezTo>
                  <a:lnTo>
                    <a:pt x="1" y="2582"/>
                  </a:lnTo>
                  <a:cubicBezTo>
                    <a:pt x="1" y="2582"/>
                    <a:pt x="1" y="2607"/>
                    <a:pt x="1" y="2607"/>
                  </a:cubicBezTo>
                  <a:cubicBezTo>
                    <a:pt x="1" y="2607"/>
                    <a:pt x="12" y="2619"/>
                    <a:pt x="19" y="2619"/>
                  </a:cubicBezTo>
                  <a:cubicBezTo>
                    <a:pt x="23" y="2619"/>
                    <a:pt x="26" y="2616"/>
                    <a:pt x="26" y="2607"/>
                  </a:cubicBezTo>
                  <a:cubicBezTo>
                    <a:pt x="226" y="2557"/>
                    <a:pt x="301" y="2482"/>
                    <a:pt x="427" y="2407"/>
                  </a:cubicBezTo>
                  <a:lnTo>
                    <a:pt x="753" y="2206"/>
                  </a:lnTo>
                  <a:cubicBezTo>
                    <a:pt x="953" y="2056"/>
                    <a:pt x="1154" y="1931"/>
                    <a:pt x="1354" y="1830"/>
                  </a:cubicBezTo>
                  <a:cubicBezTo>
                    <a:pt x="1755" y="1580"/>
                    <a:pt x="2106" y="1254"/>
                    <a:pt x="2532" y="1028"/>
                  </a:cubicBezTo>
                  <a:cubicBezTo>
                    <a:pt x="2958" y="803"/>
                    <a:pt x="3434" y="627"/>
                    <a:pt x="3910" y="477"/>
                  </a:cubicBezTo>
                  <a:cubicBezTo>
                    <a:pt x="4161" y="427"/>
                    <a:pt x="4412" y="352"/>
                    <a:pt x="4662" y="302"/>
                  </a:cubicBezTo>
                  <a:cubicBezTo>
                    <a:pt x="4888" y="252"/>
                    <a:pt x="5164" y="201"/>
                    <a:pt x="5414" y="151"/>
                  </a:cubicBezTo>
                  <a:cubicBezTo>
                    <a:pt x="5439" y="151"/>
                    <a:pt x="5439" y="126"/>
                    <a:pt x="5439" y="101"/>
                  </a:cubicBezTo>
                  <a:cubicBezTo>
                    <a:pt x="5439" y="76"/>
                    <a:pt x="5439" y="51"/>
                    <a:pt x="5414" y="51"/>
                  </a:cubicBezTo>
                  <a:cubicBezTo>
                    <a:pt x="5139" y="26"/>
                    <a:pt x="4888" y="26"/>
                    <a:pt x="4612" y="1"/>
                  </a:cubicBezTo>
                  <a:close/>
                </a:path>
              </a:pathLst>
            </a:custGeom>
            <a:solidFill>
              <a:schemeClr val="dk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0" name="Google Shape;7438;p51">
              <a:extLst>
                <a:ext uri="{FF2B5EF4-FFF2-40B4-BE49-F238E27FC236}">
                  <a16:creationId xmlns:a16="http://schemas.microsoft.com/office/drawing/2014/main" id="{12B153E7-44FC-2740-514E-7657AC99EDCC}"/>
                </a:ext>
              </a:extLst>
            </p:cNvPr>
            <p:cNvSpPr/>
            <p:nvPr/>
          </p:nvSpPr>
          <p:spPr>
            <a:xfrm>
              <a:off x="4067825" y="2472850"/>
              <a:ext cx="77725" cy="36625"/>
            </a:xfrm>
            <a:custGeom>
              <a:avLst/>
              <a:gdLst/>
              <a:ahLst/>
              <a:cxnLst/>
              <a:rect l="l" t="t" r="r" b="b"/>
              <a:pathLst>
                <a:path w="3109" h="1465" extrusionOk="0">
                  <a:moveTo>
                    <a:pt x="1955" y="1"/>
                  </a:moveTo>
                  <a:cubicBezTo>
                    <a:pt x="1730" y="1"/>
                    <a:pt x="1504" y="29"/>
                    <a:pt x="1279" y="85"/>
                  </a:cubicBezTo>
                  <a:cubicBezTo>
                    <a:pt x="978" y="160"/>
                    <a:pt x="577" y="236"/>
                    <a:pt x="376" y="511"/>
                  </a:cubicBezTo>
                  <a:cubicBezTo>
                    <a:pt x="276" y="637"/>
                    <a:pt x="201" y="762"/>
                    <a:pt x="151" y="887"/>
                  </a:cubicBezTo>
                  <a:cubicBezTo>
                    <a:pt x="101" y="1038"/>
                    <a:pt x="76" y="1163"/>
                    <a:pt x="0" y="1338"/>
                  </a:cubicBezTo>
                  <a:cubicBezTo>
                    <a:pt x="0" y="1388"/>
                    <a:pt x="25" y="1413"/>
                    <a:pt x="50" y="1439"/>
                  </a:cubicBezTo>
                  <a:cubicBezTo>
                    <a:pt x="121" y="1456"/>
                    <a:pt x="189" y="1465"/>
                    <a:pt x="255" y="1465"/>
                  </a:cubicBezTo>
                  <a:cubicBezTo>
                    <a:pt x="375" y="1465"/>
                    <a:pt x="489" y="1437"/>
                    <a:pt x="602" y="1388"/>
                  </a:cubicBezTo>
                  <a:cubicBezTo>
                    <a:pt x="752" y="1338"/>
                    <a:pt x="878" y="1288"/>
                    <a:pt x="1003" y="1238"/>
                  </a:cubicBezTo>
                  <a:cubicBezTo>
                    <a:pt x="1203" y="1138"/>
                    <a:pt x="1329" y="912"/>
                    <a:pt x="1554" y="787"/>
                  </a:cubicBezTo>
                  <a:cubicBezTo>
                    <a:pt x="1755" y="662"/>
                    <a:pt x="2005" y="561"/>
                    <a:pt x="2256" y="461"/>
                  </a:cubicBezTo>
                  <a:cubicBezTo>
                    <a:pt x="2507" y="361"/>
                    <a:pt x="2782" y="286"/>
                    <a:pt x="3058" y="210"/>
                  </a:cubicBezTo>
                  <a:cubicBezTo>
                    <a:pt x="3083" y="185"/>
                    <a:pt x="3083" y="185"/>
                    <a:pt x="3108" y="160"/>
                  </a:cubicBezTo>
                  <a:cubicBezTo>
                    <a:pt x="3108" y="135"/>
                    <a:pt x="3083" y="110"/>
                    <a:pt x="3058" y="110"/>
                  </a:cubicBezTo>
                  <a:cubicBezTo>
                    <a:pt x="2782" y="35"/>
                    <a:pt x="2482" y="10"/>
                    <a:pt x="2181" y="10"/>
                  </a:cubicBezTo>
                  <a:cubicBezTo>
                    <a:pt x="2106" y="4"/>
                    <a:pt x="2030" y="1"/>
                    <a:pt x="1955" y="1"/>
                  </a:cubicBezTo>
                  <a:close/>
                </a:path>
              </a:pathLst>
            </a:custGeom>
            <a:solidFill>
              <a:schemeClr val="dk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1" name="Google Shape;7439;p51">
              <a:extLst>
                <a:ext uri="{FF2B5EF4-FFF2-40B4-BE49-F238E27FC236}">
                  <a16:creationId xmlns:a16="http://schemas.microsoft.com/office/drawing/2014/main" id="{C029CAF4-9957-819E-C0EA-6FD11589F7B8}"/>
                </a:ext>
              </a:extLst>
            </p:cNvPr>
            <p:cNvSpPr/>
            <p:nvPr/>
          </p:nvSpPr>
          <p:spPr>
            <a:xfrm>
              <a:off x="4284625" y="2611125"/>
              <a:ext cx="119050" cy="90700"/>
            </a:xfrm>
            <a:custGeom>
              <a:avLst/>
              <a:gdLst/>
              <a:ahLst/>
              <a:cxnLst/>
              <a:rect l="l" t="t" r="r" b="b"/>
              <a:pathLst>
                <a:path w="4762" h="3628" extrusionOk="0">
                  <a:moveTo>
                    <a:pt x="3763" y="0"/>
                  </a:moveTo>
                  <a:cubicBezTo>
                    <a:pt x="2078" y="0"/>
                    <a:pt x="0" y="920"/>
                    <a:pt x="0" y="920"/>
                  </a:cubicBezTo>
                  <a:cubicBezTo>
                    <a:pt x="257" y="3540"/>
                    <a:pt x="3156" y="3627"/>
                    <a:pt x="3542" y="3627"/>
                  </a:cubicBezTo>
                  <a:cubicBezTo>
                    <a:pt x="3569" y="3627"/>
                    <a:pt x="3584" y="3627"/>
                    <a:pt x="3584" y="3627"/>
                  </a:cubicBezTo>
                  <a:cubicBezTo>
                    <a:pt x="3584" y="3627"/>
                    <a:pt x="4186" y="1146"/>
                    <a:pt x="4762" y="143"/>
                  </a:cubicBezTo>
                  <a:cubicBezTo>
                    <a:pt x="4463" y="42"/>
                    <a:pt x="4122" y="0"/>
                    <a:pt x="3763" y="0"/>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2" name="Google Shape;7440;p51">
              <a:extLst>
                <a:ext uri="{FF2B5EF4-FFF2-40B4-BE49-F238E27FC236}">
                  <a16:creationId xmlns:a16="http://schemas.microsoft.com/office/drawing/2014/main" id="{B9576BA2-8748-3077-2B32-48BDD47B849C}"/>
                </a:ext>
              </a:extLst>
            </p:cNvPr>
            <p:cNvSpPr/>
            <p:nvPr/>
          </p:nvSpPr>
          <p:spPr>
            <a:xfrm>
              <a:off x="2931225" y="2389050"/>
              <a:ext cx="1642275" cy="563250"/>
            </a:xfrm>
            <a:custGeom>
              <a:avLst/>
              <a:gdLst/>
              <a:ahLst/>
              <a:cxnLst/>
              <a:rect l="l" t="t" r="r" b="b"/>
              <a:pathLst>
                <a:path w="65691" h="22530" extrusionOk="0">
                  <a:moveTo>
                    <a:pt x="33254" y="0"/>
                  </a:moveTo>
                  <a:cubicBezTo>
                    <a:pt x="32977" y="0"/>
                    <a:pt x="32703" y="10"/>
                    <a:pt x="32432" y="29"/>
                  </a:cubicBezTo>
                  <a:cubicBezTo>
                    <a:pt x="23860" y="605"/>
                    <a:pt x="20376" y="10630"/>
                    <a:pt x="16592" y="12936"/>
                  </a:cubicBezTo>
                  <a:cubicBezTo>
                    <a:pt x="12833" y="15267"/>
                    <a:pt x="0" y="14239"/>
                    <a:pt x="0" y="14966"/>
                  </a:cubicBezTo>
                  <a:cubicBezTo>
                    <a:pt x="0" y="15693"/>
                    <a:pt x="3534" y="16720"/>
                    <a:pt x="10928" y="17147"/>
                  </a:cubicBezTo>
                  <a:cubicBezTo>
                    <a:pt x="15965" y="17447"/>
                    <a:pt x="19900" y="19828"/>
                    <a:pt x="24512" y="21382"/>
                  </a:cubicBezTo>
                  <a:cubicBezTo>
                    <a:pt x="27180" y="22286"/>
                    <a:pt x="30159" y="22529"/>
                    <a:pt x="33134" y="22529"/>
                  </a:cubicBezTo>
                  <a:cubicBezTo>
                    <a:pt x="35440" y="22529"/>
                    <a:pt x="37744" y="22383"/>
                    <a:pt x="39900" y="22284"/>
                  </a:cubicBezTo>
                  <a:cubicBezTo>
                    <a:pt x="44562" y="22084"/>
                    <a:pt x="49224" y="21583"/>
                    <a:pt x="53785" y="20605"/>
                  </a:cubicBezTo>
                  <a:cubicBezTo>
                    <a:pt x="54813" y="20380"/>
                    <a:pt x="65690" y="18049"/>
                    <a:pt x="64963" y="15843"/>
                  </a:cubicBezTo>
                  <a:cubicBezTo>
                    <a:pt x="64387" y="14114"/>
                    <a:pt x="60753" y="14966"/>
                    <a:pt x="56692" y="11783"/>
                  </a:cubicBezTo>
                  <a:cubicBezTo>
                    <a:pt x="52737" y="8677"/>
                    <a:pt x="41730" y="0"/>
                    <a:pt x="33254" y="0"/>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3" name="Google Shape;7441;p51">
              <a:extLst>
                <a:ext uri="{FF2B5EF4-FFF2-40B4-BE49-F238E27FC236}">
                  <a16:creationId xmlns:a16="http://schemas.microsoft.com/office/drawing/2014/main" id="{EDEF38AC-3682-2780-7232-48DD96D9225E}"/>
                </a:ext>
              </a:extLst>
            </p:cNvPr>
            <p:cNvSpPr/>
            <p:nvPr/>
          </p:nvSpPr>
          <p:spPr>
            <a:xfrm>
              <a:off x="3329100" y="2759375"/>
              <a:ext cx="1224325" cy="192925"/>
            </a:xfrm>
            <a:custGeom>
              <a:avLst/>
              <a:gdLst/>
              <a:ahLst/>
              <a:cxnLst/>
              <a:rect l="l" t="t" r="r" b="b"/>
              <a:pathLst>
                <a:path w="48973" h="7717" extrusionOk="0">
                  <a:moveTo>
                    <a:pt x="21081" y="0"/>
                  </a:moveTo>
                  <a:cubicBezTo>
                    <a:pt x="17610" y="0"/>
                    <a:pt x="14575" y="631"/>
                    <a:pt x="10777" y="1557"/>
                  </a:cubicBezTo>
                  <a:cubicBezTo>
                    <a:pt x="4812" y="3010"/>
                    <a:pt x="0" y="3311"/>
                    <a:pt x="0" y="3311"/>
                  </a:cubicBezTo>
                  <a:cubicBezTo>
                    <a:pt x="2908" y="4213"/>
                    <a:pt x="5614" y="5567"/>
                    <a:pt x="8597" y="6569"/>
                  </a:cubicBezTo>
                  <a:cubicBezTo>
                    <a:pt x="11265" y="7473"/>
                    <a:pt x="14244" y="7716"/>
                    <a:pt x="17219" y="7716"/>
                  </a:cubicBezTo>
                  <a:cubicBezTo>
                    <a:pt x="19525" y="7716"/>
                    <a:pt x="21829" y="7570"/>
                    <a:pt x="23985" y="7471"/>
                  </a:cubicBezTo>
                  <a:cubicBezTo>
                    <a:pt x="28647" y="7271"/>
                    <a:pt x="33309" y="6770"/>
                    <a:pt x="37870" y="5792"/>
                  </a:cubicBezTo>
                  <a:cubicBezTo>
                    <a:pt x="38798" y="5592"/>
                    <a:pt x="47820" y="3637"/>
                    <a:pt x="48973" y="1657"/>
                  </a:cubicBezTo>
                  <a:lnTo>
                    <a:pt x="48973" y="1657"/>
                  </a:lnTo>
                  <a:cubicBezTo>
                    <a:pt x="47173" y="2178"/>
                    <a:pt x="44953" y="2389"/>
                    <a:pt x="42539" y="2389"/>
                  </a:cubicBezTo>
                  <a:cubicBezTo>
                    <a:pt x="37758" y="2389"/>
                    <a:pt x="32216" y="1562"/>
                    <a:pt x="27670" y="679"/>
                  </a:cubicBezTo>
                  <a:cubicBezTo>
                    <a:pt x="25183" y="206"/>
                    <a:pt x="23061" y="0"/>
                    <a:pt x="21081"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4" name="Google Shape;7442;p51">
              <a:extLst>
                <a:ext uri="{FF2B5EF4-FFF2-40B4-BE49-F238E27FC236}">
                  <a16:creationId xmlns:a16="http://schemas.microsoft.com/office/drawing/2014/main" id="{DF2C3DB8-A582-AF4A-2BB2-B2994DE69F64}"/>
                </a:ext>
              </a:extLst>
            </p:cNvPr>
            <p:cNvSpPr/>
            <p:nvPr/>
          </p:nvSpPr>
          <p:spPr>
            <a:xfrm>
              <a:off x="3474788" y="2596830"/>
              <a:ext cx="119050" cy="119091"/>
            </a:xfrm>
            <a:custGeom>
              <a:avLst/>
              <a:gdLst/>
              <a:ahLst/>
              <a:cxnLst/>
              <a:rect l="l" t="t" r="r" b="b"/>
              <a:pathLst>
                <a:path w="2933" h="2934" extrusionOk="0">
                  <a:moveTo>
                    <a:pt x="1454" y="1"/>
                  </a:moveTo>
                  <a:cubicBezTo>
                    <a:pt x="652" y="1"/>
                    <a:pt x="0" y="652"/>
                    <a:pt x="0" y="1479"/>
                  </a:cubicBezTo>
                  <a:cubicBezTo>
                    <a:pt x="0" y="2281"/>
                    <a:pt x="652" y="2933"/>
                    <a:pt x="1454" y="2933"/>
                  </a:cubicBezTo>
                  <a:cubicBezTo>
                    <a:pt x="2281" y="2933"/>
                    <a:pt x="2933" y="2281"/>
                    <a:pt x="2933" y="1479"/>
                  </a:cubicBezTo>
                  <a:cubicBezTo>
                    <a:pt x="2933" y="652"/>
                    <a:pt x="2281" y="1"/>
                    <a:pt x="1454" y="1"/>
                  </a:cubicBezTo>
                  <a:close/>
                </a:path>
              </a:pathLst>
            </a:custGeom>
            <a:solidFill>
              <a:schemeClr val="dk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5" name="Google Shape;7443;p51">
              <a:extLst>
                <a:ext uri="{FF2B5EF4-FFF2-40B4-BE49-F238E27FC236}">
                  <a16:creationId xmlns:a16="http://schemas.microsoft.com/office/drawing/2014/main" id="{5C4B790E-1CC8-0ABC-1527-8A3DE1EDF6D5}"/>
                </a:ext>
              </a:extLst>
            </p:cNvPr>
            <p:cNvSpPr/>
            <p:nvPr/>
          </p:nvSpPr>
          <p:spPr>
            <a:xfrm>
              <a:off x="3559400" y="2410850"/>
              <a:ext cx="210200" cy="112575"/>
            </a:xfrm>
            <a:custGeom>
              <a:avLst/>
              <a:gdLst/>
              <a:ahLst/>
              <a:cxnLst/>
              <a:rect l="l" t="t" r="r" b="b"/>
              <a:pathLst>
                <a:path w="8408" h="4503" extrusionOk="0">
                  <a:moveTo>
                    <a:pt x="7227" y="1"/>
                  </a:moveTo>
                  <a:cubicBezTo>
                    <a:pt x="6874" y="1"/>
                    <a:pt x="6522" y="48"/>
                    <a:pt x="6352" y="59"/>
                  </a:cubicBezTo>
                  <a:cubicBezTo>
                    <a:pt x="4122" y="259"/>
                    <a:pt x="1991" y="1513"/>
                    <a:pt x="513" y="3167"/>
                  </a:cubicBezTo>
                  <a:cubicBezTo>
                    <a:pt x="488" y="3192"/>
                    <a:pt x="488" y="3192"/>
                    <a:pt x="463" y="3217"/>
                  </a:cubicBezTo>
                  <a:cubicBezTo>
                    <a:pt x="337" y="3367"/>
                    <a:pt x="212" y="3543"/>
                    <a:pt x="162" y="3718"/>
                  </a:cubicBezTo>
                  <a:cubicBezTo>
                    <a:pt x="1" y="4316"/>
                    <a:pt x="320" y="4502"/>
                    <a:pt x="761" y="4502"/>
                  </a:cubicBezTo>
                  <a:cubicBezTo>
                    <a:pt x="1281" y="4502"/>
                    <a:pt x="1971" y="4243"/>
                    <a:pt x="2242" y="4094"/>
                  </a:cubicBezTo>
                  <a:cubicBezTo>
                    <a:pt x="3595" y="3317"/>
                    <a:pt x="4974" y="2590"/>
                    <a:pt x="6402" y="1914"/>
                  </a:cubicBezTo>
                  <a:cubicBezTo>
                    <a:pt x="6829" y="1713"/>
                    <a:pt x="8407" y="1011"/>
                    <a:pt x="8182" y="360"/>
                  </a:cubicBezTo>
                  <a:cubicBezTo>
                    <a:pt x="8085" y="70"/>
                    <a:pt x="7656" y="1"/>
                    <a:pt x="7227" y="1"/>
                  </a:cubicBezTo>
                  <a:close/>
                </a:path>
              </a:pathLst>
            </a:custGeom>
            <a:solidFill>
              <a:schemeClr val="lt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6" name="Google Shape;7444;p51">
              <a:extLst>
                <a:ext uri="{FF2B5EF4-FFF2-40B4-BE49-F238E27FC236}">
                  <a16:creationId xmlns:a16="http://schemas.microsoft.com/office/drawing/2014/main" id="{C96B6CE4-02DA-24A5-669C-428492B4B59F}"/>
                </a:ext>
              </a:extLst>
            </p:cNvPr>
            <p:cNvSpPr/>
            <p:nvPr/>
          </p:nvSpPr>
          <p:spPr>
            <a:xfrm>
              <a:off x="3782725" y="2417900"/>
              <a:ext cx="104675" cy="43475"/>
            </a:xfrm>
            <a:custGeom>
              <a:avLst/>
              <a:gdLst/>
              <a:ahLst/>
              <a:cxnLst/>
              <a:rect l="l" t="t" r="r" b="b"/>
              <a:pathLst>
                <a:path w="4187" h="1739" extrusionOk="0">
                  <a:moveTo>
                    <a:pt x="1369" y="1"/>
                  </a:moveTo>
                  <a:cubicBezTo>
                    <a:pt x="1339" y="1"/>
                    <a:pt x="1309" y="1"/>
                    <a:pt x="1279" y="2"/>
                  </a:cubicBezTo>
                  <a:cubicBezTo>
                    <a:pt x="1003" y="2"/>
                    <a:pt x="703" y="103"/>
                    <a:pt x="527" y="303"/>
                  </a:cubicBezTo>
                  <a:cubicBezTo>
                    <a:pt x="1" y="930"/>
                    <a:pt x="853" y="1481"/>
                    <a:pt x="1379" y="1632"/>
                  </a:cubicBezTo>
                  <a:cubicBezTo>
                    <a:pt x="1667" y="1707"/>
                    <a:pt x="1974" y="1738"/>
                    <a:pt x="2285" y="1738"/>
                  </a:cubicBezTo>
                  <a:cubicBezTo>
                    <a:pt x="2595" y="1738"/>
                    <a:pt x="2908" y="1707"/>
                    <a:pt x="3209" y="1657"/>
                  </a:cubicBezTo>
                  <a:cubicBezTo>
                    <a:pt x="3510" y="1581"/>
                    <a:pt x="4186" y="1431"/>
                    <a:pt x="4061" y="980"/>
                  </a:cubicBezTo>
                  <a:cubicBezTo>
                    <a:pt x="4011" y="855"/>
                    <a:pt x="3860" y="754"/>
                    <a:pt x="3735" y="704"/>
                  </a:cubicBezTo>
                  <a:cubicBezTo>
                    <a:pt x="3610" y="629"/>
                    <a:pt x="3510" y="579"/>
                    <a:pt x="3384" y="529"/>
                  </a:cubicBezTo>
                  <a:cubicBezTo>
                    <a:pt x="2760" y="265"/>
                    <a:pt x="2045" y="1"/>
                    <a:pt x="1369" y="1"/>
                  </a:cubicBezTo>
                  <a:close/>
                </a:path>
              </a:pathLst>
            </a:custGeom>
            <a:solidFill>
              <a:schemeClr val="lt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7" name="Google Shape;7445;p51">
              <a:extLst>
                <a:ext uri="{FF2B5EF4-FFF2-40B4-BE49-F238E27FC236}">
                  <a16:creationId xmlns:a16="http://schemas.microsoft.com/office/drawing/2014/main" id="{5BD6E605-4D34-5E38-F5DA-8C17208688EA}"/>
                </a:ext>
              </a:extLst>
            </p:cNvPr>
            <p:cNvSpPr/>
            <p:nvPr/>
          </p:nvSpPr>
          <p:spPr>
            <a:xfrm>
              <a:off x="3249525" y="2794800"/>
              <a:ext cx="1264450" cy="157500"/>
            </a:xfrm>
            <a:custGeom>
              <a:avLst/>
              <a:gdLst/>
              <a:ahLst/>
              <a:cxnLst/>
              <a:rect l="l" t="t" r="r" b="b"/>
              <a:pathLst>
                <a:path w="50578" h="6300" extrusionOk="0">
                  <a:moveTo>
                    <a:pt x="5228" y="1"/>
                  </a:moveTo>
                  <a:cubicBezTo>
                    <a:pt x="1818" y="1"/>
                    <a:pt x="0" y="1117"/>
                    <a:pt x="0" y="1117"/>
                  </a:cubicBezTo>
                  <a:cubicBezTo>
                    <a:pt x="4211" y="1794"/>
                    <a:pt x="7720" y="3799"/>
                    <a:pt x="11780" y="5152"/>
                  </a:cubicBezTo>
                  <a:cubicBezTo>
                    <a:pt x="14448" y="6056"/>
                    <a:pt x="17427" y="6299"/>
                    <a:pt x="20402" y="6299"/>
                  </a:cubicBezTo>
                  <a:cubicBezTo>
                    <a:pt x="22708" y="6299"/>
                    <a:pt x="25012" y="6153"/>
                    <a:pt x="27168" y="6054"/>
                  </a:cubicBezTo>
                  <a:cubicBezTo>
                    <a:pt x="31830" y="5854"/>
                    <a:pt x="36492" y="5353"/>
                    <a:pt x="41053" y="4375"/>
                  </a:cubicBezTo>
                  <a:cubicBezTo>
                    <a:pt x="41805" y="4200"/>
                    <a:pt x="47620" y="2947"/>
                    <a:pt x="50577" y="1443"/>
                  </a:cubicBezTo>
                  <a:lnTo>
                    <a:pt x="50577" y="1443"/>
                  </a:lnTo>
                  <a:cubicBezTo>
                    <a:pt x="48904" y="1940"/>
                    <a:pt x="47379" y="2124"/>
                    <a:pt x="45882" y="2124"/>
                  </a:cubicBezTo>
                  <a:cubicBezTo>
                    <a:pt x="41641" y="2124"/>
                    <a:pt x="37631" y="640"/>
                    <a:pt x="31128" y="566"/>
                  </a:cubicBezTo>
                  <a:cubicBezTo>
                    <a:pt x="30886" y="563"/>
                    <a:pt x="30646" y="562"/>
                    <a:pt x="30408" y="562"/>
                  </a:cubicBezTo>
                  <a:cubicBezTo>
                    <a:pt x="24606" y="562"/>
                    <a:pt x="20120" y="1336"/>
                    <a:pt x="15897" y="1336"/>
                  </a:cubicBezTo>
                  <a:cubicBezTo>
                    <a:pt x="13885" y="1336"/>
                    <a:pt x="11932" y="1160"/>
                    <a:pt x="9925" y="641"/>
                  </a:cubicBezTo>
                  <a:cubicBezTo>
                    <a:pt x="8127" y="170"/>
                    <a:pt x="6556" y="1"/>
                    <a:pt x="5228" y="1"/>
                  </a:cubicBezTo>
                  <a:close/>
                </a:path>
              </a:pathLst>
            </a:custGeom>
            <a:solidFill>
              <a:srgbClr val="32789C">
                <a:alpha val="29630"/>
              </a:srgbClr>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8" name="Google Shape;7446;p51">
              <a:extLst>
                <a:ext uri="{FF2B5EF4-FFF2-40B4-BE49-F238E27FC236}">
                  <a16:creationId xmlns:a16="http://schemas.microsoft.com/office/drawing/2014/main" id="{162B02E4-191A-7A0D-7A59-6F151B2B2C69}"/>
                </a:ext>
              </a:extLst>
            </p:cNvPr>
            <p:cNvSpPr/>
            <p:nvPr/>
          </p:nvSpPr>
          <p:spPr>
            <a:xfrm>
              <a:off x="3813425" y="2871525"/>
              <a:ext cx="308925" cy="169200"/>
            </a:xfrm>
            <a:custGeom>
              <a:avLst/>
              <a:gdLst/>
              <a:ahLst/>
              <a:cxnLst/>
              <a:rect l="l" t="t" r="r" b="b"/>
              <a:pathLst>
                <a:path w="12357" h="6768" extrusionOk="0">
                  <a:moveTo>
                    <a:pt x="3950" y="1"/>
                  </a:moveTo>
                  <a:cubicBezTo>
                    <a:pt x="2667" y="1"/>
                    <a:pt x="1715" y="191"/>
                    <a:pt x="1053" y="404"/>
                  </a:cubicBezTo>
                  <a:cubicBezTo>
                    <a:pt x="352" y="604"/>
                    <a:pt x="1" y="1431"/>
                    <a:pt x="327" y="2108"/>
                  </a:cubicBezTo>
                  <a:cubicBezTo>
                    <a:pt x="2142" y="5840"/>
                    <a:pt x="7525" y="6768"/>
                    <a:pt x="10642" y="6768"/>
                  </a:cubicBezTo>
                  <a:cubicBezTo>
                    <a:pt x="11356" y="6768"/>
                    <a:pt x="11951" y="6719"/>
                    <a:pt x="12357" y="6645"/>
                  </a:cubicBezTo>
                  <a:cubicBezTo>
                    <a:pt x="10327" y="5015"/>
                    <a:pt x="8422" y="2309"/>
                    <a:pt x="7896" y="1005"/>
                  </a:cubicBezTo>
                  <a:cubicBezTo>
                    <a:pt x="7745" y="604"/>
                    <a:pt x="7394" y="329"/>
                    <a:pt x="6993" y="254"/>
                  </a:cubicBezTo>
                  <a:cubicBezTo>
                    <a:pt x="6467" y="153"/>
                    <a:pt x="5615" y="53"/>
                    <a:pt x="4186" y="3"/>
                  </a:cubicBezTo>
                  <a:cubicBezTo>
                    <a:pt x="4106" y="1"/>
                    <a:pt x="4028" y="1"/>
                    <a:pt x="3950"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grpSp>
      <p:grpSp>
        <p:nvGrpSpPr>
          <p:cNvPr id="3209" name="Google Shape;7627;p51">
            <a:extLst>
              <a:ext uri="{FF2B5EF4-FFF2-40B4-BE49-F238E27FC236}">
                <a16:creationId xmlns:a16="http://schemas.microsoft.com/office/drawing/2014/main" id="{932717C5-B646-F9B9-DA78-C8EDACC5ABC3}"/>
              </a:ext>
            </a:extLst>
          </p:cNvPr>
          <p:cNvGrpSpPr/>
          <p:nvPr/>
        </p:nvGrpSpPr>
        <p:grpSpPr>
          <a:xfrm>
            <a:off x="240" y="236390"/>
            <a:ext cx="1847075" cy="2004915"/>
            <a:chOff x="3300588" y="3555950"/>
            <a:chExt cx="1264450" cy="1407254"/>
          </a:xfrm>
        </p:grpSpPr>
        <p:sp>
          <p:nvSpPr>
            <p:cNvPr id="3210" name="Google Shape;7628;p51">
              <a:extLst>
                <a:ext uri="{FF2B5EF4-FFF2-40B4-BE49-F238E27FC236}">
                  <a16:creationId xmlns:a16="http://schemas.microsoft.com/office/drawing/2014/main" id="{0A7B18A5-FCA8-772E-9EBA-5CBCAE408142}"/>
                </a:ext>
              </a:extLst>
            </p:cNvPr>
            <p:cNvSpPr/>
            <p:nvPr/>
          </p:nvSpPr>
          <p:spPr>
            <a:xfrm>
              <a:off x="3300588" y="4001846"/>
              <a:ext cx="350874" cy="563459"/>
            </a:xfrm>
            <a:custGeom>
              <a:avLst/>
              <a:gdLst/>
              <a:ahLst/>
              <a:cxnLst/>
              <a:rect l="l" t="t" r="r" b="b"/>
              <a:pathLst>
                <a:path w="11580" h="18596" extrusionOk="0">
                  <a:moveTo>
                    <a:pt x="10205" y="1"/>
                  </a:moveTo>
                  <a:cubicBezTo>
                    <a:pt x="9921" y="1"/>
                    <a:pt x="9635" y="97"/>
                    <a:pt x="9399" y="299"/>
                  </a:cubicBezTo>
                  <a:cubicBezTo>
                    <a:pt x="9374" y="324"/>
                    <a:pt x="9349" y="324"/>
                    <a:pt x="9324" y="349"/>
                  </a:cubicBezTo>
                  <a:cubicBezTo>
                    <a:pt x="8447" y="1227"/>
                    <a:pt x="7344" y="2004"/>
                    <a:pt x="6291" y="2981"/>
                  </a:cubicBezTo>
                  <a:cubicBezTo>
                    <a:pt x="5214" y="3959"/>
                    <a:pt x="4211" y="5111"/>
                    <a:pt x="3585" y="6590"/>
                  </a:cubicBezTo>
                  <a:cubicBezTo>
                    <a:pt x="3284" y="7342"/>
                    <a:pt x="3133" y="8194"/>
                    <a:pt x="3259" y="9046"/>
                  </a:cubicBezTo>
                  <a:cubicBezTo>
                    <a:pt x="3359" y="9923"/>
                    <a:pt x="3735" y="10650"/>
                    <a:pt x="4086" y="11277"/>
                  </a:cubicBezTo>
                  <a:cubicBezTo>
                    <a:pt x="4813" y="12505"/>
                    <a:pt x="5640" y="13533"/>
                    <a:pt x="5765" y="14610"/>
                  </a:cubicBezTo>
                  <a:cubicBezTo>
                    <a:pt x="5840" y="15111"/>
                    <a:pt x="5740" y="15638"/>
                    <a:pt x="5464" y="16089"/>
                  </a:cubicBezTo>
                  <a:cubicBezTo>
                    <a:pt x="5189" y="16565"/>
                    <a:pt x="4762" y="16966"/>
                    <a:pt x="4261" y="17192"/>
                  </a:cubicBezTo>
                  <a:cubicBezTo>
                    <a:pt x="4036" y="17317"/>
                    <a:pt x="3760" y="17392"/>
                    <a:pt x="3509" y="17417"/>
                  </a:cubicBezTo>
                  <a:cubicBezTo>
                    <a:pt x="3259" y="17417"/>
                    <a:pt x="2983" y="17417"/>
                    <a:pt x="2732" y="17317"/>
                  </a:cubicBezTo>
                  <a:cubicBezTo>
                    <a:pt x="2206" y="17142"/>
                    <a:pt x="1730" y="16766"/>
                    <a:pt x="1379" y="16314"/>
                  </a:cubicBezTo>
                  <a:cubicBezTo>
                    <a:pt x="1028" y="15863"/>
                    <a:pt x="828" y="15312"/>
                    <a:pt x="953" y="14811"/>
                  </a:cubicBezTo>
                  <a:lnTo>
                    <a:pt x="1003" y="14610"/>
                  </a:lnTo>
                  <a:lnTo>
                    <a:pt x="1078" y="14435"/>
                  </a:lnTo>
                  <a:cubicBezTo>
                    <a:pt x="1128" y="14309"/>
                    <a:pt x="1254" y="14209"/>
                    <a:pt x="1329" y="14084"/>
                  </a:cubicBezTo>
                  <a:cubicBezTo>
                    <a:pt x="1504" y="13908"/>
                    <a:pt x="1705" y="13758"/>
                    <a:pt x="1981" y="13658"/>
                  </a:cubicBezTo>
                  <a:cubicBezTo>
                    <a:pt x="2127" y="13623"/>
                    <a:pt x="2283" y="13606"/>
                    <a:pt x="2441" y="13606"/>
                  </a:cubicBezTo>
                  <a:cubicBezTo>
                    <a:pt x="2851" y="13606"/>
                    <a:pt x="3277" y="13723"/>
                    <a:pt x="3585" y="13959"/>
                  </a:cubicBezTo>
                  <a:cubicBezTo>
                    <a:pt x="3810" y="14134"/>
                    <a:pt x="3960" y="14360"/>
                    <a:pt x="3960" y="14610"/>
                  </a:cubicBezTo>
                  <a:cubicBezTo>
                    <a:pt x="3986" y="14861"/>
                    <a:pt x="3860" y="15137"/>
                    <a:pt x="3710" y="15387"/>
                  </a:cubicBezTo>
                  <a:lnTo>
                    <a:pt x="3685" y="15412"/>
                  </a:lnTo>
                  <a:cubicBezTo>
                    <a:pt x="3610" y="15538"/>
                    <a:pt x="3635" y="15688"/>
                    <a:pt x="3760" y="15763"/>
                  </a:cubicBezTo>
                  <a:cubicBezTo>
                    <a:pt x="3793" y="15788"/>
                    <a:pt x="3832" y="15799"/>
                    <a:pt x="3872" y="15799"/>
                  </a:cubicBezTo>
                  <a:cubicBezTo>
                    <a:pt x="3952" y="15799"/>
                    <a:pt x="4036" y="15755"/>
                    <a:pt x="4086" y="15688"/>
                  </a:cubicBezTo>
                  <a:cubicBezTo>
                    <a:pt x="4311" y="15387"/>
                    <a:pt x="4512" y="15036"/>
                    <a:pt x="4537" y="14610"/>
                  </a:cubicBezTo>
                  <a:cubicBezTo>
                    <a:pt x="4537" y="14159"/>
                    <a:pt x="4311" y="13758"/>
                    <a:pt x="4011" y="13507"/>
                  </a:cubicBezTo>
                  <a:cubicBezTo>
                    <a:pt x="3539" y="13093"/>
                    <a:pt x="2969" y="12891"/>
                    <a:pt x="2384" y="12891"/>
                  </a:cubicBezTo>
                  <a:cubicBezTo>
                    <a:pt x="2192" y="12891"/>
                    <a:pt x="1998" y="12913"/>
                    <a:pt x="1805" y="12956"/>
                  </a:cubicBezTo>
                  <a:cubicBezTo>
                    <a:pt x="1404" y="13031"/>
                    <a:pt x="1028" y="13257"/>
                    <a:pt x="727" y="13533"/>
                  </a:cubicBezTo>
                  <a:cubicBezTo>
                    <a:pt x="602" y="13683"/>
                    <a:pt x="452" y="13833"/>
                    <a:pt x="351" y="14009"/>
                  </a:cubicBezTo>
                  <a:lnTo>
                    <a:pt x="201" y="14284"/>
                  </a:lnTo>
                  <a:lnTo>
                    <a:pt x="101" y="14585"/>
                  </a:lnTo>
                  <a:cubicBezTo>
                    <a:pt x="1" y="14986"/>
                    <a:pt x="1" y="15412"/>
                    <a:pt x="76" y="15813"/>
                  </a:cubicBezTo>
                  <a:cubicBezTo>
                    <a:pt x="176" y="16214"/>
                    <a:pt x="351" y="16565"/>
                    <a:pt x="552" y="16891"/>
                  </a:cubicBezTo>
                  <a:cubicBezTo>
                    <a:pt x="1003" y="17543"/>
                    <a:pt x="1605" y="18069"/>
                    <a:pt x="2356" y="18370"/>
                  </a:cubicBezTo>
                  <a:cubicBezTo>
                    <a:pt x="2707" y="18520"/>
                    <a:pt x="3133" y="18595"/>
                    <a:pt x="3559" y="18595"/>
                  </a:cubicBezTo>
                  <a:cubicBezTo>
                    <a:pt x="3986" y="18595"/>
                    <a:pt x="4387" y="18495"/>
                    <a:pt x="4762" y="18345"/>
                  </a:cubicBezTo>
                  <a:cubicBezTo>
                    <a:pt x="5514" y="18019"/>
                    <a:pt x="6141" y="17518"/>
                    <a:pt x="6617" y="16841"/>
                  </a:cubicBezTo>
                  <a:cubicBezTo>
                    <a:pt x="7093" y="16164"/>
                    <a:pt x="7319" y="15287"/>
                    <a:pt x="7244" y="14460"/>
                  </a:cubicBezTo>
                  <a:cubicBezTo>
                    <a:pt x="7194" y="13633"/>
                    <a:pt x="6893" y="12881"/>
                    <a:pt x="6567" y="12254"/>
                  </a:cubicBezTo>
                  <a:cubicBezTo>
                    <a:pt x="6241" y="11603"/>
                    <a:pt x="5890" y="11001"/>
                    <a:pt x="5615" y="10450"/>
                  </a:cubicBezTo>
                  <a:cubicBezTo>
                    <a:pt x="5339" y="9873"/>
                    <a:pt x="5138" y="9347"/>
                    <a:pt x="5113" y="8871"/>
                  </a:cubicBezTo>
                  <a:cubicBezTo>
                    <a:pt x="5063" y="8370"/>
                    <a:pt x="5189" y="7868"/>
                    <a:pt x="5414" y="7367"/>
                  </a:cubicBezTo>
                  <a:cubicBezTo>
                    <a:pt x="5665" y="6866"/>
                    <a:pt x="6016" y="6390"/>
                    <a:pt x="6392" y="5938"/>
                  </a:cubicBezTo>
                  <a:cubicBezTo>
                    <a:pt x="6793" y="5487"/>
                    <a:pt x="7244" y="5061"/>
                    <a:pt x="7745" y="4660"/>
                  </a:cubicBezTo>
                  <a:cubicBezTo>
                    <a:pt x="8722" y="3883"/>
                    <a:pt x="9875" y="3157"/>
                    <a:pt x="11003" y="2179"/>
                  </a:cubicBezTo>
                  <a:cubicBezTo>
                    <a:pt x="11529" y="1753"/>
                    <a:pt x="11580" y="951"/>
                    <a:pt x="11153" y="425"/>
                  </a:cubicBezTo>
                  <a:cubicBezTo>
                    <a:pt x="10904" y="148"/>
                    <a:pt x="10556" y="1"/>
                    <a:pt x="10205" y="1"/>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211" name="Google Shape;7629;p51">
              <a:extLst>
                <a:ext uri="{FF2B5EF4-FFF2-40B4-BE49-F238E27FC236}">
                  <a16:creationId xmlns:a16="http://schemas.microsoft.com/office/drawing/2014/main" id="{8706EBC6-1278-10F3-8C80-C6FF1D56D2AD}"/>
                </a:ext>
              </a:extLst>
            </p:cNvPr>
            <p:cNvSpPr/>
            <p:nvPr/>
          </p:nvSpPr>
          <p:spPr>
            <a:xfrm>
              <a:off x="3501083" y="4084746"/>
              <a:ext cx="311363" cy="671357"/>
            </a:xfrm>
            <a:custGeom>
              <a:avLst/>
              <a:gdLst/>
              <a:ahLst/>
              <a:cxnLst/>
              <a:rect l="l" t="t" r="r" b="b"/>
              <a:pathLst>
                <a:path w="10276" h="22157" extrusionOk="0">
                  <a:moveTo>
                    <a:pt x="8923" y="0"/>
                  </a:moveTo>
                  <a:cubicBezTo>
                    <a:pt x="8595" y="0"/>
                    <a:pt x="8265" y="126"/>
                    <a:pt x="8020" y="370"/>
                  </a:cubicBezTo>
                  <a:cubicBezTo>
                    <a:pt x="8020" y="395"/>
                    <a:pt x="7995" y="395"/>
                    <a:pt x="7995" y="421"/>
                  </a:cubicBezTo>
                  <a:cubicBezTo>
                    <a:pt x="7619" y="822"/>
                    <a:pt x="7369" y="1172"/>
                    <a:pt x="7093" y="1598"/>
                  </a:cubicBezTo>
                  <a:cubicBezTo>
                    <a:pt x="6817" y="1974"/>
                    <a:pt x="6567" y="2375"/>
                    <a:pt x="6341" y="2801"/>
                  </a:cubicBezTo>
                  <a:cubicBezTo>
                    <a:pt x="5890" y="3654"/>
                    <a:pt x="5539" y="4531"/>
                    <a:pt x="5288" y="5458"/>
                  </a:cubicBezTo>
                  <a:cubicBezTo>
                    <a:pt x="5063" y="6385"/>
                    <a:pt x="4937" y="7363"/>
                    <a:pt x="4963" y="8340"/>
                  </a:cubicBezTo>
                  <a:cubicBezTo>
                    <a:pt x="5013" y="9318"/>
                    <a:pt x="5163" y="10295"/>
                    <a:pt x="5539" y="11198"/>
                  </a:cubicBezTo>
                  <a:cubicBezTo>
                    <a:pt x="5614" y="11423"/>
                    <a:pt x="5689" y="11674"/>
                    <a:pt x="5790" y="11874"/>
                  </a:cubicBezTo>
                  <a:lnTo>
                    <a:pt x="6065" y="12451"/>
                  </a:lnTo>
                  <a:cubicBezTo>
                    <a:pt x="6241" y="12852"/>
                    <a:pt x="6391" y="13228"/>
                    <a:pt x="6567" y="13629"/>
                  </a:cubicBezTo>
                  <a:cubicBezTo>
                    <a:pt x="6892" y="14406"/>
                    <a:pt x="7168" y="15183"/>
                    <a:pt x="7369" y="15934"/>
                  </a:cubicBezTo>
                  <a:cubicBezTo>
                    <a:pt x="7770" y="17463"/>
                    <a:pt x="7745" y="19042"/>
                    <a:pt x="6692" y="19894"/>
                  </a:cubicBezTo>
                  <a:cubicBezTo>
                    <a:pt x="6113" y="20386"/>
                    <a:pt x="5268" y="20661"/>
                    <a:pt x="4435" y="20661"/>
                  </a:cubicBezTo>
                  <a:cubicBezTo>
                    <a:pt x="3824" y="20661"/>
                    <a:pt x="3220" y="20513"/>
                    <a:pt x="2732" y="20195"/>
                  </a:cubicBezTo>
                  <a:cubicBezTo>
                    <a:pt x="2130" y="19844"/>
                    <a:pt x="1679" y="19243"/>
                    <a:pt x="1504" y="18566"/>
                  </a:cubicBezTo>
                  <a:cubicBezTo>
                    <a:pt x="1303" y="17889"/>
                    <a:pt x="1404" y="17162"/>
                    <a:pt x="1780" y="16586"/>
                  </a:cubicBezTo>
                  <a:cubicBezTo>
                    <a:pt x="1855" y="16436"/>
                    <a:pt x="2005" y="16310"/>
                    <a:pt x="2105" y="16160"/>
                  </a:cubicBezTo>
                  <a:cubicBezTo>
                    <a:pt x="2231" y="16035"/>
                    <a:pt x="2356" y="15934"/>
                    <a:pt x="2506" y="15834"/>
                  </a:cubicBezTo>
                  <a:cubicBezTo>
                    <a:pt x="2782" y="15659"/>
                    <a:pt x="3108" y="15558"/>
                    <a:pt x="3459" y="15508"/>
                  </a:cubicBezTo>
                  <a:cubicBezTo>
                    <a:pt x="3503" y="15505"/>
                    <a:pt x="3548" y="15504"/>
                    <a:pt x="3591" y="15504"/>
                  </a:cubicBezTo>
                  <a:cubicBezTo>
                    <a:pt x="3892" y="15504"/>
                    <a:pt x="4177" y="15578"/>
                    <a:pt x="4461" y="15709"/>
                  </a:cubicBezTo>
                  <a:cubicBezTo>
                    <a:pt x="4787" y="15834"/>
                    <a:pt x="5063" y="16060"/>
                    <a:pt x="5263" y="16335"/>
                  </a:cubicBezTo>
                  <a:cubicBezTo>
                    <a:pt x="5439" y="16611"/>
                    <a:pt x="5564" y="16912"/>
                    <a:pt x="5514" y="17238"/>
                  </a:cubicBezTo>
                  <a:cubicBezTo>
                    <a:pt x="5489" y="17388"/>
                    <a:pt x="5464" y="17589"/>
                    <a:pt x="5414" y="17664"/>
                  </a:cubicBezTo>
                  <a:cubicBezTo>
                    <a:pt x="5338" y="17764"/>
                    <a:pt x="5238" y="17839"/>
                    <a:pt x="5113" y="17914"/>
                  </a:cubicBezTo>
                  <a:cubicBezTo>
                    <a:pt x="4958" y="17971"/>
                    <a:pt x="4772" y="18003"/>
                    <a:pt x="4576" y="18003"/>
                  </a:cubicBezTo>
                  <a:cubicBezTo>
                    <a:pt x="4423" y="18003"/>
                    <a:pt x="4264" y="17983"/>
                    <a:pt x="4110" y="17939"/>
                  </a:cubicBezTo>
                  <a:cubicBezTo>
                    <a:pt x="3760" y="17889"/>
                    <a:pt x="3434" y="17664"/>
                    <a:pt x="3359" y="17463"/>
                  </a:cubicBezTo>
                  <a:cubicBezTo>
                    <a:pt x="3300" y="17308"/>
                    <a:pt x="3152" y="17213"/>
                    <a:pt x="2995" y="17213"/>
                  </a:cubicBezTo>
                  <a:cubicBezTo>
                    <a:pt x="2949" y="17213"/>
                    <a:pt x="2902" y="17221"/>
                    <a:pt x="2857" y="17238"/>
                  </a:cubicBezTo>
                  <a:cubicBezTo>
                    <a:pt x="2682" y="17313"/>
                    <a:pt x="2582" y="17513"/>
                    <a:pt x="2632" y="17714"/>
                  </a:cubicBezTo>
                  <a:cubicBezTo>
                    <a:pt x="2757" y="18040"/>
                    <a:pt x="2983" y="18240"/>
                    <a:pt x="3183" y="18391"/>
                  </a:cubicBezTo>
                  <a:cubicBezTo>
                    <a:pt x="3409" y="18566"/>
                    <a:pt x="3659" y="18666"/>
                    <a:pt x="3885" y="18741"/>
                  </a:cubicBezTo>
                  <a:cubicBezTo>
                    <a:pt x="4126" y="18802"/>
                    <a:pt x="4372" y="18839"/>
                    <a:pt x="4622" y="18839"/>
                  </a:cubicBezTo>
                  <a:cubicBezTo>
                    <a:pt x="4892" y="18839"/>
                    <a:pt x="5165" y="18795"/>
                    <a:pt x="5439" y="18691"/>
                  </a:cubicBezTo>
                  <a:cubicBezTo>
                    <a:pt x="5714" y="18591"/>
                    <a:pt x="5965" y="18416"/>
                    <a:pt x="6141" y="18165"/>
                  </a:cubicBezTo>
                  <a:cubicBezTo>
                    <a:pt x="6216" y="18015"/>
                    <a:pt x="6316" y="17864"/>
                    <a:pt x="6341" y="17739"/>
                  </a:cubicBezTo>
                  <a:cubicBezTo>
                    <a:pt x="6366" y="17614"/>
                    <a:pt x="6416" y="17488"/>
                    <a:pt x="6441" y="17363"/>
                  </a:cubicBezTo>
                  <a:cubicBezTo>
                    <a:pt x="6516" y="16812"/>
                    <a:pt x="6341" y="16235"/>
                    <a:pt x="6065" y="15809"/>
                  </a:cubicBezTo>
                  <a:cubicBezTo>
                    <a:pt x="5489" y="14907"/>
                    <a:pt x="4461" y="14431"/>
                    <a:pt x="3409" y="14431"/>
                  </a:cubicBezTo>
                  <a:cubicBezTo>
                    <a:pt x="2882" y="14456"/>
                    <a:pt x="2356" y="14606"/>
                    <a:pt x="1905" y="14882"/>
                  </a:cubicBezTo>
                  <a:cubicBezTo>
                    <a:pt x="1704" y="15007"/>
                    <a:pt x="1479" y="15157"/>
                    <a:pt x="1303" y="15333"/>
                  </a:cubicBezTo>
                  <a:cubicBezTo>
                    <a:pt x="1128" y="15533"/>
                    <a:pt x="927" y="15684"/>
                    <a:pt x="802" y="15909"/>
                  </a:cubicBezTo>
                  <a:cubicBezTo>
                    <a:pt x="176" y="16761"/>
                    <a:pt x="0" y="17889"/>
                    <a:pt x="251" y="18892"/>
                  </a:cubicBezTo>
                  <a:cubicBezTo>
                    <a:pt x="476" y="19894"/>
                    <a:pt x="1103" y="20797"/>
                    <a:pt x="1955" y="21373"/>
                  </a:cubicBezTo>
                  <a:cubicBezTo>
                    <a:pt x="2754" y="21921"/>
                    <a:pt x="3677" y="22157"/>
                    <a:pt x="4593" y="22157"/>
                  </a:cubicBezTo>
                  <a:cubicBezTo>
                    <a:pt x="4683" y="22157"/>
                    <a:pt x="4773" y="22154"/>
                    <a:pt x="4862" y="22150"/>
                  </a:cubicBezTo>
                  <a:cubicBezTo>
                    <a:pt x="5865" y="22125"/>
                    <a:pt x="6867" y="21799"/>
                    <a:pt x="7719" y="21147"/>
                  </a:cubicBezTo>
                  <a:cubicBezTo>
                    <a:pt x="7920" y="20972"/>
                    <a:pt x="8120" y="20797"/>
                    <a:pt x="8296" y="20596"/>
                  </a:cubicBezTo>
                  <a:cubicBezTo>
                    <a:pt x="8471" y="20396"/>
                    <a:pt x="8622" y="20170"/>
                    <a:pt x="8772" y="19944"/>
                  </a:cubicBezTo>
                  <a:cubicBezTo>
                    <a:pt x="9023" y="19468"/>
                    <a:pt x="9198" y="18942"/>
                    <a:pt x="9273" y="18441"/>
                  </a:cubicBezTo>
                  <a:cubicBezTo>
                    <a:pt x="9449" y="17413"/>
                    <a:pt x="9349" y="16436"/>
                    <a:pt x="9148" y="15533"/>
                  </a:cubicBezTo>
                  <a:cubicBezTo>
                    <a:pt x="8973" y="14606"/>
                    <a:pt x="8672" y="13754"/>
                    <a:pt x="8371" y="12927"/>
                  </a:cubicBezTo>
                  <a:cubicBezTo>
                    <a:pt x="8221" y="12501"/>
                    <a:pt x="8045" y="12075"/>
                    <a:pt x="7895" y="11674"/>
                  </a:cubicBezTo>
                  <a:lnTo>
                    <a:pt x="7669" y="11072"/>
                  </a:lnTo>
                  <a:cubicBezTo>
                    <a:pt x="7569" y="10897"/>
                    <a:pt x="7544" y="10721"/>
                    <a:pt x="7469" y="10521"/>
                  </a:cubicBezTo>
                  <a:cubicBezTo>
                    <a:pt x="7218" y="9819"/>
                    <a:pt x="7143" y="9067"/>
                    <a:pt x="7118" y="8315"/>
                  </a:cubicBezTo>
                  <a:cubicBezTo>
                    <a:pt x="7143" y="7563"/>
                    <a:pt x="7268" y="6812"/>
                    <a:pt x="7469" y="6085"/>
                  </a:cubicBezTo>
                  <a:cubicBezTo>
                    <a:pt x="7694" y="5358"/>
                    <a:pt x="8020" y="4631"/>
                    <a:pt x="8421" y="3954"/>
                  </a:cubicBezTo>
                  <a:cubicBezTo>
                    <a:pt x="8622" y="3629"/>
                    <a:pt x="8822" y="3303"/>
                    <a:pt x="9073" y="3002"/>
                  </a:cubicBezTo>
                  <a:cubicBezTo>
                    <a:pt x="9298" y="2676"/>
                    <a:pt x="9574" y="2350"/>
                    <a:pt x="9775" y="2150"/>
                  </a:cubicBezTo>
                  <a:lnTo>
                    <a:pt x="9800" y="2100"/>
                  </a:lnTo>
                  <a:cubicBezTo>
                    <a:pt x="10276" y="1624"/>
                    <a:pt x="10276" y="822"/>
                    <a:pt x="9775" y="345"/>
                  </a:cubicBezTo>
                  <a:cubicBezTo>
                    <a:pt x="9543" y="113"/>
                    <a:pt x="9234" y="0"/>
                    <a:pt x="8923" y="0"/>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212" name="Google Shape;7630;p51">
              <a:extLst>
                <a:ext uri="{FF2B5EF4-FFF2-40B4-BE49-F238E27FC236}">
                  <a16:creationId xmlns:a16="http://schemas.microsoft.com/office/drawing/2014/main" id="{D3DEA34C-04C0-20B5-4E81-6891FA327337}"/>
                </a:ext>
              </a:extLst>
            </p:cNvPr>
            <p:cNvSpPr/>
            <p:nvPr/>
          </p:nvSpPr>
          <p:spPr>
            <a:xfrm>
              <a:off x="3790418" y="4057961"/>
              <a:ext cx="262004" cy="905243"/>
            </a:xfrm>
            <a:custGeom>
              <a:avLst/>
              <a:gdLst/>
              <a:ahLst/>
              <a:cxnLst/>
              <a:rect l="l" t="t" r="r" b="b"/>
              <a:pathLst>
                <a:path w="8647" h="29876" extrusionOk="0">
                  <a:moveTo>
                    <a:pt x="4091" y="0"/>
                  </a:moveTo>
                  <a:cubicBezTo>
                    <a:pt x="3760" y="0"/>
                    <a:pt x="3429" y="115"/>
                    <a:pt x="3158" y="352"/>
                  </a:cubicBezTo>
                  <a:cubicBezTo>
                    <a:pt x="2556" y="878"/>
                    <a:pt x="2506" y="1781"/>
                    <a:pt x="3008" y="2382"/>
                  </a:cubicBezTo>
                  <a:lnTo>
                    <a:pt x="3033" y="2382"/>
                  </a:lnTo>
                  <a:cubicBezTo>
                    <a:pt x="3133" y="2508"/>
                    <a:pt x="3283" y="2683"/>
                    <a:pt x="3384" y="2833"/>
                  </a:cubicBezTo>
                  <a:cubicBezTo>
                    <a:pt x="3509" y="3009"/>
                    <a:pt x="3634" y="3184"/>
                    <a:pt x="3734" y="3360"/>
                  </a:cubicBezTo>
                  <a:cubicBezTo>
                    <a:pt x="3960" y="3711"/>
                    <a:pt x="4160" y="4061"/>
                    <a:pt x="4336" y="4437"/>
                  </a:cubicBezTo>
                  <a:cubicBezTo>
                    <a:pt x="4712" y="5189"/>
                    <a:pt x="4962" y="5966"/>
                    <a:pt x="5063" y="6718"/>
                  </a:cubicBezTo>
                  <a:cubicBezTo>
                    <a:pt x="5163" y="7495"/>
                    <a:pt x="5113" y="8247"/>
                    <a:pt x="4887" y="8974"/>
                  </a:cubicBezTo>
                  <a:lnTo>
                    <a:pt x="4687" y="9500"/>
                  </a:lnTo>
                  <a:cubicBezTo>
                    <a:pt x="4612" y="9675"/>
                    <a:pt x="4511" y="9826"/>
                    <a:pt x="4411" y="10001"/>
                  </a:cubicBezTo>
                  <a:lnTo>
                    <a:pt x="4286" y="10252"/>
                  </a:lnTo>
                  <a:lnTo>
                    <a:pt x="4085" y="10553"/>
                  </a:lnTo>
                  <a:lnTo>
                    <a:pt x="3684" y="11179"/>
                  </a:lnTo>
                  <a:cubicBezTo>
                    <a:pt x="3158" y="12006"/>
                    <a:pt x="2657" y="12909"/>
                    <a:pt x="2281" y="13886"/>
                  </a:cubicBezTo>
                  <a:cubicBezTo>
                    <a:pt x="1905" y="14863"/>
                    <a:pt x="1629" y="15941"/>
                    <a:pt x="1704" y="17069"/>
                  </a:cubicBezTo>
                  <a:cubicBezTo>
                    <a:pt x="1729" y="18197"/>
                    <a:pt x="2130" y="19350"/>
                    <a:pt x="2807" y="20252"/>
                  </a:cubicBezTo>
                  <a:cubicBezTo>
                    <a:pt x="3434" y="21104"/>
                    <a:pt x="4135" y="21756"/>
                    <a:pt x="4787" y="22432"/>
                  </a:cubicBezTo>
                  <a:cubicBezTo>
                    <a:pt x="5414" y="23109"/>
                    <a:pt x="6015" y="23761"/>
                    <a:pt x="6466" y="24463"/>
                  </a:cubicBezTo>
                  <a:cubicBezTo>
                    <a:pt x="6917" y="25164"/>
                    <a:pt x="7143" y="25891"/>
                    <a:pt x="7018" y="26568"/>
                  </a:cubicBezTo>
                  <a:cubicBezTo>
                    <a:pt x="7018" y="26643"/>
                    <a:pt x="6967" y="26718"/>
                    <a:pt x="6942" y="26818"/>
                  </a:cubicBezTo>
                  <a:lnTo>
                    <a:pt x="6842" y="27069"/>
                  </a:lnTo>
                  <a:cubicBezTo>
                    <a:pt x="6767" y="27245"/>
                    <a:pt x="6642" y="27395"/>
                    <a:pt x="6566" y="27570"/>
                  </a:cubicBezTo>
                  <a:cubicBezTo>
                    <a:pt x="6366" y="27871"/>
                    <a:pt x="6115" y="28072"/>
                    <a:pt x="5790" y="28247"/>
                  </a:cubicBezTo>
                  <a:cubicBezTo>
                    <a:pt x="5381" y="28451"/>
                    <a:pt x="4884" y="28547"/>
                    <a:pt x="4373" y="28547"/>
                  </a:cubicBezTo>
                  <a:cubicBezTo>
                    <a:pt x="4068" y="28547"/>
                    <a:pt x="3758" y="28513"/>
                    <a:pt x="3459" y="28448"/>
                  </a:cubicBezTo>
                  <a:cubicBezTo>
                    <a:pt x="2682" y="28247"/>
                    <a:pt x="1905" y="27846"/>
                    <a:pt x="1454" y="27245"/>
                  </a:cubicBezTo>
                  <a:cubicBezTo>
                    <a:pt x="1228" y="26944"/>
                    <a:pt x="1103" y="26593"/>
                    <a:pt x="1078" y="26217"/>
                  </a:cubicBezTo>
                  <a:cubicBezTo>
                    <a:pt x="1053" y="25866"/>
                    <a:pt x="1153" y="25465"/>
                    <a:pt x="1303" y="25114"/>
                  </a:cubicBezTo>
                  <a:cubicBezTo>
                    <a:pt x="1479" y="24763"/>
                    <a:pt x="1729" y="24463"/>
                    <a:pt x="2030" y="24262"/>
                  </a:cubicBezTo>
                  <a:cubicBezTo>
                    <a:pt x="2356" y="24062"/>
                    <a:pt x="2732" y="23961"/>
                    <a:pt x="3133" y="23961"/>
                  </a:cubicBezTo>
                  <a:cubicBezTo>
                    <a:pt x="3534" y="23961"/>
                    <a:pt x="3935" y="24062"/>
                    <a:pt x="4261" y="24262"/>
                  </a:cubicBezTo>
                  <a:cubicBezTo>
                    <a:pt x="4587" y="24463"/>
                    <a:pt x="4787" y="24763"/>
                    <a:pt x="4787" y="25064"/>
                  </a:cubicBezTo>
                  <a:lnTo>
                    <a:pt x="4787" y="25089"/>
                  </a:lnTo>
                  <a:cubicBezTo>
                    <a:pt x="4762" y="25290"/>
                    <a:pt x="4912" y="25465"/>
                    <a:pt x="5138" y="25490"/>
                  </a:cubicBezTo>
                  <a:cubicBezTo>
                    <a:pt x="5338" y="25490"/>
                    <a:pt x="5514" y="25340"/>
                    <a:pt x="5539" y="25139"/>
                  </a:cubicBezTo>
                  <a:cubicBezTo>
                    <a:pt x="5539" y="24813"/>
                    <a:pt x="5489" y="24463"/>
                    <a:pt x="5313" y="24212"/>
                  </a:cubicBezTo>
                  <a:lnTo>
                    <a:pt x="5188" y="24011"/>
                  </a:lnTo>
                  <a:cubicBezTo>
                    <a:pt x="5138" y="23961"/>
                    <a:pt x="5088" y="23911"/>
                    <a:pt x="5038" y="23861"/>
                  </a:cubicBezTo>
                  <a:cubicBezTo>
                    <a:pt x="4937" y="23736"/>
                    <a:pt x="4837" y="23661"/>
                    <a:pt x="4712" y="23585"/>
                  </a:cubicBezTo>
                  <a:cubicBezTo>
                    <a:pt x="4236" y="23260"/>
                    <a:pt x="3709" y="23109"/>
                    <a:pt x="3158" y="23084"/>
                  </a:cubicBezTo>
                  <a:cubicBezTo>
                    <a:pt x="3106" y="23082"/>
                    <a:pt x="3054" y="23080"/>
                    <a:pt x="3002" y="23080"/>
                  </a:cubicBezTo>
                  <a:cubicBezTo>
                    <a:pt x="2519" y="23080"/>
                    <a:pt x="2006" y="23186"/>
                    <a:pt x="1554" y="23435"/>
                  </a:cubicBezTo>
                  <a:cubicBezTo>
                    <a:pt x="1053" y="23711"/>
                    <a:pt x="677" y="24162"/>
                    <a:pt x="401" y="24663"/>
                  </a:cubicBezTo>
                  <a:cubicBezTo>
                    <a:pt x="175" y="25139"/>
                    <a:pt x="0" y="25666"/>
                    <a:pt x="0" y="26267"/>
                  </a:cubicBezTo>
                  <a:cubicBezTo>
                    <a:pt x="0" y="26844"/>
                    <a:pt x="201" y="27420"/>
                    <a:pt x="501" y="27896"/>
                  </a:cubicBezTo>
                  <a:cubicBezTo>
                    <a:pt x="1153" y="28849"/>
                    <a:pt x="2130" y="29400"/>
                    <a:pt x="3158" y="29676"/>
                  </a:cubicBezTo>
                  <a:cubicBezTo>
                    <a:pt x="3627" y="29801"/>
                    <a:pt x="4117" y="29875"/>
                    <a:pt x="4611" y="29875"/>
                  </a:cubicBezTo>
                  <a:cubicBezTo>
                    <a:pt x="5199" y="29875"/>
                    <a:pt x="5794" y="29771"/>
                    <a:pt x="6366" y="29525"/>
                  </a:cubicBezTo>
                  <a:cubicBezTo>
                    <a:pt x="6892" y="29300"/>
                    <a:pt x="7419" y="28924"/>
                    <a:pt x="7770" y="28448"/>
                  </a:cubicBezTo>
                  <a:cubicBezTo>
                    <a:pt x="7920" y="28197"/>
                    <a:pt x="8070" y="27971"/>
                    <a:pt x="8196" y="27721"/>
                  </a:cubicBezTo>
                  <a:lnTo>
                    <a:pt x="8371" y="27320"/>
                  </a:lnTo>
                  <a:cubicBezTo>
                    <a:pt x="8421" y="27194"/>
                    <a:pt x="8496" y="27069"/>
                    <a:pt x="8521" y="26919"/>
                  </a:cubicBezTo>
                  <a:cubicBezTo>
                    <a:pt x="8572" y="26618"/>
                    <a:pt x="8647" y="26317"/>
                    <a:pt x="8622" y="26016"/>
                  </a:cubicBezTo>
                  <a:cubicBezTo>
                    <a:pt x="8622" y="25866"/>
                    <a:pt x="8622" y="25716"/>
                    <a:pt x="8597" y="25565"/>
                  </a:cubicBezTo>
                  <a:lnTo>
                    <a:pt x="8521" y="25139"/>
                  </a:lnTo>
                  <a:cubicBezTo>
                    <a:pt x="8496" y="24864"/>
                    <a:pt x="8371" y="24613"/>
                    <a:pt x="8271" y="24337"/>
                  </a:cubicBezTo>
                  <a:cubicBezTo>
                    <a:pt x="8171" y="24087"/>
                    <a:pt x="8045" y="23861"/>
                    <a:pt x="7920" y="23610"/>
                  </a:cubicBezTo>
                  <a:cubicBezTo>
                    <a:pt x="7394" y="22683"/>
                    <a:pt x="6742" y="21931"/>
                    <a:pt x="6115" y="21229"/>
                  </a:cubicBezTo>
                  <a:cubicBezTo>
                    <a:pt x="5489" y="20503"/>
                    <a:pt x="4837" y="19826"/>
                    <a:pt x="4386" y="19149"/>
                  </a:cubicBezTo>
                  <a:cubicBezTo>
                    <a:pt x="3960" y="18498"/>
                    <a:pt x="3759" y="17771"/>
                    <a:pt x="3759" y="17019"/>
                  </a:cubicBezTo>
                  <a:cubicBezTo>
                    <a:pt x="3759" y="16267"/>
                    <a:pt x="3985" y="15490"/>
                    <a:pt x="4311" y="14713"/>
                  </a:cubicBezTo>
                  <a:cubicBezTo>
                    <a:pt x="4662" y="13936"/>
                    <a:pt x="5113" y="13184"/>
                    <a:pt x="5614" y="12457"/>
                  </a:cubicBezTo>
                  <a:lnTo>
                    <a:pt x="6015" y="11906"/>
                  </a:lnTo>
                  <a:lnTo>
                    <a:pt x="6216" y="11630"/>
                  </a:lnTo>
                  <a:lnTo>
                    <a:pt x="6441" y="11280"/>
                  </a:lnTo>
                  <a:cubicBezTo>
                    <a:pt x="6592" y="11054"/>
                    <a:pt x="6767" y="10828"/>
                    <a:pt x="6867" y="10553"/>
                  </a:cubicBezTo>
                  <a:lnTo>
                    <a:pt x="7218" y="9776"/>
                  </a:lnTo>
                  <a:cubicBezTo>
                    <a:pt x="7619" y="8723"/>
                    <a:pt x="7744" y="7570"/>
                    <a:pt x="7644" y="6442"/>
                  </a:cubicBezTo>
                  <a:cubicBezTo>
                    <a:pt x="7544" y="5340"/>
                    <a:pt x="7243" y="4287"/>
                    <a:pt x="6842" y="3335"/>
                  </a:cubicBezTo>
                  <a:cubicBezTo>
                    <a:pt x="6617" y="2833"/>
                    <a:pt x="6391" y="2357"/>
                    <a:pt x="6140" y="1906"/>
                  </a:cubicBezTo>
                  <a:cubicBezTo>
                    <a:pt x="5990" y="1680"/>
                    <a:pt x="5865" y="1455"/>
                    <a:pt x="5714" y="1229"/>
                  </a:cubicBezTo>
                  <a:cubicBezTo>
                    <a:pt x="5564" y="1004"/>
                    <a:pt x="5439" y="803"/>
                    <a:pt x="5238" y="553"/>
                  </a:cubicBezTo>
                  <a:cubicBezTo>
                    <a:pt x="5213" y="528"/>
                    <a:pt x="5188" y="503"/>
                    <a:pt x="5188" y="503"/>
                  </a:cubicBezTo>
                  <a:cubicBezTo>
                    <a:pt x="4899" y="172"/>
                    <a:pt x="4496" y="0"/>
                    <a:pt x="4091" y="0"/>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213" name="Google Shape;7631;p51">
              <a:extLst>
                <a:ext uri="{FF2B5EF4-FFF2-40B4-BE49-F238E27FC236}">
                  <a16:creationId xmlns:a16="http://schemas.microsoft.com/office/drawing/2014/main" id="{521CFAB8-44CB-342E-2E71-56F54E2646A4}"/>
                </a:ext>
              </a:extLst>
            </p:cNvPr>
            <p:cNvSpPr/>
            <p:nvPr/>
          </p:nvSpPr>
          <p:spPr>
            <a:xfrm>
              <a:off x="4052392" y="4084746"/>
              <a:ext cx="312151" cy="671357"/>
            </a:xfrm>
            <a:custGeom>
              <a:avLst/>
              <a:gdLst/>
              <a:ahLst/>
              <a:cxnLst/>
              <a:rect l="l" t="t" r="r" b="b"/>
              <a:pathLst>
                <a:path w="10302" h="22157" extrusionOk="0">
                  <a:moveTo>
                    <a:pt x="1366" y="0"/>
                  </a:moveTo>
                  <a:cubicBezTo>
                    <a:pt x="1055" y="0"/>
                    <a:pt x="746" y="113"/>
                    <a:pt x="502" y="345"/>
                  </a:cubicBezTo>
                  <a:cubicBezTo>
                    <a:pt x="26" y="822"/>
                    <a:pt x="1" y="1624"/>
                    <a:pt x="502" y="2100"/>
                  </a:cubicBezTo>
                  <a:lnTo>
                    <a:pt x="527" y="2150"/>
                  </a:lnTo>
                  <a:cubicBezTo>
                    <a:pt x="728" y="2350"/>
                    <a:pt x="1003" y="2676"/>
                    <a:pt x="1229" y="3002"/>
                  </a:cubicBezTo>
                  <a:cubicBezTo>
                    <a:pt x="1454" y="3303"/>
                    <a:pt x="1680" y="3629"/>
                    <a:pt x="1880" y="3954"/>
                  </a:cubicBezTo>
                  <a:cubicBezTo>
                    <a:pt x="2256" y="4631"/>
                    <a:pt x="2582" y="5358"/>
                    <a:pt x="2833" y="6085"/>
                  </a:cubicBezTo>
                  <a:cubicBezTo>
                    <a:pt x="3033" y="6812"/>
                    <a:pt x="3159" y="7563"/>
                    <a:pt x="3184" y="8315"/>
                  </a:cubicBezTo>
                  <a:cubicBezTo>
                    <a:pt x="3159" y="9067"/>
                    <a:pt x="3083" y="9819"/>
                    <a:pt x="2833" y="10521"/>
                  </a:cubicBezTo>
                  <a:cubicBezTo>
                    <a:pt x="2758" y="10721"/>
                    <a:pt x="2707" y="10897"/>
                    <a:pt x="2632" y="11072"/>
                  </a:cubicBezTo>
                  <a:lnTo>
                    <a:pt x="2407" y="11674"/>
                  </a:lnTo>
                  <a:cubicBezTo>
                    <a:pt x="2231" y="12075"/>
                    <a:pt x="2081" y="12501"/>
                    <a:pt x="1931" y="12927"/>
                  </a:cubicBezTo>
                  <a:cubicBezTo>
                    <a:pt x="1605" y="13754"/>
                    <a:pt x="1329" y="14606"/>
                    <a:pt x="1129" y="15533"/>
                  </a:cubicBezTo>
                  <a:cubicBezTo>
                    <a:pt x="953" y="16436"/>
                    <a:pt x="853" y="17413"/>
                    <a:pt x="1028" y="18441"/>
                  </a:cubicBezTo>
                  <a:cubicBezTo>
                    <a:pt x="1103" y="18942"/>
                    <a:pt x="1279" y="19468"/>
                    <a:pt x="1530" y="19944"/>
                  </a:cubicBezTo>
                  <a:cubicBezTo>
                    <a:pt x="1680" y="20170"/>
                    <a:pt x="1805" y="20396"/>
                    <a:pt x="2006" y="20596"/>
                  </a:cubicBezTo>
                  <a:cubicBezTo>
                    <a:pt x="2181" y="20797"/>
                    <a:pt x="2382" y="20972"/>
                    <a:pt x="2582" y="21147"/>
                  </a:cubicBezTo>
                  <a:cubicBezTo>
                    <a:pt x="3434" y="21799"/>
                    <a:pt x="4437" y="22125"/>
                    <a:pt x="5439" y="22150"/>
                  </a:cubicBezTo>
                  <a:cubicBezTo>
                    <a:pt x="5529" y="22154"/>
                    <a:pt x="5619" y="22157"/>
                    <a:pt x="5709" y="22157"/>
                  </a:cubicBezTo>
                  <a:cubicBezTo>
                    <a:pt x="6624" y="22157"/>
                    <a:pt x="7548" y="21921"/>
                    <a:pt x="8347" y="21373"/>
                  </a:cubicBezTo>
                  <a:cubicBezTo>
                    <a:pt x="9199" y="20797"/>
                    <a:pt x="9825" y="19894"/>
                    <a:pt x="10051" y="18892"/>
                  </a:cubicBezTo>
                  <a:cubicBezTo>
                    <a:pt x="10302" y="17889"/>
                    <a:pt x="10101" y="16761"/>
                    <a:pt x="9500" y="15909"/>
                  </a:cubicBezTo>
                  <a:cubicBezTo>
                    <a:pt x="9349" y="15684"/>
                    <a:pt x="9174" y="15533"/>
                    <a:pt x="8998" y="15333"/>
                  </a:cubicBezTo>
                  <a:cubicBezTo>
                    <a:pt x="8823" y="15157"/>
                    <a:pt x="8597" y="15007"/>
                    <a:pt x="8372" y="14882"/>
                  </a:cubicBezTo>
                  <a:cubicBezTo>
                    <a:pt x="7921" y="14606"/>
                    <a:pt x="7419" y="14456"/>
                    <a:pt x="6893" y="14431"/>
                  </a:cubicBezTo>
                  <a:cubicBezTo>
                    <a:pt x="5840" y="14431"/>
                    <a:pt x="4813" y="14907"/>
                    <a:pt x="4236" y="15809"/>
                  </a:cubicBezTo>
                  <a:cubicBezTo>
                    <a:pt x="3936" y="16235"/>
                    <a:pt x="3785" y="16812"/>
                    <a:pt x="3860" y="17363"/>
                  </a:cubicBezTo>
                  <a:cubicBezTo>
                    <a:pt x="3885" y="17488"/>
                    <a:pt x="3936" y="17614"/>
                    <a:pt x="3961" y="17739"/>
                  </a:cubicBezTo>
                  <a:cubicBezTo>
                    <a:pt x="3986" y="17864"/>
                    <a:pt x="4061" y="18015"/>
                    <a:pt x="4161" y="18165"/>
                  </a:cubicBezTo>
                  <a:cubicBezTo>
                    <a:pt x="4337" y="18416"/>
                    <a:pt x="4587" y="18591"/>
                    <a:pt x="4863" y="18691"/>
                  </a:cubicBezTo>
                  <a:cubicBezTo>
                    <a:pt x="5136" y="18795"/>
                    <a:pt x="5410" y="18839"/>
                    <a:pt x="5676" y="18839"/>
                  </a:cubicBezTo>
                  <a:cubicBezTo>
                    <a:pt x="5922" y="18839"/>
                    <a:pt x="6163" y="18802"/>
                    <a:pt x="6392" y="18741"/>
                  </a:cubicBezTo>
                  <a:cubicBezTo>
                    <a:pt x="6642" y="18666"/>
                    <a:pt x="6893" y="18566"/>
                    <a:pt x="7093" y="18391"/>
                  </a:cubicBezTo>
                  <a:cubicBezTo>
                    <a:pt x="7319" y="18240"/>
                    <a:pt x="7545" y="18040"/>
                    <a:pt x="7645" y="17714"/>
                  </a:cubicBezTo>
                  <a:cubicBezTo>
                    <a:pt x="7720" y="17513"/>
                    <a:pt x="7620" y="17313"/>
                    <a:pt x="7444" y="17238"/>
                  </a:cubicBezTo>
                  <a:cubicBezTo>
                    <a:pt x="7399" y="17221"/>
                    <a:pt x="7353" y="17213"/>
                    <a:pt x="7307" y="17213"/>
                  </a:cubicBezTo>
                  <a:cubicBezTo>
                    <a:pt x="7150" y="17213"/>
                    <a:pt x="7001" y="17308"/>
                    <a:pt x="6943" y="17463"/>
                  </a:cubicBezTo>
                  <a:cubicBezTo>
                    <a:pt x="6868" y="17664"/>
                    <a:pt x="6542" y="17889"/>
                    <a:pt x="6191" y="17939"/>
                  </a:cubicBezTo>
                  <a:cubicBezTo>
                    <a:pt x="6037" y="17983"/>
                    <a:pt x="5879" y="18003"/>
                    <a:pt x="5726" y="18003"/>
                  </a:cubicBezTo>
                  <a:cubicBezTo>
                    <a:pt x="5530" y="18003"/>
                    <a:pt x="5344" y="17971"/>
                    <a:pt x="5189" y="17914"/>
                  </a:cubicBezTo>
                  <a:cubicBezTo>
                    <a:pt x="5063" y="17839"/>
                    <a:pt x="4963" y="17764"/>
                    <a:pt x="4888" y="17664"/>
                  </a:cubicBezTo>
                  <a:cubicBezTo>
                    <a:pt x="4838" y="17589"/>
                    <a:pt x="4813" y="17388"/>
                    <a:pt x="4788" y="17238"/>
                  </a:cubicBezTo>
                  <a:cubicBezTo>
                    <a:pt x="4738" y="16912"/>
                    <a:pt x="4838" y="16611"/>
                    <a:pt x="5038" y="16335"/>
                  </a:cubicBezTo>
                  <a:cubicBezTo>
                    <a:pt x="5239" y="16060"/>
                    <a:pt x="5515" y="15834"/>
                    <a:pt x="5840" y="15709"/>
                  </a:cubicBezTo>
                  <a:cubicBezTo>
                    <a:pt x="6103" y="15578"/>
                    <a:pt x="6404" y="15504"/>
                    <a:pt x="6709" y="15504"/>
                  </a:cubicBezTo>
                  <a:cubicBezTo>
                    <a:pt x="6754" y="15504"/>
                    <a:pt x="6798" y="15505"/>
                    <a:pt x="6843" y="15508"/>
                  </a:cubicBezTo>
                  <a:cubicBezTo>
                    <a:pt x="7169" y="15558"/>
                    <a:pt x="7494" y="15659"/>
                    <a:pt x="7795" y="15834"/>
                  </a:cubicBezTo>
                  <a:cubicBezTo>
                    <a:pt x="7921" y="15934"/>
                    <a:pt x="8071" y="16035"/>
                    <a:pt x="8196" y="16160"/>
                  </a:cubicBezTo>
                  <a:cubicBezTo>
                    <a:pt x="8296" y="16310"/>
                    <a:pt x="8422" y="16436"/>
                    <a:pt x="8522" y="16586"/>
                  </a:cubicBezTo>
                  <a:cubicBezTo>
                    <a:pt x="8898" y="17162"/>
                    <a:pt x="8998" y="17889"/>
                    <a:pt x="8798" y="18566"/>
                  </a:cubicBezTo>
                  <a:cubicBezTo>
                    <a:pt x="8597" y="19243"/>
                    <a:pt x="8146" y="19844"/>
                    <a:pt x="7570" y="20195"/>
                  </a:cubicBezTo>
                  <a:cubicBezTo>
                    <a:pt x="7071" y="20513"/>
                    <a:pt x="6466" y="20661"/>
                    <a:pt x="5856" y="20661"/>
                  </a:cubicBezTo>
                  <a:cubicBezTo>
                    <a:pt x="5025" y="20661"/>
                    <a:pt x="4188" y="20386"/>
                    <a:pt x="3610" y="19894"/>
                  </a:cubicBezTo>
                  <a:cubicBezTo>
                    <a:pt x="2557" y="19042"/>
                    <a:pt x="2532" y="17463"/>
                    <a:pt x="2933" y="15934"/>
                  </a:cubicBezTo>
                  <a:cubicBezTo>
                    <a:pt x="3134" y="15183"/>
                    <a:pt x="3409" y="14406"/>
                    <a:pt x="3735" y="13629"/>
                  </a:cubicBezTo>
                  <a:cubicBezTo>
                    <a:pt x="3885" y="13228"/>
                    <a:pt x="4061" y="12852"/>
                    <a:pt x="4236" y="12451"/>
                  </a:cubicBezTo>
                  <a:lnTo>
                    <a:pt x="4512" y="11874"/>
                  </a:lnTo>
                  <a:cubicBezTo>
                    <a:pt x="4587" y="11674"/>
                    <a:pt x="4687" y="11423"/>
                    <a:pt x="4763" y="11198"/>
                  </a:cubicBezTo>
                  <a:cubicBezTo>
                    <a:pt x="5114" y="10295"/>
                    <a:pt x="5264" y="9318"/>
                    <a:pt x="5339" y="8340"/>
                  </a:cubicBezTo>
                  <a:cubicBezTo>
                    <a:pt x="5364" y="7363"/>
                    <a:pt x="5239" y="6385"/>
                    <a:pt x="5013" y="5458"/>
                  </a:cubicBezTo>
                  <a:cubicBezTo>
                    <a:pt x="4763" y="4531"/>
                    <a:pt x="4387" y="3654"/>
                    <a:pt x="3936" y="2801"/>
                  </a:cubicBezTo>
                  <a:cubicBezTo>
                    <a:pt x="3735" y="2375"/>
                    <a:pt x="3484" y="1974"/>
                    <a:pt x="3209" y="1598"/>
                  </a:cubicBezTo>
                  <a:cubicBezTo>
                    <a:pt x="2933" y="1172"/>
                    <a:pt x="2682" y="822"/>
                    <a:pt x="2306" y="421"/>
                  </a:cubicBezTo>
                  <a:cubicBezTo>
                    <a:pt x="2306" y="395"/>
                    <a:pt x="2281" y="395"/>
                    <a:pt x="2281" y="370"/>
                  </a:cubicBezTo>
                  <a:cubicBezTo>
                    <a:pt x="2024" y="126"/>
                    <a:pt x="1694" y="0"/>
                    <a:pt x="1366" y="0"/>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214" name="Google Shape;7632;p51">
              <a:extLst>
                <a:ext uri="{FF2B5EF4-FFF2-40B4-BE49-F238E27FC236}">
                  <a16:creationId xmlns:a16="http://schemas.microsoft.com/office/drawing/2014/main" id="{4DE615D5-9B40-74D0-7825-5414050F9020}"/>
                </a:ext>
              </a:extLst>
            </p:cNvPr>
            <p:cNvSpPr/>
            <p:nvPr/>
          </p:nvSpPr>
          <p:spPr>
            <a:xfrm>
              <a:off x="4213406" y="4001846"/>
              <a:ext cx="351632" cy="563459"/>
            </a:xfrm>
            <a:custGeom>
              <a:avLst/>
              <a:gdLst/>
              <a:ahLst/>
              <a:cxnLst/>
              <a:rect l="l" t="t" r="r" b="b"/>
              <a:pathLst>
                <a:path w="11605" h="18596" extrusionOk="0">
                  <a:moveTo>
                    <a:pt x="1400" y="1"/>
                  </a:moveTo>
                  <a:cubicBezTo>
                    <a:pt x="1049" y="1"/>
                    <a:pt x="700" y="148"/>
                    <a:pt x="451" y="425"/>
                  </a:cubicBezTo>
                  <a:cubicBezTo>
                    <a:pt x="0" y="951"/>
                    <a:pt x="75" y="1753"/>
                    <a:pt x="602" y="2179"/>
                  </a:cubicBezTo>
                  <a:cubicBezTo>
                    <a:pt x="1704" y="3157"/>
                    <a:pt x="2882" y="3883"/>
                    <a:pt x="3860" y="4660"/>
                  </a:cubicBezTo>
                  <a:cubicBezTo>
                    <a:pt x="4361" y="5061"/>
                    <a:pt x="4812" y="5487"/>
                    <a:pt x="5188" y="5938"/>
                  </a:cubicBezTo>
                  <a:cubicBezTo>
                    <a:pt x="5589" y="6390"/>
                    <a:pt x="5940" y="6866"/>
                    <a:pt x="6165" y="7367"/>
                  </a:cubicBezTo>
                  <a:cubicBezTo>
                    <a:pt x="6416" y="7868"/>
                    <a:pt x="6516" y="8370"/>
                    <a:pt x="6491" y="8871"/>
                  </a:cubicBezTo>
                  <a:cubicBezTo>
                    <a:pt x="6466" y="9347"/>
                    <a:pt x="6266" y="9873"/>
                    <a:pt x="5990" y="10450"/>
                  </a:cubicBezTo>
                  <a:cubicBezTo>
                    <a:pt x="5689" y="11001"/>
                    <a:pt x="5338" y="11603"/>
                    <a:pt x="5013" y="12254"/>
                  </a:cubicBezTo>
                  <a:cubicBezTo>
                    <a:pt x="4712" y="12881"/>
                    <a:pt x="4386" y="13633"/>
                    <a:pt x="4336" y="14460"/>
                  </a:cubicBezTo>
                  <a:cubicBezTo>
                    <a:pt x="4286" y="15287"/>
                    <a:pt x="4511" y="16164"/>
                    <a:pt x="4988" y="16841"/>
                  </a:cubicBezTo>
                  <a:cubicBezTo>
                    <a:pt x="5439" y="17518"/>
                    <a:pt x="6090" y="18019"/>
                    <a:pt x="6842" y="18345"/>
                  </a:cubicBezTo>
                  <a:cubicBezTo>
                    <a:pt x="7218" y="18495"/>
                    <a:pt x="7619" y="18595"/>
                    <a:pt x="8020" y="18595"/>
                  </a:cubicBezTo>
                  <a:cubicBezTo>
                    <a:pt x="8471" y="18595"/>
                    <a:pt x="8872" y="18520"/>
                    <a:pt x="9248" y="18370"/>
                  </a:cubicBezTo>
                  <a:cubicBezTo>
                    <a:pt x="10000" y="18069"/>
                    <a:pt x="10602" y="17543"/>
                    <a:pt x="11053" y="16891"/>
                  </a:cubicBezTo>
                  <a:cubicBezTo>
                    <a:pt x="11253" y="16565"/>
                    <a:pt x="11429" y="16214"/>
                    <a:pt x="11504" y="15813"/>
                  </a:cubicBezTo>
                  <a:cubicBezTo>
                    <a:pt x="11604" y="15412"/>
                    <a:pt x="11604" y="14986"/>
                    <a:pt x="11479" y="14585"/>
                  </a:cubicBezTo>
                  <a:lnTo>
                    <a:pt x="11379" y="14284"/>
                  </a:lnTo>
                  <a:lnTo>
                    <a:pt x="11228" y="14009"/>
                  </a:lnTo>
                  <a:cubicBezTo>
                    <a:pt x="11153" y="13833"/>
                    <a:pt x="11003" y="13683"/>
                    <a:pt x="10877" y="13533"/>
                  </a:cubicBezTo>
                  <a:cubicBezTo>
                    <a:pt x="10577" y="13257"/>
                    <a:pt x="10201" y="13031"/>
                    <a:pt x="9800" y="12956"/>
                  </a:cubicBezTo>
                  <a:cubicBezTo>
                    <a:pt x="9607" y="12913"/>
                    <a:pt x="9411" y="12891"/>
                    <a:pt x="9217" y="12891"/>
                  </a:cubicBezTo>
                  <a:cubicBezTo>
                    <a:pt x="8627" y="12891"/>
                    <a:pt x="8046" y="13093"/>
                    <a:pt x="7594" y="13507"/>
                  </a:cubicBezTo>
                  <a:cubicBezTo>
                    <a:pt x="7293" y="13758"/>
                    <a:pt x="7068" y="14159"/>
                    <a:pt x="7068" y="14610"/>
                  </a:cubicBezTo>
                  <a:cubicBezTo>
                    <a:pt x="7068" y="15036"/>
                    <a:pt x="7293" y="15387"/>
                    <a:pt x="7494" y="15688"/>
                  </a:cubicBezTo>
                  <a:cubicBezTo>
                    <a:pt x="7561" y="15755"/>
                    <a:pt x="7639" y="15799"/>
                    <a:pt x="7720" y="15799"/>
                  </a:cubicBezTo>
                  <a:cubicBezTo>
                    <a:pt x="7761" y="15799"/>
                    <a:pt x="7803" y="15788"/>
                    <a:pt x="7845" y="15763"/>
                  </a:cubicBezTo>
                  <a:cubicBezTo>
                    <a:pt x="7945" y="15688"/>
                    <a:pt x="7995" y="15538"/>
                    <a:pt x="7920" y="15412"/>
                  </a:cubicBezTo>
                  <a:lnTo>
                    <a:pt x="7895" y="15387"/>
                  </a:lnTo>
                  <a:cubicBezTo>
                    <a:pt x="7744" y="15137"/>
                    <a:pt x="7619" y="14861"/>
                    <a:pt x="7619" y="14610"/>
                  </a:cubicBezTo>
                  <a:cubicBezTo>
                    <a:pt x="7644" y="14360"/>
                    <a:pt x="7795" y="14134"/>
                    <a:pt x="7995" y="13959"/>
                  </a:cubicBezTo>
                  <a:cubicBezTo>
                    <a:pt x="8321" y="13723"/>
                    <a:pt x="8751" y="13606"/>
                    <a:pt x="9164" y="13606"/>
                  </a:cubicBezTo>
                  <a:cubicBezTo>
                    <a:pt x="9322" y="13606"/>
                    <a:pt x="9478" y="13623"/>
                    <a:pt x="9624" y="13658"/>
                  </a:cubicBezTo>
                  <a:cubicBezTo>
                    <a:pt x="9900" y="13758"/>
                    <a:pt x="10100" y="13908"/>
                    <a:pt x="10276" y="14084"/>
                  </a:cubicBezTo>
                  <a:cubicBezTo>
                    <a:pt x="10351" y="14209"/>
                    <a:pt x="10476" y="14309"/>
                    <a:pt x="10501" y="14435"/>
                  </a:cubicBezTo>
                  <a:lnTo>
                    <a:pt x="10602" y="14610"/>
                  </a:lnTo>
                  <a:lnTo>
                    <a:pt x="10652" y="14811"/>
                  </a:lnTo>
                  <a:cubicBezTo>
                    <a:pt x="10777" y="15312"/>
                    <a:pt x="10577" y="15863"/>
                    <a:pt x="10226" y="16314"/>
                  </a:cubicBezTo>
                  <a:cubicBezTo>
                    <a:pt x="9875" y="16766"/>
                    <a:pt x="9399" y="17142"/>
                    <a:pt x="8872" y="17317"/>
                  </a:cubicBezTo>
                  <a:cubicBezTo>
                    <a:pt x="8597" y="17417"/>
                    <a:pt x="8346" y="17417"/>
                    <a:pt x="8095" y="17417"/>
                  </a:cubicBezTo>
                  <a:cubicBezTo>
                    <a:pt x="7845" y="17392"/>
                    <a:pt x="7569" y="17317"/>
                    <a:pt x="7318" y="17192"/>
                  </a:cubicBezTo>
                  <a:cubicBezTo>
                    <a:pt x="6842" y="16966"/>
                    <a:pt x="6416" y="16565"/>
                    <a:pt x="6140" y="16089"/>
                  </a:cubicBezTo>
                  <a:cubicBezTo>
                    <a:pt x="5865" y="15638"/>
                    <a:pt x="5764" y="15111"/>
                    <a:pt x="5840" y="14610"/>
                  </a:cubicBezTo>
                  <a:cubicBezTo>
                    <a:pt x="5965" y="13533"/>
                    <a:pt x="6792" y="12505"/>
                    <a:pt x="7519" y="11277"/>
                  </a:cubicBezTo>
                  <a:cubicBezTo>
                    <a:pt x="7870" y="10650"/>
                    <a:pt x="8246" y="9923"/>
                    <a:pt x="8346" y="9046"/>
                  </a:cubicBezTo>
                  <a:cubicBezTo>
                    <a:pt x="8471" y="8194"/>
                    <a:pt x="8296" y="7342"/>
                    <a:pt x="7995" y="6590"/>
                  </a:cubicBezTo>
                  <a:cubicBezTo>
                    <a:pt x="7394" y="5111"/>
                    <a:pt x="6391" y="3959"/>
                    <a:pt x="5313" y="2981"/>
                  </a:cubicBezTo>
                  <a:cubicBezTo>
                    <a:pt x="4236" y="2004"/>
                    <a:pt x="3158" y="1227"/>
                    <a:pt x="2256" y="349"/>
                  </a:cubicBezTo>
                  <a:cubicBezTo>
                    <a:pt x="2256" y="324"/>
                    <a:pt x="2231" y="324"/>
                    <a:pt x="2206" y="299"/>
                  </a:cubicBezTo>
                  <a:cubicBezTo>
                    <a:pt x="1970" y="97"/>
                    <a:pt x="1684" y="1"/>
                    <a:pt x="1400" y="1"/>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215" name="Google Shape;7633;p51">
              <a:extLst>
                <a:ext uri="{FF2B5EF4-FFF2-40B4-BE49-F238E27FC236}">
                  <a16:creationId xmlns:a16="http://schemas.microsoft.com/office/drawing/2014/main" id="{87135F2C-FFCE-4421-D8EE-256CB5B426EB}"/>
                </a:ext>
              </a:extLst>
            </p:cNvPr>
            <p:cNvSpPr/>
            <p:nvPr/>
          </p:nvSpPr>
          <p:spPr>
            <a:xfrm>
              <a:off x="3458950" y="3844800"/>
              <a:ext cx="947650" cy="441875"/>
            </a:xfrm>
            <a:custGeom>
              <a:avLst/>
              <a:gdLst/>
              <a:ahLst/>
              <a:cxnLst/>
              <a:rect l="l" t="t" r="r" b="b"/>
              <a:pathLst>
                <a:path w="37906" h="17675" extrusionOk="0">
                  <a:moveTo>
                    <a:pt x="18945" y="1"/>
                  </a:moveTo>
                  <a:cubicBezTo>
                    <a:pt x="13497" y="1"/>
                    <a:pt x="8052" y="959"/>
                    <a:pt x="7764" y="2877"/>
                  </a:cubicBezTo>
                  <a:cubicBezTo>
                    <a:pt x="7388" y="6160"/>
                    <a:pt x="6661" y="7388"/>
                    <a:pt x="2024" y="8616"/>
                  </a:cubicBezTo>
                  <a:cubicBezTo>
                    <a:pt x="0" y="9144"/>
                    <a:pt x="603" y="14172"/>
                    <a:pt x="5968" y="14172"/>
                  </a:cubicBezTo>
                  <a:cubicBezTo>
                    <a:pt x="6715" y="14172"/>
                    <a:pt x="7554" y="14075"/>
                    <a:pt x="8491" y="13854"/>
                  </a:cubicBezTo>
                  <a:cubicBezTo>
                    <a:pt x="8741" y="15308"/>
                    <a:pt x="8967" y="17162"/>
                    <a:pt x="12250" y="17563"/>
                  </a:cubicBezTo>
                  <a:cubicBezTo>
                    <a:pt x="12834" y="17639"/>
                    <a:pt x="13368" y="17675"/>
                    <a:pt x="13861" y="17675"/>
                  </a:cubicBezTo>
                  <a:cubicBezTo>
                    <a:pt x="16139" y="17675"/>
                    <a:pt x="17541" y="16919"/>
                    <a:pt x="18942" y="15909"/>
                  </a:cubicBezTo>
                  <a:cubicBezTo>
                    <a:pt x="20343" y="16919"/>
                    <a:pt x="21744" y="17675"/>
                    <a:pt x="24023" y="17675"/>
                  </a:cubicBezTo>
                  <a:cubicBezTo>
                    <a:pt x="24516" y="17675"/>
                    <a:pt x="25050" y="17639"/>
                    <a:pt x="25634" y="17563"/>
                  </a:cubicBezTo>
                  <a:cubicBezTo>
                    <a:pt x="28942" y="17162"/>
                    <a:pt x="29167" y="15308"/>
                    <a:pt x="29418" y="13854"/>
                  </a:cubicBezTo>
                  <a:cubicBezTo>
                    <a:pt x="30355" y="14075"/>
                    <a:pt x="31194" y="14172"/>
                    <a:pt x="31941" y="14172"/>
                  </a:cubicBezTo>
                  <a:cubicBezTo>
                    <a:pt x="37305" y="14172"/>
                    <a:pt x="37905" y="9144"/>
                    <a:pt x="35859" y="8616"/>
                  </a:cubicBezTo>
                  <a:cubicBezTo>
                    <a:pt x="31248" y="7388"/>
                    <a:pt x="30521" y="6160"/>
                    <a:pt x="30145" y="2877"/>
                  </a:cubicBezTo>
                  <a:cubicBezTo>
                    <a:pt x="29844" y="959"/>
                    <a:pt x="24393" y="1"/>
                    <a:pt x="18945"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216" name="Google Shape;7634;p51">
              <a:extLst>
                <a:ext uri="{FF2B5EF4-FFF2-40B4-BE49-F238E27FC236}">
                  <a16:creationId xmlns:a16="http://schemas.microsoft.com/office/drawing/2014/main" id="{83D0C0C8-FF06-1CF8-ED3E-695750C2572A}"/>
                </a:ext>
              </a:extLst>
            </p:cNvPr>
            <p:cNvSpPr/>
            <p:nvPr/>
          </p:nvSpPr>
          <p:spPr>
            <a:xfrm>
              <a:off x="3459025" y="3555950"/>
              <a:ext cx="947475" cy="649625"/>
            </a:xfrm>
            <a:custGeom>
              <a:avLst/>
              <a:gdLst/>
              <a:ahLst/>
              <a:cxnLst/>
              <a:rect l="l" t="t" r="r" b="b"/>
              <a:pathLst>
                <a:path w="37899" h="25985" extrusionOk="0">
                  <a:moveTo>
                    <a:pt x="18951" y="1"/>
                  </a:moveTo>
                  <a:cubicBezTo>
                    <a:pt x="16890" y="1"/>
                    <a:pt x="14828" y="508"/>
                    <a:pt x="12974" y="1523"/>
                  </a:cubicBezTo>
                  <a:cubicBezTo>
                    <a:pt x="10618" y="2827"/>
                    <a:pt x="8337" y="5057"/>
                    <a:pt x="7761" y="8892"/>
                  </a:cubicBezTo>
                  <a:cubicBezTo>
                    <a:pt x="7385" y="12175"/>
                    <a:pt x="6658" y="15709"/>
                    <a:pt x="2021" y="16937"/>
                  </a:cubicBezTo>
                  <a:cubicBezTo>
                    <a:pt x="1" y="17464"/>
                    <a:pt x="598" y="22476"/>
                    <a:pt x="5938" y="22476"/>
                  </a:cubicBezTo>
                  <a:cubicBezTo>
                    <a:pt x="6691" y="22476"/>
                    <a:pt x="7539" y="22376"/>
                    <a:pt x="8488" y="22150"/>
                  </a:cubicBezTo>
                  <a:cubicBezTo>
                    <a:pt x="8738" y="23629"/>
                    <a:pt x="8964" y="25483"/>
                    <a:pt x="12247" y="25884"/>
                  </a:cubicBezTo>
                  <a:cubicBezTo>
                    <a:pt x="12807" y="25953"/>
                    <a:pt x="13320" y="25985"/>
                    <a:pt x="13796" y="25985"/>
                  </a:cubicBezTo>
                  <a:cubicBezTo>
                    <a:pt x="16111" y="25985"/>
                    <a:pt x="17525" y="25228"/>
                    <a:pt x="18939" y="24230"/>
                  </a:cubicBezTo>
                  <a:cubicBezTo>
                    <a:pt x="20353" y="25228"/>
                    <a:pt x="21766" y="25985"/>
                    <a:pt x="24081" y="25985"/>
                  </a:cubicBezTo>
                  <a:cubicBezTo>
                    <a:pt x="24557" y="25985"/>
                    <a:pt x="25071" y="25953"/>
                    <a:pt x="25631" y="25884"/>
                  </a:cubicBezTo>
                  <a:cubicBezTo>
                    <a:pt x="28939" y="25483"/>
                    <a:pt x="29164" y="23629"/>
                    <a:pt x="29415" y="22150"/>
                  </a:cubicBezTo>
                  <a:cubicBezTo>
                    <a:pt x="30363" y="22376"/>
                    <a:pt x="31211" y="22476"/>
                    <a:pt x="31965" y="22476"/>
                  </a:cubicBezTo>
                  <a:cubicBezTo>
                    <a:pt x="37304" y="22476"/>
                    <a:pt x="37899" y="17464"/>
                    <a:pt x="35856" y="16937"/>
                  </a:cubicBezTo>
                  <a:cubicBezTo>
                    <a:pt x="31245" y="15709"/>
                    <a:pt x="30518" y="12175"/>
                    <a:pt x="30142" y="8892"/>
                  </a:cubicBezTo>
                  <a:cubicBezTo>
                    <a:pt x="29540" y="5057"/>
                    <a:pt x="27260" y="2827"/>
                    <a:pt x="24929" y="1523"/>
                  </a:cubicBezTo>
                  <a:cubicBezTo>
                    <a:pt x="23074" y="508"/>
                    <a:pt x="21013" y="1"/>
                    <a:pt x="18951" y="1"/>
                  </a:cubicBezTo>
                  <a:close/>
                </a:path>
              </a:pathLst>
            </a:custGeom>
            <a:solidFill>
              <a:schemeClr val="accent5"/>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217" name="Google Shape;7635;p51">
              <a:extLst>
                <a:ext uri="{FF2B5EF4-FFF2-40B4-BE49-F238E27FC236}">
                  <a16:creationId xmlns:a16="http://schemas.microsoft.com/office/drawing/2014/main" id="{1B3FB845-2212-B67D-D87B-458DC0655E46}"/>
                </a:ext>
              </a:extLst>
            </p:cNvPr>
            <p:cNvSpPr/>
            <p:nvPr/>
          </p:nvSpPr>
          <p:spPr>
            <a:xfrm>
              <a:off x="3459025" y="3922350"/>
              <a:ext cx="947475" cy="283225"/>
            </a:xfrm>
            <a:custGeom>
              <a:avLst/>
              <a:gdLst/>
              <a:ahLst/>
              <a:cxnLst/>
              <a:rect l="l" t="t" r="r" b="b"/>
              <a:pathLst>
                <a:path w="37899" h="11329" extrusionOk="0">
                  <a:moveTo>
                    <a:pt x="32072" y="0"/>
                  </a:moveTo>
                  <a:cubicBezTo>
                    <a:pt x="31704" y="1384"/>
                    <a:pt x="30721" y="3123"/>
                    <a:pt x="28075" y="3123"/>
                  </a:cubicBezTo>
                  <a:cubicBezTo>
                    <a:pt x="27654" y="3123"/>
                    <a:pt x="27192" y="3079"/>
                    <a:pt x="26683" y="2983"/>
                  </a:cubicBezTo>
                  <a:cubicBezTo>
                    <a:pt x="26683" y="4419"/>
                    <a:pt x="25044" y="6127"/>
                    <a:pt x="22152" y="6127"/>
                  </a:cubicBezTo>
                  <a:cubicBezTo>
                    <a:pt x="21210" y="6127"/>
                    <a:pt x="20134" y="5945"/>
                    <a:pt x="18939" y="5514"/>
                  </a:cubicBezTo>
                  <a:cubicBezTo>
                    <a:pt x="18939" y="5514"/>
                    <a:pt x="17011" y="6703"/>
                    <a:pt x="14694" y="6703"/>
                  </a:cubicBezTo>
                  <a:cubicBezTo>
                    <a:pt x="13341" y="6703"/>
                    <a:pt x="11855" y="6297"/>
                    <a:pt x="10543" y="5013"/>
                  </a:cubicBezTo>
                  <a:cubicBezTo>
                    <a:pt x="8613" y="4687"/>
                    <a:pt x="4979" y="4562"/>
                    <a:pt x="3400" y="1780"/>
                  </a:cubicBezTo>
                  <a:cubicBezTo>
                    <a:pt x="2999" y="1980"/>
                    <a:pt x="2548" y="2131"/>
                    <a:pt x="2021" y="2281"/>
                  </a:cubicBezTo>
                  <a:cubicBezTo>
                    <a:pt x="1" y="2808"/>
                    <a:pt x="598" y="7820"/>
                    <a:pt x="5938" y="7820"/>
                  </a:cubicBezTo>
                  <a:cubicBezTo>
                    <a:pt x="6691" y="7820"/>
                    <a:pt x="7539" y="7720"/>
                    <a:pt x="8488" y="7494"/>
                  </a:cubicBezTo>
                  <a:cubicBezTo>
                    <a:pt x="8713" y="8973"/>
                    <a:pt x="8964" y="10827"/>
                    <a:pt x="12247" y="11228"/>
                  </a:cubicBezTo>
                  <a:cubicBezTo>
                    <a:pt x="12807" y="11297"/>
                    <a:pt x="13320" y="11329"/>
                    <a:pt x="13796" y="11329"/>
                  </a:cubicBezTo>
                  <a:cubicBezTo>
                    <a:pt x="16111" y="11329"/>
                    <a:pt x="17525" y="10572"/>
                    <a:pt x="18939" y="9574"/>
                  </a:cubicBezTo>
                  <a:cubicBezTo>
                    <a:pt x="20353" y="10572"/>
                    <a:pt x="21766" y="11329"/>
                    <a:pt x="24081" y="11329"/>
                  </a:cubicBezTo>
                  <a:cubicBezTo>
                    <a:pt x="24557" y="11329"/>
                    <a:pt x="25071" y="11297"/>
                    <a:pt x="25631" y="11228"/>
                  </a:cubicBezTo>
                  <a:cubicBezTo>
                    <a:pt x="28939" y="10827"/>
                    <a:pt x="29164" y="8973"/>
                    <a:pt x="29415" y="7494"/>
                  </a:cubicBezTo>
                  <a:cubicBezTo>
                    <a:pt x="30363" y="7720"/>
                    <a:pt x="31211" y="7820"/>
                    <a:pt x="31965" y="7820"/>
                  </a:cubicBezTo>
                  <a:cubicBezTo>
                    <a:pt x="37304" y="7820"/>
                    <a:pt x="37899" y="2808"/>
                    <a:pt x="35856" y="2281"/>
                  </a:cubicBezTo>
                  <a:cubicBezTo>
                    <a:pt x="34102" y="1805"/>
                    <a:pt x="32899" y="1003"/>
                    <a:pt x="32072" y="0"/>
                  </a:cubicBezTo>
                  <a:close/>
                </a:path>
              </a:pathLst>
            </a:custGeom>
            <a:solidFill>
              <a:srgbClr val="1A3F52">
                <a:alpha val="30559"/>
              </a:srgbClr>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218" name="Google Shape;7636;p51">
              <a:extLst>
                <a:ext uri="{FF2B5EF4-FFF2-40B4-BE49-F238E27FC236}">
                  <a16:creationId xmlns:a16="http://schemas.microsoft.com/office/drawing/2014/main" id="{706A914C-1F09-865E-6779-A32686C34ECF}"/>
                </a:ext>
              </a:extLst>
            </p:cNvPr>
            <p:cNvSpPr/>
            <p:nvPr/>
          </p:nvSpPr>
          <p:spPr>
            <a:xfrm>
              <a:off x="4036500" y="3620100"/>
              <a:ext cx="124075" cy="101200"/>
            </a:xfrm>
            <a:custGeom>
              <a:avLst/>
              <a:gdLst/>
              <a:ahLst/>
              <a:cxnLst/>
              <a:rect l="l" t="t" r="r" b="b"/>
              <a:pathLst>
                <a:path w="4963" h="4048" extrusionOk="0">
                  <a:moveTo>
                    <a:pt x="1084" y="0"/>
                  </a:moveTo>
                  <a:cubicBezTo>
                    <a:pt x="714" y="0"/>
                    <a:pt x="366" y="93"/>
                    <a:pt x="251" y="361"/>
                  </a:cubicBezTo>
                  <a:cubicBezTo>
                    <a:pt x="0" y="962"/>
                    <a:pt x="953" y="1789"/>
                    <a:pt x="1354" y="2040"/>
                  </a:cubicBezTo>
                  <a:cubicBezTo>
                    <a:pt x="1855" y="2391"/>
                    <a:pt x="2431" y="2667"/>
                    <a:pt x="2882" y="3068"/>
                  </a:cubicBezTo>
                  <a:cubicBezTo>
                    <a:pt x="3308" y="3418"/>
                    <a:pt x="3659" y="3870"/>
                    <a:pt x="4161" y="4020"/>
                  </a:cubicBezTo>
                  <a:cubicBezTo>
                    <a:pt x="4228" y="4038"/>
                    <a:pt x="4299" y="4048"/>
                    <a:pt x="4369" y="4048"/>
                  </a:cubicBezTo>
                  <a:cubicBezTo>
                    <a:pt x="4584" y="4048"/>
                    <a:pt x="4793" y="3959"/>
                    <a:pt x="4887" y="3769"/>
                  </a:cubicBezTo>
                  <a:cubicBezTo>
                    <a:pt x="4963" y="3669"/>
                    <a:pt x="4963" y="3519"/>
                    <a:pt x="4938" y="3393"/>
                  </a:cubicBezTo>
                  <a:cubicBezTo>
                    <a:pt x="4787" y="1940"/>
                    <a:pt x="3308" y="737"/>
                    <a:pt x="2030" y="185"/>
                  </a:cubicBezTo>
                  <a:cubicBezTo>
                    <a:pt x="1821" y="87"/>
                    <a:pt x="1442" y="0"/>
                    <a:pt x="1084" y="0"/>
                  </a:cubicBezTo>
                  <a:close/>
                </a:path>
              </a:pathLst>
            </a:custGeom>
            <a:solidFill>
              <a:srgbClr val="1A3F52">
                <a:alpha val="30559"/>
              </a:srgbClr>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219" name="Google Shape;7637;p51">
              <a:extLst>
                <a:ext uri="{FF2B5EF4-FFF2-40B4-BE49-F238E27FC236}">
                  <a16:creationId xmlns:a16="http://schemas.microsoft.com/office/drawing/2014/main" id="{E71BD1B8-F920-5C63-D41F-6466328290F4}"/>
                </a:ext>
              </a:extLst>
            </p:cNvPr>
            <p:cNvSpPr/>
            <p:nvPr/>
          </p:nvSpPr>
          <p:spPr>
            <a:xfrm>
              <a:off x="4027100" y="3705250"/>
              <a:ext cx="85850" cy="78175"/>
            </a:xfrm>
            <a:custGeom>
              <a:avLst/>
              <a:gdLst/>
              <a:ahLst/>
              <a:cxnLst/>
              <a:rect l="l" t="t" r="r" b="b"/>
              <a:pathLst>
                <a:path w="3434" h="3127" extrusionOk="0">
                  <a:moveTo>
                    <a:pt x="1405" y="0"/>
                  </a:moveTo>
                  <a:cubicBezTo>
                    <a:pt x="909" y="0"/>
                    <a:pt x="448" y="295"/>
                    <a:pt x="201" y="1065"/>
                  </a:cubicBezTo>
                  <a:cubicBezTo>
                    <a:pt x="0" y="1742"/>
                    <a:pt x="502" y="2368"/>
                    <a:pt x="1028" y="2794"/>
                  </a:cubicBezTo>
                  <a:cubicBezTo>
                    <a:pt x="1284" y="2992"/>
                    <a:pt x="1602" y="3127"/>
                    <a:pt x="1921" y="3127"/>
                  </a:cubicBezTo>
                  <a:cubicBezTo>
                    <a:pt x="2008" y="3127"/>
                    <a:pt x="2095" y="3117"/>
                    <a:pt x="2181" y="3095"/>
                  </a:cubicBezTo>
                  <a:cubicBezTo>
                    <a:pt x="3108" y="2895"/>
                    <a:pt x="3434" y="2393"/>
                    <a:pt x="3409" y="1867"/>
                  </a:cubicBezTo>
                  <a:cubicBezTo>
                    <a:pt x="3344" y="991"/>
                    <a:pt x="2314" y="0"/>
                    <a:pt x="1405" y="0"/>
                  </a:cubicBezTo>
                  <a:close/>
                </a:path>
              </a:pathLst>
            </a:custGeom>
            <a:solidFill>
              <a:srgbClr val="1A3F52">
                <a:alpha val="30559"/>
              </a:srgbClr>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220" name="Google Shape;7638;p51">
              <a:extLst>
                <a:ext uri="{FF2B5EF4-FFF2-40B4-BE49-F238E27FC236}">
                  <a16:creationId xmlns:a16="http://schemas.microsoft.com/office/drawing/2014/main" id="{67848AB0-3614-B66E-E4D2-071529EB2B60}"/>
                </a:ext>
              </a:extLst>
            </p:cNvPr>
            <p:cNvSpPr/>
            <p:nvPr/>
          </p:nvSpPr>
          <p:spPr>
            <a:xfrm>
              <a:off x="4100400" y="3749525"/>
              <a:ext cx="109675" cy="75725"/>
            </a:xfrm>
            <a:custGeom>
              <a:avLst/>
              <a:gdLst/>
              <a:ahLst/>
              <a:cxnLst/>
              <a:rect l="l" t="t" r="r" b="b"/>
              <a:pathLst>
                <a:path w="4387" h="3029" extrusionOk="0">
                  <a:moveTo>
                    <a:pt x="2647" y="1"/>
                  </a:moveTo>
                  <a:cubicBezTo>
                    <a:pt x="2484" y="1"/>
                    <a:pt x="2318" y="38"/>
                    <a:pt x="2156" y="121"/>
                  </a:cubicBezTo>
                  <a:cubicBezTo>
                    <a:pt x="1404" y="522"/>
                    <a:pt x="1" y="1951"/>
                    <a:pt x="1078" y="2803"/>
                  </a:cubicBezTo>
                  <a:cubicBezTo>
                    <a:pt x="1354" y="3028"/>
                    <a:pt x="1730" y="3028"/>
                    <a:pt x="2081" y="3028"/>
                  </a:cubicBezTo>
                  <a:cubicBezTo>
                    <a:pt x="2507" y="2978"/>
                    <a:pt x="2933" y="2928"/>
                    <a:pt x="3334" y="2753"/>
                  </a:cubicBezTo>
                  <a:cubicBezTo>
                    <a:pt x="3585" y="2627"/>
                    <a:pt x="3835" y="2427"/>
                    <a:pt x="3961" y="2151"/>
                  </a:cubicBezTo>
                  <a:cubicBezTo>
                    <a:pt x="4386" y="1193"/>
                    <a:pt x="3565" y="1"/>
                    <a:pt x="2647" y="1"/>
                  </a:cubicBezTo>
                  <a:close/>
                </a:path>
              </a:pathLst>
            </a:custGeom>
            <a:solidFill>
              <a:srgbClr val="1A3F52">
                <a:alpha val="30559"/>
              </a:srgbClr>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221" name="Google Shape;7639;p51">
              <a:extLst>
                <a:ext uri="{FF2B5EF4-FFF2-40B4-BE49-F238E27FC236}">
                  <a16:creationId xmlns:a16="http://schemas.microsoft.com/office/drawing/2014/main" id="{AA9C4EA0-A8DA-CE61-94EA-5E79E94AA371}"/>
                </a:ext>
              </a:extLst>
            </p:cNvPr>
            <p:cNvSpPr/>
            <p:nvPr/>
          </p:nvSpPr>
          <p:spPr>
            <a:xfrm>
              <a:off x="3702525" y="3579150"/>
              <a:ext cx="263200" cy="119350"/>
            </a:xfrm>
            <a:custGeom>
              <a:avLst/>
              <a:gdLst/>
              <a:ahLst/>
              <a:cxnLst/>
              <a:rect l="l" t="t" r="r" b="b"/>
              <a:pathLst>
                <a:path w="10528" h="4774" extrusionOk="0">
                  <a:moveTo>
                    <a:pt x="8469" y="0"/>
                  </a:moveTo>
                  <a:cubicBezTo>
                    <a:pt x="8297" y="0"/>
                    <a:pt x="8121" y="6"/>
                    <a:pt x="7946" y="19"/>
                  </a:cubicBezTo>
                  <a:cubicBezTo>
                    <a:pt x="6116" y="119"/>
                    <a:pt x="4136" y="846"/>
                    <a:pt x="2708" y="1874"/>
                  </a:cubicBezTo>
                  <a:cubicBezTo>
                    <a:pt x="2206" y="2249"/>
                    <a:pt x="1" y="3778"/>
                    <a:pt x="803" y="4605"/>
                  </a:cubicBezTo>
                  <a:cubicBezTo>
                    <a:pt x="917" y="4724"/>
                    <a:pt x="1089" y="4774"/>
                    <a:pt x="1297" y="4774"/>
                  </a:cubicBezTo>
                  <a:cubicBezTo>
                    <a:pt x="2230" y="4774"/>
                    <a:pt x="3890" y="3778"/>
                    <a:pt x="4362" y="3553"/>
                  </a:cubicBezTo>
                  <a:cubicBezTo>
                    <a:pt x="6718" y="2550"/>
                    <a:pt x="8998" y="1874"/>
                    <a:pt x="10001" y="1648"/>
                  </a:cubicBezTo>
                  <a:cubicBezTo>
                    <a:pt x="10452" y="1523"/>
                    <a:pt x="10527" y="1097"/>
                    <a:pt x="10327" y="746"/>
                  </a:cubicBezTo>
                  <a:cubicBezTo>
                    <a:pt x="10076" y="244"/>
                    <a:pt x="9474" y="69"/>
                    <a:pt x="8973" y="19"/>
                  </a:cubicBezTo>
                  <a:cubicBezTo>
                    <a:pt x="8810" y="6"/>
                    <a:pt x="8641" y="0"/>
                    <a:pt x="8469" y="0"/>
                  </a:cubicBezTo>
                  <a:close/>
                </a:path>
              </a:pathLst>
            </a:custGeom>
            <a:solidFill>
              <a:schemeClr val="lt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222" name="Google Shape;7640;p51">
              <a:extLst>
                <a:ext uri="{FF2B5EF4-FFF2-40B4-BE49-F238E27FC236}">
                  <a16:creationId xmlns:a16="http://schemas.microsoft.com/office/drawing/2014/main" id="{5ABF9CD6-430E-282C-0D63-2DBECE2BA93E}"/>
                </a:ext>
              </a:extLst>
            </p:cNvPr>
            <p:cNvSpPr/>
            <p:nvPr/>
          </p:nvSpPr>
          <p:spPr>
            <a:xfrm>
              <a:off x="3639250" y="3974425"/>
              <a:ext cx="66450" cy="44425"/>
            </a:xfrm>
            <a:custGeom>
              <a:avLst/>
              <a:gdLst/>
              <a:ahLst/>
              <a:cxnLst/>
              <a:rect l="l" t="t" r="r" b="b"/>
              <a:pathLst>
                <a:path w="2658" h="1777" extrusionOk="0">
                  <a:moveTo>
                    <a:pt x="1314" y="0"/>
                  </a:moveTo>
                  <a:cubicBezTo>
                    <a:pt x="830" y="0"/>
                    <a:pt x="230" y="380"/>
                    <a:pt x="76" y="799"/>
                  </a:cubicBezTo>
                  <a:cubicBezTo>
                    <a:pt x="0" y="1025"/>
                    <a:pt x="51" y="1301"/>
                    <a:pt x="226" y="1476"/>
                  </a:cubicBezTo>
                  <a:cubicBezTo>
                    <a:pt x="326" y="1551"/>
                    <a:pt x="426" y="1576"/>
                    <a:pt x="552" y="1627"/>
                  </a:cubicBezTo>
                  <a:cubicBezTo>
                    <a:pt x="827" y="1727"/>
                    <a:pt x="1153" y="1777"/>
                    <a:pt x="1454" y="1777"/>
                  </a:cubicBezTo>
                  <a:cubicBezTo>
                    <a:pt x="1805" y="1777"/>
                    <a:pt x="2206" y="1677"/>
                    <a:pt x="2356" y="1376"/>
                  </a:cubicBezTo>
                  <a:cubicBezTo>
                    <a:pt x="2657" y="799"/>
                    <a:pt x="2005" y="173"/>
                    <a:pt x="1504" y="22"/>
                  </a:cubicBezTo>
                  <a:cubicBezTo>
                    <a:pt x="1444" y="7"/>
                    <a:pt x="1380" y="0"/>
                    <a:pt x="1314" y="0"/>
                  </a:cubicBezTo>
                  <a:close/>
                </a:path>
              </a:pathLst>
            </a:custGeom>
            <a:solidFill>
              <a:srgbClr val="1A3F52">
                <a:alpha val="30559"/>
              </a:srgbClr>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223" name="Google Shape;7641;p51">
              <a:extLst>
                <a:ext uri="{FF2B5EF4-FFF2-40B4-BE49-F238E27FC236}">
                  <a16:creationId xmlns:a16="http://schemas.microsoft.com/office/drawing/2014/main" id="{5D6E7F13-D2AB-573D-E86B-32B125DC58EB}"/>
                </a:ext>
              </a:extLst>
            </p:cNvPr>
            <p:cNvSpPr/>
            <p:nvPr/>
          </p:nvSpPr>
          <p:spPr>
            <a:xfrm>
              <a:off x="3690625" y="3932350"/>
              <a:ext cx="52000" cy="45850"/>
            </a:xfrm>
            <a:custGeom>
              <a:avLst/>
              <a:gdLst/>
              <a:ahLst/>
              <a:cxnLst/>
              <a:rect l="l" t="t" r="r" b="b"/>
              <a:pathLst>
                <a:path w="2080" h="1834" extrusionOk="0">
                  <a:moveTo>
                    <a:pt x="981" y="1"/>
                  </a:moveTo>
                  <a:cubicBezTo>
                    <a:pt x="972" y="1"/>
                    <a:pt x="962" y="1"/>
                    <a:pt x="953" y="1"/>
                  </a:cubicBezTo>
                  <a:cubicBezTo>
                    <a:pt x="326" y="51"/>
                    <a:pt x="1" y="803"/>
                    <a:pt x="201" y="1330"/>
                  </a:cubicBezTo>
                  <a:cubicBezTo>
                    <a:pt x="251" y="1455"/>
                    <a:pt x="326" y="1580"/>
                    <a:pt x="427" y="1655"/>
                  </a:cubicBezTo>
                  <a:cubicBezTo>
                    <a:pt x="577" y="1789"/>
                    <a:pt x="772" y="1834"/>
                    <a:pt x="974" y="1834"/>
                  </a:cubicBezTo>
                  <a:cubicBezTo>
                    <a:pt x="1075" y="1834"/>
                    <a:pt x="1178" y="1822"/>
                    <a:pt x="1279" y="1806"/>
                  </a:cubicBezTo>
                  <a:cubicBezTo>
                    <a:pt x="1429" y="1756"/>
                    <a:pt x="1580" y="1731"/>
                    <a:pt x="1730" y="1630"/>
                  </a:cubicBezTo>
                  <a:cubicBezTo>
                    <a:pt x="1855" y="1555"/>
                    <a:pt x="1955" y="1430"/>
                    <a:pt x="1981" y="1279"/>
                  </a:cubicBezTo>
                  <a:cubicBezTo>
                    <a:pt x="2079" y="737"/>
                    <a:pt x="1547" y="1"/>
                    <a:pt x="981" y="1"/>
                  </a:cubicBezTo>
                  <a:close/>
                </a:path>
              </a:pathLst>
            </a:custGeom>
            <a:solidFill>
              <a:srgbClr val="1A3F52">
                <a:alpha val="30559"/>
              </a:srgbClr>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224" name="Google Shape;7642;p51">
              <a:extLst>
                <a:ext uri="{FF2B5EF4-FFF2-40B4-BE49-F238E27FC236}">
                  <a16:creationId xmlns:a16="http://schemas.microsoft.com/office/drawing/2014/main" id="{312FF5AF-0C2C-509D-B2E3-6BEFB20C9978}"/>
                </a:ext>
              </a:extLst>
            </p:cNvPr>
            <p:cNvSpPr/>
            <p:nvPr/>
          </p:nvSpPr>
          <p:spPr>
            <a:xfrm>
              <a:off x="3614800" y="3910300"/>
              <a:ext cx="68950" cy="57800"/>
            </a:xfrm>
            <a:custGeom>
              <a:avLst/>
              <a:gdLst/>
              <a:ahLst/>
              <a:cxnLst/>
              <a:rect l="l" t="t" r="r" b="b"/>
              <a:pathLst>
                <a:path w="2758" h="2312" extrusionOk="0">
                  <a:moveTo>
                    <a:pt x="1636" y="1"/>
                  </a:moveTo>
                  <a:cubicBezTo>
                    <a:pt x="1519" y="1"/>
                    <a:pt x="1391" y="33"/>
                    <a:pt x="1254" y="106"/>
                  </a:cubicBezTo>
                  <a:cubicBezTo>
                    <a:pt x="602" y="432"/>
                    <a:pt x="1" y="1134"/>
                    <a:pt x="502" y="1836"/>
                  </a:cubicBezTo>
                  <a:cubicBezTo>
                    <a:pt x="728" y="2136"/>
                    <a:pt x="1079" y="2312"/>
                    <a:pt x="1455" y="2312"/>
                  </a:cubicBezTo>
                  <a:cubicBezTo>
                    <a:pt x="1805" y="2312"/>
                    <a:pt x="2181" y="2186"/>
                    <a:pt x="2457" y="1961"/>
                  </a:cubicBezTo>
                  <a:cubicBezTo>
                    <a:pt x="2582" y="1861"/>
                    <a:pt x="2708" y="1735"/>
                    <a:pt x="2733" y="1585"/>
                  </a:cubicBezTo>
                  <a:cubicBezTo>
                    <a:pt x="2758" y="1435"/>
                    <a:pt x="2708" y="1284"/>
                    <a:pt x="2658" y="1159"/>
                  </a:cubicBezTo>
                  <a:cubicBezTo>
                    <a:pt x="2494" y="647"/>
                    <a:pt x="2162" y="1"/>
                    <a:pt x="1636" y="1"/>
                  </a:cubicBezTo>
                  <a:close/>
                </a:path>
              </a:pathLst>
            </a:custGeom>
            <a:solidFill>
              <a:srgbClr val="1A3F52">
                <a:alpha val="30559"/>
              </a:srgbClr>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grpSp>
      <p:grpSp>
        <p:nvGrpSpPr>
          <p:cNvPr id="3225" name="Google Shape;7667;p51">
            <a:extLst>
              <a:ext uri="{FF2B5EF4-FFF2-40B4-BE49-F238E27FC236}">
                <a16:creationId xmlns:a16="http://schemas.microsoft.com/office/drawing/2014/main" id="{993A5D40-2A95-767D-6F02-AB10795546FE}"/>
              </a:ext>
            </a:extLst>
          </p:cNvPr>
          <p:cNvGrpSpPr/>
          <p:nvPr/>
        </p:nvGrpSpPr>
        <p:grpSpPr>
          <a:xfrm>
            <a:off x="-54289" y="5125793"/>
            <a:ext cx="1613559" cy="1546176"/>
            <a:chOff x="1500925" y="1989850"/>
            <a:chExt cx="1414650" cy="1355575"/>
          </a:xfrm>
        </p:grpSpPr>
        <p:sp>
          <p:nvSpPr>
            <p:cNvPr id="3226" name="Google Shape;7668;p51">
              <a:extLst>
                <a:ext uri="{FF2B5EF4-FFF2-40B4-BE49-F238E27FC236}">
                  <a16:creationId xmlns:a16="http://schemas.microsoft.com/office/drawing/2014/main" id="{35B95C5B-08AF-07E1-4B94-7C781CCF2466}"/>
                </a:ext>
              </a:extLst>
            </p:cNvPr>
            <p:cNvSpPr/>
            <p:nvPr/>
          </p:nvSpPr>
          <p:spPr>
            <a:xfrm>
              <a:off x="2771450" y="2448000"/>
              <a:ext cx="43250" cy="37650"/>
            </a:xfrm>
            <a:custGeom>
              <a:avLst/>
              <a:gdLst/>
              <a:ahLst/>
              <a:cxnLst/>
              <a:rect l="l" t="t" r="r" b="b"/>
              <a:pathLst>
                <a:path w="1730" h="1506" extrusionOk="0">
                  <a:moveTo>
                    <a:pt x="881" y="0"/>
                  </a:moveTo>
                  <a:cubicBezTo>
                    <a:pt x="871" y="0"/>
                    <a:pt x="862" y="1"/>
                    <a:pt x="853" y="1"/>
                  </a:cubicBezTo>
                  <a:cubicBezTo>
                    <a:pt x="502" y="1"/>
                    <a:pt x="151" y="377"/>
                    <a:pt x="76" y="678"/>
                  </a:cubicBezTo>
                  <a:cubicBezTo>
                    <a:pt x="25" y="778"/>
                    <a:pt x="0" y="904"/>
                    <a:pt x="51" y="1004"/>
                  </a:cubicBezTo>
                  <a:cubicBezTo>
                    <a:pt x="51" y="1054"/>
                    <a:pt x="101" y="1104"/>
                    <a:pt x="126" y="1154"/>
                  </a:cubicBezTo>
                  <a:cubicBezTo>
                    <a:pt x="276" y="1355"/>
                    <a:pt x="502" y="1480"/>
                    <a:pt x="752" y="1505"/>
                  </a:cubicBezTo>
                  <a:cubicBezTo>
                    <a:pt x="1003" y="1505"/>
                    <a:pt x="1229" y="1430"/>
                    <a:pt x="1429" y="1280"/>
                  </a:cubicBezTo>
                  <a:cubicBezTo>
                    <a:pt x="1604" y="1154"/>
                    <a:pt x="1730" y="929"/>
                    <a:pt x="1680" y="728"/>
                  </a:cubicBezTo>
                  <a:cubicBezTo>
                    <a:pt x="1655" y="412"/>
                    <a:pt x="1205" y="0"/>
                    <a:pt x="881" y="0"/>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grpSp>
          <p:nvGrpSpPr>
            <p:cNvPr id="3227" name="Google Shape;7669;p51">
              <a:extLst>
                <a:ext uri="{FF2B5EF4-FFF2-40B4-BE49-F238E27FC236}">
                  <a16:creationId xmlns:a16="http://schemas.microsoft.com/office/drawing/2014/main" id="{BD26F461-3256-3EED-A786-371C4883B5FE}"/>
                </a:ext>
              </a:extLst>
            </p:cNvPr>
            <p:cNvGrpSpPr/>
            <p:nvPr/>
          </p:nvGrpSpPr>
          <p:grpSpPr>
            <a:xfrm>
              <a:off x="1500925" y="1989850"/>
              <a:ext cx="1414650" cy="1355575"/>
              <a:chOff x="1500925" y="1989850"/>
              <a:chExt cx="1414650" cy="1355575"/>
            </a:xfrm>
          </p:grpSpPr>
          <p:sp>
            <p:nvSpPr>
              <p:cNvPr id="3228" name="Google Shape;7670;p51">
                <a:extLst>
                  <a:ext uri="{FF2B5EF4-FFF2-40B4-BE49-F238E27FC236}">
                    <a16:creationId xmlns:a16="http://schemas.microsoft.com/office/drawing/2014/main" id="{82F692D6-156C-0E11-1AFF-465E79F99E85}"/>
                  </a:ext>
                </a:extLst>
              </p:cNvPr>
              <p:cNvSpPr/>
              <p:nvPr/>
            </p:nvSpPr>
            <p:spPr>
              <a:xfrm>
                <a:off x="1500925" y="1989850"/>
                <a:ext cx="1414650" cy="1355575"/>
              </a:xfrm>
              <a:custGeom>
                <a:avLst/>
                <a:gdLst/>
                <a:ahLst/>
                <a:cxnLst/>
                <a:rect l="l" t="t" r="r" b="b"/>
                <a:pathLst>
                  <a:path w="56586" h="54223" extrusionOk="0">
                    <a:moveTo>
                      <a:pt x="26891" y="1"/>
                    </a:moveTo>
                    <a:cubicBezTo>
                      <a:pt x="26849" y="1"/>
                      <a:pt x="26805" y="3"/>
                      <a:pt x="26761" y="7"/>
                    </a:cubicBezTo>
                    <a:cubicBezTo>
                      <a:pt x="23904" y="282"/>
                      <a:pt x="23353" y="6072"/>
                      <a:pt x="22927" y="8002"/>
                    </a:cubicBezTo>
                    <a:cubicBezTo>
                      <a:pt x="22099" y="11636"/>
                      <a:pt x="22526" y="17676"/>
                      <a:pt x="19969" y="20633"/>
                    </a:cubicBezTo>
                    <a:cubicBezTo>
                      <a:pt x="19643" y="20984"/>
                      <a:pt x="19192" y="21285"/>
                      <a:pt x="18691" y="21561"/>
                    </a:cubicBezTo>
                    <a:cubicBezTo>
                      <a:pt x="17364" y="22224"/>
                      <a:pt x="15549" y="22556"/>
                      <a:pt x="14263" y="22556"/>
                    </a:cubicBezTo>
                    <a:cubicBezTo>
                      <a:pt x="14091" y="22556"/>
                      <a:pt x="13929" y="22550"/>
                      <a:pt x="13779" y="22538"/>
                    </a:cubicBezTo>
                    <a:cubicBezTo>
                      <a:pt x="11373" y="22312"/>
                      <a:pt x="8967" y="21962"/>
                      <a:pt x="6561" y="21711"/>
                    </a:cubicBezTo>
                    <a:cubicBezTo>
                      <a:pt x="5889" y="21637"/>
                      <a:pt x="4682" y="21483"/>
                      <a:pt x="3568" y="21483"/>
                    </a:cubicBezTo>
                    <a:cubicBezTo>
                      <a:pt x="1648" y="21483"/>
                      <a:pt x="0" y="21942"/>
                      <a:pt x="1824" y="24067"/>
                    </a:cubicBezTo>
                    <a:cubicBezTo>
                      <a:pt x="4505" y="27150"/>
                      <a:pt x="8641" y="28804"/>
                      <a:pt x="12250" y="30508"/>
                    </a:cubicBezTo>
                    <a:cubicBezTo>
                      <a:pt x="13854" y="31285"/>
                      <a:pt x="16034" y="31962"/>
                      <a:pt x="17212" y="33340"/>
                    </a:cubicBezTo>
                    <a:cubicBezTo>
                      <a:pt x="21022" y="37801"/>
                      <a:pt x="16962" y="42814"/>
                      <a:pt x="14205" y="46398"/>
                    </a:cubicBezTo>
                    <a:cubicBezTo>
                      <a:pt x="13252" y="47676"/>
                      <a:pt x="8089" y="53140"/>
                      <a:pt x="11673" y="54092"/>
                    </a:cubicBezTo>
                    <a:cubicBezTo>
                      <a:pt x="12009" y="54181"/>
                      <a:pt x="12353" y="54223"/>
                      <a:pt x="12701" y="54223"/>
                    </a:cubicBezTo>
                    <a:cubicBezTo>
                      <a:pt x="15580" y="54223"/>
                      <a:pt x="18798" y="51421"/>
                      <a:pt x="20721" y="49856"/>
                    </a:cubicBezTo>
                    <a:cubicBezTo>
                      <a:pt x="22450" y="48478"/>
                      <a:pt x="24104" y="46974"/>
                      <a:pt x="25709" y="45420"/>
                    </a:cubicBezTo>
                    <a:cubicBezTo>
                      <a:pt x="27262" y="43917"/>
                      <a:pt x="28390" y="42287"/>
                      <a:pt x="30571" y="41686"/>
                    </a:cubicBezTo>
                    <a:cubicBezTo>
                      <a:pt x="31256" y="41473"/>
                      <a:pt x="31964" y="41283"/>
                      <a:pt x="32673" y="41283"/>
                    </a:cubicBezTo>
                    <a:cubicBezTo>
                      <a:pt x="32716" y="41283"/>
                      <a:pt x="32758" y="41284"/>
                      <a:pt x="32801" y="41285"/>
                    </a:cubicBezTo>
                    <a:cubicBezTo>
                      <a:pt x="36686" y="41360"/>
                      <a:pt x="39794" y="46423"/>
                      <a:pt x="41924" y="49205"/>
                    </a:cubicBezTo>
                    <a:cubicBezTo>
                      <a:pt x="42425" y="49837"/>
                      <a:pt x="44367" y="53104"/>
                      <a:pt x="45755" y="53104"/>
                    </a:cubicBezTo>
                    <a:cubicBezTo>
                      <a:pt x="45963" y="53104"/>
                      <a:pt x="46159" y="53031"/>
                      <a:pt x="46335" y="52864"/>
                    </a:cubicBezTo>
                    <a:cubicBezTo>
                      <a:pt x="48390" y="50884"/>
                      <a:pt x="45583" y="44894"/>
                      <a:pt x="44806" y="42939"/>
                    </a:cubicBezTo>
                    <a:cubicBezTo>
                      <a:pt x="43979" y="40884"/>
                      <a:pt x="43052" y="38854"/>
                      <a:pt x="42125" y="36824"/>
                    </a:cubicBezTo>
                    <a:cubicBezTo>
                      <a:pt x="41022" y="34468"/>
                      <a:pt x="40796" y="33265"/>
                      <a:pt x="40947" y="30633"/>
                    </a:cubicBezTo>
                    <a:cubicBezTo>
                      <a:pt x="41197" y="26398"/>
                      <a:pt x="46385" y="24393"/>
                      <a:pt x="49618" y="22739"/>
                    </a:cubicBezTo>
                    <a:cubicBezTo>
                      <a:pt x="50270" y="22413"/>
                      <a:pt x="56586" y="19731"/>
                      <a:pt x="55558" y="18528"/>
                    </a:cubicBezTo>
                    <a:cubicBezTo>
                      <a:pt x="54707" y="17511"/>
                      <a:pt x="52979" y="17190"/>
                      <a:pt x="51064" y="17190"/>
                    </a:cubicBezTo>
                    <a:cubicBezTo>
                      <a:pt x="48356" y="17190"/>
                      <a:pt x="45276" y="17832"/>
                      <a:pt x="43779" y="18052"/>
                    </a:cubicBezTo>
                    <a:cubicBezTo>
                      <a:pt x="41803" y="18331"/>
                      <a:pt x="39395" y="19171"/>
                      <a:pt x="37356" y="19171"/>
                    </a:cubicBezTo>
                    <a:cubicBezTo>
                      <a:pt x="37197" y="19171"/>
                      <a:pt x="37041" y="19165"/>
                      <a:pt x="36887" y="19155"/>
                    </a:cubicBezTo>
                    <a:cubicBezTo>
                      <a:pt x="34706" y="19029"/>
                      <a:pt x="32024" y="16924"/>
                      <a:pt x="30922" y="15119"/>
                    </a:cubicBezTo>
                    <a:cubicBezTo>
                      <a:pt x="29769" y="13215"/>
                      <a:pt x="29668" y="9982"/>
                      <a:pt x="29343" y="7801"/>
                    </a:cubicBezTo>
                    <a:cubicBezTo>
                      <a:pt x="29072" y="5955"/>
                      <a:pt x="29212" y="1"/>
                      <a:pt x="26891"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229" name="Google Shape;7671;p51">
                <a:extLst>
                  <a:ext uri="{FF2B5EF4-FFF2-40B4-BE49-F238E27FC236}">
                    <a16:creationId xmlns:a16="http://schemas.microsoft.com/office/drawing/2014/main" id="{74D94E7C-F67E-A088-3819-0C24D7E4BFCC}"/>
                  </a:ext>
                </a:extLst>
              </p:cNvPr>
              <p:cNvSpPr/>
              <p:nvPr/>
            </p:nvSpPr>
            <p:spPr>
              <a:xfrm>
                <a:off x="1912425" y="2435050"/>
                <a:ext cx="577100" cy="568150"/>
              </a:xfrm>
              <a:custGeom>
                <a:avLst/>
                <a:gdLst/>
                <a:ahLst/>
                <a:cxnLst/>
                <a:rect l="l" t="t" r="r" b="b"/>
                <a:pathLst>
                  <a:path w="23084" h="22726" extrusionOk="0">
                    <a:moveTo>
                      <a:pt x="10473" y="0"/>
                    </a:moveTo>
                    <a:cubicBezTo>
                      <a:pt x="10409" y="0"/>
                      <a:pt x="10343" y="6"/>
                      <a:pt x="10276" y="18"/>
                    </a:cubicBezTo>
                    <a:cubicBezTo>
                      <a:pt x="9349" y="169"/>
                      <a:pt x="9098" y="1321"/>
                      <a:pt x="8822" y="2073"/>
                    </a:cubicBezTo>
                    <a:cubicBezTo>
                      <a:pt x="8346" y="3377"/>
                      <a:pt x="7695" y="4605"/>
                      <a:pt x="6767" y="5657"/>
                    </a:cubicBezTo>
                    <a:cubicBezTo>
                      <a:pt x="6116" y="6434"/>
                      <a:pt x="5238" y="7086"/>
                      <a:pt x="4161" y="7612"/>
                    </a:cubicBezTo>
                    <a:cubicBezTo>
                      <a:pt x="3133" y="8139"/>
                      <a:pt x="1955" y="8289"/>
                      <a:pt x="953" y="8840"/>
                    </a:cubicBezTo>
                    <a:cubicBezTo>
                      <a:pt x="702" y="8966"/>
                      <a:pt x="451" y="9116"/>
                      <a:pt x="326" y="9367"/>
                    </a:cubicBezTo>
                    <a:cubicBezTo>
                      <a:pt x="0" y="10068"/>
                      <a:pt x="3484" y="12098"/>
                      <a:pt x="4035" y="12700"/>
                    </a:cubicBezTo>
                    <a:cubicBezTo>
                      <a:pt x="5364" y="14254"/>
                      <a:pt x="6316" y="16134"/>
                      <a:pt x="6567" y="18189"/>
                    </a:cubicBezTo>
                    <a:cubicBezTo>
                      <a:pt x="6692" y="19091"/>
                      <a:pt x="6066" y="21823"/>
                      <a:pt x="7093" y="22550"/>
                    </a:cubicBezTo>
                    <a:cubicBezTo>
                      <a:pt x="7269" y="22675"/>
                      <a:pt x="7469" y="22725"/>
                      <a:pt x="7720" y="22725"/>
                    </a:cubicBezTo>
                    <a:cubicBezTo>
                      <a:pt x="8346" y="22725"/>
                      <a:pt x="9424" y="21422"/>
                      <a:pt x="9950" y="21096"/>
                    </a:cubicBezTo>
                    <a:cubicBezTo>
                      <a:pt x="10878" y="20469"/>
                      <a:pt x="11880" y="19993"/>
                      <a:pt x="12958" y="19693"/>
                    </a:cubicBezTo>
                    <a:cubicBezTo>
                      <a:pt x="13785" y="19467"/>
                      <a:pt x="14938" y="19141"/>
                      <a:pt x="16266" y="19141"/>
                    </a:cubicBezTo>
                    <a:lnTo>
                      <a:pt x="16416" y="19141"/>
                    </a:lnTo>
                    <a:cubicBezTo>
                      <a:pt x="17165" y="19141"/>
                      <a:pt x="19054" y="19924"/>
                      <a:pt x="20099" y="19924"/>
                    </a:cubicBezTo>
                    <a:cubicBezTo>
                      <a:pt x="20349" y="19924"/>
                      <a:pt x="20551" y="19879"/>
                      <a:pt x="20677" y="19768"/>
                    </a:cubicBezTo>
                    <a:cubicBezTo>
                      <a:pt x="21454" y="19091"/>
                      <a:pt x="20452" y="17412"/>
                      <a:pt x="20326" y="16660"/>
                    </a:cubicBezTo>
                    <a:cubicBezTo>
                      <a:pt x="20076" y="15307"/>
                      <a:pt x="20076" y="13928"/>
                      <a:pt x="20176" y="12550"/>
                    </a:cubicBezTo>
                    <a:cubicBezTo>
                      <a:pt x="20301" y="10545"/>
                      <a:pt x="21078" y="8966"/>
                      <a:pt x="22131" y="7286"/>
                    </a:cubicBezTo>
                    <a:cubicBezTo>
                      <a:pt x="23083" y="5833"/>
                      <a:pt x="22381" y="5682"/>
                      <a:pt x="20853" y="5682"/>
                    </a:cubicBezTo>
                    <a:cubicBezTo>
                      <a:pt x="20627" y="5682"/>
                      <a:pt x="20376" y="5682"/>
                      <a:pt x="20151" y="5657"/>
                    </a:cubicBezTo>
                    <a:cubicBezTo>
                      <a:pt x="17344" y="5482"/>
                      <a:pt x="14712" y="3903"/>
                      <a:pt x="12732" y="1998"/>
                    </a:cubicBezTo>
                    <a:cubicBezTo>
                      <a:pt x="12120" y="1386"/>
                      <a:pt x="11464" y="0"/>
                      <a:pt x="10473" y="0"/>
                    </a:cubicBezTo>
                    <a:close/>
                  </a:path>
                </a:pathLst>
              </a:custGeom>
              <a:solidFill>
                <a:schemeClr val="accent4"/>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230" name="Google Shape;7672;p51">
                <a:extLst>
                  <a:ext uri="{FF2B5EF4-FFF2-40B4-BE49-F238E27FC236}">
                    <a16:creationId xmlns:a16="http://schemas.microsoft.com/office/drawing/2014/main" id="{A97F9D27-2794-1249-5DE9-4206AFB0ABC1}"/>
                  </a:ext>
                </a:extLst>
              </p:cNvPr>
              <p:cNvSpPr/>
              <p:nvPr/>
            </p:nvSpPr>
            <p:spPr>
              <a:xfrm>
                <a:off x="2510175" y="2498775"/>
                <a:ext cx="112800" cy="99225"/>
              </a:xfrm>
              <a:custGeom>
                <a:avLst/>
                <a:gdLst/>
                <a:ahLst/>
                <a:cxnLst/>
                <a:rect l="l" t="t" r="r" b="b"/>
                <a:pathLst>
                  <a:path w="4512" h="3969" extrusionOk="0">
                    <a:moveTo>
                      <a:pt x="2235" y="0"/>
                    </a:moveTo>
                    <a:cubicBezTo>
                      <a:pt x="2225" y="0"/>
                      <a:pt x="2216" y="0"/>
                      <a:pt x="2206" y="1"/>
                    </a:cubicBezTo>
                    <a:cubicBezTo>
                      <a:pt x="1304" y="1"/>
                      <a:pt x="401" y="1028"/>
                      <a:pt x="126" y="1805"/>
                    </a:cubicBezTo>
                    <a:cubicBezTo>
                      <a:pt x="50" y="2081"/>
                      <a:pt x="0" y="2382"/>
                      <a:pt x="75" y="2682"/>
                    </a:cubicBezTo>
                    <a:cubicBezTo>
                      <a:pt x="126" y="2808"/>
                      <a:pt x="201" y="2958"/>
                      <a:pt x="301" y="3058"/>
                    </a:cubicBezTo>
                    <a:cubicBezTo>
                      <a:pt x="677" y="3585"/>
                      <a:pt x="1304" y="3910"/>
                      <a:pt x="1930" y="3960"/>
                    </a:cubicBezTo>
                    <a:cubicBezTo>
                      <a:pt x="1996" y="3966"/>
                      <a:pt x="2062" y="3968"/>
                      <a:pt x="2127" y="3968"/>
                    </a:cubicBezTo>
                    <a:cubicBezTo>
                      <a:pt x="2712" y="3968"/>
                      <a:pt x="3284" y="3770"/>
                      <a:pt x="3735" y="3409"/>
                    </a:cubicBezTo>
                    <a:cubicBezTo>
                      <a:pt x="4161" y="3033"/>
                      <a:pt x="4512" y="2482"/>
                      <a:pt x="4411" y="1930"/>
                    </a:cubicBezTo>
                    <a:cubicBezTo>
                      <a:pt x="4287" y="1088"/>
                      <a:pt x="3110" y="0"/>
                      <a:pt x="2235" y="0"/>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231" name="Google Shape;7673;p51">
                <a:extLst>
                  <a:ext uri="{FF2B5EF4-FFF2-40B4-BE49-F238E27FC236}">
                    <a16:creationId xmlns:a16="http://schemas.microsoft.com/office/drawing/2014/main" id="{8B7EAC7E-329E-1791-DCB9-F55CBE2E4144}"/>
                  </a:ext>
                </a:extLst>
              </p:cNvPr>
              <p:cNvSpPr/>
              <p:nvPr/>
            </p:nvSpPr>
            <p:spPr>
              <a:xfrm>
                <a:off x="2272700" y="2630350"/>
                <a:ext cx="112800" cy="99225"/>
              </a:xfrm>
              <a:custGeom>
                <a:avLst/>
                <a:gdLst/>
                <a:ahLst/>
                <a:cxnLst/>
                <a:rect l="l" t="t" r="r" b="b"/>
                <a:pathLst>
                  <a:path w="4512" h="3969" extrusionOk="0">
                    <a:moveTo>
                      <a:pt x="2261" y="0"/>
                    </a:moveTo>
                    <a:cubicBezTo>
                      <a:pt x="2251" y="0"/>
                      <a:pt x="2241" y="0"/>
                      <a:pt x="2231" y="1"/>
                    </a:cubicBezTo>
                    <a:cubicBezTo>
                      <a:pt x="1329" y="1"/>
                      <a:pt x="401" y="1028"/>
                      <a:pt x="151" y="1805"/>
                    </a:cubicBezTo>
                    <a:cubicBezTo>
                      <a:pt x="51" y="2081"/>
                      <a:pt x="0" y="2382"/>
                      <a:pt x="101" y="2657"/>
                    </a:cubicBezTo>
                    <a:cubicBezTo>
                      <a:pt x="151" y="2808"/>
                      <a:pt x="226" y="2958"/>
                      <a:pt x="301" y="3058"/>
                    </a:cubicBezTo>
                    <a:cubicBezTo>
                      <a:pt x="702" y="3585"/>
                      <a:pt x="1304" y="3911"/>
                      <a:pt x="1955" y="3961"/>
                    </a:cubicBezTo>
                    <a:cubicBezTo>
                      <a:pt x="2018" y="3966"/>
                      <a:pt x="2082" y="3968"/>
                      <a:pt x="2145" y="3968"/>
                    </a:cubicBezTo>
                    <a:cubicBezTo>
                      <a:pt x="2711" y="3968"/>
                      <a:pt x="3284" y="3767"/>
                      <a:pt x="3735" y="3384"/>
                    </a:cubicBezTo>
                    <a:cubicBezTo>
                      <a:pt x="4186" y="3033"/>
                      <a:pt x="4512" y="2482"/>
                      <a:pt x="4437" y="1931"/>
                    </a:cubicBezTo>
                    <a:cubicBezTo>
                      <a:pt x="4313" y="1088"/>
                      <a:pt x="3135" y="0"/>
                      <a:pt x="2261" y="0"/>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232" name="Google Shape;7674;p51">
                <a:extLst>
                  <a:ext uri="{FF2B5EF4-FFF2-40B4-BE49-F238E27FC236}">
                    <a16:creationId xmlns:a16="http://schemas.microsoft.com/office/drawing/2014/main" id="{134E4EC5-2D23-69C1-711E-3CF90B06195D}"/>
                  </a:ext>
                </a:extLst>
              </p:cNvPr>
              <p:cNvSpPr/>
              <p:nvPr/>
            </p:nvSpPr>
            <p:spPr>
              <a:xfrm>
                <a:off x="2652400" y="2466800"/>
                <a:ext cx="72075" cy="63575"/>
              </a:xfrm>
              <a:custGeom>
                <a:avLst/>
                <a:gdLst/>
                <a:ahLst/>
                <a:cxnLst/>
                <a:rect l="l" t="t" r="r" b="b"/>
                <a:pathLst>
                  <a:path w="2883" h="2543" extrusionOk="0">
                    <a:moveTo>
                      <a:pt x="1433" y="1"/>
                    </a:moveTo>
                    <a:cubicBezTo>
                      <a:pt x="1423" y="1"/>
                      <a:pt x="1414" y="1"/>
                      <a:pt x="1404" y="1"/>
                    </a:cubicBezTo>
                    <a:cubicBezTo>
                      <a:pt x="828" y="1"/>
                      <a:pt x="251" y="653"/>
                      <a:pt x="76" y="1154"/>
                    </a:cubicBezTo>
                    <a:cubicBezTo>
                      <a:pt x="26" y="1330"/>
                      <a:pt x="0" y="1530"/>
                      <a:pt x="51" y="1706"/>
                    </a:cubicBezTo>
                    <a:cubicBezTo>
                      <a:pt x="76" y="1806"/>
                      <a:pt x="126" y="1881"/>
                      <a:pt x="176" y="1956"/>
                    </a:cubicBezTo>
                    <a:cubicBezTo>
                      <a:pt x="427" y="2307"/>
                      <a:pt x="828" y="2508"/>
                      <a:pt x="1229" y="2533"/>
                    </a:cubicBezTo>
                    <a:cubicBezTo>
                      <a:pt x="1284" y="2539"/>
                      <a:pt x="1338" y="2542"/>
                      <a:pt x="1392" y="2542"/>
                    </a:cubicBezTo>
                    <a:cubicBezTo>
                      <a:pt x="1757" y="2542"/>
                      <a:pt x="2098" y="2400"/>
                      <a:pt x="2381" y="2182"/>
                    </a:cubicBezTo>
                    <a:cubicBezTo>
                      <a:pt x="2657" y="1956"/>
                      <a:pt x="2883" y="1605"/>
                      <a:pt x="2833" y="1229"/>
                    </a:cubicBezTo>
                    <a:cubicBezTo>
                      <a:pt x="2759" y="712"/>
                      <a:pt x="2006" y="1"/>
                      <a:pt x="1433" y="1"/>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233" name="Google Shape;7675;p51">
                <a:extLst>
                  <a:ext uri="{FF2B5EF4-FFF2-40B4-BE49-F238E27FC236}">
                    <a16:creationId xmlns:a16="http://schemas.microsoft.com/office/drawing/2014/main" id="{CCED547A-67DF-F45A-A5D0-B40CF252F83E}"/>
                  </a:ext>
                </a:extLst>
              </p:cNvPr>
              <p:cNvSpPr/>
              <p:nvPr/>
            </p:nvSpPr>
            <p:spPr>
              <a:xfrm>
                <a:off x="2530225" y="3080225"/>
                <a:ext cx="72075" cy="64025"/>
              </a:xfrm>
              <a:custGeom>
                <a:avLst/>
                <a:gdLst/>
                <a:ahLst/>
                <a:cxnLst/>
                <a:rect l="l" t="t" r="r" b="b"/>
                <a:pathLst>
                  <a:path w="2883" h="2561" extrusionOk="0">
                    <a:moveTo>
                      <a:pt x="1429" y="1"/>
                    </a:moveTo>
                    <a:cubicBezTo>
                      <a:pt x="827" y="1"/>
                      <a:pt x="251" y="652"/>
                      <a:pt x="75" y="1179"/>
                    </a:cubicBezTo>
                    <a:cubicBezTo>
                      <a:pt x="25" y="1354"/>
                      <a:pt x="0" y="1555"/>
                      <a:pt x="50" y="1730"/>
                    </a:cubicBezTo>
                    <a:cubicBezTo>
                      <a:pt x="75" y="1805"/>
                      <a:pt x="126" y="1906"/>
                      <a:pt x="201" y="1981"/>
                    </a:cubicBezTo>
                    <a:cubicBezTo>
                      <a:pt x="426" y="2307"/>
                      <a:pt x="827" y="2507"/>
                      <a:pt x="1253" y="2557"/>
                    </a:cubicBezTo>
                    <a:cubicBezTo>
                      <a:pt x="1287" y="2559"/>
                      <a:pt x="1320" y="2560"/>
                      <a:pt x="1354" y="2560"/>
                    </a:cubicBezTo>
                    <a:cubicBezTo>
                      <a:pt x="1725" y="2560"/>
                      <a:pt x="2106" y="2434"/>
                      <a:pt x="2381" y="2181"/>
                    </a:cubicBezTo>
                    <a:cubicBezTo>
                      <a:pt x="2682" y="1956"/>
                      <a:pt x="2882" y="1605"/>
                      <a:pt x="2832" y="1229"/>
                    </a:cubicBezTo>
                    <a:cubicBezTo>
                      <a:pt x="2757" y="703"/>
                      <a:pt x="1980" y="1"/>
                      <a:pt x="1429" y="1"/>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234" name="Google Shape;7676;p51">
                <a:extLst>
                  <a:ext uri="{FF2B5EF4-FFF2-40B4-BE49-F238E27FC236}">
                    <a16:creationId xmlns:a16="http://schemas.microsoft.com/office/drawing/2014/main" id="{708323C3-0FCF-259D-CA13-112BB0E6DDF5}"/>
                  </a:ext>
                </a:extLst>
              </p:cNvPr>
              <p:cNvSpPr/>
              <p:nvPr/>
            </p:nvSpPr>
            <p:spPr>
              <a:xfrm>
                <a:off x="2580350" y="3199250"/>
                <a:ext cx="42625" cy="37650"/>
              </a:xfrm>
              <a:custGeom>
                <a:avLst/>
                <a:gdLst/>
                <a:ahLst/>
                <a:cxnLst/>
                <a:rect l="l" t="t" r="r" b="b"/>
                <a:pathLst>
                  <a:path w="1705" h="1506" extrusionOk="0">
                    <a:moveTo>
                      <a:pt x="855" y="1"/>
                    </a:moveTo>
                    <a:cubicBezTo>
                      <a:pt x="846" y="1"/>
                      <a:pt x="837" y="1"/>
                      <a:pt x="827" y="2"/>
                    </a:cubicBezTo>
                    <a:cubicBezTo>
                      <a:pt x="476" y="2"/>
                      <a:pt x="151" y="378"/>
                      <a:pt x="50" y="678"/>
                    </a:cubicBezTo>
                    <a:cubicBezTo>
                      <a:pt x="0" y="779"/>
                      <a:pt x="0" y="904"/>
                      <a:pt x="25" y="1004"/>
                    </a:cubicBezTo>
                    <a:cubicBezTo>
                      <a:pt x="50" y="1054"/>
                      <a:pt x="75" y="1105"/>
                      <a:pt x="101" y="1155"/>
                    </a:cubicBezTo>
                    <a:cubicBezTo>
                      <a:pt x="251" y="1355"/>
                      <a:pt x="476" y="1480"/>
                      <a:pt x="727" y="1506"/>
                    </a:cubicBezTo>
                    <a:cubicBezTo>
                      <a:pt x="978" y="1506"/>
                      <a:pt x="1228" y="1430"/>
                      <a:pt x="1404" y="1280"/>
                    </a:cubicBezTo>
                    <a:cubicBezTo>
                      <a:pt x="1579" y="1155"/>
                      <a:pt x="1705" y="929"/>
                      <a:pt x="1679" y="729"/>
                    </a:cubicBezTo>
                    <a:cubicBezTo>
                      <a:pt x="1631" y="412"/>
                      <a:pt x="1180" y="1"/>
                      <a:pt x="855" y="1"/>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235" name="Google Shape;7677;p51">
                <a:extLst>
                  <a:ext uri="{FF2B5EF4-FFF2-40B4-BE49-F238E27FC236}">
                    <a16:creationId xmlns:a16="http://schemas.microsoft.com/office/drawing/2014/main" id="{E097BE00-2664-23D1-C96B-E2CB7CD908EF}"/>
                  </a:ext>
                </a:extLst>
              </p:cNvPr>
              <p:cNvSpPr/>
              <p:nvPr/>
            </p:nvSpPr>
            <p:spPr>
              <a:xfrm>
                <a:off x="2109175" y="2305700"/>
                <a:ext cx="106525" cy="104800"/>
              </a:xfrm>
              <a:custGeom>
                <a:avLst/>
                <a:gdLst/>
                <a:ahLst/>
                <a:cxnLst/>
                <a:rect l="l" t="t" r="r" b="b"/>
                <a:pathLst>
                  <a:path w="4261" h="4192" extrusionOk="0">
                    <a:moveTo>
                      <a:pt x="2154" y="0"/>
                    </a:moveTo>
                    <a:cubicBezTo>
                      <a:pt x="1580" y="0"/>
                      <a:pt x="992" y="323"/>
                      <a:pt x="526" y="1032"/>
                    </a:cubicBezTo>
                    <a:cubicBezTo>
                      <a:pt x="201" y="1558"/>
                      <a:pt x="0" y="2185"/>
                      <a:pt x="75" y="2786"/>
                    </a:cubicBezTo>
                    <a:cubicBezTo>
                      <a:pt x="175" y="3413"/>
                      <a:pt x="577" y="3989"/>
                      <a:pt x="1178" y="4140"/>
                    </a:cubicBezTo>
                    <a:cubicBezTo>
                      <a:pt x="1310" y="4175"/>
                      <a:pt x="1443" y="4191"/>
                      <a:pt x="1576" y="4191"/>
                    </a:cubicBezTo>
                    <a:cubicBezTo>
                      <a:pt x="2002" y="4191"/>
                      <a:pt x="2431" y="4030"/>
                      <a:pt x="2832" y="3839"/>
                    </a:cubicBezTo>
                    <a:cubicBezTo>
                      <a:pt x="3283" y="3638"/>
                      <a:pt x="3734" y="3413"/>
                      <a:pt x="3985" y="2987"/>
                    </a:cubicBezTo>
                    <a:cubicBezTo>
                      <a:pt x="4261" y="2510"/>
                      <a:pt x="4211" y="1909"/>
                      <a:pt x="3985" y="1408"/>
                    </a:cubicBezTo>
                    <a:cubicBezTo>
                      <a:pt x="3580" y="513"/>
                      <a:pt x="2878" y="0"/>
                      <a:pt x="2154" y="0"/>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236" name="Google Shape;7678;p51">
                <a:extLst>
                  <a:ext uri="{FF2B5EF4-FFF2-40B4-BE49-F238E27FC236}">
                    <a16:creationId xmlns:a16="http://schemas.microsoft.com/office/drawing/2014/main" id="{5A09BC42-DFF2-2A93-7715-ECD6DE0AFEA7}"/>
                  </a:ext>
                </a:extLst>
              </p:cNvPr>
              <p:cNvSpPr/>
              <p:nvPr/>
            </p:nvSpPr>
            <p:spPr>
              <a:xfrm>
                <a:off x="1790875" y="2598000"/>
                <a:ext cx="106525" cy="105025"/>
              </a:xfrm>
              <a:custGeom>
                <a:avLst/>
                <a:gdLst/>
                <a:ahLst/>
                <a:cxnLst/>
                <a:rect l="l" t="t" r="r" b="b"/>
                <a:pathLst>
                  <a:path w="4261" h="4201" extrusionOk="0">
                    <a:moveTo>
                      <a:pt x="2144" y="0"/>
                    </a:moveTo>
                    <a:cubicBezTo>
                      <a:pt x="1568" y="0"/>
                      <a:pt x="981" y="324"/>
                      <a:pt x="526" y="1044"/>
                    </a:cubicBezTo>
                    <a:cubicBezTo>
                      <a:pt x="201" y="1570"/>
                      <a:pt x="0" y="2197"/>
                      <a:pt x="75" y="2799"/>
                    </a:cubicBezTo>
                    <a:cubicBezTo>
                      <a:pt x="151" y="3400"/>
                      <a:pt x="577" y="4002"/>
                      <a:pt x="1178" y="4152"/>
                    </a:cubicBezTo>
                    <a:cubicBezTo>
                      <a:pt x="1302" y="4186"/>
                      <a:pt x="1428" y="4201"/>
                      <a:pt x="1554" y="4201"/>
                    </a:cubicBezTo>
                    <a:cubicBezTo>
                      <a:pt x="1987" y="4201"/>
                      <a:pt x="2425" y="4026"/>
                      <a:pt x="2832" y="3851"/>
                    </a:cubicBezTo>
                    <a:cubicBezTo>
                      <a:pt x="3283" y="3651"/>
                      <a:pt x="3735" y="3400"/>
                      <a:pt x="3985" y="2999"/>
                    </a:cubicBezTo>
                    <a:cubicBezTo>
                      <a:pt x="4261" y="2523"/>
                      <a:pt x="4211" y="1896"/>
                      <a:pt x="3985" y="1395"/>
                    </a:cubicBezTo>
                    <a:cubicBezTo>
                      <a:pt x="3580" y="514"/>
                      <a:pt x="2870" y="0"/>
                      <a:pt x="2144" y="0"/>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237" name="Google Shape;7679;p51">
                <a:extLst>
                  <a:ext uri="{FF2B5EF4-FFF2-40B4-BE49-F238E27FC236}">
                    <a16:creationId xmlns:a16="http://schemas.microsoft.com/office/drawing/2014/main" id="{59C02528-81BE-8EE5-F526-E7BE6695BC38}"/>
                  </a:ext>
                </a:extLst>
              </p:cNvPr>
              <p:cNvSpPr/>
              <p:nvPr/>
            </p:nvSpPr>
            <p:spPr>
              <a:xfrm>
                <a:off x="2444375" y="2959950"/>
                <a:ext cx="106550" cy="105225"/>
              </a:xfrm>
              <a:custGeom>
                <a:avLst/>
                <a:gdLst/>
                <a:ahLst/>
                <a:cxnLst/>
                <a:rect l="l" t="t" r="r" b="b"/>
                <a:pathLst>
                  <a:path w="4262" h="4209" extrusionOk="0">
                    <a:moveTo>
                      <a:pt x="2153" y="0"/>
                    </a:moveTo>
                    <a:cubicBezTo>
                      <a:pt x="1574" y="0"/>
                      <a:pt x="984" y="328"/>
                      <a:pt x="527" y="1052"/>
                    </a:cubicBezTo>
                    <a:cubicBezTo>
                      <a:pt x="201" y="1554"/>
                      <a:pt x="1" y="2180"/>
                      <a:pt x="76" y="2807"/>
                    </a:cubicBezTo>
                    <a:cubicBezTo>
                      <a:pt x="151" y="3408"/>
                      <a:pt x="577" y="3985"/>
                      <a:pt x="1179" y="4160"/>
                    </a:cubicBezTo>
                    <a:cubicBezTo>
                      <a:pt x="1302" y="4194"/>
                      <a:pt x="1426" y="4209"/>
                      <a:pt x="1551" y="4209"/>
                    </a:cubicBezTo>
                    <a:cubicBezTo>
                      <a:pt x="1985" y="4209"/>
                      <a:pt x="2424" y="4029"/>
                      <a:pt x="2833" y="3834"/>
                    </a:cubicBezTo>
                    <a:cubicBezTo>
                      <a:pt x="3259" y="3634"/>
                      <a:pt x="3735" y="3408"/>
                      <a:pt x="3986" y="2982"/>
                    </a:cubicBezTo>
                    <a:cubicBezTo>
                      <a:pt x="4261" y="2506"/>
                      <a:pt x="4211" y="1905"/>
                      <a:pt x="3986" y="1403"/>
                    </a:cubicBezTo>
                    <a:cubicBezTo>
                      <a:pt x="3582" y="512"/>
                      <a:pt x="2877" y="0"/>
                      <a:pt x="2153" y="0"/>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238" name="Google Shape;7680;p51">
                <a:extLst>
                  <a:ext uri="{FF2B5EF4-FFF2-40B4-BE49-F238E27FC236}">
                    <a16:creationId xmlns:a16="http://schemas.microsoft.com/office/drawing/2014/main" id="{0823E4B9-8531-1BF4-DCEC-84A3C2753043}"/>
                  </a:ext>
                </a:extLst>
              </p:cNvPr>
              <p:cNvSpPr/>
              <p:nvPr/>
            </p:nvSpPr>
            <p:spPr>
              <a:xfrm>
                <a:off x="1976950" y="3027625"/>
                <a:ext cx="106550" cy="105225"/>
              </a:xfrm>
              <a:custGeom>
                <a:avLst/>
                <a:gdLst/>
                <a:ahLst/>
                <a:cxnLst/>
                <a:rect l="l" t="t" r="r" b="b"/>
                <a:pathLst>
                  <a:path w="4262" h="4209" extrusionOk="0">
                    <a:moveTo>
                      <a:pt x="2168" y="0"/>
                    </a:moveTo>
                    <a:cubicBezTo>
                      <a:pt x="1595" y="0"/>
                      <a:pt x="1009" y="328"/>
                      <a:pt x="552" y="1052"/>
                    </a:cubicBezTo>
                    <a:cubicBezTo>
                      <a:pt x="226" y="1579"/>
                      <a:pt x="1" y="2180"/>
                      <a:pt x="101" y="2807"/>
                    </a:cubicBezTo>
                    <a:cubicBezTo>
                      <a:pt x="176" y="3408"/>
                      <a:pt x="602" y="3985"/>
                      <a:pt x="1179" y="4160"/>
                    </a:cubicBezTo>
                    <a:cubicBezTo>
                      <a:pt x="1302" y="4194"/>
                      <a:pt x="1427" y="4208"/>
                      <a:pt x="1554" y="4208"/>
                    </a:cubicBezTo>
                    <a:cubicBezTo>
                      <a:pt x="1995" y="4208"/>
                      <a:pt x="2449" y="4029"/>
                      <a:pt x="2858" y="3834"/>
                    </a:cubicBezTo>
                    <a:cubicBezTo>
                      <a:pt x="3284" y="3634"/>
                      <a:pt x="3735" y="3408"/>
                      <a:pt x="3986" y="2982"/>
                    </a:cubicBezTo>
                    <a:cubicBezTo>
                      <a:pt x="4261" y="2531"/>
                      <a:pt x="4211" y="1904"/>
                      <a:pt x="3986" y="1403"/>
                    </a:cubicBezTo>
                    <a:cubicBezTo>
                      <a:pt x="3582" y="512"/>
                      <a:pt x="2885" y="0"/>
                      <a:pt x="2168" y="0"/>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239" name="Google Shape;7681;p51">
                <a:extLst>
                  <a:ext uri="{FF2B5EF4-FFF2-40B4-BE49-F238E27FC236}">
                    <a16:creationId xmlns:a16="http://schemas.microsoft.com/office/drawing/2014/main" id="{766A00F6-E2E0-97B1-EE80-2610CDCD8906}"/>
                  </a:ext>
                </a:extLst>
              </p:cNvPr>
              <p:cNvSpPr/>
              <p:nvPr/>
            </p:nvSpPr>
            <p:spPr>
              <a:xfrm>
                <a:off x="2120450" y="2182600"/>
                <a:ext cx="68950" cy="67650"/>
              </a:xfrm>
              <a:custGeom>
                <a:avLst/>
                <a:gdLst/>
                <a:ahLst/>
                <a:cxnLst/>
                <a:rect l="l" t="t" r="r" b="b"/>
                <a:pathLst>
                  <a:path w="2758" h="2706" extrusionOk="0">
                    <a:moveTo>
                      <a:pt x="1406" y="0"/>
                    </a:moveTo>
                    <a:cubicBezTo>
                      <a:pt x="1034" y="0"/>
                      <a:pt x="653" y="209"/>
                      <a:pt x="351" y="668"/>
                    </a:cubicBezTo>
                    <a:cubicBezTo>
                      <a:pt x="151" y="993"/>
                      <a:pt x="0" y="1394"/>
                      <a:pt x="50" y="1795"/>
                    </a:cubicBezTo>
                    <a:cubicBezTo>
                      <a:pt x="100" y="2196"/>
                      <a:pt x="376" y="2572"/>
                      <a:pt x="777" y="2673"/>
                    </a:cubicBezTo>
                    <a:cubicBezTo>
                      <a:pt x="856" y="2695"/>
                      <a:pt x="937" y="2705"/>
                      <a:pt x="1017" y="2705"/>
                    </a:cubicBezTo>
                    <a:cubicBezTo>
                      <a:pt x="1295" y="2705"/>
                      <a:pt x="1577" y="2589"/>
                      <a:pt x="1830" y="2472"/>
                    </a:cubicBezTo>
                    <a:cubicBezTo>
                      <a:pt x="2131" y="2347"/>
                      <a:pt x="2406" y="2196"/>
                      <a:pt x="2582" y="1921"/>
                    </a:cubicBezTo>
                    <a:cubicBezTo>
                      <a:pt x="2757" y="1620"/>
                      <a:pt x="2732" y="1219"/>
                      <a:pt x="2582" y="893"/>
                    </a:cubicBezTo>
                    <a:cubicBezTo>
                      <a:pt x="2318" y="324"/>
                      <a:pt x="1869" y="0"/>
                      <a:pt x="1406" y="0"/>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240" name="Google Shape;7682;p51">
                <a:extLst>
                  <a:ext uri="{FF2B5EF4-FFF2-40B4-BE49-F238E27FC236}">
                    <a16:creationId xmlns:a16="http://schemas.microsoft.com/office/drawing/2014/main" id="{D9260BA4-5F49-60D3-B18A-679663C14712}"/>
                  </a:ext>
                </a:extLst>
              </p:cNvPr>
              <p:cNvSpPr/>
              <p:nvPr/>
            </p:nvSpPr>
            <p:spPr>
              <a:xfrm>
                <a:off x="1691875" y="2598025"/>
                <a:ext cx="68950" cy="67625"/>
              </a:xfrm>
              <a:custGeom>
                <a:avLst/>
                <a:gdLst/>
                <a:ahLst/>
                <a:cxnLst/>
                <a:rect l="l" t="t" r="r" b="b"/>
                <a:pathLst>
                  <a:path w="2758" h="2705" extrusionOk="0">
                    <a:moveTo>
                      <a:pt x="1406" y="0"/>
                    </a:moveTo>
                    <a:cubicBezTo>
                      <a:pt x="1034" y="0"/>
                      <a:pt x="653" y="209"/>
                      <a:pt x="351" y="667"/>
                    </a:cubicBezTo>
                    <a:cubicBezTo>
                      <a:pt x="151" y="1018"/>
                      <a:pt x="0" y="1419"/>
                      <a:pt x="50" y="1795"/>
                    </a:cubicBezTo>
                    <a:cubicBezTo>
                      <a:pt x="126" y="2196"/>
                      <a:pt x="376" y="2572"/>
                      <a:pt x="777" y="2672"/>
                    </a:cubicBezTo>
                    <a:cubicBezTo>
                      <a:pt x="856" y="2695"/>
                      <a:pt x="937" y="2705"/>
                      <a:pt x="1017" y="2705"/>
                    </a:cubicBezTo>
                    <a:cubicBezTo>
                      <a:pt x="1295" y="2705"/>
                      <a:pt x="1577" y="2588"/>
                      <a:pt x="1830" y="2472"/>
                    </a:cubicBezTo>
                    <a:cubicBezTo>
                      <a:pt x="2131" y="2346"/>
                      <a:pt x="2406" y="2196"/>
                      <a:pt x="2582" y="1920"/>
                    </a:cubicBezTo>
                    <a:cubicBezTo>
                      <a:pt x="2757" y="1620"/>
                      <a:pt x="2732" y="1219"/>
                      <a:pt x="2582" y="893"/>
                    </a:cubicBezTo>
                    <a:cubicBezTo>
                      <a:pt x="2318" y="323"/>
                      <a:pt x="1869" y="0"/>
                      <a:pt x="1406" y="0"/>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241" name="Google Shape;7683;p51">
                <a:extLst>
                  <a:ext uri="{FF2B5EF4-FFF2-40B4-BE49-F238E27FC236}">
                    <a16:creationId xmlns:a16="http://schemas.microsoft.com/office/drawing/2014/main" id="{86AD761F-6848-25DA-568F-12AE8FEB16EB}"/>
                  </a:ext>
                </a:extLst>
              </p:cNvPr>
              <p:cNvSpPr/>
              <p:nvPr/>
            </p:nvSpPr>
            <p:spPr>
              <a:xfrm>
                <a:off x="1911175" y="3165125"/>
                <a:ext cx="68950" cy="67575"/>
              </a:xfrm>
              <a:custGeom>
                <a:avLst/>
                <a:gdLst/>
                <a:ahLst/>
                <a:cxnLst/>
                <a:rect l="l" t="t" r="r" b="b"/>
                <a:pathLst>
                  <a:path w="2758" h="2703" extrusionOk="0">
                    <a:moveTo>
                      <a:pt x="1400" y="0"/>
                    </a:moveTo>
                    <a:cubicBezTo>
                      <a:pt x="1030" y="0"/>
                      <a:pt x="651" y="209"/>
                      <a:pt x="351" y="665"/>
                    </a:cubicBezTo>
                    <a:cubicBezTo>
                      <a:pt x="151" y="1016"/>
                      <a:pt x="0" y="1417"/>
                      <a:pt x="75" y="1793"/>
                    </a:cubicBezTo>
                    <a:cubicBezTo>
                      <a:pt x="126" y="2194"/>
                      <a:pt x="401" y="2570"/>
                      <a:pt x="777" y="2670"/>
                    </a:cubicBezTo>
                    <a:cubicBezTo>
                      <a:pt x="856" y="2693"/>
                      <a:pt x="937" y="2702"/>
                      <a:pt x="1018" y="2702"/>
                    </a:cubicBezTo>
                    <a:cubicBezTo>
                      <a:pt x="1296" y="2702"/>
                      <a:pt x="1583" y="2586"/>
                      <a:pt x="1855" y="2470"/>
                    </a:cubicBezTo>
                    <a:cubicBezTo>
                      <a:pt x="2131" y="2344"/>
                      <a:pt x="2406" y="2194"/>
                      <a:pt x="2582" y="1918"/>
                    </a:cubicBezTo>
                    <a:cubicBezTo>
                      <a:pt x="2757" y="1617"/>
                      <a:pt x="2732" y="1216"/>
                      <a:pt x="2582" y="916"/>
                    </a:cubicBezTo>
                    <a:cubicBezTo>
                      <a:pt x="2317" y="330"/>
                      <a:pt x="1865" y="0"/>
                      <a:pt x="1400" y="0"/>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242" name="Google Shape;7684;p51">
                <a:extLst>
                  <a:ext uri="{FF2B5EF4-FFF2-40B4-BE49-F238E27FC236}">
                    <a16:creationId xmlns:a16="http://schemas.microsoft.com/office/drawing/2014/main" id="{7F8B27C7-D23C-DF14-6001-244979AE5656}"/>
                  </a:ext>
                </a:extLst>
              </p:cNvPr>
              <p:cNvSpPr/>
              <p:nvPr/>
            </p:nvSpPr>
            <p:spPr>
              <a:xfrm>
                <a:off x="2137975" y="2079350"/>
                <a:ext cx="48275" cy="47925"/>
              </a:xfrm>
              <a:custGeom>
                <a:avLst/>
                <a:gdLst/>
                <a:ahLst/>
                <a:cxnLst/>
                <a:rect l="l" t="t" r="r" b="b"/>
                <a:pathLst>
                  <a:path w="1931" h="1917" extrusionOk="0">
                    <a:moveTo>
                      <a:pt x="990" y="1"/>
                    </a:moveTo>
                    <a:cubicBezTo>
                      <a:pt x="731" y="1"/>
                      <a:pt x="464" y="152"/>
                      <a:pt x="252" y="487"/>
                    </a:cubicBezTo>
                    <a:cubicBezTo>
                      <a:pt x="101" y="712"/>
                      <a:pt x="1" y="988"/>
                      <a:pt x="51" y="1264"/>
                    </a:cubicBezTo>
                    <a:cubicBezTo>
                      <a:pt x="76" y="1539"/>
                      <a:pt x="277" y="1815"/>
                      <a:pt x="552" y="1890"/>
                    </a:cubicBezTo>
                    <a:cubicBezTo>
                      <a:pt x="612" y="1908"/>
                      <a:pt x="672" y="1916"/>
                      <a:pt x="732" y="1916"/>
                    </a:cubicBezTo>
                    <a:cubicBezTo>
                      <a:pt x="923" y="1916"/>
                      <a:pt x="1113" y="1835"/>
                      <a:pt x="1304" y="1740"/>
                    </a:cubicBezTo>
                    <a:cubicBezTo>
                      <a:pt x="1505" y="1665"/>
                      <a:pt x="1705" y="1539"/>
                      <a:pt x="1805" y="1364"/>
                    </a:cubicBezTo>
                    <a:cubicBezTo>
                      <a:pt x="1931" y="1138"/>
                      <a:pt x="1906" y="863"/>
                      <a:pt x="1805" y="637"/>
                    </a:cubicBezTo>
                    <a:cubicBezTo>
                      <a:pt x="1625" y="234"/>
                      <a:pt x="1313" y="1"/>
                      <a:pt x="990" y="1"/>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243" name="Google Shape;7685;p51">
                <a:extLst>
                  <a:ext uri="{FF2B5EF4-FFF2-40B4-BE49-F238E27FC236}">
                    <a16:creationId xmlns:a16="http://schemas.microsoft.com/office/drawing/2014/main" id="{D0E595F8-4D73-717E-071E-90BE7A1EAEA0}"/>
                  </a:ext>
                </a:extLst>
              </p:cNvPr>
              <p:cNvSpPr/>
              <p:nvPr/>
            </p:nvSpPr>
            <p:spPr>
              <a:xfrm>
                <a:off x="1827200" y="3250300"/>
                <a:ext cx="48275" cy="47400"/>
              </a:xfrm>
              <a:custGeom>
                <a:avLst/>
                <a:gdLst/>
                <a:ahLst/>
                <a:cxnLst/>
                <a:rect l="l" t="t" r="r" b="b"/>
                <a:pathLst>
                  <a:path w="1931" h="1896" extrusionOk="0">
                    <a:moveTo>
                      <a:pt x="966" y="1"/>
                    </a:moveTo>
                    <a:cubicBezTo>
                      <a:pt x="704" y="1"/>
                      <a:pt x="436" y="146"/>
                      <a:pt x="226" y="466"/>
                    </a:cubicBezTo>
                    <a:cubicBezTo>
                      <a:pt x="76" y="692"/>
                      <a:pt x="1" y="992"/>
                      <a:pt x="26" y="1268"/>
                    </a:cubicBezTo>
                    <a:cubicBezTo>
                      <a:pt x="76" y="1544"/>
                      <a:pt x="251" y="1794"/>
                      <a:pt x="527" y="1870"/>
                    </a:cubicBezTo>
                    <a:cubicBezTo>
                      <a:pt x="588" y="1888"/>
                      <a:pt x="651" y="1896"/>
                      <a:pt x="714" y="1896"/>
                    </a:cubicBezTo>
                    <a:cubicBezTo>
                      <a:pt x="909" y="1896"/>
                      <a:pt x="1108" y="1820"/>
                      <a:pt x="1279" y="1744"/>
                    </a:cubicBezTo>
                    <a:cubicBezTo>
                      <a:pt x="1480" y="1644"/>
                      <a:pt x="1680" y="1544"/>
                      <a:pt x="1805" y="1343"/>
                    </a:cubicBezTo>
                    <a:cubicBezTo>
                      <a:pt x="1931" y="1143"/>
                      <a:pt x="1906" y="867"/>
                      <a:pt x="1805" y="641"/>
                    </a:cubicBezTo>
                    <a:cubicBezTo>
                      <a:pt x="1623" y="235"/>
                      <a:pt x="1300" y="1"/>
                      <a:pt x="966" y="1"/>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244" name="Google Shape;7686;p51">
                <a:extLst>
                  <a:ext uri="{FF2B5EF4-FFF2-40B4-BE49-F238E27FC236}">
                    <a16:creationId xmlns:a16="http://schemas.microsoft.com/office/drawing/2014/main" id="{7165CC36-A7A0-43F6-E6DD-3CE79DF3BE03}"/>
                  </a:ext>
                </a:extLst>
              </p:cNvPr>
              <p:cNvSpPr/>
              <p:nvPr/>
            </p:nvSpPr>
            <p:spPr>
              <a:xfrm>
                <a:off x="2118425" y="2540675"/>
                <a:ext cx="134150" cy="100425"/>
              </a:xfrm>
              <a:custGeom>
                <a:avLst/>
                <a:gdLst/>
                <a:ahLst/>
                <a:cxnLst/>
                <a:rect l="l" t="t" r="r" b="b"/>
                <a:pathLst>
                  <a:path w="5366" h="4017" extrusionOk="0">
                    <a:moveTo>
                      <a:pt x="2965" y="1"/>
                    </a:moveTo>
                    <a:cubicBezTo>
                      <a:pt x="466" y="1"/>
                      <a:pt x="0" y="3743"/>
                      <a:pt x="2738" y="4014"/>
                    </a:cubicBezTo>
                    <a:cubicBezTo>
                      <a:pt x="2768" y="4016"/>
                      <a:pt x="2799" y="4017"/>
                      <a:pt x="2830" y="4017"/>
                    </a:cubicBezTo>
                    <a:cubicBezTo>
                      <a:pt x="3902" y="4017"/>
                      <a:pt x="5365" y="2780"/>
                      <a:pt x="5219" y="1708"/>
                    </a:cubicBezTo>
                    <a:cubicBezTo>
                      <a:pt x="5094" y="756"/>
                      <a:pt x="3966" y="29"/>
                      <a:pt x="3089" y="4"/>
                    </a:cubicBezTo>
                    <a:cubicBezTo>
                      <a:pt x="3047" y="2"/>
                      <a:pt x="3006" y="1"/>
                      <a:pt x="2965" y="1"/>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245" name="Google Shape;7687;p51">
                <a:extLst>
                  <a:ext uri="{FF2B5EF4-FFF2-40B4-BE49-F238E27FC236}">
                    <a16:creationId xmlns:a16="http://schemas.microsoft.com/office/drawing/2014/main" id="{07F066D1-C11E-95D3-8E1C-6352D59BE108}"/>
                  </a:ext>
                </a:extLst>
              </p:cNvPr>
              <p:cNvSpPr/>
              <p:nvPr/>
            </p:nvSpPr>
            <p:spPr>
              <a:xfrm>
                <a:off x="2175625" y="2664775"/>
                <a:ext cx="85125" cy="63400"/>
              </a:xfrm>
              <a:custGeom>
                <a:avLst/>
                <a:gdLst/>
                <a:ahLst/>
                <a:cxnLst/>
                <a:rect l="l" t="t" r="r" b="b"/>
                <a:pathLst>
                  <a:path w="3405" h="2536" extrusionOk="0">
                    <a:moveTo>
                      <a:pt x="1879" y="0"/>
                    </a:moveTo>
                    <a:cubicBezTo>
                      <a:pt x="290" y="0"/>
                      <a:pt x="0" y="2361"/>
                      <a:pt x="1728" y="2534"/>
                    </a:cubicBezTo>
                    <a:cubicBezTo>
                      <a:pt x="1748" y="2535"/>
                      <a:pt x="1769" y="2536"/>
                      <a:pt x="1790" y="2536"/>
                    </a:cubicBezTo>
                    <a:cubicBezTo>
                      <a:pt x="2464" y="2536"/>
                      <a:pt x="3404" y="1761"/>
                      <a:pt x="3307" y="1080"/>
                    </a:cubicBezTo>
                    <a:cubicBezTo>
                      <a:pt x="3232" y="478"/>
                      <a:pt x="2505" y="27"/>
                      <a:pt x="1954" y="2"/>
                    </a:cubicBezTo>
                    <a:cubicBezTo>
                      <a:pt x="1928" y="1"/>
                      <a:pt x="1904" y="0"/>
                      <a:pt x="1879" y="0"/>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246" name="Google Shape;7688;p51">
                <a:extLst>
                  <a:ext uri="{FF2B5EF4-FFF2-40B4-BE49-F238E27FC236}">
                    <a16:creationId xmlns:a16="http://schemas.microsoft.com/office/drawing/2014/main" id="{8B26C12A-A8AA-BEC5-F9F3-73D758EB524B}"/>
                  </a:ext>
                </a:extLst>
              </p:cNvPr>
              <p:cNvSpPr/>
              <p:nvPr/>
            </p:nvSpPr>
            <p:spPr>
              <a:xfrm>
                <a:off x="2045875" y="2673525"/>
                <a:ext cx="127350" cy="112375"/>
              </a:xfrm>
              <a:custGeom>
                <a:avLst/>
                <a:gdLst/>
                <a:ahLst/>
                <a:cxnLst/>
                <a:rect l="l" t="t" r="r" b="b"/>
                <a:pathLst>
                  <a:path w="5094" h="4495" extrusionOk="0">
                    <a:moveTo>
                      <a:pt x="2688" y="0"/>
                    </a:moveTo>
                    <a:cubicBezTo>
                      <a:pt x="2653" y="0"/>
                      <a:pt x="2618" y="1"/>
                      <a:pt x="2582" y="3"/>
                    </a:cubicBezTo>
                    <a:cubicBezTo>
                      <a:pt x="903" y="78"/>
                      <a:pt x="1" y="2710"/>
                      <a:pt x="1179" y="3863"/>
                    </a:cubicBezTo>
                    <a:cubicBezTo>
                      <a:pt x="1404" y="4088"/>
                      <a:pt x="1680" y="4214"/>
                      <a:pt x="1956" y="4339"/>
                    </a:cubicBezTo>
                    <a:cubicBezTo>
                      <a:pt x="2174" y="4430"/>
                      <a:pt x="2405" y="4494"/>
                      <a:pt x="2630" y="4494"/>
                    </a:cubicBezTo>
                    <a:cubicBezTo>
                      <a:pt x="2715" y="4494"/>
                      <a:pt x="2800" y="4485"/>
                      <a:pt x="2883" y="4464"/>
                    </a:cubicBezTo>
                    <a:cubicBezTo>
                      <a:pt x="3083" y="4389"/>
                      <a:pt x="3259" y="4264"/>
                      <a:pt x="3434" y="4138"/>
                    </a:cubicBezTo>
                    <a:cubicBezTo>
                      <a:pt x="3685" y="3963"/>
                      <a:pt x="3911" y="3762"/>
                      <a:pt x="4111" y="3537"/>
                    </a:cubicBezTo>
                    <a:cubicBezTo>
                      <a:pt x="5093" y="2334"/>
                      <a:pt x="4367" y="0"/>
                      <a:pt x="2688" y="0"/>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247" name="Google Shape;7689;p51">
                <a:extLst>
                  <a:ext uri="{FF2B5EF4-FFF2-40B4-BE49-F238E27FC236}">
                    <a16:creationId xmlns:a16="http://schemas.microsoft.com/office/drawing/2014/main" id="{FD6359F2-B219-93A6-B13F-EB7DEDCF1D9B}"/>
                  </a:ext>
                </a:extLst>
              </p:cNvPr>
              <p:cNvSpPr/>
              <p:nvPr/>
            </p:nvSpPr>
            <p:spPr>
              <a:xfrm>
                <a:off x="2171825" y="2764700"/>
                <a:ext cx="131325" cy="101525"/>
              </a:xfrm>
              <a:custGeom>
                <a:avLst/>
                <a:gdLst/>
                <a:ahLst/>
                <a:cxnLst/>
                <a:rect l="l" t="t" r="r" b="b"/>
                <a:pathLst>
                  <a:path w="5253" h="4061" extrusionOk="0">
                    <a:moveTo>
                      <a:pt x="2833" y="0"/>
                    </a:moveTo>
                    <a:cubicBezTo>
                      <a:pt x="2609" y="0"/>
                      <a:pt x="2374" y="44"/>
                      <a:pt x="2131" y="141"/>
                    </a:cubicBezTo>
                    <a:cubicBezTo>
                      <a:pt x="0" y="968"/>
                      <a:pt x="176" y="3599"/>
                      <a:pt x="2482" y="4025"/>
                    </a:cubicBezTo>
                    <a:cubicBezTo>
                      <a:pt x="2591" y="4049"/>
                      <a:pt x="2702" y="4060"/>
                      <a:pt x="2812" y="4060"/>
                    </a:cubicBezTo>
                    <a:cubicBezTo>
                      <a:pt x="3410" y="4060"/>
                      <a:pt x="4002" y="3731"/>
                      <a:pt x="4361" y="3223"/>
                    </a:cubicBezTo>
                    <a:cubicBezTo>
                      <a:pt x="5252" y="1876"/>
                      <a:pt x="4296" y="0"/>
                      <a:pt x="2833" y="0"/>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248" name="Google Shape;7690;p51">
                <a:extLst>
                  <a:ext uri="{FF2B5EF4-FFF2-40B4-BE49-F238E27FC236}">
                    <a16:creationId xmlns:a16="http://schemas.microsoft.com/office/drawing/2014/main" id="{A2AD2292-0B75-D1C4-FBB0-51AF146B718A}"/>
                  </a:ext>
                </a:extLst>
              </p:cNvPr>
              <p:cNvSpPr/>
              <p:nvPr/>
            </p:nvSpPr>
            <p:spPr>
              <a:xfrm>
                <a:off x="2081600" y="2036375"/>
                <a:ext cx="108425" cy="292675"/>
              </a:xfrm>
              <a:custGeom>
                <a:avLst/>
                <a:gdLst/>
                <a:ahLst/>
                <a:cxnLst/>
                <a:rect l="l" t="t" r="r" b="b"/>
                <a:pathLst>
                  <a:path w="4337" h="11707" extrusionOk="0">
                    <a:moveTo>
                      <a:pt x="2857" y="0"/>
                    </a:moveTo>
                    <a:cubicBezTo>
                      <a:pt x="1830" y="0"/>
                      <a:pt x="1329" y="1103"/>
                      <a:pt x="1053" y="2231"/>
                    </a:cubicBezTo>
                    <a:cubicBezTo>
                      <a:pt x="877" y="2983"/>
                      <a:pt x="777" y="3735"/>
                      <a:pt x="727" y="4161"/>
                    </a:cubicBezTo>
                    <a:cubicBezTo>
                      <a:pt x="552" y="5489"/>
                      <a:pt x="426" y="6817"/>
                      <a:pt x="326" y="8146"/>
                    </a:cubicBezTo>
                    <a:cubicBezTo>
                      <a:pt x="301" y="8772"/>
                      <a:pt x="276" y="9424"/>
                      <a:pt x="226" y="10050"/>
                    </a:cubicBezTo>
                    <a:cubicBezTo>
                      <a:pt x="176" y="10426"/>
                      <a:pt x="0" y="11028"/>
                      <a:pt x="226" y="11354"/>
                    </a:cubicBezTo>
                    <a:cubicBezTo>
                      <a:pt x="386" y="11602"/>
                      <a:pt x="564" y="11707"/>
                      <a:pt x="750" y="11707"/>
                    </a:cubicBezTo>
                    <a:cubicBezTo>
                      <a:pt x="1674" y="11707"/>
                      <a:pt x="2799" y="9127"/>
                      <a:pt x="2883" y="8647"/>
                    </a:cubicBezTo>
                    <a:cubicBezTo>
                      <a:pt x="3133" y="7419"/>
                      <a:pt x="3058" y="6141"/>
                      <a:pt x="3409" y="4938"/>
                    </a:cubicBezTo>
                    <a:cubicBezTo>
                      <a:pt x="3584" y="4261"/>
                      <a:pt x="3885" y="3634"/>
                      <a:pt x="4060" y="2958"/>
                    </a:cubicBezTo>
                    <a:cubicBezTo>
                      <a:pt x="4336" y="2005"/>
                      <a:pt x="4286" y="0"/>
                      <a:pt x="2857" y="0"/>
                    </a:cubicBezTo>
                    <a:close/>
                  </a:path>
                </a:pathLst>
              </a:custGeom>
              <a:solidFill>
                <a:schemeClr val="lt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249" name="Google Shape;7691;p51">
                <a:extLst>
                  <a:ext uri="{FF2B5EF4-FFF2-40B4-BE49-F238E27FC236}">
                    <a16:creationId xmlns:a16="http://schemas.microsoft.com/office/drawing/2014/main" id="{CB7D63B1-E345-2666-48B3-6C5D7EC83763}"/>
                  </a:ext>
                </a:extLst>
              </p:cNvPr>
              <p:cNvSpPr/>
              <p:nvPr/>
            </p:nvSpPr>
            <p:spPr>
              <a:xfrm>
                <a:off x="1703150" y="2419825"/>
                <a:ext cx="1212425" cy="925600"/>
              </a:xfrm>
              <a:custGeom>
                <a:avLst/>
                <a:gdLst/>
                <a:ahLst/>
                <a:cxnLst/>
                <a:rect l="l" t="t" r="r" b="b"/>
                <a:pathLst>
                  <a:path w="48497" h="37024" extrusionOk="0">
                    <a:moveTo>
                      <a:pt x="43685" y="1"/>
                    </a:moveTo>
                    <a:cubicBezTo>
                      <a:pt x="43785" y="753"/>
                      <a:pt x="43559" y="2382"/>
                      <a:pt x="38346" y="4813"/>
                    </a:cubicBezTo>
                    <a:cubicBezTo>
                      <a:pt x="31905" y="7845"/>
                      <a:pt x="29073" y="8923"/>
                      <a:pt x="28346" y="11981"/>
                    </a:cubicBezTo>
                    <a:cubicBezTo>
                      <a:pt x="27595" y="15038"/>
                      <a:pt x="23760" y="13710"/>
                      <a:pt x="20276" y="16216"/>
                    </a:cubicBezTo>
                    <a:cubicBezTo>
                      <a:pt x="17191" y="18442"/>
                      <a:pt x="15637" y="22101"/>
                      <a:pt x="12053" y="22101"/>
                    </a:cubicBezTo>
                    <a:cubicBezTo>
                      <a:pt x="11561" y="22101"/>
                      <a:pt x="11030" y="22032"/>
                      <a:pt x="10452" y="21880"/>
                    </a:cubicBezTo>
                    <a:cubicBezTo>
                      <a:pt x="9775" y="24537"/>
                      <a:pt x="7720" y="27119"/>
                      <a:pt x="6116" y="29199"/>
                    </a:cubicBezTo>
                    <a:cubicBezTo>
                      <a:pt x="5163" y="30477"/>
                      <a:pt x="0" y="35941"/>
                      <a:pt x="3584" y="36893"/>
                    </a:cubicBezTo>
                    <a:cubicBezTo>
                      <a:pt x="3920" y="36982"/>
                      <a:pt x="4264" y="37024"/>
                      <a:pt x="4612" y="37024"/>
                    </a:cubicBezTo>
                    <a:cubicBezTo>
                      <a:pt x="7491" y="37024"/>
                      <a:pt x="10709" y="34222"/>
                      <a:pt x="12632" y="32657"/>
                    </a:cubicBezTo>
                    <a:cubicBezTo>
                      <a:pt x="14361" y="31279"/>
                      <a:pt x="16015" y="29775"/>
                      <a:pt x="17620" y="28221"/>
                    </a:cubicBezTo>
                    <a:cubicBezTo>
                      <a:pt x="19173" y="26718"/>
                      <a:pt x="20301" y="25088"/>
                      <a:pt x="22482" y="24487"/>
                    </a:cubicBezTo>
                    <a:cubicBezTo>
                      <a:pt x="23167" y="24274"/>
                      <a:pt x="23875" y="24084"/>
                      <a:pt x="24584" y="24084"/>
                    </a:cubicBezTo>
                    <a:cubicBezTo>
                      <a:pt x="24627" y="24084"/>
                      <a:pt x="24669" y="24085"/>
                      <a:pt x="24712" y="24086"/>
                    </a:cubicBezTo>
                    <a:cubicBezTo>
                      <a:pt x="28597" y="24161"/>
                      <a:pt x="31705" y="29224"/>
                      <a:pt x="33835" y="32006"/>
                    </a:cubicBezTo>
                    <a:cubicBezTo>
                      <a:pt x="34336" y="32638"/>
                      <a:pt x="36278" y="35905"/>
                      <a:pt x="37666" y="35905"/>
                    </a:cubicBezTo>
                    <a:cubicBezTo>
                      <a:pt x="37874" y="35905"/>
                      <a:pt x="38070" y="35832"/>
                      <a:pt x="38246" y="35665"/>
                    </a:cubicBezTo>
                    <a:cubicBezTo>
                      <a:pt x="40301" y="33685"/>
                      <a:pt x="37494" y="27695"/>
                      <a:pt x="36717" y="25740"/>
                    </a:cubicBezTo>
                    <a:cubicBezTo>
                      <a:pt x="35890" y="23685"/>
                      <a:pt x="34963" y="21655"/>
                      <a:pt x="34036" y="19625"/>
                    </a:cubicBezTo>
                    <a:cubicBezTo>
                      <a:pt x="32933" y="17269"/>
                      <a:pt x="32707" y="16066"/>
                      <a:pt x="32858" y="13434"/>
                    </a:cubicBezTo>
                    <a:cubicBezTo>
                      <a:pt x="33108" y="9199"/>
                      <a:pt x="38296" y="7194"/>
                      <a:pt x="41529" y="5540"/>
                    </a:cubicBezTo>
                    <a:cubicBezTo>
                      <a:pt x="42181" y="5214"/>
                      <a:pt x="48497" y="2532"/>
                      <a:pt x="47469" y="1329"/>
                    </a:cubicBezTo>
                    <a:cubicBezTo>
                      <a:pt x="46742" y="427"/>
                      <a:pt x="45314" y="76"/>
                      <a:pt x="43685" y="1"/>
                    </a:cubicBezTo>
                    <a:close/>
                  </a:path>
                </a:pathLst>
              </a:custGeom>
              <a:solidFill>
                <a:srgbClr val="1A3F52">
                  <a:alpha val="14489"/>
                </a:srgbClr>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250" name="Google Shape;7692;p51">
                <a:extLst>
                  <a:ext uri="{FF2B5EF4-FFF2-40B4-BE49-F238E27FC236}">
                    <a16:creationId xmlns:a16="http://schemas.microsoft.com/office/drawing/2014/main" id="{7C53AF59-AB2B-B22A-398B-BF618F805246}"/>
                  </a:ext>
                </a:extLst>
              </p:cNvPr>
              <p:cNvSpPr/>
              <p:nvPr/>
            </p:nvSpPr>
            <p:spPr>
              <a:xfrm>
                <a:off x="1606650" y="2566200"/>
                <a:ext cx="48275" cy="47900"/>
              </a:xfrm>
              <a:custGeom>
                <a:avLst/>
                <a:gdLst/>
                <a:ahLst/>
                <a:cxnLst/>
                <a:rect l="l" t="t" r="r" b="b"/>
                <a:pathLst>
                  <a:path w="1931" h="1916" extrusionOk="0">
                    <a:moveTo>
                      <a:pt x="980" y="1"/>
                    </a:moveTo>
                    <a:cubicBezTo>
                      <a:pt x="718" y="1"/>
                      <a:pt x="452" y="151"/>
                      <a:pt x="251" y="487"/>
                    </a:cubicBezTo>
                    <a:cubicBezTo>
                      <a:pt x="101" y="712"/>
                      <a:pt x="1" y="988"/>
                      <a:pt x="51" y="1263"/>
                    </a:cubicBezTo>
                    <a:cubicBezTo>
                      <a:pt x="76" y="1539"/>
                      <a:pt x="276" y="1815"/>
                      <a:pt x="527" y="1890"/>
                    </a:cubicBezTo>
                    <a:cubicBezTo>
                      <a:pt x="587" y="1908"/>
                      <a:pt x="648" y="1916"/>
                      <a:pt x="710" y="1916"/>
                    </a:cubicBezTo>
                    <a:cubicBezTo>
                      <a:pt x="906" y="1916"/>
                      <a:pt x="1107" y="1835"/>
                      <a:pt x="1279" y="1740"/>
                    </a:cubicBezTo>
                    <a:cubicBezTo>
                      <a:pt x="1479" y="1664"/>
                      <a:pt x="1705" y="1539"/>
                      <a:pt x="1805" y="1364"/>
                    </a:cubicBezTo>
                    <a:cubicBezTo>
                      <a:pt x="1931" y="1138"/>
                      <a:pt x="1905" y="862"/>
                      <a:pt x="1805" y="637"/>
                    </a:cubicBezTo>
                    <a:cubicBezTo>
                      <a:pt x="1625" y="234"/>
                      <a:pt x="1305" y="1"/>
                      <a:pt x="980" y="1"/>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251" name="Google Shape;7693;p51">
                <a:extLst>
                  <a:ext uri="{FF2B5EF4-FFF2-40B4-BE49-F238E27FC236}">
                    <a16:creationId xmlns:a16="http://schemas.microsoft.com/office/drawing/2014/main" id="{017EA606-C50A-AA89-4A82-F34D76058E26}"/>
                  </a:ext>
                </a:extLst>
              </p:cNvPr>
              <p:cNvSpPr/>
              <p:nvPr/>
            </p:nvSpPr>
            <p:spPr>
              <a:xfrm>
                <a:off x="1609150" y="2553600"/>
                <a:ext cx="292650" cy="71225"/>
              </a:xfrm>
              <a:custGeom>
                <a:avLst/>
                <a:gdLst/>
                <a:ahLst/>
                <a:cxnLst/>
                <a:rect l="l" t="t" r="r" b="b"/>
                <a:pathLst>
                  <a:path w="11706" h="2849" extrusionOk="0">
                    <a:moveTo>
                      <a:pt x="1077" y="0"/>
                    </a:moveTo>
                    <a:cubicBezTo>
                      <a:pt x="721" y="0"/>
                      <a:pt x="418" y="98"/>
                      <a:pt x="252" y="264"/>
                    </a:cubicBezTo>
                    <a:cubicBezTo>
                      <a:pt x="1" y="514"/>
                      <a:pt x="1" y="915"/>
                      <a:pt x="502" y="1392"/>
                    </a:cubicBezTo>
                    <a:cubicBezTo>
                      <a:pt x="1480" y="2319"/>
                      <a:pt x="3159" y="2369"/>
                      <a:pt x="4437" y="2544"/>
                    </a:cubicBezTo>
                    <a:cubicBezTo>
                      <a:pt x="5971" y="2747"/>
                      <a:pt x="7505" y="2849"/>
                      <a:pt x="9039" y="2849"/>
                    </a:cubicBezTo>
                    <a:cubicBezTo>
                      <a:pt x="9209" y="2849"/>
                      <a:pt x="9379" y="2848"/>
                      <a:pt x="9550" y="2845"/>
                    </a:cubicBezTo>
                    <a:cubicBezTo>
                      <a:pt x="10552" y="2845"/>
                      <a:pt x="11705" y="1993"/>
                      <a:pt x="10678" y="1016"/>
                    </a:cubicBezTo>
                    <a:cubicBezTo>
                      <a:pt x="10417" y="765"/>
                      <a:pt x="10118" y="695"/>
                      <a:pt x="9804" y="695"/>
                    </a:cubicBezTo>
                    <a:cubicBezTo>
                      <a:pt x="9394" y="695"/>
                      <a:pt x="8959" y="815"/>
                      <a:pt x="8547" y="815"/>
                    </a:cubicBezTo>
                    <a:cubicBezTo>
                      <a:pt x="7194" y="765"/>
                      <a:pt x="5790" y="414"/>
                      <a:pt x="4437" y="264"/>
                    </a:cubicBezTo>
                    <a:cubicBezTo>
                      <a:pt x="3384" y="163"/>
                      <a:pt x="2357" y="88"/>
                      <a:pt x="1304" y="13"/>
                    </a:cubicBezTo>
                    <a:cubicBezTo>
                      <a:pt x="1227" y="4"/>
                      <a:pt x="1151" y="0"/>
                      <a:pt x="1077" y="0"/>
                    </a:cubicBezTo>
                    <a:close/>
                  </a:path>
                </a:pathLst>
              </a:custGeom>
              <a:solidFill>
                <a:schemeClr val="lt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grpSp>
      </p:grpSp>
      <p:grpSp>
        <p:nvGrpSpPr>
          <p:cNvPr id="3252" name="Google Shape;7643;p51">
            <a:extLst>
              <a:ext uri="{FF2B5EF4-FFF2-40B4-BE49-F238E27FC236}">
                <a16:creationId xmlns:a16="http://schemas.microsoft.com/office/drawing/2014/main" id="{D3BE85B1-C825-8220-A4CC-D8A6CD617E89}"/>
              </a:ext>
            </a:extLst>
          </p:cNvPr>
          <p:cNvGrpSpPr/>
          <p:nvPr/>
        </p:nvGrpSpPr>
        <p:grpSpPr>
          <a:xfrm>
            <a:off x="1407571" y="5754067"/>
            <a:ext cx="2037549" cy="1095608"/>
            <a:chOff x="1470700" y="3711950"/>
            <a:chExt cx="1786375" cy="960550"/>
          </a:xfrm>
        </p:grpSpPr>
        <p:sp>
          <p:nvSpPr>
            <p:cNvPr id="3253" name="Google Shape;7644;p51">
              <a:extLst>
                <a:ext uri="{FF2B5EF4-FFF2-40B4-BE49-F238E27FC236}">
                  <a16:creationId xmlns:a16="http://schemas.microsoft.com/office/drawing/2014/main" id="{44049E86-0CAE-D90A-2BCB-E043DDB7FDE6}"/>
                </a:ext>
              </a:extLst>
            </p:cNvPr>
            <p:cNvSpPr/>
            <p:nvPr/>
          </p:nvSpPr>
          <p:spPr>
            <a:xfrm>
              <a:off x="1470700" y="3711950"/>
              <a:ext cx="515675" cy="470525"/>
            </a:xfrm>
            <a:custGeom>
              <a:avLst/>
              <a:gdLst/>
              <a:ahLst/>
              <a:cxnLst/>
              <a:rect l="l" t="t" r="r" b="b"/>
              <a:pathLst>
                <a:path w="20627" h="18821" extrusionOk="0">
                  <a:moveTo>
                    <a:pt x="11905" y="0"/>
                  </a:moveTo>
                  <a:cubicBezTo>
                    <a:pt x="11766" y="0"/>
                    <a:pt x="11632" y="7"/>
                    <a:pt x="11504" y="20"/>
                  </a:cubicBezTo>
                  <a:cubicBezTo>
                    <a:pt x="10752" y="95"/>
                    <a:pt x="10501" y="246"/>
                    <a:pt x="10652" y="922"/>
                  </a:cubicBezTo>
                  <a:cubicBezTo>
                    <a:pt x="10752" y="1248"/>
                    <a:pt x="11078" y="1374"/>
                    <a:pt x="11128" y="1800"/>
                  </a:cubicBezTo>
                  <a:cubicBezTo>
                    <a:pt x="11153" y="2251"/>
                    <a:pt x="10727" y="2627"/>
                    <a:pt x="10953" y="3078"/>
                  </a:cubicBezTo>
                  <a:cubicBezTo>
                    <a:pt x="11128" y="3504"/>
                    <a:pt x="11755" y="3554"/>
                    <a:pt x="11980" y="3980"/>
                  </a:cubicBezTo>
                  <a:cubicBezTo>
                    <a:pt x="12356" y="4657"/>
                    <a:pt x="11253" y="5459"/>
                    <a:pt x="11604" y="6161"/>
                  </a:cubicBezTo>
                  <a:cubicBezTo>
                    <a:pt x="11755" y="6461"/>
                    <a:pt x="12130" y="6587"/>
                    <a:pt x="12356" y="6837"/>
                  </a:cubicBezTo>
                  <a:cubicBezTo>
                    <a:pt x="12782" y="7263"/>
                    <a:pt x="12682" y="8015"/>
                    <a:pt x="12331" y="8466"/>
                  </a:cubicBezTo>
                  <a:cubicBezTo>
                    <a:pt x="11955" y="8917"/>
                    <a:pt x="11404" y="9118"/>
                    <a:pt x="10852" y="9268"/>
                  </a:cubicBezTo>
                  <a:cubicBezTo>
                    <a:pt x="10682" y="9325"/>
                    <a:pt x="10497" y="9374"/>
                    <a:pt x="10317" y="9374"/>
                  </a:cubicBezTo>
                  <a:cubicBezTo>
                    <a:pt x="10179" y="9374"/>
                    <a:pt x="10045" y="9345"/>
                    <a:pt x="9925" y="9268"/>
                  </a:cubicBezTo>
                  <a:cubicBezTo>
                    <a:pt x="9123" y="8817"/>
                    <a:pt x="9825" y="7238"/>
                    <a:pt x="9023" y="6762"/>
                  </a:cubicBezTo>
                  <a:cubicBezTo>
                    <a:pt x="8572" y="6511"/>
                    <a:pt x="7795" y="6737"/>
                    <a:pt x="7669" y="6236"/>
                  </a:cubicBezTo>
                  <a:cubicBezTo>
                    <a:pt x="7619" y="6035"/>
                    <a:pt x="7694" y="5835"/>
                    <a:pt x="7744" y="5659"/>
                  </a:cubicBezTo>
                  <a:cubicBezTo>
                    <a:pt x="7945" y="4983"/>
                    <a:pt x="7494" y="4181"/>
                    <a:pt x="6842" y="3955"/>
                  </a:cubicBezTo>
                  <a:cubicBezTo>
                    <a:pt x="6592" y="3880"/>
                    <a:pt x="6291" y="3830"/>
                    <a:pt x="6166" y="3604"/>
                  </a:cubicBezTo>
                  <a:cubicBezTo>
                    <a:pt x="6015" y="3354"/>
                    <a:pt x="6166" y="3028"/>
                    <a:pt x="6191" y="2752"/>
                  </a:cubicBezTo>
                  <a:cubicBezTo>
                    <a:pt x="6241" y="2025"/>
                    <a:pt x="5739" y="2050"/>
                    <a:pt x="5338" y="1950"/>
                  </a:cubicBezTo>
                  <a:cubicBezTo>
                    <a:pt x="1579" y="4130"/>
                    <a:pt x="0" y="8917"/>
                    <a:pt x="1830" y="13078"/>
                  </a:cubicBezTo>
                  <a:cubicBezTo>
                    <a:pt x="2281" y="14131"/>
                    <a:pt x="2882" y="15033"/>
                    <a:pt x="3634" y="15810"/>
                  </a:cubicBezTo>
                  <a:cubicBezTo>
                    <a:pt x="5492" y="17742"/>
                    <a:pt x="8135" y="18820"/>
                    <a:pt x="10776" y="18820"/>
                  </a:cubicBezTo>
                  <a:cubicBezTo>
                    <a:pt x="11698" y="18820"/>
                    <a:pt x="12620" y="18689"/>
                    <a:pt x="13509" y="18416"/>
                  </a:cubicBezTo>
                  <a:cubicBezTo>
                    <a:pt x="15965" y="17664"/>
                    <a:pt x="18020" y="15835"/>
                    <a:pt x="19073" y="13479"/>
                  </a:cubicBezTo>
                  <a:cubicBezTo>
                    <a:pt x="20627" y="10045"/>
                    <a:pt x="20376" y="7263"/>
                    <a:pt x="18321" y="4005"/>
                  </a:cubicBezTo>
                  <a:cubicBezTo>
                    <a:pt x="17569" y="2802"/>
                    <a:pt x="16617" y="1699"/>
                    <a:pt x="15414" y="998"/>
                  </a:cubicBezTo>
                  <a:cubicBezTo>
                    <a:pt x="14498" y="439"/>
                    <a:pt x="13044" y="0"/>
                    <a:pt x="11905" y="0"/>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254" name="Google Shape;7645;p51">
              <a:extLst>
                <a:ext uri="{FF2B5EF4-FFF2-40B4-BE49-F238E27FC236}">
                  <a16:creationId xmlns:a16="http://schemas.microsoft.com/office/drawing/2014/main" id="{A1FA45CB-51F3-50AB-A1B4-D051BC12C642}"/>
                </a:ext>
              </a:extLst>
            </p:cNvPr>
            <p:cNvSpPr/>
            <p:nvPr/>
          </p:nvSpPr>
          <p:spPr>
            <a:xfrm>
              <a:off x="1915550" y="4150425"/>
              <a:ext cx="120325" cy="81525"/>
            </a:xfrm>
            <a:custGeom>
              <a:avLst/>
              <a:gdLst/>
              <a:ahLst/>
              <a:cxnLst/>
              <a:rect l="l" t="t" r="r" b="b"/>
              <a:pathLst>
                <a:path w="4813" h="3261" extrusionOk="0">
                  <a:moveTo>
                    <a:pt x="1864" y="1"/>
                  </a:moveTo>
                  <a:cubicBezTo>
                    <a:pt x="1564" y="1"/>
                    <a:pt x="1277" y="49"/>
                    <a:pt x="1028" y="150"/>
                  </a:cubicBezTo>
                  <a:cubicBezTo>
                    <a:pt x="352" y="401"/>
                    <a:pt x="1" y="1053"/>
                    <a:pt x="452" y="2130"/>
                  </a:cubicBezTo>
                  <a:cubicBezTo>
                    <a:pt x="856" y="3033"/>
                    <a:pt x="1980" y="3260"/>
                    <a:pt x="2885" y="3260"/>
                  </a:cubicBezTo>
                  <a:cubicBezTo>
                    <a:pt x="2935" y="3260"/>
                    <a:pt x="2985" y="3260"/>
                    <a:pt x="3033" y="3258"/>
                  </a:cubicBezTo>
                  <a:cubicBezTo>
                    <a:pt x="4311" y="3233"/>
                    <a:pt x="4813" y="2005"/>
                    <a:pt x="4061" y="1003"/>
                  </a:cubicBezTo>
                  <a:cubicBezTo>
                    <a:pt x="3584" y="361"/>
                    <a:pt x="2679" y="1"/>
                    <a:pt x="1864" y="1"/>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255" name="Google Shape;7646;p51">
              <a:extLst>
                <a:ext uri="{FF2B5EF4-FFF2-40B4-BE49-F238E27FC236}">
                  <a16:creationId xmlns:a16="http://schemas.microsoft.com/office/drawing/2014/main" id="{B4105E68-51B8-4E82-1647-071426EB717E}"/>
                </a:ext>
              </a:extLst>
            </p:cNvPr>
            <p:cNvSpPr/>
            <p:nvPr/>
          </p:nvSpPr>
          <p:spPr>
            <a:xfrm>
              <a:off x="1849125" y="4104450"/>
              <a:ext cx="98575" cy="97575"/>
            </a:xfrm>
            <a:custGeom>
              <a:avLst/>
              <a:gdLst/>
              <a:ahLst/>
              <a:cxnLst/>
              <a:rect l="l" t="t" r="r" b="b"/>
              <a:pathLst>
                <a:path w="3943" h="3903" extrusionOk="0">
                  <a:moveTo>
                    <a:pt x="1344" y="1"/>
                  </a:moveTo>
                  <a:cubicBezTo>
                    <a:pt x="710" y="1"/>
                    <a:pt x="169" y="426"/>
                    <a:pt x="76" y="1513"/>
                  </a:cubicBezTo>
                  <a:cubicBezTo>
                    <a:pt x="1" y="2566"/>
                    <a:pt x="1004" y="3293"/>
                    <a:pt x="1831" y="3719"/>
                  </a:cubicBezTo>
                  <a:cubicBezTo>
                    <a:pt x="2078" y="3845"/>
                    <a:pt x="2320" y="3903"/>
                    <a:pt x="2545" y="3903"/>
                  </a:cubicBezTo>
                  <a:cubicBezTo>
                    <a:pt x="3350" y="3903"/>
                    <a:pt x="3942" y="3169"/>
                    <a:pt x="3785" y="2190"/>
                  </a:cubicBezTo>
                  <a:cubicBezTo>
                    <a:pt x="3610" y="1112"/>
                    <a:pt x="2482" y="135"/>
                    <a:pt x="1505" y="9"/>
                  </a:cubicBezTo>
                  <a:cubicBezTo>
                    <a:pt x="1451" y="4"/>
                    <a:pt x="1397" y="1"/>
                    <a:pt x="1344" y="1"/>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256" name="Google Shape;7647;p51">
              <a:extLst>
                <a:ext uri="{FF2B5EF4-FFF2-40B4-BE49-F238E27FC236}">
                  <a16:creationId xmlns:a16="http://schemas.microsoft.com/office/drawing/2014/main" id="{C24330CE-E35F-38B2-4BEC-634608AC3A65}"/>
                </a:ext>
              </a:extLst>
            </p:cNvPr>
            <p:cNvSpPr/>
            <p:nvPr/>
          </p:nvSpPr>
          <p:spPr>
            <a:xfrm>
              <a:off x="2773325" y="3935750"/>
              <a:ext cx="483750" cy="473325"/>
            </a:xfrm>
            <a:custGeom>
              <a:avLst/>
              <a:gdLst/>
              <a:ahLst/>
              <a:cxnLst/>
              <a:rect l="l" t="t" r="r" b="b"/>
              <a:pathLst>
                <a:path w="19350" h="18933" extrusionOk="0">
                  <a:moveTo>
                    <a:pt x="10053" y="1"/>
                  </a:moveTo>
                  <a:cubicBezTo>
                    <a:pt x="9578" y="1"/>
                    <a:pt x="9108" y="39"/>
                    <a:pt x="8647" y="116"/>
                  </a:cubicBezTo>
                  <a:cubicBezTo>
                    <a:pt x="5038" y="642"/>
                    <a:pt x="1930" y="3249"/>
                    <a:pt x="803" y="6657"/>
                  </a:cubicBezTo>
                  <a:cubicBezTo>
                    <a:pt x="1" y="9088"/>
                    <a:pt x="301" y="11820"/>
                    <a:pt x="1605" y="14051"/>
                  </a:cubicBezTo>
                  <a:cubicBezTo>
                    <a:pt x="3509" y="17309"/>
                    <a:pt x="5915" y="18712"/>
                    <a:pt x="9775" y="18913"/>
                  </a:cubicBezTo>
                  <a:cubicBezTo>
                    <a:pt x="10013" y="18926"/>
                    <a:pt x="10252" y="18933"/>
                    <a:pt x="10492" y="18933"/>
                  </a:cubicBezTo>
                  <a:cubicBezTo>
                    <a:pt x="11666" y="18933"/>
                    <a:pt x="12849" y="18765"/>
                    <a:pt x="13910" y="18286"/>
                  </a:cubicBezTo>
                  <a:cubicBezTo>
                    <a:pt x="15013" y="17785"/>
                    <a:pt x="16367" y="16682"/>
                    <a:pt x="16968" y="15655"/>
                  </a:cubicBezTo>
                  <a:cubicBezTo>
                    <a:pt x="17319" y="15003"/>
                    <a:pt x="17344" y="14702"/>
                    <a:pt x="16717" y="14452"/>
                  </a:cubicBezTo>
                  <a:cubicBezTo>
                    <a:pt x="16631" y="14416"/>
                    <a:pt x="16542" y="14407"/>
                    <a:pt x="16451" y="14407"/>
                  </a:cubicBezTo>
                  <a:cubicBezTo>
                    <a:pt x="16360" y="14407"/>
                    <a:pt x="16266" y="14416"/>
                    <a:pt x="16170" y="14416"/>
                  </a:cubicBezTo>
                  <a:cubicBezTo>
                    <a:pt x="16031" y="14416"/>
                    <a:pt x="15888" y="14396"/>
                    <a:pt x="15740" y="14301"/>
                  </a:cubicBezTo>
                  <a:cubicBezTo>
                    <a:pt x="15364" y="14076"/>
                    <a:pt x="15289" y="13524"/>
                    <a:pt x="14788" y="13424"/>
                  </a:cubicBezTo>
                  <a:cubicBezTo>
                    <a:pt x="14753" y="13418"/>
                    <a:pt x="14718" y="13416"/>
                    <a:pt x="14684" y="13416"/>
                  </a:cubicBezTo>
                  <a:cubicBezTo>
                    <a:pt x="14294" y="13416"/>
                    <a:pt x="13921" y="13754"/>
                    <a:pt x="13531" y="13754"/>
                  </a:cubicBezTo>
                  <a:cubicBezTo>
                    <a:pt x="13507" y="13754"/>
                    <a:pt x="13483" y="13753"/>
                    <a:pt x="13459" y="13750"/>
                  </a:cubicBezTo>
                  <a:cubicBezTo>
                    <a:pt x="12682" y="13675"/>
                    <a:pt x="12682" y="12296"/>
                    <a:pt x="11905" y="12171"/>
                  </a:cubicBezTo>
                  <a:cubicBezTo>
                    <a:pt x="11871" y="12166"/>
                    <a:pt x="11836" y="12164"/>
                    <a:pt x="11802" y="12164"/>
                  </a:cubicBezTo>
                  <a:cubicBezTo>
                    <a:pt x="11490" y="12164"/>
                    <a:pt x="11197" y="12351"/>
                    <a:pt x="10903" y="12397"/>
                  </a:cubicBezTo>
                  <a:cubicBezTo>
                    <a:pt x="10851" y="12405"/>
                    <a:pt x="10799" y="12409"/>
                    <a:pt x="10748" y="12409"/>
                  </a:cubicBezTo>
                  <a:cubicBezTo>
                    <a:pt x="10209" y="12409"/>
                    <a:pt x="9737" y="11948"/>
                    <a:pt x="9600" y="11444"/>
                  </a:cubicBezTo>
                  <a:cubicBezTo>
                    <a:pt x="9449" y="10893"/>
                    <a:pt x="9600" y="10291"/>
                    <a:pt x="9800" y="9765"/>
                  </a:cubicBezTo>
                  <a:cubicBezTo>
                    <a:pt x="9900" y="9464"/>
                    <a:pt x="10026" y="9164"/>
                    <a:pt x="10326" y="9013"/>
                  </a:cubicBezTo>
                  <a:cubicBezTo>
                    <a:pt x="10421" y="8970"/>
                    <a:pt x="10516" y="8951"/>
                    <a:pt x="10612" y="8951"/>
                  </a:cubicBezTo>
                  <a:cubicBezTo>
                    <a:pt x="11258" y="8951"/>
                    <a:pt x="11929" y="9802"/>
                    <a:pt x="12589" y="9802"/>
                  </a:cubicBezTo>
                  <a:cubicBezTo>
                    <a:pt x="12688" y="9802"/>
                    <a:pt x="12785" y="9783"/>
                    <a:pt x="12883" y="9740"/>
                  </a:cubicBezTo>
                  <a:cubicBezTo>
                    <a:pt x="13310" y="9538"/>
                    <a:pt x="13576" y="8912"/>
                    <a:pt x="13970" y="8912"/>
                  </a:cubicBezTo>
                  <a:cubicBezTo>
                    <a:pt x="14015" y="8912"/>
                    <a:pt x="14062" y="8920"/>
                    <a:pt x="14111" y="8938"/>
                  </a:cubicBezTo>
                  <a:cubicBezTo>
                    <a:pt x="14311" y="8988"/>
                    <a:pt x="14412" y="9189"/>
                    <a:pt x="14537" y="9339"/>
                  </a:cubicBezTo>
                  <a:cubicBezTo>
                    <a:pt x="14789" y="9650"/>
                    <a:pt x="15215" y="9821"/>
                    <a:pt x="15636" y="9821"/>
                  </a:cubicBezTo>
                  <a:cubicBezTo>
                    <a:pt x="15928" y="9821"/>
                    <a:pt x="16216" y="9739"/>
                    <a:pt x="16442" y="9565"/>
                  </a:cubicBezTo>
                  <a:cubicBezTo>
                    <a:pt x="16632" y="9422"/>
                    <a:pt x="16822" y="9212"/>
                    <a:pt x="17076" y="9212"/>
                  </a:cubicBezTo>
                  <a:cubicBezTo>
                    <a:pt x="17090" y="9212"/>
                    <a:pt x="17104" y="9212"/>
                    <a:pt x="17119" y="9214"/>
                  </a:cubicBezTo>
                  <a:cubicBezTo>
                    <a:pt x="17419" y="9239"/>
                    <a:pt x="17570" y="9565"/>
                    <a:pt x="17820" y="9740"/>
                  </a:cubicBezTo>
                  <a:cubicBezTo>
                    <a:pt x="17996" y="9892"/>
                    <a:pt x="18143" y="9949"/>
                    <a:pt x="18274" y="9949"/>
                  </a:cubicBezTo>
                  <a:cubicBezTo>
                    <a:pt x="18552" y="9949"/>
                    <a:pt x="18751" y="9685"/>
                    <a:pt x="18973" y="9514"/>
                  </a:cubicBezTo>
                  <a:cubicBezTo>
                    <a:pt x="19349" y="5179"/>
                    <a:pt x="16342" y="1118"/>
                    <a:pt x="11905" y="191"/>
                  </a:cubicBezTo>
                  <a:cubicBezTo>
                    <a:pt x="11285" y="64"/>
                    <a:pt x="10665" y="1"/>
                    <a:pt x="10053" y="1"/>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257" name="Google Shape;7648;p51">
              <a:extLst>
                <a:ext uri="{FF2B5EF4-FFF2-40B4-BE49-F238E27FC236}">
                  <a16:creationId xmlns:a16="http://schemas.microsoft.com/office/drawing/2014/main" id="{0B7167E2-F80D-EEE0-CFB2-A7FB6BE22C4F}"/>
                </a:ext>
              </a:extLst>
            </p:cNvPr>
            <p:cNvSpPr/>
            <p:nvPr/>
          </p:nvSpPr>
          <p:spPr>
            <a:xfrm>
              <a:off x="2620650" y="4179775"/>
              <a:ext cx="115100" cy="90975"/>
            </a:xfrm>
            <a:custGeom>
              <a:avLst/>
              <a:gdLst/>
              <a:ahLst/>
              <a:cxnLst/>
              <a:rect l="l" t="t" r="r" b="b"/>
              <a:pathLst>
                <a:path w="4604" h="3639" extrusionOk="0">
                  <a:moveTo>
                    <a:pt x="2827" y="0"/>
                  </a:moveTo>
                  <a:cubicBezTo>
                    <a:pt x="1933" y="0"/>
                    <a:pt x="1194" y="782"/>
                    <a:pt x="719" y="1483"/>
                  </a:cubicBezTo>
                  <a:cubicBezTo>
                    <a:pt x="0" y="2524"/>
                    <a:pt x="703" y="3639"/>
                    <a:pt x="1956" y="3639"/>
                  </a:cubicBezTo>
                  <a:cubicBezTo>
                    <a:pt x="1969" y="3639"/>
                    <a:pt x="1983" y="3638"/>
                    <a:pt x="1997" y="3638"/>
                  </a:cubicBezTo>
                  <a:cubicBezTo>
                    <a:pt x="3075" y="3613"/>
                    <a:pt x="4178" y="2611"/>
                    <a:pt x="4428" y="1658"/>
                  </a:cubicBezTo>
                  <a:cubicBezTo>
                    <a:pt x="4604" y="956"/>
                    <a:pt x="4278" y="280"/>
                    <a:pt x="3125" y="29"/>
                  </a:cubicBezTo>
                  <a:cubicBezTo>
                    <a:pt x="3024" y="9"/>
                    <a:pt x="2925" y="0"/>
                    <a:pt x="2827" y="0"/>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258" name="Google Shape;7649;p51">
              <a:extLst>
                <a:ext uri="{FF2B5EF4-FFF2-40B4-BE49-F238E27FC236}">
                  <a16:creationId xmlns:a16="http://schemas.microsoft.com/office/drawing/2014/main" id="{8EBAC820-AACE-D0CF-8F4D-FD01EB05B817}"/>
                </a:ext>
              </a:extLst>
            </p:cNvPr>
            <p:cNvSpPr/>
            <p:nvPr/>
          </p:nvSpPr>
          <p:spPr>
            <a:xfrm>
              <a:off x="2695000" y="4145125"/>
              <a:ext cx="120950" cy="80925"/>
            </a:xfrm>
            <a:custGeom>
              <a:avLst/>
              <a:gdLst/>
              <a:ahLst/>
              <a:cxnLst/>
              <a:rect l="l" t="t" r="r" b="b"/>
              <a:pathLst>
                <a:path w="4838" h="3237" extrusionOk="0">
                  <a:moveTo>
                    <a:pt x="2852" y="0"/>
                  </a:moveTo>
                  <a:cubicBezTo>
                    <a:pt x="2249" y="0"/>
                    <a:pt x="1610" y="252"/>
                    <a:pt x="1104" y="513"/>
                  </a:cubicBezTo>
                  <a:cubicBezTo>
                    <a:pt x="1" y="1114"/>
                    <a:pt x="101" y="2443"/>
                    <a:pt x="1229" y="3019"/>
                  </a:cubicBezTo>
                  <a:cubicBezTo>
                    <a:pt x="1535" y="3168"/>
                    <a:pt x="1888" y="3236"/>
                    <a:pt x="2248" y="3236"/>
                  </a:cubicBezTo>
                  <a:cubicBezTo>
                    <a:pt x="3038" y="3236"/>
                    <a:pt x="3864" y="2909"/>
                    <a:pt x="4312" y="2393"/>
                  </a:cubicBezTo>
                  <a:cubicBezTo>
                    <a:pt x="4788" y="1866"/>
                    <a:pt x="4838" y="1114"/>
                    <a:pt x="3911" y="362"/>
                  </a:cubicBezTo>
                  <a:cubicBezTo>
                    <a:pt x="3600" y="100"/>
                    <a:pt x="3233" y="0"/>
                    <a:pt x="2852" y="0"/>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259" name="Google Shape;7650;p51">
              <a:extLst>
                <a:ext uri="{FF2B5EF4-FFF2-40B4-BE49-F238E27FC236}">
                  <a16:creationId xmlns:a16="http://schemas.microsoft.com/office/drawing/2014/main" id="{6B1C9F5F-180A-6673-CE22-9F946DE58F65}"/>
                </a:ext>
              </a:extLst>
            </p:cNvPr>
            <p:cNvSpPr/>
            <p:nvPr/>
          </p:nvSpPr>
          <p:spPr>
            <a:xfrm>
              <a:off x="2553400" y="4410525"/>
              <a:ext cx="156675" cy="189825"/>
            </a:xfrm>
            <a:custGeom>
              <a:avLst/>
              <a:gdLst/>
              <a:ahLst/>
              <a:cxnLst/>
              <a:rect l="l" t="t" r="r" b="b"/>
              <a:pathLst>
                <a:path w="6267" h="7593" extrusionOk="0">
                  <a:moveTo>
                    <a:pt x="2990" y="1"/>
                  </a:moveTo>
                  <a:cubicBezTo>
                    <a:pt x="2778" y="1"/>
                    <a:pt x="2568" y="58"/>
                    <a:pt x="2382" y="173"/>
                  </a:cubicBezTo>
                  <a:cubicBezTo>
                    <a:pt x="1981" y="448"/>
                    <a:pt x="1404" y="924"/>
                    <a:pt x="903" y="1601"/>
                  </a:cubicBezTo>
                  <a:cubicBezTo>
                    <a:pt x="1" y="2754"/>
                    <a:pt x="1630" y="3155"/>
                    <a:pt x="2858" y="4183"/>
                  </a:cubicBezTo>
                  <a:cubicBezTo>
                    <a:pt x="4067" y="5195"/>
                    <a:pt x="3307" y="7593"/>
                    <a:pt x="4290" y="7593"/>
                  </a:cubicBezTo>
                  <a:cubicBezTo>
                    <a:pt x="4305" y="7593"/>
                    <a:pt x="4321" y="7592"/>
                    <a:pt x="4336" y="7591"/>
                  </a:cubicBezTo>
                  <a:cubicBezTo>
                    <a:pt x="5389" y="7516"/>
                    <a:pt x="6266" y="5486"/>
                    <a:pt x="5790" y="2955"/>
                  </a:cubicBezTo>
                  <a:cubicBezTo>
                    <a:pt x="5464" y="1225"/>
                    <a:pt x="4211" y="423"/>
                    <a:pt x="3459" y="97"/>
                  </a:cubicBezTo>
                  <a:cubicBezTo>
                    <a:pt x="3309" y="33"/>
                    <a:pt x="3149" y="1"/>
                    <a:pt x="2990" y="1"/>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260" name="Google Shape;7651;p51">
              <a:extLst>
                <a:ext uri="{FF2B5EF4-FFF2-40B4-BE49-F238E27FC236}">
                  <a16:creationId xmlns:a16="http://schemas.microsoft.com/office/drawing/2014/main" id="{D8755F82-B2FB-3CFE-500E-4E77661F2026}"/>
                </a:ext>
              </a:extLst>
            </p:cNvPr>
            <p:cNvSpPr/>
            <p:nvPr/>
          </p:nvSpPr>
          <p:spPr>
            <a:xfrm>
              <a:off x="2432475" y="4463575"/>
              <a:ext cx="153525" cy="208925"/>
            </a:xfrm>
            <a:custGeom>
              <a:avLst/>
              <a:gdLst/>
              <a:ahLst/>
              <a:cxnLst/>
              <a:rect l="l" t="t" r="r" b="b"/>
              <a:pathLst>
                <a:path w="6141" h="8357" extrusionOk="0">
                  <a:moveTo>
                    <a:pt x="3509" y="0"/>
                  </a:moveTo>
                  <a:cubicBezTo>
                    <a:pt x="3348" y="0"/>
                    <a:pt x="3186" y="34"/>
                    <a:pt x="3033" y="106"/>
                  </a:cubicBezTo>
                  <a:cubicBezTo>
                    <a:pt x="2557" y="306"/>
                    <a:pt x="1855" y="707"/>
                    <a:pt x="1178" y="1309"/>
                  </a:cubicBezTo>
                  <a:cubicBezTo>
                    <a:pt x="0" y="2361"/>
                    <a:pt x="1680" y="3113"/>
                    <a:pt x="2782" y="4442"/>
                  </a:cubicBezTo>
                  <a:cubicBezTo>
                    <a:pt x="3885" y="5770"/>
                    <a:pt x="2532" y="8226"/>
                    <a:pt x="3685" y="8351"/>
                  </a:cubicBezTo>
                  <a:cubicBezTo>
                    <a:pt x="3718" y="8355"/>
                    <a:pt x="3752" y="8357"/>
                    <a:pt x="3786" y="8357"/>
                  </a:cubicBezTo>
                  <a:cubicBezTo>
                    <a:pt x="4890" y="8357"/>
                    <a:pt x="6141" y="6390"/>
                    <a:pt x="6141" y="3715"/>
                  </a:cubicBezTo>
                  <a:cubicBezTo>
                    <a:pt x="6116" y="1810"/>
                    <a:pt x="4938" y="707"/>
                    <a:pt x="4186" y="206"/>
                  </a:cubicBezTo>
                  <a:cubicBezTo>
                    <a:pt x="3978" y="72"/>
                    <a:pt x="3744" y="0"/>
                    <a:pt x="3509" y="0"/>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261" name="Google Shape;7652;p51">
              <a:extLst>
                <a:ext uri="{FF2B5EF4-FFF2-40B4-BE49-F238E27FC236}">
                  <a16:creationId xmlns:a16="http://schemas.microsoft.com/office/drawing/2014/main" id="{E66E15B0-4EC4-E093-CE6A-E68E9CA9FE94}"/>
                </a:ext>
              </a:extLst>
            </p:cNvPr>
            <p:cNvSpPr/>
            <p:nvPr/>
          </p:nvSpPr>
          <p:spPr>
            <a:xfrm>
              <a:off x="2651150" y="4335200"/>
              <a:ext cx="165425" cy="161200"/>
            </a:xfrm>
            <a:custGeom>
              <a:avLst/>
              <a:gdLst/>
              <a:ahLst/>
              <a:cxnLst/>
              <a:rect l="l" t="t" r="r" b="b"/>
              <a:pathLst>
                <a:path w="6617" h="6448" extrusionOk="0">
                  <a:moveTo>
                    <a:pt x="2085" y="0"/>
                  </a:moveTo>
                  <a:cubicBezTo>
                    <a:pt x="1736" y="0"/>
                    <a:pt x="1416" y="172"/>
                    <a:pt x="1228" y="454"/>
                  </a:cubicBezTo>
                  <a:cubicBezTo>
                    <a:pt x="953" y="855"/>
                    <a:pt x="602" y="1481"/>
                    <a:pt x="376" y="2258"/>
                  </a:cubicBezTo>
                  <a:cubicBezTo>
                    <a:pt x="0" y="3612"/>
                    <a:pt x="1629" y="3386"/>
                    <a:pt x="3083" y="3862"/>
                  </a:cubicBezTo>
                  <a:cubicBezTo>
                    <a:pt x="4441" y="4299"/>
                    <a:pt x="4657" y="6448"/>
                    <a:pt x="5401" y="6448"/>
                  </a:cubicBezTo>
                  <a:cubicBezTo>
                    <a:pt x="5468" y="6448"/>
                    <a:pt x="5538" y="6431"/>
                    <a:pt x="5614" y="6394"/>
                  </a:cubicBezTo>
                  <a:cubicBezTo>
                    <a:pt x="6542" y="5968"/>
                    <a:pt x="6617" y="3812"/>
                    <a:pt x="5264" y="1707"/>
                  </a:cubicBezTo>
                  <a:cubicBezTo>
                    <a:pt x="4361" y="278"/>
                    <a:pt x="2958" y="28"/>
                    <a:pt x="2156" y="3"/>
                  </a:cubicBezTo>
                  <a:cubicBezTo>
                    <a:pt x="2132" y="1"/>
                    <a:pt x="2108" y="0"/>
                    <a:pt x="2085" y="0"/>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262" name="Google Shape;7653;p51">
              <a:extLst>
                <a:ext uri="{FF2B5EF4-FFF2-40B4-BE49-F238E27FC236}">
                  <a16:creationId xmlns:a16="http://schemas.microsoft.com/office/drawing/2014/main" id="{4E1B4310-09EA-0149-96C7-AFD77BB5920C}"/>
                </a:ext>
              </a:extLst>
            </p:cNvPr>
            <p:cNvSpPr/>
            <p:nvPr/>
          </p:nvSpPr>
          <p:spPr>
            <a:xfrm>
              <a:off x="1945625" y="4410525"/>
              <a:ext cx="156675" cy="189825"/>
            </a:xfrm>
            <a:custGeom>
              <a:avLst/>
              <a:gdLst/>
              <a:ahLst/>
              <a:cxnLst/>
              <a:rect l="l" t="t" r="r" b="b"/>
              <a:pathLst>
                <a:path w="6267" h="7593" extrusionOk="0">
                  <a:moveTo>
                    <a:pt x="3302" y="1"/>
                  </a:moveTo>
                  <a:cubicBezTo>
                    <a:pt x="3143" y="1"/>
                    <a:pt x="2983" y="33"/>
                    <a:pt x="2833" y="97"/>
                  </a:cubicBezTo>
                  <a:cubicBezTo>
                    <a:pt x="2056" y="423"/>
                    <a:pt x="803" y="1225"/>
                    <a:pt x="477" y="2955"/>
                  </a:cubicBezTo>
                  <a:cubicBezTo>
                    <a:pt x="1" y="5486"/>
                    <a:pt x="903" y="7516"/>
                    <a:pt x="1956" y="7591"/>
                  </a:cubicBezTo>
                  <a:cubicBezTo>
                    <a:pt x="1971" y="7592"/>
                    <a:pt x="1987" y="7593"/>
                    <a:pt x="2002" y="7593"/>
                  </a:cubicBezTo>
                  <a:cubicBezTo>
                    <a:pt x="2984" y="7593"/>
                    <a:pt x="2200" y="5195"/>
                    <a:pt x="3409" y="4183"/>
                  </a:cubicBezTo>
                  <a:cubicBezTo>
                    <a:pt x="4637" y="3155"/>
                    <a:pt x="6266" y="2754"/>
                    <a:pt x="5389" y="1601"/>
                  </a:cubicBezTo>
                  <a:cubicBezTo>
                    <a:pt x="4888" y="924"/>
                    <a:pt x="4311" y="448"/>
                    <a:pt x="3910" y="173"/>
                  </a:cubicBezTo>
                  <a:cubicBezTo>
                    <a:pt x="3724" y="58"/>
                    <a:pt x="3514" y="1"/>
                    <a:pt x="3302" y="1"/>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263" name="Google Shape;7654;p51">
              <a:extLst>
                <a:ext uri="{FF2B5EF4-FFF2-40B4-BE49-F238E27FC236}">
                  <a16:creationId xmlns:a16="http://schemas.microsoft.com/office/drawing/2014/main" id="{851092DC-7A21-8858-B5FF-5FA870745155}"/>
                </a:ext>
              </a:extLst>
            </p:cNvPr>
            <p:cNvSpPr/>
            <p:nvPr/>
          </p:nvSpPr>
          <p:spPr>
            <a:xfrm>
              <a:off x="2069700" y="4463575"/>
              <a:ext cx="153525" cy="208925"/>
            </a:xfrm>
            <a:custGeom>
              <a:avLst/>
              <a:gdLst/>
              <a:ahLst/>
              <a:cxnLst/>
              <a:rect l="l" t="t" r="r" b="b"/>
              <a:pathLst>
                <a:path w="6141" h="8357" extrusionOk="0">
                  <a:moveTo>
                    <a:pt x="2648" y="0"/>
                  </a:moveTo>
                  <a:cubicBezTo>
                    <a:pt x="2406" y="0"/>
                    <a:pt x="2163" y="72"/>
                    <a:pt x="1955" y="206"/>
                  </a:cubicBezTo>
                  <a:cubicBezTo>
                    <a:pt x="1228" y="707"/>
                    <a:pt x="50" y="1810"/>
                    <a:pt x="25" y="3715"/>
                  </a:cubicBezTo>
                  <a:cubicBezTo>
                    <a:pt x="1" y="6390"/>
                    <a:pt x="1274" y="8357"/>
                    <a:pt x="2380" y="8357"/>
                  </a:cubicBezTo>
                  <a:cubicBezTo>
                    <a:pt x="2414" y="8357"/>
                    <a:pt x="2448" y="8355"/>
                    <a:pt x="2481" y="8351"/>
                  </a:cubicBezTo>
                  <a:cubicBezTo>
                    <a:pt x="3609" y="8226"/>
                    <a:pt x="2281" y="5770"/>
                    <a:pt x="3384" y="4442"/>
                  </a:cubicBezTo>
                  <a:cubicBezTo>
                    <a:pt x="4486" y="3113"/>
                    <a:pt x="6140" y="2361"/>
                    <a:pt x="4988" y="1309"/>
                  </a:cubicBezTo>
                  <a:cubicBezTo>
                    <a:pt x="4311" y="707"/>
                    <a:pt x="3609" y="306"/>
                    <a:pt x="3133" y="106"/>
                  </a:cubicBezTo>
                  <a:cubicBezTo>
                    <a:pt x="2980" y="34"/>
                    <a:pt x="2814" y="0"/>
                    <a:pt x="2648" y="0"/>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264" name="Google Shape;7655;p51">
              <a:extLst>
                <a:ext uri="{FF2B5EF4-FFF2-40B4-BE49-F238E27FC236}">
                  <a16:creationId xmlns:a16="http://schemas.microsoft.com/office/drawing/2014/main" id="{D72AFE60-EBED-9893-9944-E38378856F40}"/>
                </a:ext>
              </a:extLst>
            </p:cNvPr>
            <p:cNvSpPr/>
            <p:nvPr/>
          </p:nvSpPr>
          <p:spPr>
            <a:xfrm>
              <a:off x="1839750" y="4335200"/>
              <a:ext cx="164800" cy="161200"/>
            </a:xfrm>
            <a:custGeom>
              <a:avLst/>
              <a:gdLst/>
              <a:ahLst/>
              <a:cxnLst/>
              <a:rect l="l" t="t" r="r" b="b"/>
              <a:pathLst>
                <a:path w="6592" h="6448" extrusionOk="0">
                  <a:moveTo>
                    <a:pt x="4532" y="0"/>
                  </a:moveTo>
                  <a:cubicBezTo>
                    <a:pt x="4509" y="0"/>
                    <a:pt x="4485" y="1"/>
                    <a:pt x="4461" y="3"/>
                  </a:cubicBezTo>
                  <a:cubicBezTo>
                    <a:pt x="3659" y="28"/>
                    <a:pt x="2256" y="278"/>
                    <a:pt x="1328" y="1707"/>
                  </a:cubicBezTo>
                  <a:cubicBezTo>
                    <a:pt x="0" y="3812"/>
                    <a:pt x="75" y="5968"/>
                    <a:pt x="978" y="6394"/>
                  </a:cubicBezTo>
                  <a:cubicBezTo>
                    <a:pt x="1053" y="6431"/>
                    <a:pt x="1124" y="6448"/>
                    <a:pt x="1191" y="6448"/>
                  </a:cubicBezTo>
                  <a:cubicBezTo>
                    <a:pt x="1938" y="6448"/>
                    <a:pt x="2176" y="4299"/>
                    <a:pt x="3534" y="3862"/>
                  </a:cubicBezTo>
                  <a:cubicBezTo>
                    <a:pt x="4988" y="3386"/>
                    <a:pt x="6592" y="3612"/>
                    <a:pt x="6216" y="2258"/>
                  </a:cubicBezTo>
                  <a:cubicBezTo>
                    <a:pt x="6015" y="1481"/>
                    <a:pt x="5639" y="855"/>
                    <a:pt x="5389" y="454"/>
                  </a:cubicBezTo>
                  <a:cubicBezTo>
                    <a:pt x="5201" y="172"/>
                    <a:pt x="4881" y="0"/>
                    <a:pt x="4532" y="0"/>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265" name="Google Shape;7656;p51">
              <a:extLst>
                <a:ext uri="{FF2B5EF4-FFF2-40B4-BE49-F238E27FC236}">
                  <a16:creationId xmlns:a16="http://schemas.microsoft.com/office/drawing/2014/main" id="{99859937-F73A-1D15-D531-3B389BA36FA1}"/>
                </a:ext>
              </a:extLst>
            </p:cNvPr>
            <p:cNvSpPr/>
            <p:nvPr/>
          </p:nvSpPr>
          <p:spPr>
            <a:xfrm>
              <a:off x="1926625" y="4063325"/>
              <a:ext cx="803075" cy="470750"/>
            </a:xfrm>
            <a:custGeom>
              <a:avLst/>
              <a:gdLst/>
              <a:ahLst/>
              <a:cxnLst/>
              <a:rect l="l" t="t" r="r" b="b"/>
              <a:pathLst>
                <a:path w="32123" h="18830" extrusionOk="0">
                  <a:moveTo>
                    <a:pt x="16049" y="0"/>
                  </a:moveTo>
                  <a:cubicBezTo>
                    <a:pt x="16049" y="0"/>
                    <a:pt x="2841" y="376"/>
                    <a:pt x="936" y="8096"/>
                  </a:cubicBezTo>
                  <a:cubicBezTo>
                    <a:pt x="0" y="11962"/>
                    <a:pt x="1121" y="18829"/>
                    <a:pt x="15284" y="18829"/>
                  </a:cubicBezTo>
                  <a:cubicBezTo>
                    <a:pt x="15535" y="18829"/>
                    <a:pt x="15790" y="18827"/>
                    <a:pt x="16049" y="18823"/>
                  </a:cubicBezTo>
                  <a:cubicBezTo>
                    <a:pt x="16308" y="18827"/>
                    <a:pt x="16563" y="18829"/>
                    <a:pt x="16814" y="18829"/>
                  </a:cubicBezTo>
                  <a:cubicBezTo>
                    <a:pt x="30977" y="18829"/>
                    <a:pt x="32123" y="11962"/>
                    <a:pt x="31187" y="8096"/>
                  </a:cubicBezTo>
                  <a:cubicBezTo>
                    <a:pt x="29282" y="376"/>
                    <a:pt x="16049" y="0"/>
                    <a:pt x="16049" y="0"/>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266" name="Google Shape;7657;p51">
              <a:extLst>
                <a:ext uri="{FF2B5EF4-FFF2-40B4-BE49-F238E27FC236}">
                  <a16:creationId xmlns:a16="http://schemas.microsoft.com/office/drawing/2014/main" id="{FD912C2D-80C2-2BB2-570B-ADCEA99229B8}"/>
                </a:ext>
              </a:extLst>
            </p:cNvPr>
            <p:cNvSpPr/>
            <p:nvPr/>
          </p:nvSpPr>
          <p:spPr>
            <a:xfrm>
              <a:off x="1955650" y="4167325"/>
              <a:ext cx="774050" cy="366750"/>
            </a:xfrm>
            <a:custGeom>
              <a:avLst/>
              <a:gdLst/>
              <a:ahLst/>
              <a:cxnLst/>
              <a:rect l="l" t="t" r="r" b="b"/>
              <a:pathLst>
                <a:path w="30962" h="14670" extrusionOk="0">
                  <a:moveTo>
                    <a:pt x="27570" y="1"/>
                  </a:moveTo>
                  <a:lnTo>
                    <a:pt x="27570" y="1"/>
                  </a:lnTo>
                  <a:cubicBezTo>
                    <a:pt x="27695" y="327"/>
                    <a:pt x="27820" y="677"/>
                    <a:pt x="27896" y="1028"/>
                  </a:cubicBezTo>
                  <a:cubicBezTo>
                    <a:pt x="28833" y="4901"/>
                    <a:pt x="27707" y="11761"/>
                    <a:pt x="13476" y="11761"/>
                  </a:cubicBezTo>
                  <a:cubicBezTo>
                    <a:pt x="13248" y="11761"/>
                    <a:pt x="13017" y="11759"/>
                    <a:pt x="12783" y="11755"/>
                  </a:cubicBezTo>
                  <a:cubicBezTo>
                    <a:pt x="12551" y="11759"/>
                    <a:pt x="12323" y="11760"/>
                    <a:pt x="12098" y="11760"/>
                  </a:cubicBezTo>
                  <a:cubicBezTo>
                    <a:pt x="5869" y="11760"/>
                    <a:pt x="2129" y="10437"/>
                    <a:pt x="1" y="8647"/>
                  </a:cubicBezTo>
                  <a:lnTo>
                    <a:pt x="1" y="8647"/>
                  </a:lnTo>
                  <a:cubicBezTo>
                    <a:pt x="1199" y="11753"/>
                    <a:pt x="4903" y="14668"/>
                    <a:pt x="14185" y="14668"/>
                  </a:cubicBezTo>
                  <a:cubicBezTo>
                    <a:pt x="14416" y="14668"/>
                    <a:pt x="14650" y="14666"/>
                    <a:pt x="14888" y="14663"/>
                  </a:cubicBezTo>
                  <a:cubicBezTo>
                    <a:pt x="15147" y="14667"/>
                    <a:pt x="15402" y="14669"/>
                    <a:pt x="15653" y="14669"/>
                  </a:cubicBezTo>
                  <a:cubicBezTo>
                    <a:pt x="29816" y="14669"/>
                    <a:pt x="30962" y="7802"/>
                    <a:pt x="30026" y="3936"/>
                  </a:cubicBezTo>
                  <a:cubicBezTo>
                    <a:pt x="29625" y="2332"/>
                    <a:pt x="28723" y="1028"/>
                    <a:pt x="27570" y="1"/>
                  </a:cubicBezTo>
                  <a:close/>
                </a:path>
              </a:pathLst>
            </a:custGeom>
            <a:solidFill>
              <a:srgbClr val="1A3F52">
                <a:alpha val="30559"/>
              </a:srgbClr>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267" name="Google Shape;7658;p51">
              <a:extLst>
                <a:ext uri="{FF2B5EF4-FFF2-40B4-BE49-F238E27FC236}">
                  <a16:creationId xmlns:a16="http://schemas.microsoft.com/office/drawing/2014/main" id="{8A7A2027-8F4B-639C-E4B4-45D2DB6AD8AD}"/>
                </a:ext>
              </a:extLst>
            </p:cNvPr>
            <p:cNvSpPr/>
            <p:nvPr/>
          </p:nvSpPr>
          <p:spPr>
            <a:xfrm>
              <a:off x="2386100" y="4003175"/>
              <a:ext cx="169200" cy="169200"/>
            </a:xfrm>
            <a:custGeom>
              <a:avLst/>
              <a:gdLst/>
              <a:ahLst/>
              <a:cxnLst/>
              <a:rect l="l" t="t" r="r" b="b"/>
              <a:pathLst>
                <a:path w="6768" h="6768" extrusionOk="0">
                  <a:moveTo>
                    <a:pt x="3384" y="0"/>
                  </a:moveTo>
                  <a:cubicBezTo>
                    <a:pt x="1505" y="0"/>
                    <a:pt x="1" y="1529"/>
                    <a:pt x="1" y="3384"/>
                  </a:cubicBezTo>
                  <a:cubicBezTo>
                    <a:pt x="1" y="5264"/>
                    <a:pt x="1505" y="6767"/>
                    <a:pt x="3384" y="6767"/>
                  </a:cubicBezTo>
                  <a:cubicBezTo>
                    <a:pt x="5239" y="6767"/>
                    <a:pt x="6768" y="5264"/>
                    <a:pt x="6768" y="3384"/>
                  </a:cubicBezTo>
                  <a:cubicBezTo>
                    <a:pt x="6768" y="1529"/>
                    <a:pt x="5239" y="0"/>
                    <a:pt x="3384" y="0"/>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268" name="Google Shape;7659;p51">
              <a:extLst>
                <a:ext uri="{FF2B5EF4-FFF2-40B4-BE49-F238E27FC236}">
                  <a16:creationId xmlns:a16="http://schemas.microsoft.com/office/drawing/2014/main" id="{4604A4C6-95B8-F504-025C-0EEEF7A4637C}"/>
                </a:ext>
              </a:extLst>
            </p:cNvPr>
            <p:cNvSpPr/>
            <p:nvPr/>
          </p:nvSpPr>
          <p:spPr>
            <a:xfrm>
              <a:off x="2415550" y="4032625"/>
              <a:ext cx="109675" cy="110300"/>
            </a:xfrm>
            <a:custGeom>
              <a:avLst/>
              <a:gdLst/>
              <a:ahLst/>
              <a:cxnLst/>
              <a:rect l="l" t="t" r="r" b="b"/>
              <a:pathLst>
                <a:path w="4387" h="4412" extrusionOk="0">
                  <a:moveTo>
                    <a:pt x="2206" y="0"/>
                  </a:moveTo>
                  <a:cubicBezTo>
                    <a:pt x="978" y="0"/>
                    <a:pt x="1" y="1003"/>
                    <a:pt x="1" y="2206"/>
                  </a:cubicBezTo>
                  <a:cubicBezTo>
                    <a:pt x="1" y="3434"/>
                    <a:pt x="978" y="4411"/>
                    <a:pt x="2206" y="4411"/>
                  </a:cubicBezTo>
                  <a:cubicBezTo>
                    <a:pt x="3409" y="4411"/>
                    <a:pt x="4387" y="3434"/>
                    <a:pt x="4387" y="2206"/>
                  </a:cubicBezTo>
                  <a:cubicBezTo>
                    <a:pt x="4387" y="1003"/>
                    <a:pt x="3409" y="0"/>
                    <a:pt x="2206" y="0"/>
                  </a:cubicBezTo>
                  <a:close/>
                </a:path>
              </a:pathLst>
            </a:custGeom>
            <a:solidFill>
              <a:schemeClr val="dk1"/>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269" name="Google Shape;7660;p51">
              <a:extLst>
                <a:ext uri="{FF2B5EF4-FFF2-40B4-BE49-F238E27FC236}">
                  <a16:creationId xmlns:a16="http://schemas.microsoft.com/office/drawing/2014/main" id="{227078D4-4C1B-015F-DF2A-06ADF5F2EC24}"/>
                </a:ext>
              </a:extLst>
            </p:cNvPr>
            <p:cNvSpPr/>
            <p:nvPr/>
          </p:nvSpPr>
          <p:spPr>
            <a:xfrm>
              <a:off x="2077200" y="4003175"/>
              <a:ext cx="169825" cy="169200"/>
            </a:xfrm>
            <a:custGeom>
              <a:avLst/>
              <a:gdLst/>
              <a:ahLst/>
              <a:cxnLst/>
              <a:rect l="l" t="t" r="r" b="b"/>
              <a:pathLst>
                <a:path w="6793" h="6768" extrusionOk="0">
                  <a:moveTo>
                    <a:pt x="3384" y="0"/>
                  </a:moveTo>
                  <a:cubicBezTo>
                    <a:pt x="1530" y="0"/>
                    <a:pt x="1" y="1529"/>
                    <a:pt x="1" y="3384"/>
                  </a:cubicBezTo>
                  <a:cubicBezTo>
                    <a:pt x="1" y="5264"/>
                    <a:pt x="1530" y="6767"/>
                    <a:pt x="3384" y="6767"/>
                  </a:cubicBezTo>
                  <a:cubicBezTo>
                    <a:pt x="5264" y="6767"/>
                    <a:pt x="6793" y="5264"/>
                    <a:pt x="6793" y="3384"/>
                  </a:cubicBezTo>
                  <a:cubicBezTo>
                    <a:pt x="6793" y="1529"/>
                    <a:pt x="5264" y="0"/>
                    <a:pt x="3384" y="0"/>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270" name="Google Shape;7661;p51">
              <a:extLst>
                <a:ext uri="{FF2B5EF4-FFF2-40B4-BE49-F238E27FC236}">
                  <a16:creationId xmlns:a16="http://schemas.microsoft.com/office/drawing/2014/main" id="{D5039304-FF59-189B-D6AF-82D81FE26CAF}"/>
                </a:ext>
              </a:extLst>
            </p:cNvPr>
            <p:cNvSpPr/>
            <p:nvPr/>
          </p:nvSpPr>
          <p:spPr>
            <a:xfrm>
              <a:off x="2107275" y="4032625"/>
              <a:ext cx="109675" cy="110300"/>
            </a:xfrm>
            <a:custGeom>
              <a:avLst/>
              <a:gdLst/>
              <a:ahLst/>
              <a:cxnLst/>
              <a:rect l="l" t="t" r="r" b="b"/>
              <a:pathLst>
                <a:path w="4387" h="4412" extrusionOk="0">
                  <a:moveTo>
                    <a:pt x="2181" y="0"/>
                  </a:moveTo>
                  <a:cubicBezTo>
                    <a:pt x="978" y="0"/>
                    <a:pt x="1" y="1003"/>
                    <a:pt x="1" y="2206"/>
                  </a:cubicBezTo>
                  <a:cubicBezTo>
                    <a:pt x="1" y="3434"/>
                    <a:pt x="978" y="4411"/>
                    <a:pt x="2181" y="4411"/>
                  </a:cubicBezTo>
                  <a:cubicBezTo>
                    <a:pt x="3409" y="4411"/>
                    <a:pt x="4387" y="3434"/>
                    <a:pt x="4387" y="2206"/>
                  </a:cubicBezTo>
                  <a:cubicBezTo>
                    <a:pt x="4387" y="1003"/>
                    <a:pt x="3409" y="0"/>
                    <a:pt x="2181" y="0"/>
                  </a:cubicBezTo>
                  <a:close/>
                </a:path>
              </a:pathLst>
            </a:custGeom>
            <a:solidFill>
              <a:schemeClr val="dk1"/>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271" name="Google Shape;7662;p51">
              <a:extLst>
                <a:ext uri="{FF2B5EF4-FFF2-40B4-BE49-F238E27FC236}">
                  <a16:creationId xmlns:a16="http://schemas.microsoft.com/office/drawing/2014/main" id="{7BBC376E-C5A7-8139-8CBC-DE29F7D3AB6C}"/>
                </a:ext>
              </a:extLst>
            </p:cNvPr>
            <p:cNvSpPr/>
            <p:nvPr/>
          </p:nvSpPr>
          <p:spPr>
            <a:xfrm>
              <a:off x="2773325" y="4078350"/>
              <a:ext cx="419200" cy="330725"/>
            </a:xfrm>
            <a:custGeom>
              <a:avLst/>
              <a:gdLst/>
              <a:ahLst/>
              <a:cxnLst/>
              <a:rect l="l" t="t" r="r" b="b"/>
              <a:pathLst>
                <a:path w="16768" h="13229" extrusionOk="0">
                  <a:moveTo>
                    <a:pt x="1179" y="1"/>
                  </a:moveTo>
                  <a:cubicBezTo>
                    <a:pt x="1028" y="302"/>
                    <a:pt x="903" y="627"/>
                    <a:pt x="803" y="953"/>
                  </a:cubicBezTo>
                  <a:cubicBezTo>
                    <a:pt x="1" y="3384"/>
                    <a:pt x="301" y="6116"/>
                    <a:pt x="1605" y="8347"/>
                  </a:cubicBezTo>
                  <a:cubicBezTo>
                    <a:pt x="3509" y="11605"/>
                    <a:pt x="5915" y="13008"/>
                    <a:pt x="9775" y="13209"/>
                  </a:cubicBezTo>
                  <a:cubicBezTo>
                    <a:pt x="10013" y="13222"/>
                    <a:pt x="10252" y="13229"/>
                    <a:pt x="10492" y="13229"/>
                  </a:cubicBezTo>
                  <a:cubicBezTo>
                    <a:pt x="11666" y="13229"/>
                    <a:pt x="12849" y="13061"/>
                    <a:pt x="13910" y="12582"/>
                  </a:cubicBezTo>
                  <a:cubicBezTo>
                    <a:pt x="14913" y="12131"/>
                    <a:pt x="16116" y="11179"/>
                    <a:pt x="16768" y="10252"/>
                  </a:cubicBezTo>
                  <a:lnTo>
                    <a:pt x="16768" y="10252"/>
                  </a:lnTo>
                  <a:cubicBezTo>
                    <a:pt x="15587" y="10724"/>
                    <a:pt x="13597" y="11417"/>
                    <a:pt x="12026" y="11417"/>
                  </a:cubicBezTo>
                  <a:cubicBezTo>
                    <a:pt x="11764" y="11417"/>
                    <a:pt x="11512" y="11397"/>
                    <a:pt x="11279" y="11354"/>
                  </a:cubicBezTo>
                  <a:cubicBezTo>
                    <a:pt x="4236" y="9951"/>
                    <a:pt x="1956" y="3284"/>
                    <a:pt x="1179" y="1"/>
                  </a:cubicBezTo>
                  <a:close/>
                </a:path>
              </a:pathLst>
            </a:custGeom>
            <a:solidFill>
              <a:srgbClr val="1A3F52">
                <a:alpha val="30559"/>
              </a:srgbClr>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272" name="Google Shape;7663;p51">
              <a:extLst>
                <a:ext uri="{FF2B5EF4-FFF2-40B4-BE49-F238E27FC236}">
                  <a16:creationId xmlns:a16="http://schemas.microsoft.com/office/drawing/2014/main" id="{48C109E0-8E6B-4C32-3F44-FBBA4024AECF}"/>
                </a:ext>
              </a:extLst>
            </p:cNvPr>
            <p:cNvSpPr/>
            <p:nvPr/>
          </p:nvSpPr>
          <p:spPr>
            <a:xfrm>
              <a:off x="1505775" y="3889750"/>
              <a:ext cx="473725" cy="292725"/>
            </a:xfrm>
            <a:custGeom>
              <a:avLst/>
              <a:gdLst/>
              <a:ahLst/>
              <a:cxnLst/>
              <a:rect l="l" t="t" r="r" b="b"/>
              <a:pathLst>
                <a:path w="18949" h="11709" extrusionOk="0">
                  <a:moveTo>
                    <a:pt x="18372" y="1"/>
                  </a:moveTo>
                  <a:lnTo>
                    <a:pt x="18372" y="1"/>
                  </a:lnTo>
                  <a:cubicBezTo>
                    <a:pt x="17558" y="2541"/>
                    <a:pt x="15240" y="7725"/>
                    <a:pt x="9461" y="7725"/>
                  </a:cubicBezTo>
                  <a:cubicBezTo>
                    <a:pt x="9366" y="7725"/>
                    <a:pt x="9270" y="7723"/>
                    <a:pt x="9174" y="7720"/>
                  </a:cubicBezTo>
                  <a:cubicBezTo>
                    <a:pt x="4687" y="7595"/>
                    <a:pt x="1730" y="6041"/>
                    <a:pt x="1" y="4763"/>
                  </a:cubicBezTo>
                  <a:lnTo>
                    <a:pt x="1" y="4763"/>
                  </a:lnTo>
                  <a:cubicBezTo>
                    <a:pt x="101" y="5189"/>
                    <a:pt x="251" y="5590"/>
                    <a:pt x="427" y="5966"/>
                  </a:cubicBezTo>
                  <a:cubicBezTo>
                    <a:pt x="878" y="7019"/>
                    <a:pt x="1479" y="7921"/>
                    <a:pt x="2231" y="8698"/>
                  </a:cubicBezTo>
                  <a:cubicBezTo>
                    <a:pt x="4089" y="10630"/>
                    <a:pt x="6732" y="11708"/>
                    <a:pt x="9373" y="11708"/>
                  </a:cubicBezTo>
                  <a:cubicBezTo>
                    <a:pt x="10295" y="11708"/>
                    <a:pt x="11217" y="11577"/>
                    <a:pt x="12106" y="11304"/>
                  </a:cubicBezTo>
                  <a:cubicBezTo>
                    <a:pt x="14562" y="10552"/>
                    <a:pt x="16617" y="8723"/>
                    <a:pt x="17670" y="6367"/>
                  </a:cubicBezTo>
                  <a:cubicBezTo>
                    <a:pt x="18697" y="4061"/>
                    <a:pt x="18948" y="2056"/>
                    <a:pt x="18372" y="1"/>
                  </a:cubicBezTo>
                  <a:close/>
                </a:path>
              </a:pathLst>
            </a:custGeom>
            <a:solidFill>
              <a:srgbClr val="1A3F52">
                <a:alpha val="30559"/>
              </a:srgbClr>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273" name="Google Shape;7664;p51">
              <a:extLst>
                <a:ext uri="{FF2B5EF4-FFF2-40B4-BE49-F238E27FC236}">
                  <a16:creationId xmlns:a16="http://schemas.microsoft.com/office/drawing/2014/main" id="{431CA292-0C51-848A-D1CA-E8A1CAE45F43}"/>
                </a:ext>
              </a:extLst>
            </p:cNvPr>
            <p:cNvSpPr/>
            <p:nvPr/>
          </p:nvSpPr>
          <p:spPr>
            <a:xfrm>
              <a:off x="1969300" y="4153775"/>
              <a:ext cx="124850" cy="148550"/>
            </a:xfrm>
            <a:custGeom>
              <a:avLst/>
              <a:gdLst/>
              <a:ahLst/>
              <a:cxnLst/>
              <a:rect l="l" t="t" r="r" b="b"/>
              <a:pathLst>
                <a:path w="4994" h="5942" extrusionOk="0">
                  <a:moveTo>
                    <a:pt x="4319" y="1"/>
                  </a:moveTo>
                  <a:cubicBezTo>
                    <a:pt x="4235" y="1"/>
                    <a:pt x="4142" y="14"/>
                    <a:pt x="4041" y="42"/>
                  </a:cubicBezTo>
                  <a:cubicBezTo>
                    <a:pt x="3490" y="167"/>
                    <a:pt x="2938" y="643"/>
                    <a:pt x="2512" y="994"/>
                  </a:cubicBezTo>
                  <a:cubicBezTo>
                    <a:pt x="1309" y="1996"/>
                    <a:pt x="407" y="3375"/>
                    <a:pt x="131" y="4929"/>
                  </a:cubicBezTo>
                  <a:cubicBezTo>
                    <a:pt x="1" y="5663"/>
                    <a:pt x="169" y="5941"/>
                    <a:pt x="465" y="5941"/>
                  </a:cubicBezTo>
                  <a:cubicBezTo>
                    <a:pt x="908" y="5941"/>
                    <a:pt x="1636" y="5323"/>
                    <a:pt x="2086" y="4678"/>
                  </a:cubicBezTo>
                  <a:cubicBezTo>
                    <a:pt x="2763" y="3701"/>
                    <a:pt x="3089" y="2397"/>
                    <a:pt x="4192" y="1821"/>
                  </a:cubicBezTo>
                  <a:cubicBezTo>
                    <a:pt x="4668" y="1570"/>
                    <a:pt x="4994" y="1245"/>
                    <a:pt x="4943" y="693"/>
                  </a:cubicBezTo>
                  <a:cubicBezTo>
                    <a:pt x="4902" y="263"/>
                    <a:pt x="4694" y="1"/>
                    <a:pt x="4319" y="1"/>
                  </a:cubicBezTo>
                  <a:close/>
                </a:path>
              </a:pathLst>
            </a:custGeom>
            <a:solidFill>
              <a:schemeClr val="lt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274" name="Google Shape;7665;p51">
              <a:extLst>
                <a:ext uri="{FF2B5EF4-FFF2-40B4-BE49-F238E27FC236}">
                  <a16:creationId xmlns:a16="http://schemas.microsoft.com/office/drawing/2014/main" id="{1E280AA4-7949-C885-3B18-A9EE5E1A4001}"/>
                </a:ext>
              </a:extLst>
            </p:cNvPr>
            <p:cNvSpPr/>
            <p:nvPr/>
          </p:nvSpPr>
          <p:spPr>
            <a:xfrm>
              <a:off x="2854150" y="3957325"/>
              <a:ext cx="252550" cy="117150"/>
            </a:xfrm>
            <a:custGeom>
              <a:avLst/>
              <a:gdLst/>
              <a:ahLst/>
              <a:cxnLst/>
              <a:rect l="l" t="t" r="r" b="b"/>
              <a:pathLst>
                <a:path w="10102" h="4686" extrusionOk="0">
                  <a:moveTo>
                    <a:pt x="6231" y="0"/>
                  </a:moveTo>
                  <a:cubicBezTo>
                    <a:pt x="4553" y="0"/>
                    <a:pt x="2955" y="850"/>
                    <a:pt x="1680" y="1884"/>
                  </a:cubicBezTo>
                  <a:cubicBezTo>
                    <a:pt x="1379" y="2110"/>
                    <a:pt x="878" y="2586"/>
                    <a:pt x="552" y="3087"/>
                  </a:cubicBezTo>
                  <a:cubicBezTo>
                    <a:pt x="151" y="3689"/>
                    <a:pt x="1" y="4316"/>
                    <a:pt x="903" y="4616"/>
                  </a:cubicBezTo>
                  <a:cubicBezTo>
                    <a:pt x="1049" y="4664"/>
                    <a:pt x="1192" y="4685"/>
                    <a:pt x="1334" y="4685"/>
                  </a:cubicBezTo>
                  <a:cubicBezTo>
                    <a:pt x="2236" y="4685"/>
                    <a:pt x="3042" y="3815"/>
                    <a:pt x="3735" y="3338"/>
                  </a:cubicBezTo>
                  <a:cubicBezTo>
                    <a:pt x="4713" y="2661"/>
                    <a:pt x="5890" y="2060"/>
                    <a:pt x="7093" y="1884"/>
                  </a:cubicBezTo>
                  <a:cubicBezTo>
                    <a:pt x="7745" y="1809"/>
                    <a:pt x="8848" y="1960"/>
                    <a:pt x="9374" y="1509"/>
                  </a:cubicBezTo>
                  <a:cubicBezTo>
                    <a:pt x="10101" y="907"/>
                    <a:pt x="9650" y="130"/>
                    <a:pt x="6442" y="5"/>
                  </a:cubicBezTo>
                  <a:cubicBezTo>
                    <a:pt x="6371" y="2"/>
                    <a:pt x="6301" y="0"/>
                    <a:pt x="6231" y="0"/>
                  </a:cubicBezTo>
                  <a:close/>
                </a:path>
              </a:pathLst>
            </a:custGeom>
            <a:solidFill>
              <a:schemeClr val="lt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275" name="Google Shape;7666;p51">
              <a:extLst>
                <a:ext uri="{FF2B5EF4-FFF2-40B4-BE49-F238E27FC236}">
                  <a16:creationId xmlns:a16="http://schemas.microsoft.com/office/drawing/2014/main" id="{79D15E6A-1724-B0FE-4DF9-79EF792562DE}"/>
                </a:ext>
              </a:extLst>
            </p:cNvPr>
            <p:cNvSpPr/>
            <p:nvPr/>
          </p:nvSpPr>
          <p:spPr>
            <a:xfrm>
              <a:off x="1513300" y="3791250"/>
              <a:ext cx="94350" cy="146250"/>
            </a:xfrm>
            <a:custGeom>
              <a:avLst/>
              <a:gdLst/>
              <a:ahLst/>
              <a:cxnLst/>
              <a:rect l="l" t="t" r="r" b="b"/>
              <a:pathLst>
                <a:path w="3774" h="5850" extrusionOk="0">
                  <a:moveTo>
                    <a:pt x="3006" y="0"/>
                  </a:moveTo>
                  <a:cubicBezTo>
                    <a:pt x="2891" y="0"/>
                    <a:pt x="2771" y="39"/>
                    <a:pt x="2657" y="131"/>
                  </a:cubicBezTo>
                  <a:cubicBezTo>
                    <a:pt x="2632" y="131"/>
                    <a:pt x="2607" y="156"/>
                    <a:pt x="2582" y="182"/>
                  </a:cubicBezTo>
                  <a:cubicBezTo>
                    <a:pt x="1980" y="683"/>
                    <a:pt x="1479" y="1510"/>
                    <a:pt x="1078" y="2161"/>
                  </a:cubicBezTo>
                  <a:cubicBezTo>
                    <a:pt x="527" y="3089"/>
                    <a:pt x="50" y="4141"/>
                    <a:pt x="0" y="5269"/>
                  </a:cubicBezTo>
                  <a:cubicBezTo>
                    <a:pt x="37" y="5667"/>
                    <a:pt x="223" y="5850"/>
                    <a:pt x="468" y="5850"/>
                  </a:cubicBezTo>
                  <a:cubicBezTo>
                    <a:pt x="901" y="5850"/>
                    <a:pt x="1517" y="5278"/>
                    <a:pt x="1805" y="4317"/>
                  </a:cubicBezTo>
                  <a:cubicBezTo>
                    <a:pt x="2256" y="2813"/>
                    <a:pt x="3083" y="1410"/>
                    <a:pt x="3459" y="933"/>
                  </a:cubicBezTo>
                  <a:cubicBezTo>
                    <a:pt x="3773" y="521"/>
                    <a:pt x="3425" y="0"/>
                    <a:pt x="3006" y="0"/>
                  </a:cubicBezTo>
                  <a:close/>
                </a:path>
              </a:pathLst>
            </a:custGeom>
            <a:solidFill>
              <a:schemeClr val="lt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grpSp>
      <p:grpSp>
        <p:nvGrpSpPr>
          <p:cNvPr id="29" name="Group 28">
            <a:extLst>
              <a:ext uri="{FF2B5EF4-FFF2-40B4-BE49-F238E27FC236}">
                <a16:creationId xmlns:a16="http://schemas.microsoft.com/office/drawing/2014/main" id="{6B5AD3EB-68F5-138D-4163-A740EC4D0CC4}"/>
              </a:ext>
            </a:extLst>
          </p:cNvPr>
          <p:cNvGrpSpPr/>
          <p:nvPr/>
        </p:nvGrpSpPr>
        <p:grpSpPr>
          <a:xfrm>
            <a:off x="2685524" y="1989888"/>
            <a:ext cx="2195800" cy="854631"/>
            <a:chOff x="2505740" y="798716"/>
            <a:chExt cx="7878725" cy="1916171"/>
          </a:xfrm>
        </p:grpSpPr>
        <p:grpSp>
          <p:nvGrpSpPr>
            <p:cNvPr id="30" name="组合 31">
              <a:extLst>
                <a:ext uri="{FF2B5EF4-FFF2-40B4-BE49-F238E27FC236}">
                  <a16:creationId xmlns:a16="http://schemas.microsoft.com/office/drawing/2014/main" id="{20985A3E-63B3-98D0-471D-E50C85A1792F}"/>
                </a:ext>
              </a:extLst>
            </p:cNvPr>
            <p:cNvGrpSpPr/>
            <p:nvPr/>
          </p:nvGrpSpPr>
          <p:grpSpPr>
            <a:xfrm>
              <a:off x="2505740" y="798716"/>
              <a:ext cx="7878725" cy="1916171"/>
              <a:chOff x="1262829" y="3273981"/>
              <a:chExt cx="3732505" cy="1136153"/>
            </a:xfrm>
            <a:effectLst>
              <a:outerShdw blurRad="254000" sx="102000" sy="102000" algn="ctr" rotWithShape="0">
                <a:prstClr val="black">
                  <a:alpha val="25000"/>
                </a:prstClr>
              </a:outerShdw>
            </a:effectLst>
          </p:grpSpPr>
          <p:sp>
            <p:nvSpPr>
              <p:cNvPr id="32" name="圆角矩形 32">
                <a:extLst>
                  <a:ext uri="{FF2B5EF4-FFF2-40B4-BE49-F238E27FC236}">
                    <a16:creationId xmlns:a16="http://schemas.microsoft.com/office/drawing/2014/main" id="{364ADC6A-D8C4-A185-BA37-3777D37C89A5}"/>
                  </a:ext>
                </a:extLst>
              </p:cNvPr>
              <p:cNvSpPr/>
              <p:nvPr/>
            </p:nvSpPr>
            <p:spPr>
              <a:xfrm>
                <a:off x="1262829" y="3273981"/>
                <a:ext cx="373250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9178">
                  <a:defRPr/>
                </a:pPr>
                <a:endParaRPr lang="zh-CN" altLang="en-US" sz="1632" dirty="0">
                  <a:solidFill>
                    <a:prstClr val="white"/>
                  </a:solidFill>
                  <a:latin typeface="Arial"/>
                  <a:ea typeface="思源黑体 CN"/>
                  <a:sym typeface="Arial" panose="020B0604020202020204"/>
                </a:endParaRPr>
              </a:p>
            </p:txBody>
          </p:sp>
          <p:sp>
            <p:nvSpPr>
              <p:cNvPr id="33" name="圆角矩形 33">
                <a:extLst>
                  <a:ext uri="{FF2B5EF4-FFF2-40B4-BE49-F238E27FC236}">
                    <a16:creationId xmlns:a16="http://schemas.microsoft.com/office/drawing/2014/main" id="{C99EE81F-C358-E950-49E1-8505E482CF7A}"/>
                  </a:ext>
                </a:extLst>
              </p:cNvPr>
              <p:cNvSpPr/>
              <p:nvPr/>
            </p:nvSpPr>
            <p:spPr>
              <a:xfrm>
                <a:off x="1392939" y="3412796"/>
                <a:ext cx="3548412" cy="858521"/>
              </a:xfrm>
              <a:prstGeom prst="roundRect">
                <a:avLst>
                  <a:gd name="adj" fmla="val 50000"/>
                </a:avLst>
              </a:prstGeom>
              <a:solidFill>
                <a:schemeClr val="bg1"/>
              </a:solidFill>
              <a:ln w="28575">
                <a:solidFill>
                  <a:schemeClr val="accent3">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9178">
                  <a:defRPr/>
                </a:pPr>
                <a:endParaRPr lang="zh-CN" altLang="en-US" sz="1632">
                  <a:solidFill>
                    <a:prstClr val="white"/>
                  </a:solidFill>
                  <a:latin typeface="Arial"/>
                  <a:ea typeface="思源黑体 CN"/>
                  <a:sym typeface="Arial" panose="020B0604020202020204"/>
                </a:endParaRPr>
              </a:p>
            </p:txBody>
          </p:sp>
        </p:grpSp>
        <p:sp>
          <p:nvSpPr>
            <p:cNvPr id="31" name="TextBox 30">
              <a:extLst>
                <a:ext uri="{FF2B5EF4-FFF2-40B4-BE49-F238E27FC236}">
                  <a16:creationId xmlns:a16="http://schemas.microsoft.com/office/drawing/2014/main" id="{D8864550-A378-4AD5-B406-BB231FDD4528}"/>
                </a:ext>
              </a:extLst>
            </p:cNvPr>
            <p:cNvSpPr txBox="1"/>
            <p:nvPr/>
          </p:nvSpPr>
          <p:spPr>
            <a:xfrm>
              <a:off x="3053803" y="1008684"/>
              <a:ext cx="6636877" cy="1333267"/>
            </a:xfrm>
            <a:prstGeom prst="rect">
              <a:avLst/>
            </a:prstGeom>
            <a:noFill/>
          </p:spPr>
          <p:txBody>
            <a:bodyPr wrap="square">
              <a:spAutoFit/>
            </a:bodyPr>
            <a:lstStyle/>
            <a:p>
              <a:pPr algn="ctr" defTabSz="829178">
                <a:buClr>
                  <a:srgbClr val="000000"/>
                </a:buClr>
              </a:pPr>
              <a:r>
                <a:rPr lang="en-US" sz="3264" b="1" kern="0" dirty="0" err="1">
                  <a:solidFill>
                    <a:srgbClr val="127366"/>
                  </a:solidFill>
                  <a:latin typeface="Cambria" panose="02040503050406030204" pitchFamily="18" charset="0"/>
                  <a:cs typeface="Arial" panose="020B0604020202020204"/>
                  <a:sym typeface="Arial" panose="020B0604020202020204"/>
                </a:rPr>
                <a:t>đảo</a:t>
              </a:r>
              <a:endParaRPr lang="en-US" sz="3264" b="1" kern="0" dirty="0">
                <a:solidFill>
                  <a:srgbClr val="127366"/>
                </a:solidFill>
                <a:latin typeface="Cambria" panose="02040503050406030204" pitchFamily="18" charset="0"/>
                <a:cs typeface="Arial" panose="020B0604020202020204"/>
                <a:sym typeface="Arial" panose="020B0604020202020204"/>
              </a:endParaRPr>
            </a:p>
          </p:txBody>
        </p:sp>
      </p:grpSp>
      <p:sp>
        <p:nvSpPr>
          <p:cNvPr id="34" name="TextBox 33">
            <a:extLst>
              <a:ext uri="{FF2B5EF4-FFF2-40B4-BE49-F238E27FC236}">
                <a16:creationId xmlns:a16="http://schemas.microsoft.com/office/drawing/2014/main" id="{F0B2E3C6-81F7-DD3C-D70D-4B9FA7511D1E}"/>
              </a:ext>
            </a:extLst>
          </p:cNvPr>
          <p:cNvSpPr txBox="1"/>
          <p:nvPr/>
        </p:nvSpPr>
        <p:spPr>
          <a:xfrm>
            <a:off x="1513179" y="942732"/>
            <a:ext cx="10245620" cy="594650"/>
          </a:xfrm>
          <a:prstGeom prst="rect">
            <a:avLst/>
          </a:prstGeom>
          <a:noFill/>
        </p:spPr>
        <p:txBody>
          <a:bodyPr wrap="square">
            <a:spAutoFit/>
          </a:bodyPr>
          <a:lstStyle/>
          <a:p>
            <a:pPr algn="ctr" defTabSz="829178">
              <a:buClr>
                <a:srgbClr val="000000"/>
              </a:buClr>
            </a:pPr>
            <a:r>
              <a:rPr lang="en-US" sz="3264" b="1" kern="0" dirty="0">
                <a:solidFill>
                  <a:srgbClr val="FF9D2E">
                    <a:lumMod val="75000"/>
                  </a:srgbClr>
                </a:solidFill>
                <a:latin typeface="Cambria" panose="02040503050406030204" pitchFamily="18" charset="0"/>
                <a:cs typeface="Arial" panose="020B0604020202020204"/>
                <a:sym typeface="Arial" panose="020B0604020202020204"/>
              </a:rPr>
              <a:t>1. </a:t>
            </a:r>
            <a:r>
              <a:rPr lang="en-US" sz="3264" b="1" kern="0" dirty="0" err="1">
                <a:solidFill>
                  <a:srgbClr val="FF9D2E">
                    <a:lumMod val="75000"/>
                  </a:srgbClr>
                </a:solidFill>
                <a:latin typeface="Cambria" panose="02040503050406030204" pitchFamily="18" charset="0"/>
                <a:cs typeface="Arial" panose="020B0604020202020204"/>
                <a:sym typeface="Arial" panose="020B0604020202020204"/>
              </a:rPr>
              <a:t>Tìm</a:t>
            </a:r>
            <a:r>
              <a:rPr lang="en-US" sz="3264" b="1" kern="0" dirty="0">
                <a:solidFill>
                  <a:srgbClr val="FF9D2E">
                    <a:lumMod val="75000"/>
                  </a:srgbClr>
                </a:solidFill>
                <a:latin typeface="Cambria" panose="02040503050406030204" pitchFamily="18" charset="0"/>
                <a:cs typeface="Arial" panose="020B0604020202020204"/>
                <a:sym typeface="Arial" panose="020B0604020202020204"/>
              </a:rPr>
              <a:t> </a:t>
            </a:r>
            <a:r>
              <a:rPr lang="en-US" sz="3264" b="1" kern="0" dirty="0" err="1">
                <a:solidFill>
                  <a:srgbClr val="FF9D2E">
                    <a:lumMod val="75000"/>
                  </a:srgbClr>
                </a:solidFill>
                <a:latin typeface="Cambria" panose="02040503050406030204" pitchFamily="18" charset="0"/>
                <a:cs typeface="Arial" panose="020B0604020202020204"/>
                <a:sym typeface="Arial" panose="020B0604020202020204"/>
              </a:rPr>
              <a:t>những</a:t>
            </a:r>
            <a:r>
              <a:rPr lang="en-US" sz="3264" b="1" kern="0" dirty="0">
                <a:solidFill>
                  <a:srgbClr val="FF9D2E">
                    <a:lumMod val="75000"/>
                  </a:srgbClr>
                </a:solidFill>
                <a:latin typeface="Cambria" panose="02040503050406030204" pitchFamily="18" charset="0"/>
                <a:cs typeface="Arial" panose="020B0604020202020204"/>
                <a:sym typeface="Arial" panose="020B0604020202020204"/>
              </a:rPr>
              <a:t> </a:t>
            </a:r>
            <a:r>
              <a:rPr lang="en-US" sz="3264" b="1" kern="0" dirty="0" err="1">
                <a:solidFill>
                  <a:srgbClr val="FF9D2E">
                    <a:lumMod val="75000"/>
                  </a:srgbClr>
                </a:solidFill>
                <a:latin typeface="Cambria" panose="02040503050406030204" pitchFamily="18" charset="0"/>
                <a:cs typeface="Arial" panose="020B0604020202020204"/>
                <a:sym typeface="Arial" panose="020B0604020202020204"/>
              </a:rPr>
              <a:t>từ</a:t>
            </a:r>
            <a:r>
              <a:rPr lang="en-US" sz="3264" b="1" kern="0" dirty="0">
                <a:solidFill>
                  <a:srgbClr val="FF9D2E">
                    <a:lumMod val="75000"/>
                  </a:srgbClr>
                </a:solidFill>
                <a:latin typeface="Cambria" panose="02040503050406030204" pitchFamily="18" charset="0"/>
                <a:cs typeface="Arial" panose="020B0604020202020204"/>
                <a:sym typeface="Arial" panose="020B0604020202020204"/>
              </a:rPr>
              <a:t> </a:t>
            </a:r>
            <a:r>
              <a:rPr lang="en-US" sz="3264" b="1" kern="0" dirty="0" err="1">
                <a:solidFill>
                  <a:srgbClr val="FF9D2E">
                    <a:lumMod val="75000"/>
                  </a:srgbClr>
                </a:solidFill>
                <a:latin typeface="Cambria" panose="02040503050406030204" pitchFamily="18" charset="0"/>
                <a:cs typeface="Arial" panose="020B0604020202020204"/>
                <a:sym typeface="Arial" panose="020B0604020202020204"/>
              </a:rPr>
              <a:t>chỉ</a:t>
            </a:r>
            <a:r>
              <a:rPr lang="en-US" sz="3264" b="1" kern="0" dirty="0">
                <a:solidFill>
                  <a:srgbClr val="FF9D2E">
                    <a:lumMod val="75000"/>
                  </a:srgbClr>
                </a:solidFill>
                <a:latin typeface="Cambria" panose="02040503050406030204" pitchFamily="18" charset="0"/>
                <a:cs typeface="Arial" panose="020B0604020202020204"/>
                <a:sym typeface="Arial" panose="020B0604020202020204"/>
              </a:rPr>
              <a:t> </a:t>
            </a:r>
            <a:r>
              <a:rPr lang="en-US" sz="3264" b="1" kern="0" dirty="0" err="1">
                <a:solidFill>
                  <a:srgbClr val="FF9D2E">
                    <a:lumMod val="75000"/>
                  </a:srgbClr>
                </a:solidFill>
                <a:latin typeface="Cambria" panose="02040503050406030204" pitchFamily="18" charset="0"/>
                <a:cs typeface="Arial" panose="020B0604020202020204"/>
                <a:sym typeface="Arial" panose="020B0604020202020204"/>
              </a:rPr>
              <a:t>đặc</a:t>
            </a:r>
            <a:r>
              <a:rPr lang="en-US" sz="3264" b="1" kern="0" dirty="0">
                <a:solidFill>
                  <a:srgbClr val="FF9D2E">
                    <a:lumMod val="75000"/>
                  </a:srgbClr>
                </a:solidFill>
                <a:latin typeface="Cambria" panose="02040503050406030204" pitchFamily="18" charset="0"/>
                <a:cs typeface="Arial" panose="020B0604020202020204"/>
                <a:sym typeface="Arial" panose="020B0604020202020204"/>
              </a:rPr>
              <a:t> </a:t>
            </a:r>
            <a:r>
              <a:rPr lang="en-US" sz="3264" b="1" kern="0" dirty="0" err="1">
                <a:solidFill>
                  <a:srgbClr val="FF9D2E">
                    <a:lumMod val="75000"/>
                  </a:srgbClr>
                </a:solidFill>
                <a:latin typeface="Cambria" panose="02040503050406030204" pitchFamily="18" charset="0"/>
                <a:cs typeface="Arial" panose="020B0604020202020204"/>
                <a:sym typeface="Arial" panose="020B0604020202020204"/>
              </a:rPr>
              <a:t>điểm</a:t>
            </a:r>
            <a:r>
              <a:rPr lang="en-US" sz="3264" b="1" kern="0" dirty="0">
                <a:solidFill>
                  <a:srgbClr val="FF9D2E">
                    <a:lumMod val="75000"/>
                  </a:srgbClr>
                </a:solidFill>
                <a:latin typeface="Cambria" panose="02040503050406030204" pitchFamily="18" charset="0"/>
                <a:cs typeface="Arial" panose="020B0604020202020204"/>
                <a:sym typeface="Arial" panose="020B0604020202020204"/>
              </a:rPr>
              <a:t> </a:t>
            </a:r>
            <a:r>
              <a:rPr lang="en-US" sz="3264" b="1" kern="0" dirty="0" err="1">
                <a:solidFill>
                  <a:srgbClr val="FF9D2E">
                    <a:lumMod val="75000"/>
                  </a:srgbClr>
                </a:solidFill>
                <a:latin typeface="Cambria" panose="02040503050406030204" pitchFamily="18" charset="0"/>
                <a:cs typeface="Arial" panose="020B0604020202020204"/>
                <a:sym typeface="Arial" panose="020B0604020202020204"/>
              </a:rPr>
              <a:t>trong</a:t>
            </a:r>
            <a:r>
              <a:rPr lang="en-US" sz="3264" b="1" kern="0" dirty="0">
                <a:solidFill>
                  <a:srgbClr val="FF9D2E">
                    <a:lumMod val="75000"/>
                  </a:srgbClr>
                </a:solidFill>
                <a:latin typeface="Cambria" panose="02040503050406030204" pitchFamily="18" charset="0"/>
                <a:cs typeface="Arial" panose="020B0604020202020204"/>
                <a:sym typeface="Arial" panose="020B0604020202020204"/>
              </a:rPr>
              <a:t> </a:t>
            </a:r>
            <a:r>
              <a:rPr lang="en-US" sz="3264" b="1" kern="0" dirty="0" err="1">
                <a:solidFill>
                  <a:srgbClr val="FF9D2E">
                    <a:lumMod val="75000"/>
                  </a:srgbClr>
                </a:solidFill>
                <a:latin typeface="Cambria" panose="02040503050406030204" pitchFamily="18" charset="0"/>
                <a:cs typeface="Arial" panose="020B0604020202020204"/>
                <a:sym typeface="Arial" panose="020B0604020202020204"/>
              </a:rPr>
              <a:t>các</a:t>
            </a:r>
            <a:r>
              <a:rPr lang="en-US" sz="3264" b="1" kern="0" dirty="0">
                <a:solidFill>
                  <a:srgbClr val="FF9D2E">
                    <a:lumMod val="75000"/>
                  </a:srgbClr>
                </a:solidFill>
                <a:latin typeface="Cambria" panose="02040503050406030204" pitchFamily="18" charset="0"/>
                <a:cs typeface="Arial" panose="020B0604020202020204"/>
                <a:sym typeface="Arial" panose="020B0604020202020204"/>
              </a:rPr>
              <a:t> </a:t>
            </a:r>
            <a:r>
              <a:rPr lang="en-US" sz="3264" b="1" kern="0" dirty="0" err="1">
                <a:solidFill>
                  <a:srgbClr val="FF9D2E">
                    <a:lumMod val="75000"/>
                  </a:srgbClr>
                </a:solidFill>
                <a:latin typeface="Cambria" panose="02040503050406030204" pitchFamily="18" charset="0"/>
                <a:cs typeface="Arial" panose="020B0604020202020204"/>
                <a:sym typeface="Arial" panose="020B0604020202020204"/>
              </a:rPr>
              <a:t>từ</a:t>
            </a:r>
            <a:r>
              <a:rPr lang="en-US" sz="3264" b="1" kern="0" dirty="0">
                <a:solidFill>
                  <a:srgbClr val="FF9D2E">
                    <a:lumMod val="75000"/>
                  </a:srgbClr>
                </a:solidFill>
                <a:latin typeface="Cambria" panose="02040503050406030204" pitchFamily="18" charset="0"/>
                <a:cs typeface="Arial" panose="020B0604020202020204"/>
                <a:sym typeface="Arial" panose="020B0604020202020204"/>
              </a:rPr>
              <a:t> </a:t>
            </a:r>
            <a:r>
              <a:rPr lang="en-US" sz="3264" b="1" kern="0" dirty="0" err="1">
                <a:solidFill>
                  <a:srgbClr val="FF9D2E">
                    <a:lumMod val="75000"/>
                  </a:srgbClr>
                </a:solidFill>
                <a:latin typeface="Cambria" panose="02040503050406030204" pitchFamily="18" charset="0"/>
                <a:cs typeface="Arial" panose="020B0604020202020204"/>
                <a:sym typeface="Arial" panose="020B0604020202020204"/>
              </a:rPr>
              <a:t>dưới</a:t>
            </a:r>
            <a:r>
              <a:rPr lang="en-US" sz="3264" b="1" kern="0" dirty="0">
                <a:solidFill>
                  <a:srgbClr val="FF9D2E">
                    <a:lumMod val="75000"/>
                  </a:srgbClr>
                </a:solidFill>
                <a:latin typeface="Cambria" panose="02040503050406030204" pitchFamily="18" charset="0"/>
                <a:cs typeface="Arial" panose="020B0604020202020204"/>
                <a:sym typeface="Arial" panose="020B0604020202020204"/>
              </a:rPr>
              <a:t> </a:t>
            </a:r>
            <a:r>
              <a:rPr lang="en-US" sz="3264" b="1" kern="0" dirty="0" err="1">
                <a:solidFill>
                  <a:srgbClr val="FF9D2E">
                    <a:lumMod val="75000"/>
                  </a:srgbClr>
                </a:solidFill>
                <a:latin typeface="Cambria" panose="02040503050406030204" pitchFamily="18" charset="0"/>
                <a:cs typeface="Arial" panose="020B0604020202020204"/>
                <a:sym typeface="Arial" panose="020B0604020202020204"/>
              </a:rPr>
              <a:t>đây</a:t>
            </a:r>
            <a:r>
              <a:rPr lang="en-US" sz="3264" b="1" kern="0" dirty="0">
                <a:solidFill>
                  <a:srgbClr val="FF9D2E">
                    <a:lumMod val="75000"/>
                  </a:srgbClr>
                </a:solidFill>
                <a:latin typeface="Cambria" panose="02040503050406030204" pitchFamily="18" charset="0"/>
                <a:cs typeface="Arial" panose="020B0604020202020204"/>
                <a:sym typeface="Arial" panose="020B0604020202020204"/>
              </a:rPr>
              <a:t>:</a:t>
            </a:r>
          </a:p>
        </p:txBody>
      </p:sp>
      <p:grpSp>
        <p:nvGrpSpPr>
          <p:cNvPr id="35" name="Group 34">
            <a:extLst>
              <a:ext uri="{FF2B5EF4-FFF2-40B4-BE49-F238E27FC236}">
                <a16:creationId xmlns:a16="http://schemas.microsoft.com/office/drawing/2014/main" id="{FF917B22-C29E-C596-1CD4-2F5E3F4299FB}"/>
              </a:ext>
            </a:extLst>
          </p:cNvPr>
          <p:cNvGrpSpPr/>
          <p:nvPr/>
        </p:nvGrpSpPr>
        <p:grpSpPr>
          <a:xfrm>
            <a:off x="6338934" y="3301722"/>
            <a:ext cx="2299603" cy="855083"/>
            <a:chOff x="2505740" y="798716"/>
            <a:chExt cx="7878725" cy="1916171"/>
          </a:xfrm>
        </p:grpSpPr>
        <p:grpSp>
          <p:nvGrpSpPr>
            <p:cNvPr id="36" name="组合 31">
              <a:extLst>
                <a:ext uri="{FF2B5EF4-FFF2-40B4-BE49-F238E27FC236}">
                  <a16:creationId xmlns:a16="http://schemas.microsoft.com/office/drawing/2014/main" id="{35123FD3-2C10-7B37-0B28-7853A65227E8}"/>
                </a:ext>
              </a:extLst>
            </p:cNvPr>
            <p:cNvGrpSpPr/>
            <p:nvPr/>
          </p:nvGrpSpPr>
          <p:grpSpPr>
            <a:xfrm>
              <a:off x="2505740" y="798716"/>
              <a:ext cx="7878725" cy="1916171"/>
              <a:chOff x="1262829" y="3273981"/>
              <a:chExt cx="3732505" cy="1136153"/>
            </a:xfrm>
            <a:effectLst>
              <a:outerShdw blurRad="254000" sx="102000" sy="102000" algn="ctr" rotWithShape="0">
                <a:prstClr val="black">
                  <a:alpha val="25000"/>
                </a:prstClr>
              </a:outerShdw>
            </a:effectLst>
          </p:grpSpPr>
          <p:sp>
            <p:nvSpPr>
              <p:cNvPr id="38" name="圆角矩形 32">
                <a:extLst>
                  <a:ext uri="{FF2B5EF4-FFF2-40B4-BE49-F238E27FC236}">
                    <a16:creationId xmlns:a16="http://schemas.microsoft.com/office/drawing/2014/main" id="{A3565DC5-A928-1C51-46D1-53DCA38E6EB4}"/>
                  </a:ext>
                </a:extLst>
              </p:cNvPr>
              <p:cNvSpPr/>
              <p:nvPr/>
            </p:nvSpPr>
            <p:spPr>
              <a:xfrm>
                <a:off x="1262829" y="3273981"/>
                <a:ext cx="373250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9178">
                  <a:defRPr/>
                </a:pPr>
                <a:endParaRPr lang="zh-CN" altLang="en-US" sz="1632" dirty="0">
                  <a:solidFill>
                    <a:prstClr val="white"/>
                  </a:solidFill>
                  <a:latin typeface="Arial"/>
                  <a:ea typeface="思源黑体 CN"/>
                  <a:sym typeface="Arial" panose="020B0604020202020204"/>
                </a:endParaRPr>
              </a:p>
            </p:txBody>
          </p:sp>
          <p:sp>
            <p:nvSpPr>
              <p:cNvPr id="39" name="圆角矩形 33">
                <a:extLst>
                  <a:ext uri="{FF2B5EF4-FFF2-40B4-BE49-F238E27FC236}">
                    <a16:creationId xmlns:a16="http://schemas.microsoft.com/office/drawing/2014/main" id="{BB0F0878-8FA7-9B11-EC11-69CA87B18EE4}"/>
                  </a:ext>
                </a:extLst>
              </p:cNvPr>
              <p:cNvSpPr/>
              <p:nvPr/>
            </p:nvSpPr>
            <p:spPr>
              <a:xfrm>
                <a:off x="1392939" y="3412796"/>
                <a:ext cx="3548412" cy="858521"/>
              </a:xfrm>
              <a:prstGeom prst="roundRect">
                <a:avLst>
                  <a:gd name="adj" fmla="val 50000"/>
                </a:avLst>
              </a:prstGeom>
              <a:solidFill>
                <a:schemeClr val="bg1"/>
              </a:solidFill>
              <a:ln w="28575">
                <a:solidFill>
                  <a:schemeClr val="accent3">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9178">
                  <a:defRPr/>
                </a:pPr>
                <a:endParaRPr lang="zh-CN" altLang="en-US" sz="1632">
                  <a:solidFill>
                    <a:prstClr val="white"/>
                  </a:solidFill>
                  <a:latin typeface="Arial"/>
                  <a:ea typeface="思源黑体 CN"/>
                  <a:sym typeface="Arial" panose="020B0604020202020204"/>
                </a:endParaRPr>
              </a:p>
            </p:txBody>
          </p:sp>
        </p:grpSp>
        <p:sp>
          <p:nvSpPr>
            <p:cNvPr id="37" name="TextBox 36">
              <a:extLst>
                <a:ext uri="{FF2B5EF4-FFF2-40B4-BE49-F238E27FC236}">
                  <a16:creationId xmlns:a16="http://schemas.microsoft.com/office/drawing/2014/main" id="{08EB5BB5-2334-118B-B9A9-E26F7448B0B2}"/>
                </a:ext>
              </a:extLst>
            </p:cNvPr>
            <p:cNvSpPr txBox="1"/>
            <p:nvPr/>
          </p:nvSpPr>
          <p:spPr>
            <a:xfrm>
              <a:off x="3053803" y="1008686"/>
              <a:ext cx="6636875" cy="1332562"/>
            </a:xfrm>
            <a:prstGeom prst="rect">
              <a:avLst/>
            </a:prstGeom>
            <a:noFill/>
          </p:spPr>
          <p:txBody>
            <a:bodyPr wrap="square">
              <a:spAutoFit/>
            </a:bodyPr>
            <a:lstStyle/>
            <a:p>
              <a:pPr algn="ctr" defTabSz="829178">
                <a:buClr>
                  <a:srgbClr val="000000"/>
                </a:buClr>
              </a:pPr>
              <a:r>
                <a:rPr lang="en-US" sz="3264" b="1" kern="0" dirty="0" err="1">
                  <a:solidFill>
                    <a:srgbClr val="127366"/>
                  </a:solidFill>
                  <a:latin typeface="Cambria" panose="02040503050406030204" pitchFamily="18" charset="0"/>
                  <a:cs typeface="Arial" panose="020B0604020202020204"/>
                  <a:sym typeface="Arial" panose="020B0604020202020204"/>
                </a:rPr>
                <a:t>san</a:t>
              </a:r>
              <a:r>
                <a:rPr lang="en-US" sz="3264" b="1" kern="0" dirty="0">
                  <a:solidFill>
                    <a:srgbClr val="127366"/>
                  </a:solidFill>
                  <a:latin typeface="Cambria" panose="02040503050406030204" pitchFamily="18" charset="0"/>
                  <a:cs typeface="Arial" panose="020B0604020202020204"/>
                  <a:sym typeface="Arial" panose="020B0604020202020204"/>
                </a:rPr>
                <a:t> </a:t>
              </a:r>
              <a:r>
                <a:rPr lang="en-US" sz="3264" b="1" kern="0" dirty="0" err="1">
                  <a:solidFill>
                    <a:srgbClr val="127366"/>
                  </a:solidFill>
                  <a:latin typeface="Cambria" panose="02040503050406030204" pitchFamily="18" charset="0"/>
                  <a:cs typeface="Arial" panose="020B0604020202020204"/>
                  <a:sym typeface="Arial" panose="020B0604020202020204"/>
                </a:rPr>
                <a:t>hô</a:t>
              </a:r>
              <a:endParaRPr lang="en-US" sz="3264" b="1" kern="0" dirty="0">
                <a:solidFill>
                  <a:srgbClr val="127366"/>
                </a:solidFill>
                <a:latin typeface="Cambria" panose="02040503050406030204" pitchFamily="18" charset="0"/>
                <a:cs typeface="Arial" panose="020B0604020202020204"/>
                <a:sym typeface="Arial" panose="020B0604020202020204"/>
              </a:endParaRPr>
            </a:p>
          </p:txBody>
        </p:sp>
      </p:grpSp>
      <p:grpSp>
        <p:nvGrpSpPr>
          <p:cNvPr id="40" name="Group 39">
            <a:extLst>
              <a:ext uri="{FF2B5EF4-FFF2-40B4-BE49-F238E27FC236}">
                <a16:creationId xmlns:a16="http://schemas.microsoft.com/office/drawing/2014/main" id="{6C6CFC4C-5CDD-9E5D-6D6F-EE2D4D4AFE2C}"/>
              </a:ext>
            </a:extLst>
          </p:cNvPr>
          <p:cNvGrpSpPr/>
          <p:nvPr/>
        </p:nvGrpSpPr>
        <p:grpSpPr>
          <a:xfrm>
            <a:off x="6351798" y="2038238"/>
            <a:ext cx="2299603" cy="878600"/>
            <a:chOff x="2505740" y="798716"/>
            <a:chExt cx="7878725" cy="1916171"/>
          </a:xfrm>
        </p:grpSpPr>
        <p:grpSp>
          <p:nvGrpSpPr>
            <p:cNvPr id="41" name="组合 31">
              <a:extLst>
                <a:ext uri="{FF2B5EF4-FFF2-40B4-BE49-F238E27FC236}">
                  <a16:creationId xmlns:a16="http://schemas.microsoft.com/office/drawing/2014/main" id="{95DF5428-5BC4-C75C-C700-D02236CC4ACB}"/>
                </a:ext>
              </a:extLst>
            </p:cNvPr>
            <p:cNvGrpSpPr/>
            <p:nvPr/>
          </p:nvGrpSpPr>
          <p:grpSpPr>
            <a:xfrm>
              <a:off x="2505740" y="798716"/>
              <a:ext cx="7878725" cy="1916171"/>
              <a:chOff x="1262829" y="3273981"/>
              <a:chExt cx="3732505" cy="1136153"/>
            </a:xfrm>
            <a:effectLst>
              <a:outerShdw blurRad="254000" sx="102000" sy="102000" algn="ctr" rotWithShape="0">
                <a:prstClr val="black">
                  <a:alpha val="25000"/>
                </a:prstClr>
              </a:outerShdw>
            </a:effectLst>
          </p:grpSpPr>
          <p:sp>
            <p:nvSpPr>
              <p:cNvPr id="43" name="圆角矩形 32">
                <a:extLst>
                  <a:ext uri="{FF2B5EF4-FFF2-40B4-BE49-F238E27FC236}">
                    <a16:creationId xmlns:a16="http://schemas.microsoft.com/office/drawing/2014/main" id="{2CB29ED8-BFF2-1389-41F5-0BB5B58BF6A1}"/>
                  </a:ext>
                </a:extLst>
              </p:cNvPr>
              <p:cNvSpPr/>
              <p:nvPr/>
            </p:nvSpPr>
            <p:spPr>
              <a:xfrm>
                <a:off x="1262829" y="3273981"/>
                <a:ext cx="373250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9178">
                  <a:defRPr/>
                </a:pPr>
                <a:endParaRPr lang="zh-CN" altLang="en-US" sz="1632" dirty="0">
                  <a:solidFill>
                    <a:prstClr val="white"/>
                  </a:solidFill>
                  <a:latin typeface="Arial"/>
                  <a:ea typeface="思源黑体 CN"/>
                  <a:sym typeface="Arial" panose="020B0604020202020204"/>
                </a:endParaRPr>
              </a:p>
            </p:txBody>
          </p:sp>
          <p:sp>
            <p:nvSpPr>
              <p:cNvPr id="44" name="圆角矩形 33">
                <a:extLst>
                  <a:ext uri="{FF2B5EF4-FFF2-40B4-BE49-F238E27FC236}">
                    <a16:creationId xmlns:a16="http://schemas.microsoft.com/office/drawing/2014/main" id="{0D111947-C183-6B91-AD67-50EBBC90B1DB}"/>
                  </a:ext>
                </a:extLst>
              </p:cNvPr>
              <p:cNvSpPr/>
              <p:nvPr/>
            </p:nvSpPr>
            <p:spPr>
              <a:xfrm>
                <a:off x="1392939" y="3412796"/>
                <a:ext cx="3548412" cy="858521"/>
              </a:xfrm>
              <a:prstGeom prst="roundRect">
                <a:avLst>
                  <a:gd name="adj" fmla="val 50000"/>
                </a:avLst>
              </a:prstGeom>
              <a:solidFill>
                <a:schemeClr val="bg1"/>
              </a:solidFill>
              <a:ln w="28575">
                <a:solidFill>
                  <a:schemeClr val="accent3">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9178">
                  <a:defRPr/>
                </a:pPr>
                <a:endParaRPr lang="zh-CN" altLang="en-US" sz="1632">
                  <a:solidFill>
                    <a:prstClr val="white"/>
                  </a:solidFill>
                  <a:latin typeface="Arial"/>
                  <a:ea typeface="思源黑体 CN"/>
                  <a:sym typeface="Arial" panose="020B0604020202020204"/>
                </a:endParaRPr>
              </a:p>
            </p:txBody>
          </p:sp>
        </p:grpSp>
        <p:sp>
          <p:nvSpPr>
            <p:cNvPr id="42" name="TextBox 41">
              <a:extLst>
                <a:ext uri="{FF2B5EF4-FFF2-40B4-BE49-F238E27FC236}">
                  <a16:creationId xmlns:a16="http://schemas.microsoft.com/office/drawing/2014/main" id="{1DE8AFE7-3B47-9E70-9981-EF2667B6BDFA}"/>
                </a:ext>
              </a:extLst>
            </p:cNvPr>
            <p:cNvSpPr txBox="1"/>
            <p:nvPr/>
          </p:nvSpPr>
          <p:spPr>
            <a:xfrm>
              <a:off x="3053803" y="1008686"/>
              <a:ext cx="6636875" cy="1296894"/>
            </a:xfrm>
            <a:prstGeom prst="rect">
              <a:avLst/>
            </a:prstGeom>
            <a:noFill/>
          </p:spPr>
          <p:txBody>
            <a:bodyPr wrap="square">
              <a:spAutoFit/>
            </a:bodyPr>
            <a:lstStyle/>
            <a:p>
              <a:pPr algn="ctr" defTabSz="829178">
                <a:buClr>
                  <a:srgbClr val="000000"/>
                </a:buClr>
              </a:pPr>
              <a:r>
                <a:rPr lang="en-US" sz="3264" b="1" kern="0" dirty="0" err="1">
                  <a:solidFill>
                    <a:srgbClr val="127366"/>
                  </a:solidFill>
                  <a:latin typeface="Cambria" panose="02040503050406030204" pitchFamily="18" charset="0"/>
                  <a:cs typeface="Arial" panose="020B0604020202020204"/>
                  <a:sym typeface="Arial" panose="020B0604020202020204"/>
                </a:rPr>
                <a:t>khổng</a:t>
              </a:r>
              <a:r>
                <a:rPr lang="en-US" sz="3264" b="1" kern="0" dirty="0">
                  <a:solidFill>
                    <a:srgbClr val="127366"/>
                  </a:solidFill>
                  <a:latin typeface="Cambria" panose="02040503050406030204" pitchFamily="18" charset="0"/>
                  <a:cs typeface="Arial" panose="020B0604020202020204"/>
                  <a:sym typeface="Arial" panose="020B0604020202020204"/>
                </a:rPr>
                <a:t> </a:t>
              </a:r>
              <a:r>
                <a:rPr lang="en-US" sz="3264" b="1" kern="0" dirty="0" err="1">
                  <a:solidFill>
                    <a:srgbClr val="127366"/>
                  </a:solidFill>
                  <a:latin typeface="Cambria" panose="02040503050406030204" pitchFamily="18" charset="0"/>
                  <a:cs typeface="Arial" panose="020B0604020202020204"/>
                  <a:sym typeface="Arial" panose="020B0604020202020204"/>
                </a:rPr>
                <a:t>lồ</a:t>
              </a:r>
              <a:endParaRPr lang="en-US" sz="3264" b="1" kern="0" dirty="0">
                <a:solidFill>
                  <a:srgbClr val="127366"/>
                </a:solidFill>
                <a:latin typeface="Cambria" panose="02040503050406030204" pitchFamily="18" charset="0"/>
                <a:cs typeface="Arial" panose="020B0604020202020204"/>
                <a:sym typeface="Arial" panose="020B0604020202020204"/>
              </a:endParaRPr>
            </a:p>
          </p:txBody>
        </p:sp>
      </p:grpSp>
      <p:grpSp>
        <p:nvGrpSpPr>
          <p:cNvPr id="45" name="Group 44">
            <a:extLst>
              <a:ext uri="{FF2B5EF4-FFF2-40B4-BE49-F238E27FC236}">
                <a16:creationId xmlns:a16="http://schemas.microsoft.com/office/drawing/2014/main" id="{9B3D02CB-51A3-9ABA-5D41-38CE3C387168}"/>
              </a:ext>
            </a:extLst>
          </p:cNvPr>
          <p:cNvGrpSpPr/>
          <p:nvPr/>
        </p:nvGrpSpPr>
        <p:grpSpPr>
          <a:xfrm>
            <a:off x="2796840" y="3240337"/>
            <a:ext cx="2106156" cy="924628"/>
            <a:chOff x="2505740" y="798716"/>
            <a:chExt cx="7878725" cy="1916171"/>
          </a:xfrm>
        </p:grpSpPr>
        <p:grpSp>
          <p:nvGrpSpPr>
            <p:cNvPr id="46" name="组合 31">
              <a:extLst>
                <a:ext uri="{FF2B5EF4-FFF2-40B4-BE49-F238E27FC236}">
                  <a16:creationId xmlns:a16="http://schemas.microsoft.com/office/drawing/2014/main" id="{CF866ED9-C73D-47EC-167E-755509CDFB14}"/>
                </a:ext>
              </a:extLst>
            </p:cNvPr>
            <p:cNvGrpSpPr/>
            <p:nvPr/>
          </p:nvGrpSpPr>
          <p:grpSpPr>
            <a:xfrm>
              <a:off x="2505740" y="798716"/>
              <a:ext cx="7878725" cy="1916171"/>
              <a:chOff x="1262829" y="3273981"/>
              <a:chExt cx="3732505" cy="1136153"/>
            </a:xfrm>
            <a:effectLst>
              <a:outerShdw blurRad="254000" sx="102000" sy="102000" algn="ctr" rotWithShape="0">
                <a:prstClr val="black">
                  <a:alpha val="25000"/>
                </a:prstClr>
              </a:outerShdw>
            </a:effectLst>
          </p:grpSpPr>
          <p:sp>
            <p:nvSpPr>
              <p:cNvPr id="48" name="圆角矩形 32">
                <a:extLst>
                  <a:ext uri="{FF2B5EF4-FFF2-40B4-BE49-F238E27FC236}">
                    <a16:creationId xmlns:a16="http://schemas.microsoft.com/office/drawing/2014/main" id="{24437270-1224-F564-AA90-826562A49D11}"/>
                  </a:ext>
                </a:extLst>
              </p:cNvPr>
              <p:cNvSpPr/>
              <p:nvPr/>
            </p:nvSpPr>
            <p:spPr>
              <a:xfrm>
                <a:off x="1262829" y="3273981"/>
                <a:ext cx="373250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9178">
                  <a:defRPr/>
                </a:pPr>
                <a:endParaRPr lang="zh-CN" altLang="en-US" sz="1632" dirty="0">
                  <a:solidFill>
                    <a:prstClr val="white"/>
                  </a:solidFill>
                  <a:latin typeface="Arial"/>
                  <a:ea typeface="思源黑体 CN"/>
                  <a:sym typeface="Arial" panose="020B0604020202020204"/>
                </a:endParaRPr>
              </a:p>
            </p:txBody>
          </p:sp>
          <p:sp>
            <p:nvSpPr>
              <p:cNvPr id="49" name="圆角矩形 33">
                <a:extLst>
                  <a:ext uri="{FF2B5EF4-FFF2-40B4-BE49-F238E27FC236}">
                    <a16:creationId xmlns:a16="http://schemas.microsoft.com/office/drawing/2014/main" id="{5FBAEA4E-4BEF-EEB8-2BC1-C9D040DAF24C}"/>
                  </a:ext>
                </a:extLst>
              </p:cNvPr>
              <p:cNvSpPr/>
              <p:nvPr/>
            </p:nvSpPr>
            <p:spPr>
              <a:xfrm>
                <a:off x="1392939" y="3412796"/>
                <a:ext cx="3548412" cy="858521"/>
              </a:xfrm>
              <a:prstGeom prst="roundRect">
                <a:avLst>
                  <a:gd name="adj" fmla="val 50000"/>
                </a:avLst>
              </a:prstGeom>
              <a:solidFill>
                <a:schemeClr val="bg1"/>
              </a:solidFill>
              <a:ln w="28575">
                <a:solidFill>
                  <a:schemeClr val="accent3">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9178">
                  <a:defRPr/>
                </a:pPr>
                <a:endParaRPr lang="zh-CN" altLang="en-US" sz="1632">
                  <a:solidFill>
                    <a:prstClr val="white"/>
                  </a:solidFill>
                  <a:latin typeface="Arial"/>
                  <a:ea typeface="思源黑体 CN"/>
                  <a:sym typeface="Arial" panose="020B0604020202020204"/>
                </a:endParaRPr>
              </a:p>
            </p:txBody>
          </p:sp>
        </p:grpSp>
        <p:sp>
          <p:nvSpPr>
            <p:cNvPr id="47" name="TextBox 46">
              <a:extLst>
                <a:ext uri="{FF2B5EF4-FFF2-40B4-BE49-F238E27FC236}">
                  <a16:creationId xmlns:a16="http://schemas.microsoft.com/office/drawing/2014/main" id="{12C65D5C-8A3B-D75C-2A2A-CF600E677E8D}"/>
                </a:ext>
              </a:extLst>
            </p:cNvPr>
            <p:cNvSpPr txBox="1"/>
            <p:nvPr/>
          </p:nvSpPr>
          <p:spPr>
            <a:xfrm>
              <a:off x="3053806" y="1008686"/>
              <a:ext cx="6636878" cy="1232335"/>
            </a:xfrm>
            <a:prstGeom prst="rect">
              <a:avLst/>
            </a:prstGeom>
            <a:noFill/>
          </p:spPr>
          <p:txBody>
            <a:bodyPr wrap="square">
              <a:spAutoFit/>
            </a:bodyPr>
            <a:lstStyle/>
            <a:p>
              <a:pPr algn="ctr" defTabSz="829178">
                <a:buClr>
                  <a:srgbClr val="000000"/>
                </a:buClr>
              </a:pPr>
              <a:r>
                <a:rPr lang="en-US" sz="3264" b="1" kern="0" dirty="0" err="1">
                  <a:solidFill>
                    <a:srgbClr val="127366"/>
                  </a:solidFill>
                  <a:latin typeface="Cambria" panose="02040503050406030204" pitchFamily="18" charset="0"/>
                  <a:cs typeface="Arial" panose="020B0604020202020204"/>
                  <a:sym typeface="Arial" panose="020B0604020202020204"/>
                </a:rPr>
                <a:t>biển</a:t>
              </a:r>
              <a:endParaRPr lang="en-US" sz="3264" b="1" kern="0" dirty="0">
                <a:solidFill>
                  <a:srgbClr val="127366"/>
                </a:solidFill>
                <a:latin typeface="Cambria" panose="02040503050406030204" pitchFamily="18" charset="0"/>
                <a:cs typeface="Arial" panose="020B0604020202020204"/>
                <a:sym typeface="Arial" panose="020B0604020202020204"/>
              </a:endParaRPr>
            </a:p>
          </p:txBody>
        </p:sp>
      </p:grpSp>
      <p:grpSp>
        <p:nvGrpSpPr>
          <p:cNvPr id="50" name="Group 49">
            <a:extLst>
              <a:ext uri="{FF2B5EF4-FFF2-40B4-BE49-F238E27FC236}">
                <a16:creationId xmlns:a16="http://schemas.microsoft.com/office/drawing/2014/main" id="{4DB527C8-D776-078A-B351-B7EA8AB6A9FF}"/>
              </a:ext>
            </a:extLst>
          </p:cNvPr>
          <p:cNvGrpSpPr/>
          <p:nvPr/>
        </p:nvGrpSpPr>
        <p:grpSpPr>
          <a:xfrm>
            <a:off x="2854464" y="4410481"/>
            <a:ext cx="2106156" cy="1034443"/>
            <a:chOff x="2505740" y="798716"/>
            <a:chExt cx="7878725" cy="1916171"/>
          </a:xfrm>
        </p:grpSpPr>
        <p:grpSp>
          <p:nvGrpSpPr>
            <p:cNvPr id="51" name="组合 31">
              <a:extLst>
                <a:ext uri="{FF2B5EF4-FFF2-40B4-BE49-F238E27FC236}">
                  <a16:creationId xmlns:a16="http://schemas.microsoft.com/office/drawing/2014/main" id="{69816BBB-398D-2AFC-8CEA-77FA7DF5BA16}"/>
                </a:ext>
              </a:extLst>
            </p:cNvPr>
            <p:cNvGrpSpPr/>
            <p:nvPr/>
          </p:nvGrpSpPr>
          <p:grpSpPr>
            <a:xfrm>
              <a:off x="2505740" y="798716"/>
              <a:ext cx="7878725" cy="1916171"/>
              <a:chOff x="1262829" y="3273981"/>
              <a:chExt cx="3732505" cy="1136153"/>
            </a:xfrm>
            <a:effectLst>
              <a:outerShdw blurRad="254000" sx="102000" sy="102000" algn="ctr" rotWithShape="0">
                <a:prstClr val="black">
                  <a:alpha val="25000"/>
                </a:prstClr>
              </a:outerShdw>
            </a:effectLst>
          </p:grpSpPr>
          <p:sp>
            <p:nvSpPr>
              <p:cNvPr id="53" name="圆角矩形 32">
                <a:extLst>
                  <a:ext uri="{FF2B5EF4-FFF2-40B4-BE49-F238E27FC236}">
                    <a16:creationId xmlns:a16="http://schemas.microsoft.com/office/drawing/2014/main" id="{2C78E269-A4EE-9561-E8A1-9795F99BCE6A}"/>
                  </a:ext>
                </a:extLst>
              </p:cNvPr>
              <p:cNvSpPr/>
              <p:nvPr/>
            </p:nvSpPr>
            <p:spPr>
              <a:xfrm>
                <a:off x="1262829" y="3273981"/>
                <a:ext cx="373250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9178">
                  <a:defRPr/>
                </a:pPr>
                <a:endParaRPr lang="zh-CN" altLang="en-US" sz="1632" dirty="0">
                  <a:solidFill>
                    <a:prstClr val="white"/>
                  </a:solidFill>
                  <a:latin typeface="Arial"/>
                  <a:ea typeface="思源黑体 CN"/>
                  <a:sym typeface="Arial" panose="020B0604020202020204"/>
                </a:endParaRPr>
              </a:p>
            </p:txBody>
          </p:sp>
          <p:sp>
            <p:nvSpPr>
              <p:cNvPr id="54" name="圆角矩形 33">
                <a:extLst>
                  <a:ext uri="{FF2B5EF4-FFF2-40B4-BE49-F238E27FC236}">
                    <a16:creationId xmlns:a16="http://schemas.microsoft.com/office/drawing/2014/main" id="{28BD5789-CE1F-6B76-BC1E-3E974EA19BB1}"/>
                  </a:ext>
                </a:extLst>
              </p:cNvPr>
              <p:cNvSpPr/>
              <p:nvPr/>
            </p:nvSpPr>
            <p:spPr>
              <a:xfrm>
                <a:off x="1392939" y="3412796"/>
                <a:ext cx="3548412" cy="858521"/>
              </a:xfrm>
              <a:prstGeom prst="roundRect">
                <a:avLst>
                  <a:gd name="adj" fmla="val 50000"/>
                </a:avLst>
              </a:prstGeom>
              <a:solidFill>
                <a:schemeClr val="bg1"/>
              </a:solidFill>
              <a:ln w="28575">
                <a:solidFill>
                  <a:schemeClr val="accent3">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9178">
                  <a:defRPr/>
                </a:pPr>
                <a:endParaRPr lang="zh-CN" altLang="en-US" sz="1632">
                  <a:solidFill>
                    <a:prstClr val="white"/>
                  </a:solidFill>
                  <a:latin typeface="Arial"/>
                  <a:ea typeface="思源黑体 CN"/>
                  <a:sym typeface="Arial" panose="020B0604020202020204"/>
                </a:endParaRPr>
              </a:p>
            </p:txBody>
          </p:sp>
        </p:grpSp>
        <p:sp>
          <p:nvSpPr>
            <p:cNvPr id="52" name="TextBox 51">
              <a:extLst>
                <a:ext uri="{FF2B5EF4-FFF2-40B4-BE49-F238E27FC236}">
                  <a16:creationId xmlns:a16="http://schemas.microsoft.com/office/drawing/2014/main" id="{4E2E2F79-EF60-CC0B-C481-A071A3D499F3}"/>
                </a:ext>
              </a:extLst>
            </p:cNvPr>
            <p:cNvSpPr txBox="1"/>
            <p:nvPr/>
          </p:nvSpPr>
          <p:spPr>
            <a:xfrm>
              <a:off x="3053806" y="1008686"/>
              <a:ext cx="6636878" cy="1101512"/>
            </a:xfrm>
            <a:prstGeom prst="rect">
              <a:avLst/>
            </a:prstGeom>
            <a:noFill/>
          </p:spPr>
          <p:txBody>
            <a:bodyPr wrap="square">
              <a:spAutoFit/>
            </a:bodyPr>
            <a:lstStyle/>
            <a:p>
              <a:pPr algn="ctr" defTabSz="829178">
                <a:buClr>
                  <a:srgbClr val="000000"/>
                </a:buClr>
              </a:pPr>
              <a:r>
                <a:rPr lang="en-US" sz="3264" b="1" kern="0" dirty="0" err="1">
                  <a:solidFill>
                    <a:srgbClr val="127366"/>
                  </a:solidFill>
                  <a:latin typeface="Cambria" panose="02040503050406030204" pitchFamily="18" charset="0"/>
                  <a:cs typeface="Arial" panose="020B0604020202020204"/>
                  <a:sym typeface="Arial" panose="020B0604020202020204"/>
                </a:rPr>
                <a:t>rực</a:t>
              </a:r>
              <a:r>
                <a:rPr lang="en-US" sz="3264" b="1" kern="0" dirty="0">
                  <a:solidFill>
                    <a:srgbClr val="127366"/>
                  </a:solidFill>
                  <a:latin typeface="Cambria" panose="02040503050406030204" pitchFamily="18" charset="0"/>
                  <a:cs typeface="Arial" panose="020B0604020202020204"/>
                  <a:sym typeface="Arial" panose="020B0604020202020204"/>
                </a:rPr>
                <a:t> </a:t>
              </a:r>
              <a:r>
                <a:rPr lang="en-US" sz="3264" b="1" kern="0" dirty="0" err="1">
                  <a:solidFill>
                    <a:srgbClr val="127366"/>
                  </a:solidFill>
                  <a:latin typeface="Cambria" panose="02040503050406030204" pitchFamily="18" charset="0"/>
                  <a:cs typeface="Arial" panose="020B0604020202020204"/>
                  <a:sym typeface="Arial" panose="020B0604020202020204"/>
                </a:rPr>
                <a:t>rỡ</a:t>
              </a:r>
              <a:endParaRPr lang="en-US" sz="3264" b="1" kern="0" dirty="0">
                <a:solidFill>
                  <a:srgbClr val="127366"/>
                </a:solidFill>
                <a:latin typeface="Cambria" panose="02040503050406030204" pitchFamily="18" charset="0"/>
                <a:cs typeface="Arial" panose="020B0604020202020204"/>
                <a:sym typeface="Arial" panose="020B0604020202020204"/>
              </a:endParaRPr>
            </a:p>
          </p:txBody>
        </p:sp>
      </p:grpSp>
      <p:grpSp>
        <p:nvGrpSpPr>
          <p:cNvPr id="55" name="Group 54">
            <a:extLst>
              <a:ext uri="{FF2B5EF4-FFF2-40B4-BE49-F238E27FC236}">
                <a16:creationId xmlns:a16="http://schemas.microsoft.com/office/drawing/2014/main" id="{8E02581C-51E0-0739-2306-F4D26436435F}"/>
              </a:ext>
            </a:extLst>
          </p:cNvPr>
          <p:cNvGrpSpPr/>
          <p:nvPr/>
        </p:nvGrpSpPr>
        <p:grpSpPr>
          <a:xfrm>
            <a:off x="6404754" y="4365294"/>
            <a:ext cx="2208819" cy="980351"/>
            <a:chOff x="2505740" y="798716"/>
            <a:chExt cx="7878725" cy="1916171"/>
          </a:xfrm>
        </p:grpSpPr>
        <p:grpSp>
          <p:nvGrpSpPr>
            <p:cNvPr id="56" name="组合 31">
              <a:extLst>
                <a:ext uri="{FF2B5EF4-FFF2-40B4-BE49-F238E27FC236}">
                  <a16:creationId xmlns:a16="http://schemas.microsoft.com/office/drawing/2014/main" id="{28B0EBCC-9EDD-DD9F-A3D7-E7027B826ABD}"/>
                </a:ext>
              </a:extLst>
            </p:cNvPr>
            <p:cNvGrpSpPr/>
            <p:nvPr/>
          </p:nvGrpSpPr>
          <p:grpSpPr>
            <a:xfrm>
              <a:off x="2505740" y="798716"/>
              <a:ext cx="7878725" cy="1916171"/>
              <a:chOff x="1262829" y="3273981"/>
              <a:chExt cx="3732505" cy="1136153"/>
            </a:xfrm>
            <a:effectLst>
              <a:outerShdw blurRad="254000" sx="102000" sy="102000" algn="ctr" rotWithShape="0">
                <a:prstClr val="black">
                  <a:alpha val="25000"/>
                </a:prstClr>
              </a:outerShdw>
            </a:effectLst>
          </p:grpSpPr>
          <p:sp>
            <p:nvSpPr>
              <p:cNvPr id="58" name="圆角矩形 32">
                <a:extLst>
                  <a:ext uri="{FF2B5EF4-FFF2-40B4-BE49-F238E27FC236}">
                    <a16:creationId xmlns:a16="http://schemas.microsoft.com/office/drawing/2014/main" id="{2D5BB1D9-FE71-9D98-A82F-ABD15FB9A775}"/>
                  </a:ext>
                </a:extLst>
              </p:cNvPr>
              <p:cNvSpPr/>
              <p:nvPr/>
            </p:nvSpPr>
            <p:spPr>
              <a:xfrm>
                <a:off x="1262829" y="3273981"/>
                <a:ext cx="373250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9178">
                  <a:defRPr/>
                </a:pPr>
                <a:endParaRPr lang="zh-CN" altLang="en-US" sz="1632" dirty="0">
                  <a:solidFill>
                    <a:prstClr val="white"/>
                  </a:solidFill>
                  <a:latin typeface="Arial"/>
                  <a:ea typeface="思源黑体 CN"/>
                  <a:sym typeface="Arial" panose="020B0604020202020204"/>
                </a:endParaRPr>
              </a:p>
            </p:txBody>
          </p:sp>
          <p:sp>
            <p:nvSpPr>
              <p:cNvPr id="59" name="圆角矩形 33">
                <a:extLst>
                  <a:ext uri="{FF2B5EF4-FFF2-40B4-BE49-F238E27FC236}">
                    <a16:creationId xmlns:a16="http://schemas.microsoft.com/office/drawing/2014/main" id="{7EC0C682-B7D0-6B14-1910-0AA82AD1D148}"/>
                  </a:ext>
                </a:extLst>
              </p:cNvPr>
              <p:cNvSpPr/>
              <p:nvPr/>
            </p:nvSpPr>
            <p:spPr>
              <a:xfrm>
                <a:off x="1392939" y="3412796"/>
                <a:ext cx="3548412" cy="858521"/>
              </a:xfrm>
              <a:prstGeom prst="roundRect">
                <a:avLst>
                  <a:gd name="adj" fmla="val 50000"/>
                </a:avLst>
              </a:prstGeom>
              <a:solidFill>
                <a:schemeClr val="bg1"/>
              </a:solidFill>
              <a:ln w="28575">
                <a:solidFill>
                  <a:schemeClr val="accent3">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9178">
                  <a:defRPr/>
                </a:pPr>
                <a:endParaRPr lang="zh-CN" altLang="en-US" sz="1632">
                  <a:solidFill>
                    <a:prstClr val="white"/>
                  </a:solidFill>
                  <a:latin typeface="Arial"/>
                  <a:ea typeface="思源黑体 CN"/>
                  <a:sym typeface="Arial" panose="020B0604020202020204"/>
                </a:endParaRPr>
              </a:p>
            </p:txBody>
          </p:sp>
        </p:grpSp>
        <p:sp>
          <p:nvSpPr>
            <p:cNvPr id="57" name="TextBox 56">
              <a:extLst>
                <a:ext uri="{FF2B5EF4-FFF2-40B4-BE49-F238E27FC236}">
                  <a16:creationId xmlns:a16="http://schemas.microsoft.com/office/drawing/2014/main" id="{67345AEA-0E8B-85BE-AB46-EB35E820C3A1}"/>
                </a:ext>
              </a:extLst>
            </p:cNvPr>
            <p:cNvSpPr txBox="1"/>
            <p:nvPr/>
          </p:nvSpPr>
          <p:spPr>
            <a:xfrm>
              <a:off x="3053804" y="1008684"/>
              <a:ext cx="6636877" cy="1162289"/>
            </a:xfrm>
            <a:prstGeom prst="rect">
              <a:avLst/>
            </a:prstGeom>
            <a:noFill/>
          </p:spPr>
          <p:txBody>
            <a:bodyPr wrap="square">
              <a:spAutoFit/>
            </a:bodyPr>
            <a:lstStyle/>
            <a:p>
              <a:pPr algn="ctr" defTabSz="829178">
                <a:buClr>
                  <a:srgbClr val="000000"/>
                </a:buClr>
              </a:pPr>
              <a:r>
                <a:rPr lang="en-US" sz="3264" b="1" kern="0" dirty="0" err="1">
                  <a:solidFill>
                    <a:srgbClr val="127366"/>
                  </a:solidFill>
                  <a:latin typeface="Cambria" panose="02040503050406030204" pitchFamily="18" charset="0"/>
                  <a:cs typeface="Arial" panose="020B0604020202020204"/>
                  <a:sym typeface="Arial" panose="020B0604020202020204"/>
                </a:rPr>
                <a:t>đẹp</a:t>
              </a:r>
              <a:endParaRPr lang="en-US" sz="3264" b="1" kern="0" dirty="0">
                <a:solidFill>
                  <a:srgbClr val="127366"/>
                </a:solidFill>
                <a:latin typeface="Cambria" panose="02040503050406030204" pitchFamily="18" charset="0"/>
                <a:cs typeface="Arial" panose="020B0604020202020204"/>
                <a:sym typeface="Arial" panose="020B0604020202020204"/>
              </a:endParaRPr>
            </a:p>
          </p:txBody>
        </p:sp>
      </p:grpSp>
      <p:grpSp>
        <p:nvGrpSpPr>
          <p:cNvPr id="63" name="Google Shape;7475;p51">
            <a:extLst>
              <a:ext uri="{FF2B5EF4-FFF2-40B4-BE49-F238E27FC236}">
                <a16:creationId xmlns:a16="http://schemas.microsoft.com/office/drawing/2014/main" id="{09A8E0DC-DEBC-0030-EE00-1DBBB4BA071E}"/>
              </a:ext>
            </a:extLst>
          </p:cNvPr>
          <p:cNvGrpSpPr/>
          <p:nvPr/>
        </p:nvGrpSpPr>
        <p:grpSpPr>
          <a:xfrm>
            <a:off x="10121874" y="2603373"/>
            <a:ext cx="1190650" cy="1651255"/>
            <a:chOff x="4926225" y="1907950"/>
            <a:chExt cx="1043875" cy="1447700"/>
          </a:xfrm>
        </p:grpSpPr>
        <p:sp>
          <p:nvSpPr>
            <p:cNvPr id="3136" name="Google Shape;7476;p51">
              <a:extLst>
                <a:ext uri="{FF2B5EF4-FFF2-40B4-BE49-F238E27FC236}">
                  <a16:creationId xmlns:a16="http://schemas.microsoft.com/office/drawing/2014/main" id="{94E8B486-5B5E-546B-8D6C-396D2894B553}"/>
                </a:ext>
              </a:extLst>
            </p:cNvPr>
            <p:cNvSpPr/>
            <p:nvPr/>
          </p:nvSpPr>
          <p:spPr>
            <a:xfrm>
              <a:off x="5653675" y="2889575"/>
              <a:ext cx="316425" cy="360975"/>
            </a:xfrm>
            <a:custGeom>
              <a:avLst/>
              <a:gdLst/>
              <a:ahLst/>
              <a:cxnLst/>
              <a:rect l="l" t="t" r="r" b="b"/>
              <a:pathLst>
                <a:path w="12657" h="14439" extrusionOk="0">
                  <a:moveTo>
                    <a:pt x="8053" y="0"/>
                  </a:moveTo>
                  <a:cubicBezTo>
                    <a:pt x="7070" y="0"/>
                    <a:pt x="6134" y="1264"/>
                    <a:pt x="5489" y="2188"/>
                  </a:cubicBezTo>
                  <a:cubicBezTo>
                    <a:pt x="4436" y="3667"/>
                    <a:pt x="3459" y="5296"/>
                    <a:pt x="1855" y="6223"/>
                  </a:cubicBezTo>
                  <a:cubicBezTo>
                    <a:pt x="0" y="7326"/>
                    <a:pt x="351" y="9106"/>
                    <a:pt x="351" y="9106"/>
                  </a:cubicBezTo>
                  <a:cubicBezTo>
                    <a:pt x="1853" y="14028"/>
                    <a:pt x="5380" y="14220"/>
                    <a:pt x="5920" y="14220"/>
                  </a:cubicBezTo>
                  <a:cubicBezTo>
                    <a:pt x="5966" y="14220"/>
                    <a:pt x="5990" y="14218"/>
                    <a:pt x="5990" y="14218"/>
                  </a:cubicBezTo>
                  <a:cubicBezTo>
                    <a:pt x="5990" y="14218"/>
                    <a:pt x="6456" y="14438"/>
                    <a:pt x="7151" y="14438"/>
                  </a:cubicBezTo>
                  <a:cubicBezTo>
                    <a:pt x="8132" y="14438"/>
                    <a:pt x="9570" y="14000"/>
                    <a:pt x="10802" y="11888"/>
                  </a:cubicBezTo>
                  <a:cubicBezTo>
                    <a:pt x="12657" y="8780"/>
                    <a:pt x="11329" y="3617"/>
                    <a:pt x="9349" y="860"/>
                  </a:cubicBezTo>
                  <a:cubicBezTo>
                    <a:pt x="8922" y="242"/>
                    <a:pt x="8483" y="0"/>
                    <a:pt x="8053" y="0"/>
                  </a:cubicBezTo>
                  <a:close/>
                </a:path>
              </a:pathLst>
            </a:custGeom>
            <a:solidFill>
              <a:schemeClr val="accent4"/>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137" name="Google Shape;7477;p51">
              <a:extLst>
                <a:ext uri="{FF2B5EF4-FFF2-40B4-BE49-F238E27FC236}">
                  <a16:creationId xmlns:a16="http://schemas.microsoft.com/office/drawing/2014/main" id="{10E7CDA1-33EA-6B96-5CFD-0A60CB48591E}"/>
                </a:ext>
              </a:extLst>
            </p:cNvPr>
            <p:cNvSpPr/>
            <p:nvPr/>
          </p:nvSpPr>
          <p:spPr>
            <a:xfrm>
              <a:off x="5678100" y="3057050"/>
              <a:ext cx="38250" cy="67700"/>
            </a:xfrm>
            <a:custGeom>
              <a:avLst/>
              <a:gdLst/>
              <a:ahLst/>
              <a:cxnLst/>
              <a:rect l="l" t="t" r="r" b="b"/>
              <a:pathLst>
                <a:path w="1530" h="2708" extrusionOk="0">
                  <a:moveTo>
                    <a:pt x="1276" y="1"/>
                  </a:moveTo>
                  <a:cubicBezTo>
                    <a:pt x="1216" y="1"/>
                    <a:pt x="1154" y="26"/>
                    <a:pt x="1103" y="76"/>
                  </a:cubicBezTo>
                  <a:cubicBezTo>
                    <a:pt x="1" y="1103"/>
                    <a:pt x="502" y="2482"/>
                    <a:pt x="527" y="2557"/>
                  </a:cubicBezTo>
                  <a:cubicBezTo>
                    <a:pt x="552" y="2657"/>
                    <a:pt x="652" y="2707"/>
                    <a:pt x="753" y="2707"/>
                  </a:cubicBezTo>
                  <a:lnTo>
                    <a:pt x="828" y="2707"/>
                  </a:lnTo>
                  <a:cubicBezTo>
                    <a:pt x="953" y="2657"/>
                    <a:pt x="1028" y="2507"/>
                    <a:pt x="978" y="2381"/>
                  </a:cubicBezTo>
                  <a:cubicBezTo>
                    <a:pt x="953" y="2331"/>
                    <a:pt x="577" y="1229"/>
                    <a:pt x="1429" y="427"/>
                  </a:cubicBezTo>
                  <a:cubicBezTo>
                    <a:pt x="1530" y="326"/>
                    <a:pt x="1530" y="176"/>
                    <a:pt x="1429" y="76"/>
                  </a:cubicBezTo>
                  <a:cubicBezTo>
                    <a:pt x="1392" y="26"/>
                    <a:pt x="1335" y="1"/>
                    <a:pt x="1276" y="1"/>
                  </a:cubicBezTo>
                  <a:close/>
                </a:path>
              </a:pathLst>
            </a:custGeom>
            <a:solidFill>
              <a:schemeClr val="dk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138" name="Google Shape;7478;p51">
              <a:extLst>
                <a:ext uri="{FF2B5EF4-FFF2-40B4-BE49-F238E27FC236}">
                  <a16:creationId xmlns:a16="http://schemas.microsoft.com/office/drawing/2014/main" id="{6785B726-B32E-2064-A10E-821C1F76B82F}"/>
                </a:ext>
              </a:extLst>
            </p:cNvPr>
            <p:cNvSpPr/>
            <p:nvPr/>
          </p:nvSpPr>
          <p:spPr>
            <a:xfrm>
              <a:off x="5732625" y="3027175"/>
              <a:ext cx="32600" cy="74375"/>
            </a:xfrm>
            <a:custGeom>
              <a:avLst/>
              <a:gdLst/>
              <a:ahLst/>
              <a:cxnLst/>
              <a:rect l="l" t="t" r="r" b="b"/>
              <a:pathLst>
                <a:path w="1304" h="2975" extrusionOk="0">
                  <a:moveTo>
                    <a:pt x="1008" y="0"/>
                  </a:moveTo>
                  <a:cubicBezTo>
                    <a:pt x="929" y="0"/>
                    <a:pt x="859" y="39"/>
                    <a:pt x="827" y="118"/>
                  </a:cubicBezTo>
                  <a:cubicBezTo>
                    <a:pt x="0" y="1471"/>
                    <a:pt x="401" y="2749"/>
                    <a:pt x="426" y="2800"/>
                  </a:cubicBezTo>
                  <a:cubicBezTo>
                    <a:pt x="451" y="2900"/>
                    <a:pt x="552" y="2975"/>
                    <a:pt x="652" y="2975"/>
                  </a:cubicBezTo>
                  <a:cubicBezTo>
                    <a:pt x="677" y="2975"/>
                    <a:pt x="702" y="2975"/>
                    <a:pt x="727" y="2950"/>
                  </a:cubicBezTo>
                  <a:cubicBezTo>
                    <a:pt x="852" y="2925"/>
                    <a:pt x="928" y="2774"/>
                    <a:pt x="877" y="2649"/>
                  </a:cubicBezTo>
                  <a:cubicBezTo>
                    <a:pt x="877" y="2649"/>
                    <a:pt x="552" y="1521"/>
                    <a:pt x="1228" y="368"/>
                  </a:cubicBezTo>
                  <a:cubicBezTo>
                    <a:pt x="1303" y="243"/>
                    <a:pt x="1278" y="93"/>
                    <a:pt x="1153" y="43"/>
                  </a:cubicBezTo>
                  <a:cubicBezTo>
                    <a:pt x="1106" y="14"/>
                    <a:pt x="1056" y="0"/>
                    <a:pt x="1008" y="0"/>
                  </a:cubicBezTo>
                  <a:close/>
                </a:path>
              </a:pathLst>
            </a:custGeom>
            <a:solidFill>
              <a:schemeClr val="dk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139" name="Google Shape;7479;p51">
              <a:extLst>
                <a:ext uri="{FF2B5EF4-FFF2-40B4-BE49-F238E27FC236}">
                  <a16:creationId xmlns:a16="http://schemas.microsoft.com/office/drawing/2014/main" id="{A7C053CC-EB7C-E1DA-8513-6EB360B0F29C}"/>
                </a:ext>
              </a:extLst>
            </p:cNvPr>
            <p:cNvSpPr/>
            <p:nvPr/>
          </p:nvSpPr>
          <p:spPr>
            <a:xfrm>
              <a:off x="5775850" y="2974725"/>
              <a:ext cx="35125" cy="85475"/>
            </a:xfrm>
            <a:custGeom>
              <a:avLst/>
              <a:gdLst/>
              <a:ahLst/>
              <a:cxnLst/>
              <a:rect l="l" t="t" r="r" b="b"/>
              <a:pathLst>
                <a:path w="1405" h="3419" extrusionOk="0">
                  <a:moveTo>
                    <a:pt x="1110" y="0"/>
                  </a:moveTo>
                  <a:cubicBezTo>
                    <a:pt x="1028" y="0"/>
                    <a:pt x="954" y="50"/>
                    <a:pt x="903" y="136"/>
                  </a:cubicBezTo>
                  <a:cubicBezTo>
                    <a:pt x="1" y="1790"/>
                    <a:pt x="577" y="3218"/>
                    <a:pt x="602" y="3268"/>
                  </a:cubicBezTo>
                  <a:cubicBezTo>
                    <a:pt x="652" y="3369"/>
                    <a:pt x="727" y="3419"/>
                    <a:pt x="828" y="3419"/>
                  </a:cubicBezTo>
                  <a:cubicBezTo>
                    <a:pt x="853" y="3419"/>
                    <a:pt x="878" y="3419"/>
                    <a:pt x="928" y="3394"/>
                  </a:cubicBezTo>
                  <a:cubicBezTo>
                    <a:pt x="1053" y="3344"/>
                    <a:pt x="1103" y="3193"/>
                    <a:pt x="1053" y="3093"/>
                  </a:cubicBezTo>
                  <a:cubicBezTo>
                    <a:pt x="1028" y="3018"/>
                    <a:pt x="552" y="1815"/>
                    <a:pt x="1329" y="361"/>
                  </a:cubicBezTo>
                  <a:cubicBezTo>
                    <a:pt x="1404" y="236"/>
                    <a:pt x="1354" y="85"/>
                    <a:pt x="1229" y="35"/>
                  </a:cubicBezTo>
                  <a:cubicBezTo>
                    <a:pt x="1188" y="11"/>
                    <a:pt x="1148" y="0"/>
                    <a:pt x="1110" y="0"/>
                  </a:cubicBezTo>
                  <a:close/>
                </a:path>
              </a:pathLst>
            </a:custGeom>
            <a:solidFill>
              <a:schemeClr val="dk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140" name="Google Shape;7480;p51">
              <a:extLst>
                <a:ext uri="{FF2B5EF4-FFF2-40B4-BE49-F238E27FC236}">
                  <a16:creationId xmlns:a16="http://schemas.microsoft.com/office/drawing/2014/main" id="{C649B3DC-4D34-D8A2-FF7B-806026E03FEB}"/>
                </a:ext>
              </a:extLst>
            </p:cNvPr>
            <p:cNvSpPr/>
            <p:nvPr/>
          </p:nvSpPr>
          <p:spPr>
            <a:xfrm>
              <a:off x="5834750" y="2926725"/>
              <a:ext cx="27600" cy="94000"/>
            </a:xfrm>
            <a:custGeom>
              <a:avLst/>
              <a:gdLst/>
              <a:ahLst/>
              <a:cxnLst/>
              <a:rect l="l" t="t" r="r" b="b"/>
              <a:pathLst>
                <a:path w="1104" h="3760" extrusionOk="0">
                  <a:moveTo>
                    <a:pt x="752" y="0"/>
                  </a:moveTo>
                  <a:cubicBezTo>
                    <a:pt x="602" y="0"/>
                    <a:pt x="502" y="126"/>
                    <a:pt x="527" y="251"/>
                  </a:cubicBezTo>
                  <a:cubicBezTo>
                    <a:pt x="602" y="1705"/>
                    <a:pt x="51" y="3434"/>
                    <a:pt x="25" y="3434"/>
                  </a:cubicBezTo>
                  <a:cubicBezTo>
                    <a:pt x="0" y="3559"/>
                    <a:pt x="76" y="3710"/>
                    <a:pt x="201" y="3760"/>
                  </a:cubicBezTo>
                  <a:lnTo>
                    <a:pt x="276" y="3760"/>
                  </a:lnTo>
                  <a:cubicBezTo>
                    <a:pt x="376" y="3760"/>
                    <a:pt x="477" y="3685"/>
                    <a:pt x="502" y="3584"/>
                  </a:cubicBezTo>
                  <a:cubicBezTo>
                    <a:pt x="527" y="3509"/>
                    <a:pt x="1103" y="1755"/>
                    <a:pt x="1003" y="226"/>
                  </a:cubicBezTo>
                  <a:cubicBezTo>
                    <a:pt x="1003" y="101"/>
                    <a:pt x="878" y="0"/>
                    <a:pt x="752" y="0"/>
                  </a:cubicBezTo>
                  <a:close/>
                </a:path>
              </a:pathLst>
            </a:custGeom>
            <a:solidFill>
              <a:schemeClr val="dk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141" name="Google Shape;7481;p51">
              <a:extLst>
                <a:ext uri="{FF2B5EF4-FFF2-40B4-BE49-F238E27FC236}">
                  <a16:creationId xmlns:a16="http://schemas.microsoft.com/office/drawing/2014/main" id="{D4C90CAF-F179-A75D-AC2B-919E1912BA8B}"/>
                </a:ext>
              </a:extLst>
            </p:cNvPr>
            <p:cNvSpPr/>
            <p:nvPr/>
          </p:nvSpPr>
          <p:spPr>
            <a:xfrm>
              <a:off x="5851675" y="2978725"/>
              <a:ext cx="45125" cy="81475"/>
            </a:xfrm>
            <a:custGeom>
              <a:avLst/>
              <a:gdLst/>
              <a:ahLst/>
              <a:cxnLst/>
              <a:rect l="l" t="t" r="r" b="b"/>
              <a:pathLst>
                <a:path w="1805" h="3259" extrusionOk="0">
                  <a:moveTo>
                    <a:pt x="1554" y="1"/>
                  </a:moveTo>
                  <a:cubicBezTo>
                    <a:pt x="1429" y="1"/>
                    <a:pt x="1328" y="126"/>
                    <a:pt x="1328" y="251"/>
                  </a:cubicBezTo>
                  <a:cubicBezTo>
                    <a:pt x="1303" y="1981"/>
                    <a:pt x="201" y="2783"/>
                    <a:pt x="150" y="2808"/>
                  </a:cubicBezTo>
                  <a:cubicBezTo>
                    <a:pt x="25" y="2883"/>
                    <a:pt x="0" y="3033"/>
                    <a:pt x="75" y="3159"/>
                  </a:cubicBezTo>
                  <a:cubicBezTo>
                    <a:pt x="125" y="3209"/>
                    <a:pt x="201" y="3259"/>
                    <a:pt x="276" y="3259"/>
                  </a:cubicBezTo>
                  <a:cubicBezTo>
                    <a:pt x="326" y="3259"/>
                    <a:pt x="376" y="3234"/>
                    <a:pt x="426" y="3209"/>
                  </a:cubicBezTo>
                  <a:cubicBezTo>
                    <a:pt x="476" y="3184"/>
                    <a:pt x="1780" y="2256"/>
                    <a:pt x="1805" y="251"/>
                  </a:cubicBezTo>
                  <a:cubicBezTo>
                    <a:pt x="1805" y="126"/>
                    <a:pt x="1704" y="26"/>
                    <a:pt x="1554" y="1"/>
                  </a:cubicBezTo>
                  <a:close/>
                </a:path>
              </a:pathLst>
            </a:custGeom>
            <a:solidFill>
              <a:schemeClr val="dk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142" name="Google Shape;7482;p51">
              <a:extLst>
                <a:ext uri="{FF2B5EF4-FFF2-40B4-BE49-F238E27FC236}">
                  <a16:creationId xmlns:a16="http://schemas.microsoft.com/office/drawing/2014/main" id="{54B19757-F004-B3BD-8837-0363C13D0A01}"/>
                </a:ext>
              </a:extLst>
            </p:cNvPr>
            <p:cNvSpPr/>
            <p:nvPr/>
          </p:nvSpPr>
          <p:spPr>
            <a:xfrm>
              <a:off x="5862325" y="3061575"/>
              <a:ext cx="63925" cy="48125"/>
            </a:xfrm>
            <a:custGeom>
              <a:avLst/>
              <a:gdLst/>
              <a:ahLst/>
              <a:cxnLst/>
              <a:rect l="l" t="t" r="r" b="b"/>
              <a:pathLst>
                <a:path w="2557" h="1925" extrusionOk="0">
                  <a:moveTo>
                    <a:pt x="2285" y="1"/>
                  </a:moveTo>
                  <a:cubicBezTo>
                    <a:pt x="2196" y="1"/>
                    <a:pt x="2118" y="52"/>
                    <a:pt x="2080" y="145"/>
                  </a:cubicBezTo>
                  <a:cubicBezTo>
                    <a:pt x="1604" y="1348"/>
                    <a:pt x="301" y="1424"/>
                    <a:pt x="226" y="1424"/>
                  </a:cubicBezTo>
                  <a:cubicBezTo>
                    <a:pt x="100" y="1424"/>
                    <a:pt x="0" y="1549"/>
                    <a:pt x="0" y="1674"/>
                  </a:cubicBezTo>
                  <a:cubicBezTo>
                    <a:pt x="25" y="1825"/>
                    <a:pt x="125" y="1925"/>
                    <a:pt x="251" y="1925"/>
                  </a:cubicBezTo>
                  <a:cubicBezTo>
                    <a:pt x="326" y="1900"/>
                    <a:pt x="1930" y="1825"/>
                    <a:pt x="2532" y="321"/>
                  </a:cubicBezTo>
                  <a:cubicBezTo>
                    <a:pt x="2557" y="221"/>
                    <a:pt x="2506" y="70"/>
                    <a:pt x="2381" y="20"/>
                  </a:cubicBezTo>
                  <a:cubicBezTo>
                    <a:pt x="2349" y="7"/>
                    <a:pt x="2316" y="1"/>
                    <a:pt x="2285" y="1"/>
                  </a:cubicBezTo>
                  <a:close/>
                </a:path>
              </a:pathLst>
            </a:custGeom>
            <a:solidFill>
              <a:schemeClr val="dk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143" name="Google Shape;7483;p51">
              <a:extLst>
                <a:ext uri="{FF2B5EF4-FFF2-40B4-BE49-F238E27FC236}">
                  <a16:creationId xmlns:a16="http://schemas.microsoft.com/office/drawing/2014/main" id="{4F324CF5-694C-2E55-97F4-B9B6D5A559C2}"/>
                </a:ext>
              </a:extLst>
            </p:cNvPr>
            <p:cNvSpPr/>
            <p:nvPr/>
          </p:nvSpPr>
          <p:spPr>
            <a:xfrm>
              <a:off x="5847275" y="3125000"/>
              <a:ext cx="72700" cy="27325"/>
            </a:xfrm>
            <a:custGeom>
              <a:avLst/>
              <a:gdLst/>
              <a:ahLst/>
              <a:cxnLst/>
              <a:rect l="l" t="t" r="r" b="b"/>
              <a:pathLst>
                <a:path w="2908" h="1093" extrusionOk="0">
                  <a:moveTo>
                    <a:pt x="2617" y="1"/>
                  </a:moveTo>
                  <a:cubicBezTo>
                    <a:pt x="2559" y="1"/>
                    <a:pt x="2501" y="21"/>
                    <a:pt x="2457" y="64"/>
                  </a:cubicBezTo>
                  <a:cubicBezTo>
                    <a:pt x="1939" y="513"/>
                    <a:pt x="1350" y="616"/>
                    <a:pt x="923" y="616"/>
                  </a:cubicBezTo>
                  <a:cubicBezTo>
                    <a:pt x="585" y="616"/>
                    <a:pt x="349" y="552"/>
                    <a:pt x="326" y="541"/>
                  </a:cubicBezTo>
                  <a:cubicBezTo>
                    <a:pt x="310" y="537"/>
                    <a:pt x="294" y="536"/>
                    <a:pt x="278" y="536"/>
                  </a:cubicBezTo>
                  <a:cubicBezTo>
                    <a:pt x="170" y="536"/>
                    <a:pt x="69" y="607"/>
                    <a:pt x="26" y="716"/>
                  </a:cubicBezTo>
                  <a:cubicBezTo>
                    <a:pt x="1" y="841"/>
                    <a:pt x="76" y="992"/>
                    <a:pt x="201" y="1017"/>
                  </a:cubicBezTo>
                  <a:cubicBezTo>
                    <a:pt x="226" y="1017"/>
                    <a:pt x="502" y="1092"/>
                    <a:pt x="903" y="1092"/>
                  </a:cubicBezTo>
                  <a:cubicBezTo>
                    <a:pt x="1429" y="1092"/>
                    <a:pt x="2131" y="967"/>
                    <a:pt x="2783" y="415"/>
                  </a:cubicBezTo>
                  <a:cubicBezTo>
                    <a:pt x="2883" y="340"/>
                    <a:pt x="2908" y="190"/>
                    <a:pt x="2808" y="90"/>
                  </a:cubicBezTo>
                  <a:cubicBezTo>
                    <a:pt x="2765" y="33"/>
                    <a:pt x="2692" y="1"/>
                    <a:pt x="2617" y="1"/>
                  </a:cubicBezTo>
                  <a:close/>
                </a:path>
              </a:pathLst>
            </a:custGeom>
            <a:solidFill>
              <a:schemeClr val="dk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144" name="Google Shape;7484;p51">
              <a:extLst>
                <a:ext uri="{FF2B5EF4-FFF2-40B4-BE49-F238E27FC236}">
                  <a16:creationId xmlns:a16="http://schemas.microsoft.com/office/drawing/2014/main" id="{7D91001D-AD74-97FE-37A5-217B7645C39A}"/>
                </a:ext>
              </a:extLst>
            </p:cNvPr>
            <p:cNvSpPr/>
            <p:nvPr/>
          </p:nvSpPr>
          <p:spPr>
            <a:xfrm>
              <a:off x="5824100" y="3179250"/>
              <a:ext cx="77100" cy="20675"/>
            </a:xfrm>
            <a:custGeom>
              <a:avLst/>
              <a:gdLst/>
              <a:ahLst/>
              <a:cxnLst/>
              <a:rect l="l" t="t" r="r" b="b"/>
              <a:pathLst>
                <a:path w="3084" h="827" extrusionOk="0">
                  <a:moveTo>
                    <a:pt x="2788" y="1"/>
                  </a:moveTo>
                  <a:cubicBezTo>
                    <a:pt x="2751" y="1"/>
                    <a:pt x="2714" y="9"/>
                    <a:pt x="2682" y="25"/>
                  </a:cubicBezTo>
                  <a:cubicBezTo>
                    <a:pt x="2280" y="259"/>
                    <a:pt x="1857" y="332"/>
                    <a:pt x="1484" y="332"/>
                  </a:cubicBezTo>
                  <a:cubicBezTo>
                    <a:pt x="859" y="332"/>
                    <a:pt x="376" y="125"/>
                    <a:pt x="376" y="125"/>
                  </a:cubicBezTo>
                  <a:cubicBezTo>
                    <a:pt x="344" y="112"/>
                    <a:pt x="310" y="106"/>
                    <a:pt x="276" y="106"/>
                  </a:cubicBezTo>
                  <a:cubicBezTo>
                    <a:pt x="180" y="106"/>
                    <a:pt x="88" y="157"/>
                    <a:pt x="50" y="250"/>
                  </a:cubicBezTo>
                  <a:cubicBezTo>
                    <a:pt x="0" y="351"/>
                    <a:pt x="50" y="501"/>
                    <a:pt x="176" y="551"/>
                  </a:cubicBezTo>
                  <a:cubicBezTo>
                    <a:pt x="226" y="576"/>
                    <a:pt x="777" y="827"/>
                    <a:pt x="1504" y="827"/>
                  </a:cubicBezTo>
                  <a:cubicBezTo>
                    <a:pt x="1930" y="827"/>
                    <a:pt x="2431" y="727"/>
                    <a:pt x="2933" y="451"/>
                  </a:cubicBezTo>
                  <a:cubicBezTo>
                    <a:pt x="3033" y="376"/>
                    <a:pt x="3083" y="225"/>
                    <a:pt x="3008" y="125"/>
                  </a:cubicBezTo>
                  <a:cubicBezTo>
                    <a:pt x="2957" y="39"/>
                    <a:pt x="2870" y="1"/>
                    <a:pt x="2788" y="1"/>
                  </a:cubicBezTo>
                  <a:close/>
                </a:path>
              </a:pathLst>
            </a:custGeom>
            <a:solidFill>
              <a:schemeClr val="dk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145" name="Google Shape;7485;p51">
              <a:extLst>
                <a:ext uri="{FF2B5EF4-FFF2-40B4-BE49-F238E27FC236}">
                  <a16:creationId xmlns:a16="http://schemas.microsoft.com/office/drawing/2014/main" id="{64AF1B9B-4B7C-7DAF-7577-93BE265A337F}"/>
                </a:ext>
              </a:extLst>
            </p:cNvPr>
            <p:cNvSpPr/>
            <p:nvPr/>
          </p:nvSpPr>
          <p:spPr>
            <a:xfrm>
              <a:off x="5796525" y="3215100"/>
              <a:ext cx="63925" cy="21800"/>
            </a:xfrm>
            <a:custGeom>
              <a:avLst/>
              <a:gdLst/>
              <a:ahLst/>
              <a:cxnLst/>
              <a:rect l="l" t="t" r="r" b="b"/>
              <a:pathLst>
                <a:path w="2557" h="872" extrusionOk="0">
                  <a:moveTo>
                    <a:pt x="302" y="0"/>
                  </a:moveTo>
                  <a:cubicBezTo>
                    <a:pt x="205" y="0"/>
                    <a:pt x="113" y="52"/>
                    <a:pt x="76" y="145"/>
                  </a:cubicBezTo>
                  <a:cubicBezTo>
                    <a:pt x="1" y="245"/>
                    <a:pt x="76" y="395"/>
                    <a:pt x="176" y="445"/>
                  </a:cubicBezTo>
                  <a:cubicBezTo>
                    <a:pt x="226" y="471"/>
                    <a:pt x="1103" y="872"/>
                    <a:pt x="1955" y="872"/>
                  </a:cubicBezTo>
                  <a:cubicBezTo>
                    <a:pt x="2081" y="872"/>
                    <a:pt x="2206" y="872"/>
                    <a:pt x="2331" y="846"/>
                  </a:cubicBezTo>
                  <a:cubicBezTo>
                    <a:pt x="2482" y="821"/>
                    <a:pt x="2557" y="696"/>
                    <a:pt x="2532" y="571"/>
                  </a:cubicBezTo>
                  <a:cubicBezTo>
                    <a:pt x="2510" y="439"/>
                    <a:pt x="2412" y="366"/>
                    <a:pt x="2304" y="366"/>
                  </a:cubicBezTo>
                  <a:cubicBezTo>
                    <a:pt x="2288" y="366"/>
                    <a:pt x="2272" y="367"/>
                    <a:pt x="2256" y="370"/>
                  </a:cubicBezTo>
                  <a:cubicBezTo>
                    <a:pt x="2163" y="385"/>
                    <a:pt x="2066" y="391"/>
                    <a:pt x="1968" y="391"/>
                  </a:cubicBezTo>
                  <a:cubicBezTo>
                    <a:pt x="1224" y="391"/>
                    <a:pt x="402" y="19"/>
                    <a:pt x="402" y="19"/>
                  </a:cubicBezTo>
                  <a:cubicBezTo>
                    <a:pt x="369" y="6"/>
                    <a:pt x="335" y="0"/>
                    <a:pt x="302" y="0"/>
                  </a:cubicBezTo>
                  <a:close/>
                </a:path>
              </a:pathLst>
            </a:custGeom>
            <a:solidFill>
              <a:schemeClr val="dk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146" name="Google Shape;7486;p51">
              <a:extLst>
                <a:ext uri="{FF2B5EF4-FFF2-40B4-BE49-F238E27FC236}">
                  <a16:creationId xmlns:a16="http://schemas.microsoft.com/office/drawing/2014/main" id="{8E36A9E8-23A6-FF73-2489-964CD1539EA6}"/>
                </a:ext>
              </a:extLst>
            </p:cNvPr>
            <p:cNvSpPr/>
            <p:nvPr/>
          </p:nvSpPr>
          <p:spPr>
            <a:xfrm>
              <a:off x="5262700" y="1907950"/>
              <a:ext cx="585850" cy="870300"/>
            </a:xfrm>
            <a:custGeom>
              <a:avLst/>
              <a:gdLst/>
              <a:ahLst/>
              <a:cxnLst/>
              <a:rect l="l" t="t" r="r" b="b"/>
              <a:pathLst>
                <a:path w="23434" h="34812" extrusionOk="0">
                  <a:moveTo>
                    <a:pt x="5536" y="0"/>
                  </a:moveTo>
                  <a:cubicBezTo>
                    <a:pt x="4659" y="0"/>
                    <a:pt x="3891" y="68"/>
                    <a:pt x="3283" y="175"/>
                  </a:cubicBezTo>
                  <a:cubicBezTo>
                    <a:pt x="0" y="776"/>
                    <a:pt x="125" y="5137"/>
                    <a:pt x="125" y="5137"/>
                  </a:cubicBezTo>
                  <a:cubicBezTo>
                    <a:pt x="8446" y="5513"/>
                    <a:pt x="10652" y="8395"/>
                    <a:pt x="14537" y="14360"/>
                  </a:cubicBezTo>
                  <a:cubicBezTo>
                    <a:pt x="18396" y="20350"/>
                    <a:pt x="11479" y="30325"/>
                    <a:pt x="11128" y="34812"/>
                  </a:cubicBezTo>
                  <a:cubicBezTo>
                    <a:pt x="15238" y="34060"/>
                    <a:pt x="19048" y="32255"/>
                    <a:pt x="21128" y="28345"/>
                  </a:cubicBezTo>
                  <a:cubicBezTo>
                    <a:pt x="23434" y="24060"/>
                    <a:pt x="23434" y="12806"/>
                    <a:pt x="18998" y="6466"/>
                  </a:cubicBezTo>
                  <a:cubicBezTo>
                    <a:pt x="15362" y="1319"/>
                    <a:pt x="9397" y="0"/>
                    <a:pt x="5536" y="0"/>
                  </a:cubicBezTo>
                  <a:close/>
                </a:path>
              </a:pathLst>
            </a:custGeom>
            <a:solidFill>
              <a:schemeClr val="accent4"/>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147" name="Google Shape;7487;p51">
              <a:extLst>
                <a:ext uri="{FF2B5EF4-FFF2-40B4-BE49-F238E27FC236}">
                  <a16:creationId xmlns:a16="http://schemas.microsoft.com/office/drawing/2014/main" id="{014A52CC-ED05-DADC-EE30-C1B414DF60E4}"/>
                </a:ext>
              </a:extLst>
            </p:cNvPr>
            <p:cNvSpPr/>
            <p:nvPr/>
          </p:nvSpPr>
          <p:spPr>
            <a:xfrm>
              <a:off x="5311550" y="1939525"/>
              <a:ext cx="38875" cy="94350"/>
            </a:xfrm>
            <a:custGeom>
              <a:avLst/>
              <a:gdLst/>
              <a:ahLst/>
              <a:cxnLst/>
              <a:rect l="l" t="t" r="r" b="b"/>
              <a:pathLst>
                <a:path w="1555" h="3774" extrusionOk="0">
                  <a:moveTo>
                    <a:pt x="1279" y="1"/>
                  </a:moveTo>
                  <a:cubicBezTo>
                    <a:pt x="1212" y="1"/>
                    <a:pt x="1146" y="33"/>
                    <a:pt x="1104" y="90"/>
                  </a:cubicBezTo>
                  <a:cubicBezTo>
                    <a:pt x="1" y="1393"/>
                    <a:pt x="1" y="3423"/>
                    <a:pt x="1" y="3523"/>
                  </a:cubicBezTo>
                  <a:cubicBezTo>
                    <a:pt x="1" y="3649"/>
                    <a:pt x="101" y="3774"/>
                    <a:pt x="227" y="3774"/>
                  </a:cubicBezTo>
                  <a:cubicBezTo>
                    <a:pt x="377" y="3774"/>
                    <a:pt x="477" y="3649"/>
                    <a:pt x="477" y="3523"/>
                  </a:cubicBezTo>
                  <a:cubicBezTo>
                    <a:pt x="477" y="3498"/>
                    <a:pt x="477" y="1568"/>
                    <a:pt x="1480" y="416"/>
                  </a:cubicBezTo>
                  <a:cubicBezTo>
                    <a:pt x="1555" y="290"/>
                    <a:pt x="1555" y="140"/>
                    <a:pt x="1430" y="65"/>
                  </a:cubicBezTo>
                  <a:cubicBezTo>
                    <a:pt x="1386" y="21"/>
                    <a:pt x="1332" y="1"/>
                    <a:pt x="1279" y="1"/>
                  </a:cubicBezTo>
                  <a:close/>
                </a:path>
              </a:pathLst>
            </a:custGeom>
            <a:solidFill>
              <a:schemeClr val="dk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148" name="Google Shape;7488;p51">
              <a:extLst>
                <a:ext uri="{FF2B5EF4-FFF2-40B4-BE49-F238E27FC236}">
                  <a16:creationId xmlns:a16="http://schemas.microsoft.com/office/drawing/2014/main" id="{ECA3DB3B-8047-5F98-0870-6719D6FEB5F8}"/>
                </a:ext>
              </a:extLst>
            </p:cNvPr>
            <p:cNvSpPr/>
            <p:nvPr/>
          </p:nvSpPr>
          <p:spPr>
            <a:xfrm>
              <a:off x="5378600" y="1939525"/>
              <a:ext cx="38875" cy="94350"/>
            </a:xfrm>
            <a:custGeom>
              <a:avLst/>
              <a:gdLst/>
              <a:ahLst/>
              <a:cxnLst/>
              <a:rect l="l" t="t" r="r" b="b"/>
              <a:pathLst>
                <a:path w="1555" h="3774" extrusionOk="0">
                  <a:moveTo>
                    <a:pt x="1294" y="1"/>
                  </a:moveTo>
                  <a:cubicBezTo>
                    <a:pt x="1220" y="1"/>
                    <a:pt x="1146" y="33"/>
                    <a:pt x="1103" y="90"/>
                  </a:cubicBezTo>
                  <a:cubicBezTo>
                    <a:pt x="1" y="1393"/>
                    <a:pt x="1" y="3423"/>
                    <a:pt x="1" y="3523"/>
                  </a:cubicBezTo>
                  <a:cubicBezTo>
                    <a:pt x="1" y="3649"/>
                    <a:pt x="101" y="3774"/>
                    <a:pt x="226" y="3774"/>
                  </a:cubicBezTo>
                  <a:cubicBezTo>
                    <a:pt x="377" y="3774"/>
                    <a:pt x="477" y="3649"/>
                    <a:pt x="477" y="3523"/>
                  </a:cubicBezTo>
                  <a:cubicBezTo>
                    <a:pt x="477" y="3498"/>
                    <a:pt x="502" y="1568"/>
                    <a:pt x="1479" y="416"/>
                  </a:cubicBezTo>
                  <a:cubicBezTo>
                    <a:pt x="1555" y="290"/>
                    <a:pt x="1555" y="140"/>
                    <a:pt x="1454" y="65"/>
                  </a:cubicBezTo>
                  <a:cubicBezTo>
                    <a:pt x="1410" y="21"/>
                    <a:pt x="1352" y="1"/>
                    <a:pt x="1294" y="1"/>
                  </a:cubicBezTo>
                  <a:close/>
                </a:path>
              </a:pathLst>
            </a:custGeom>
            <a:solidFill>
              <a:schemeClr val="dk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149" name="Google Shape;7489;p51">
              <a:extLst>
                <a:ext uri="{FF2B5EF4-FFF2-40B4-BE49-F238E27FC236}">
                  <a16:creationId xmlns:a16="http://schemas.microsoft.com/office/drawing/2014/main" id="{E631857C-F668-9C2D-785C-7E9B5A33F534}"/>
                </a:ext>
              </a:extLst>
            </p:cNvPr>
            <p:cNvSpPr/>
            <p:nvPr/>
          </p:nvSpPr>
          <p:spPr>
            <a:xfrm>
              <a:off x="5444400" y="1950800"/>
              <a:ext cx="50775" cy="89350"/>
            </a:xfrm>
            <a:custGeom>
              <a:avLst/>
              <a:gdLst/>
              <a:ahLst/>
              <a:cxnLst/>
              <a:rect l="l" t="t" r="r" b="b"/>
              <a:pathLst>
                <a:path w="2031" h="3574" extrusionOk="0">
                  <a:moveTo>
                    <a:pt x="1755" y="1"/>
                  </a:moveTo>
                  <a:cubicBezTo>
                    <a:pt x="1702" y="1"/>
                    <a:pt x="1648" y="21"/>
                    <a:pt x="1604" y="65"/>
                  </a:cubicBezTo>
                  <a:cubicBezTo>
                    <a:pt x="326" y="1193"/>
                    <a:pt x="25" y="3198"/>
                    <a:pt x="0" y="3298"/>
                  </a:cubicBezTo>
                  <a:cubicBezTo>
                    <a:pt x="0" y="3423"/>
                    <a:pt x="75" y="3549"/>
                    <a:pt x="226" y="3574"/>
                  </a:cubicBezTo>
                  <a:lnTo>
                    <a:pt x="251" y="3574"/>
                  </a:lnTo>
                  <a:cubicBezTo>
                    <a:pt x="376" y="3574"/>
                    <a:pt x="476" y="3473"/>
                    <a:pt x="502" y="3373"/>
                  </a:cubicBezTo>
                  <a:cubicBezTo>
                    <a:pt x="502" y="3348"/>
                    <a:pt x="777" y="1443"/>
                    <a:pt x="1930" y="416"/>
                  </a:cubicBezTo>
                  <a:cubicBezTo>
                    <a:pt x="2030" y="340"/>
                    <a:pt x="2030" y="190"/>
                    <a:pt x="1930" y="90"/>
                  </a:cubicBezTo>
                  <a:cubicBezTo>
                    <a:pt x="1888" y="34"/>
                    <a:pt x="1822" y="1"/>
                    <a:pt x="1755" y="1"/>
                  </a:cubicBezTo>
                  <a:close/>
                </a:path>
              </a:pathLst>
            </a:custGeom>
            <a:solidFill>
              <a:schemeClr val="dk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150" name="Google Shape;7490;p51">
              <a:extLst>
                <a:ext uri="{FF2B5EF4-FFF2-40B4-BE49-F238E27FC236}">
                  <a16:creationId xmlns:a16="http://schemas.microsoft.com/office/drawing/2014/main" id="{A804C759-37FF-B84C-31DF-F5E69E286281}"/>
                </a:ext>
              </a:extLst>
            </p:cNvPr>
            <p:cNvSpPr/>
            <p:nvPr/>
          </p:nvSpPr>
          <p:spPr>
            <a:xfrm>
              <a:off x="5503925" y="1986600"/>
              <a:ext cx="69575" cy="77350"/>
            </a:xfrm>
            <a:custGeom>
              <a:avLst/>
              <a:gdLst/>
              <a:ahLst/>
              <a:cxnLst/>
              <a:rect l="l" t="t" r="r" b="b"/>
              <a:pathLst>
                <a:path w="2783" h="3094" extrusionOk="0">
                  <a:moveTo>
                    <a:pt x="2525" y="1"/>
                  </a:moveTo>
                  <a:cubicBezTo>
                    <a:pt x="2487" y="1"/>
                    <a:pt x="2446" y="12"/>
                    <a:pt x="2406" y="36"/>
                  </a:cubicBezTo>
                  <a:cubicBezTo>
                    <a:pt x="877" y="788"/>
                    <a:pt x="75" y="2668"/>
                    <a:pt x="50" y="2743"/>
                  </a:cubicBezTo>
                  <a:cubicBezTo>
                    <a:pt x="0" y="2868"/>
                    <a:pt x="50" y="3019"/>
                    <a:pt x="176" y="3069"/>
                  </a:cubicBezTo>
                  <a:cubicBezTo>
                    <a:pt x="201" y="3094"/>
                    <a:pt x="251" y="3094"/>
                    <a:pt x="276" y="3094"/>
                  </a:cubicBezTo>
                  <a:cubicBezTo>
                    <a:pt x="376" y="3094"/>
                    <a:pt x="451" y="3044"/>
                    <a:pt x="502" y="2944"/>
                  </a:cubicBezTo>
                  <a:cubicBezTo>
                    <a:pt x="502" y="2919"/>
                    <a:pt x="1278" y="1139"/>
                    <a:pt x="2632" y="462"/>
                  </a:cubicBezTo>
                  <a:cubicBezTo>
                    <a:pt x="2732" y="387"/>
                    <a:pt x="2782" y="262"/>
                    <a:pt x="2732" y="137"/>
                  </a:cubicBezTo>
                  <a:cubicBezTo>
                    <a:pt x="2681" y="51"/>
                    <a:pt x="2607" y="1"/>
                    <a:pt x="2525" y="1"/>
                  </a:cubicBezTo>
                  <a:close/>
                </a:path>
              </a:pathLst>
            </a:custGeom>
            <a:solidFill>
              <a:schemeClr val="dk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151" name="Google Shape;7491;p51">
              <a:extLst>
                <a:ext uri="{FF2B5EF4-FFF2-40B4-BE49-F238E27FC236}">
                  <a16:creationId xmlns:a16="http://schemas.microsoft.com/office/drawing/2014/main" id="{FEB136AF-DD63-4D65-0FCB-22365D13020C}"/>
                </a:ext>
              </a:extLst>
            </p:cNvPr>
            <p:cNvSpPr/>
            <p:nvPr/>
          </p:nvSpPr>
          <p:spPr>
            <a:xfrm>
              <a:off x="5559675" y="2030975"/>
              <a:ext cx="76475" cy="71200"/>
            </a:xfrm>
            <a:custGeom>
              <a:avLst/>
              <a:gdLst/>
              <a:ahLst/>
              <a:cxnLst/>
              <a:rect l="l" t="t" r="r" b="b"/>
              <a:pathLst>
                <a:path w="3059" h="2848" extrusionOk="0">
                  <a:moveTo>
                    <a:pt x="2765" y="0"/>
                  </a:moveTo>
                  <a:cubicBezTo>
                    <a:pt x="2737" y="0"/>
                    <a:pt x="2709" y="5"/>
                    <a:pt x="2683" y="16"/>
                  </a:cubicBezTo>
                  <a:cubicBezTo>
                    <a:pt x="1104" y="617"/>
                    <a:pt x="101" y="2422"/>
                    <a:pt x="76" y="2497"/>
                  </a:cubicBezTo>
                  <a:cubicBezTo>
                    <a:pt x="1" y="2597"/>
                    <a:pt x="51" y="2748"/>
                    <a:pt x="176" y="2823"/>
                  </a:cubicBezTo>
                  <a:cubicBezTo>
                    <a:pt x="201" y="2848"/>
                    <a:pt x="251" y="2848"/>
                    <a:pt x="277" y="2848"/>
                  </a:cubicBezTo>
                  <a:cubicBezTo>
                    <a:pt x="377" y="2848"/>
                    <a:pt x="452" y="2798"/>
                    <a:pt x="502" y="2722"/>
                  </a:cubicBezTo>
                  <a:cubicBezTo>
                    <a:pt x="502" y="2697"/>
                    <a:pt x="1454" y="1018"/>
                    <a:pt x="2858" y="467"/>
                  </a:cubicBezTo>
                  <a:cubicBezTo>
                    <a:pt x="2983" y="417"/>
                    <a:pt x="3059" y="291"/>
                    <a:pt x="3008" y="166"/>
                  </a:cubicBezTo>
                  <a:cubicBezTo>
                    <a:pt x="2969" y="68"/>
                    <a:pt x="2868" y="0"/>
                    <a:pt x="2765" y="0"/>
                  </a:cubicBezTo>
                  <a:close/>
                </a:path>
              </a:pathLst>
            </a:custGeom>
            <a:solidFill>
              <a:schemeClr val="dk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152" name="Google Shape;7492;p51">
              <a:extLst>
                <a:ext uri="{FF2B5EF4-FFF2-40B4-BE49-F238E27FC236}">
                  <a16:creationId xmlns:a16="http://schemas.microsoft.com/office/drawing/2014/main" id="{5A957A6C-EF94-9367-9970-12BCB7CE78A5}"/>
                </a:ext>
              </a:extLst>
            </p:cNvPr>
            <p:cNvSpPr/>
            <p:nvPr/>
          </p:nvSpPr>
          <p:spPr>
            <a:xfrm>
              <a:off x="5604800" y="2081350"/>
              <a:ext cx="82100" cy="64700"/>
            </a:xfrm>
            <a:custGeom>
              <a:avLst/>
              <a:gdLst/>
              <a:ahLst/>
              <a:cxnLst/>
              <a:rect l="l" t="t" r="r" b="b"/>
              <a:pathLst>
                <a:path w="3284" h="2588" extrusionOk="0">
                  <a:moveTo>
                    <a:pt x="3006" y="1"/>
                  </a:moveTo>
                  <a:cubicBezTo>
                    <a:pt x="2990" y="1"/>
                    <a:pt x="2974" y="2"/>
                    <a:pt x="2958" y="6"/>
                  </a:cubicBezTo>
                  <a:cubicBezTo>
                    <a:pt x="1304" y="457"/>
                    <a:pt x="126" y="2136"/>
                    <a:pt x="76" y="2211"/>
                  </a:cubicBezTo>
                  <a:cubicBezTo>
                    <a:pt x="0" y="2312"/>
                    <a:pt x="25" y="2462"/>
                    <a:pt x="151" y="2537"/>
                  </a:cubicBezTo>
                  <a:cubicBezTo>
                    <a:pt x="201" y="2562"/>
                    <a:pt x="251" y="2587"/>
                    <a:pt x="276" y="2587"/>
                  </a:cubicBezTo>
                  <a:cubicBezTo>
                    <a:pt x="351" y="2587"/>
                    <a:pt x="426" y="2537"/>
                    <a:pt x="477" y="2487"/>
                  </a:cubicBezTo>
                  <a:cubicBezTo>
                    <a:pt x="502" y="2462"/>
                    <a:pt x="1604" y="883"/>
                    <a:pt x="3083" y="482"/>
                  </a:cubicBezTo>
                  <a:cubicBezTo>
                    <a:pt x="3208" y="457"/>
                    <a:pt x="3284" y="306"/>
                    <a:pt x="3259" y="181"/>
                  </a:cubicBezTo>
                  <a:cubicBezTo>
                    <a:pt x="3215" y="72"/>
                    <a:pt x="3114" y="1"/>
                    <a:pt x="3006" y="1"/>
                  </a:cubicBezTo>
                  <a:close/>
                </a:path>
              </a:pathLst>
            </a:custGeom>
            <a:solidFill>
              <a:schemeClr val="dk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153" name="Google Shape;7493;p51">
              <a:extLst>
                <a:ext uri="{FF2B5EF4-FFF2-40B4-BE49-F238E27FC236}">
                  <a16:creationId xmlns:a16="http://schemas.microsoft.com/office/drawing/2014/main" id="{4135E83B-5FD8-5660-EA02-3EA0096160BF}"/>
                </a:ext>
              </a:extLst>
            </p:cNvPr>
            <p:cNvSpPr/>
            <p:nvPr/>
          </p:nvSpPr>
          <p:spPr>
            <a:xfrm>
              <a:off x="5643650" y="2142875"/>
              <a:ext cx="88375" cy="53300"/>
            </a:xfrm>
            <a:custGeom>
              <a:avLst/>
              <a:gdLst/>
              <a:ahLst/>
              <a:cxnLst/>
              <a:rect l="l" t="t" r="r" b="b"/>
              <a:pathLst>
                <a:path w="3535" h="2132" extrusionOk="0">
                  <a:moveTo>
                    <a:pt x="3258" y="1"/>
                  </a:moveTo>
                  <a:cubicBezTo>
                    <a:pt x="1554" y="201"/>
                    <a:pt x="151" y="1655"/>
                    <a:pt x="75" y="1730"/>
                  </a:cubicBezTo>
                  <a:cubicBezTo>
                    <a:pt x="0" y="1830"/>
                    <a:pt x="0" y="1981"/>
                    <a:pt x="101" y="2056"/>
                  </a:cubicBezTo>
                  <a:cubicBezTo>
                    <a:pt x="126" y="2106"/>
                    <a:pt x="201" y="2131"/>
                    <a:pt x="251" y="2131"/>
                  </a:cubicBezTo>
                  <a:cubicBezTo>
                    <a:pt x="326" y="2131"/>
                    <a:pt x="376" y="2106"/>
                    <a:pt x="426" y="2056"/>
                  </a:cubicBezTo>
                  <a:cubicBezTo>
                    <a:pt x="451" y="2056"/>
                    <a:pt x="1780" y="653"/>
                    <a:pt x="3309" y="502"/>
                  </a:cubicBezTo>
                  <a:cubicBezTo>
                    <a:pt x="3434" y="477"/>
                    <a:pt x="3534" y="352"/>
                    <a:pt x="3509" y="226"/>
                  </a:cubicBezTo>
                  <a:cubicBezTo>
                    <a:pt x="3509" y="101"/>
                    <a:pt x="3384" y="1"/>
                    <a:pt x="3258" y="1"/>
                  </a:cubicBezTo>
                  <a:close/>
                </a:path>
              </a:pathLst>
            </a:custGeom>
            <a:solidFill>
              <a:schemeClr val="dk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154" name="Google Shape;7494;p51">
              <a:extLst>
                <a:ext uri="{FF2B5EF4-FFF2-40B4-BE49-F238E27FC236}">
                  <a16:creationId xmlns:a16="http://schemas.microsoft.com/office/drawing/2014/main" id="{63EDCA26-771A-4BAB-40D5-B351E748FC94}"/>
                </a:ext>
              </a:extLst>
            </p:cNvPr>
            <p:cNvSpPr/>
            <p:nvPr/>
          </p:nvSpPr>
          <p:spPr>
            <a:xfrm>
              <a:off x="5675600" y="2214850"/>
              <a:ext cx="84600" cy="38325"/>
            </a:xfrm>
            <a:custGeom>
              <a:avLst/>
              <a:gdLst/>
              <a:ahLst/>
              <a:cxnLst/>
              <a:rect l="l" t="t" r="r" b="b"/>
              <a:pathLst>
                <a:path w="3384" h="1533" extrusionOk="0">
                  <a:moveTo>
                    <a:pt x="2988" y="1"/>
                  </a:moveTo>
                  <a:cubicBezTo>
                    <a:pt x="1537" y="1"/>
                    <a:pt x="174" y="1058"/>
                    <a:pt x="126" y="1107"/>
                  </a:cubicBezTo>
                  <a:cubicBezTo>
                    <a:pt x="0" y="1182"/>
                    <a:pt x="0" y="1332"/>
                    <a:pt x="76" y="1458"/>
                  </a:cubicBezTo>
                  <a:cubicBezTo>
                    <a:pt x="126" y="1508"/>
                    <a:pt x="201" y="1533"/>
                    <a:pt x="276" y="1533"/>
                  </a:cubicBezTo>
                  <a:cubicBezTo>
                    <a:pt x="326" y="1533"/>
                    <a:pt x="376" y="1533"/>
                    <a:pt x="401" y="1483"/>
                  </a:cubicBezTo>
                  <a:cubicBezTo>
                    <a:pt x="426" y="1483"/>
                    <a:pt x="1748" y="480"/>
                    <a:pt x="3060" y="480"/>
                  </a:cubicBezTo>
                  <a:cubicBezTo>
                    <a:pt x="3076" y="480"/>
                    <a:pt x="3092" y="480"/>
                    <a:pt x="3108" y="480"/>
                  </a:cubicBezTo>
                  <a:cubicBezTo>
                    <a:pt x="3121" y="482"/>
                    <a:pt x="3134" y="484"/>
                    <a:pt x="3146" y="484"/>
                  </a:cubicBezTo>
                  <a:cubicBezTo>
                    <a:pt x="3275" y="484"/>
                    <a:pt x="3359" y="369"/>
                    <a:pt x="3359" y="255"/>
                  </a:cubicBezTo>
                  <a:cubicBezTo>
                    <a:pt x="3384" y="104"/>
                    <a:pt x="3259" y="4"/>
                    <a:pt x="3133" y="4"/>
                  </a:cubicBezTo>
                  <a:cubicBezTo>
                    <a:pt x="3085" y="2"/>
                    <a:pt x="3036" y="1"/>
                    <a:pt x="2988" y="1"/>
                  </a:cubicBezTo>
                  <a:close/>
                </a:path>
              </a:pathLst>
            </a:custGeom>
            <a:solidFill>
              <a:schemeClr val="dk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155" name="Google Shape;7495;p51">
              <a:extLst>
                <a:ext uri="{FF2B5EF4-FFF2-40B4-BE49-F238E27FC236}">
                  <a16:creationId xmlns:a16="http://schemas.microsoft.com/office/drawing/2014/main" id="{09DA7A6D-1FFB-322B-4988-ABC32C3F9BEA}"/>
                </a:ext>
              </a:extLst>
            </p:cNvPr>
            <p:cNvSpPr/>
            <p:nvPr/>
          </p:nvSpPr>
          <p:spPr>
            <a:xfrm>
              <a:off x="5686875" y="2291125"/>
              <a:ext cx="94650" cy="22850"/>
            </a:xfrm>
            <a:custGeom>
              <a:avLst/>
              <a:gdLst/>
              <a:ahLst/>
              <a:cxnLst/>
              <a:rect l="l" t="t" r="r" b="b"/>
              <a:pathLst>
                <a:path w="3786" h="914" extrusionOk="0">
                  <a:moveTo>
                    <a:pt x="2374" y="0"/>
                  </a:moveTo>
                  <a:cubicBezTo>
                    <a:pt x="1228" y="0"/>
                    <a:pt x="232" y="425"/>
                    <a:pt x="176" y="462"/>
                  </a:cubicBezTo>
                  <a:cubicBezTo>
                    <a:pt x="51" y="512"/>
                    <a:pt x="1" y="662"/>
                    <a:pt x="51" y="763"/>
                  </a:cubicBezTo>
                  <a:cubicBezTo>
                    <a:pt x="76" y="863"/>
                    <a:pt x="176" y="913"/>
                    <a:pt x="276" y="913"/>
                  </a:cubicBezTo>
                  <a:cubicBezTo>
                    <a:pt x="301" y="913"/>
                    <a:pt x="326" y="913"/>
                    <a:pt x="377" y="888"/>
                  </a:cubicBezTo>
                  <a:cubicBezTo>
                    <a:pt x="377" y="888"/>
                    <a:pt x="1338" y="486"/>
                    <a:pt x="2403" y="486"/>
                  </a:cubicBezTo>
                  <a:cubicBezTo>
                    <a:pt x="2746" y="486"/>
                    <a:pt x="3099" y="528"/>
                    <a:pt x="3434" y="637"/>
                  </a:cubicBezTo>
                  <a:cubicBezTo>
                    <a:pt x="3461" y="648"/>
                    <a:pt x="3489" y="653"/>
                    <a:pt x="3517" y="653"/>
                  </a:cubicBezTo>
                  <a:cubicBezTo>
                    <a:pt x="3619" y="653"/>
                    <a:pt x="3721" y="585"/>
                    <a:pt x="3760" y="487"/>
                  </a:cubicBezTo>
                  <a:cubicBezTo>
                    <a:pt x="3785" y="362"/>
                    <a:pt x="3735" y="236"/>
                    <a:pt x="3585" y="186"/>
                  </a:cubicBezTo>
                  <a:cubicBezTo>
                    <a:pt x="3185" y="51"/>
                    <a:pt x="2771" y="0"/>
                    <a:pt x="2374" y="0"/>
                  </a:cubicBezTo>
                  <a:close/>
                </a:path>
              </a:pathLst>
            </a:custGeom>
            <a:solidFill>
              <a:schemeClr val="dk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156" name="Google Shape;7496;p51">
              <a:extLst>
                <a:ext uri="{FF2B5EF4-FFF2-40B4-BE49-F238E27FC236}">
                  <a16:creationId xmlns:a16="http://schemas.microsoft.com/office/drawing/2014/main" id="{7C12735C-2A2C-412E-1EA6-A2B0EE975C62}"/>
                </a:ext>
              </a:extLst>
            </p:cNvPr>
            <p:cNvSpPr/>
            <p:nvPr/>
          </p:nvSpPr>
          <p:spPr>
            <a:xfrm>
              <a:off x="5687500" y="2371100"/>
              <a:ext cx="94025" cy="24950"/>
            </a:xfrm>
            <a:custGeom>
              <a:avLst/>
              <a:gdLst/>
              <a:ahLst/>
              <a:cxnLst/>
              <a:rect l="l" t="t" r="r" b="b"/>
              <a:pathLst>
                <a:path w="3761" h="998" extrusionOk="0">
                  <a:moveTo>
                    <a:pt x="1338" y="1"/>
                  </a:moveTo>
                  <a:cubicBezTo>
                    <a:pt x="704" y="1"/>
                    <a:pt x="238" y="95"/>
                    <a:pt x="201" y="95"/>
                  </a:cubicBezTo>
                  <a:cubicBezTo>
                    <a:pt x="76" y="120"/>
                    <a:pt x="1" y="245"/>
                    <a:pt x="26" y="396"/>
                  </a:cubicBezTo>
                  <a:cubicBezTo>
                    <a:pt x="48" y="505"/>
                    <a:pt x="145" y="576"/>
                    <a:pt x="253" y="576"/>
                  </a:cubicBezTo>
                  <a:cubicBezTo>
                    <a:pt x="269" y="576"/>
                    <a:pt x="285" y="574"/>
                    <a:pt x="301" y="571"/>
                  </a:cubicBezTo>
                  <a:cubicBezTo>
                    <a:pt x="314" y="571"/>
                    <a:pt x="729" y="489"/>
                    <a:pt x="1299" y="489"/>
                  </a:cubicBezTo>
                  <a:cubicBezTo>
                    <a:pt x="1909" y="489"/>
                    <a:pt x="2698" y="583"/>
                    <a:pt x="3359" y="972"/>
                  </a:cubicBezTo>
                  <a:cubicBezTo>
                    <a:pt x="3409" y="997"/>
                    <a:pt x="3434" y="997"/>
                    <a:pt x="3484" y="997"/>
                  </a:cubicBezTo>
                  <a:cubicBezTo>
                    <a:pt x="3560" y="997"/>
                    <a:pt x="3660" y="947"/>
                    <a:pt x="3685" y="872"/>
                  </a:cubicBezTo>
                  <a:cubicBezTo>
                    <a:pt x="3760" y="772"/>
                    <a:pt x="3735" y="621"/>
                    <a:pt x="3610" y="546"/>
                  </a:cubicBezTo>
                  <a:cubicBezTo>
                    <a:pt x="2874" y="107"/>
                    <a:pt x="2011" y="1"/>
                    <a:pt x="1338" y="1"/>
                  </a:cubicBezTo>
                  <a:close/>
                </a:path>
              </a:pathLst>
            </a:custGeom>
            <a:solidFill>
              <a:schemeClr val="dk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157" name="Google Shape;7497;p51">
              <a:extLst>
                <a:ext uri="{FF2B5EF4-FFF2-40B4-BE49-F238E27FC236}">
                  <a16:creationId xmlns:a16="http://schemas.microsoft.com/office/drawing/2014/main" id="{F379E7FD-09EF-A118-4EC0-A39A823AD740}"/>
                </a:ext>
              </a:extLst>
            </p:cNvPr>
            <p:cNvSpPr/>
            <p:nvPr/>
          </p:nvSpPr>
          <p:spPr>
            <a:xfrm>
              <a:off x="5687500" y="2447575"/>
              <a:ext cx="101525" cy="29925"/>
            </a:xfrm>
            <a:custGeom>
              <a:avLst/>
              <a:gdLst/>
              <a:ahLst/>
              <a:cxnLst/>
              <a:rect l="l" t="t" r="r" b="b"/>
              <a:pathLst>
                <a:path w="4061" h="1197" extrusionOk="0">
                  <a:moveTo>
                    <a:pt x="1237" y="0"/>
                  </a:moveTo>
                  <a:cubicBezTo>
                    <a:pt x="656" y="0"/>
                    <a:pt x="245" y="83"/>
                    <a:pt x="201" y="94"/>
                  </a:cubicBezTo>
                  <a:cubicBezTo>
                    <a:pt x="76" y="119"/>
                    <a:pt x="1" y="244"/>
                    <a:pt x="26" y="394"/>
                  </a:cubicBezTo>
                  <a:cubicBezTo>
                    <a:pt x="48" y="504"/>
                    <a:pt x="145" y="575"/>
                    <a:pt x="253" y="575"/>
                  </a:cubicBezTo>
                  <a:cubicBezTo>
                    <a:pt x="269" y="575"/>
                    <a:pt x="285" y="573"/>
                    <a:pt x="301" y="570"/>
                  </a:cubicBezTo>
                  <a:cubicBezTo>
                    <a:pt x="312" y="570"/>
                    <a:pt x="689" y="497"/>
                    <a:pt x="1228" y="497"/>
                  </a:cubicBezTo>
                  <a:cubicBezTo>
                    <a:pt x="1910" y="497"/>
                    <a:pt x="2850" y="614"/>
                    <a:pt x="3635" y="1146"/>
                  </a:cubicBezTo>
                  <a:cubicBezTo>
                    <a:pt x="3685" y="1171"/>
                    <a:pt x="3735" y="1196"/>
                    <a:pt x="3785" y="1196"/>
                  </a:cubicBezTo>
                  <a:cubicBezTo>
                    <a:pt x="3860" y="1196"/>
                    <a:pt x="3936" y="1146"/>
                    <a:pt x="3986" y="1071"/>
                  </a:cubicBezTo>
                  <a:cubicBezTo>
                    <a:pt x="4061" y="971"/>
                    <a:pt x="4011" y="820"/>
                    <a:pt x="3910" y="745"/>
                  </a:cubicBezTo>
                  <a:cubicBezTo>
                    <a:pt x="3021" y="138"/>
                    <a:pt x="1987" y="0"/>
                    <a:pt x="1237" y="0"/>
                  </a:cubicBezTo>
                  <a:close/>
                </a:path>
              </a:pathLst>
            </a:custGeom>
            <a:solidFill>
              <a:schemeClr val="dk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158" name="Google Shape;7498;p51">
              <a:extLst>
                <a:ext uri="{FF2B5EF4-FFF2-40B4-BE49-F238E27FC236}">
                  <a16:creationId xmlns:a16="http://schemas.microsoft.com/office/drawing/2014/main" id="{CB6383E4-72B7-5A91-34E6-88B1496B6E36}"/>
                </a:ext>
              </a:extLst>
            </p:cNvPr>
            <p:cNvSpPr/>
            <p:nvPr/>
          </p:nvSpPr>
          <p:spPr>
            <a:xfrm>
              <a:off x="5666200" y="2532725"/>
              <a:ext cx="106550" cy="40650"/>
            </a:xfrm>
            <a:custGeom>
              <a:avLst/>
              <a:gdLst/>
              <a:ahLst/>
              <a:cxnLst/>
              <a:rect l="l" t="t" r="r" b="b"/>
              <a:pathLst>
                <a:path w="4262" h="1626" extrusionOk="0">
                  <a:moveTo>
                    <a:pt x="1011" y="0"/>
                  </a:moveTo>
                  <a:cubicBezTo>
                    <a:pt x="562" y="0"/>
                    <a:pt x="262" y="62"/>
                    <a:pt x="226" y="71"/>
                  </a:cubicBezTo>
                  <a:cubicBezTo>
                    <a:pt x="101" y="96"/>
                    <a:pt x="1" y="222"/>
                    <a:pt x="26" y="347"/>
                  </a:cubicBezTo>
                  <a:cubicBezTo>
                    <a:pt x="47" y="478"/>
                    <a:pt x="165" y="552"/>
                    <a:pt x="278" y="552"/>
                  </a:cubicBezTo>
                  <a:cubicBezTo>
                    <a:pt x="294" y="552"/>
                    <a:pt x="310" y="551"/>
                    <a:pt x="326" y="547"/>
                  </a:cubicBezTo>
                  <a:cubicBezTo>
                    <a:pt x="335" y="547"/>
                    <a:pt x="579" y="502"/>
                    <a:pt x="957" y="502"/>
                  </a:cubicBezTo>
                  <a:cubicBezTo>
                    <a:pt x="1663" y="502"/>
                    <a:pt x="2840" y="661"/>
                    <a:pt x="3835" y="1575"/>
                  </a:cubicBezTo>
                  <a:cubicBezTo>
                    <a:pt x="3885" y="1600"/>
                    <a:pt x="3935" y="1625"/>
                    <a:pt x="3986" y="1625"/>
                  </a:cubicBezTo>
                  <a:cubicBezTo>
                    <a:pt x="4061" y="1625"/>
                    <a:pt x="4136" y="1600"/>
                    <a:pt x="4186" y="1550"/>
                  </a:cubicBezTo>
                  <a:cubicBezTo>
                    <a:pt x="4261" y="1450"/>
                    <a:pt x="4261" y="1299"/>
                    <a:pt x="4161" y="1199"/>
                  </a:cubicBezTo>
                  <a:cubicBezTo>
                    <a:pt x="3058" y="192"/>
                    <a:pt x="1802" y="0"/>
                    <a:pt x="1011" y="0"/>
                  </a:cubicBezTo>
                  <a:close/>
                </a:path>
              </a:pathLst>
            </a:custGeom>
            <a:solidFill>
              <a:schemeClr val="dk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159" name="Google Shape;7499;p51">
              <a:extLst>
                <a:ext uri="{FF2B5EF4-FFF2-40B4-BE49-F238E27FC236}">
                  <a16:creationId xmlns:a16="http://schemas.microsoft.com/office/drawing/2014/main" id="{0CD17F6E-C392-0ECB-E28E-A6F34BB88B26}"/>
                </a:ext>
              </a:extLst>
            </p:cNvPr>
            <p:cNvSpPr/>
            <p:nvPr/>
          </p:nvSpPr>
          <p:spPr>
            <a:xfrm>
              <a:off x="5633000" y="2600900"/>
              <a:ext cx="99025" cy="55800"/>
            </a:xfrm>
            <a:custGeom>
              <a:avLst/>
              <a:gdLst/>
              <a:ahLst/>
              <a:cxnLst/>
              <a:rect l="l" t="t" r="r" b="b"/>
              <a:pathLst>
                <a:path w="3961" h="2232" extrusionOk="0">
                  <a:moveTo>
                    <a:pt x="238" y="1"/>
                  </a:moveTo>
                  <a:cubicBezTo>
                    <a:pt x="232" y="1"/>
                    <a:pt x="228" y="1"/>
                    <a:pt x="226" y="1"/>
                  </a:cubicBezTo>
                  <a:cubicBezTo>
                    <a:pt x="100" y="1"/>
                    <a:pt x="0" y="101"/>
                    <a:pt x="0" y="226"/>
                  </a:cubicBezTo>
                  <a:cubicBezTo>
                    <a:pt x="0" y="377"/>
                    <a:pt x="100" y="477"/>
                    <a:pt x="251" y="477"/>
                  </a:cubicBezTo>
                  <a:cubicBezTo>
                    <a:pt x="251" y="477"/>
                    <a:pt x="253" y="477"/>
                    <a:pt x="256" y="477"/>
                  </a:cubicBezTo>
                  <a:cubicBezTo>
                    <a:pt x="366" y="477"/>
                    <a:pt x="2292" y="501"/>
                    <a:pt x="3509" y="2131"/>
                  </a:cubicBezTo>
                  <a:cubicBezTo>
                    <a:pt x="3559" y="2206"/>
                    <a:pt x="3609" y="2231"/>
                    <a:pt x="3684" y="2231"/>
                  </a:cubicBezTo>
                  <a:cubicBezTo>
                    <a:pt x="3735" y="2231"/>
                    <a:pt x="3785" y="2231"/>
                    <a:pt x="3835" y="2181"/>
                  </a:cubicBezTo>
                  <a:cubicBezTo>
                    <a:pt x="3935" y="2106"/>
                    <a:pt x="3960" y="1956"/>
                    <a:pt x="3885" y="1855"/>
                  </a:cubicBezTo>
                  <a:cubicBezTo>
                    <a:pt x="2542" y="25"/>
                    <a:pt x="439" y="1"/>
                    <a:pt x="238" y="1"/>
                  </a:cubicBezTo>
                  <a:close/>
                </a:path>
              </a:pathLst>
            </a:custGeom>
            <a:solidFill>
              <a:schemeClr val="dk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160" name="Google Shape;7500;p51">
              <a:extLst>
                <a:ext uri="{FF2B5EF4-FFF2-40B4-BE49-F238E27FC236}">
                  <a16:creationId xmlns:a16="http://schemas.microsoft.com/office/drawing/2014/main" id="{F4E692EE-5CF5-ECDD-5D2A-4CF56280BDCE}"/>
                </a:ext>
              </a:extLst>
            </p:cNvPr>
            <p:cNvSpPr/>
            <p:nvPr/>
          </p:nvSpPr>
          <p:spPr>
            <a:xfrm>
              <a:off x="5599150" y="2653775"/>
              <a:ext cx="78350" cy="69975"/>
            </a:xfrm>
            <a:custGeom>
              <a:avLst/>
              <a:gdLst/>
              <a:ahLst/>
              <a:cxnLst/>
              <a:rect l="l" t="t" r="r" b="b"/>
              <a:pathLst>
                <a:path w="3134" h="2799" extrusionOk="0">
                  <a:moveTo>
                    <a:pt x="246" y="1"/>
                  </a:moveTo>
                  <a:cubicBezTo>
                    <a:pt x="144" y="1"/>
                    <a:pt x="46" y="73"/>
                    <a:pt x="26" y="192"/>
                  </a:cubicBezTo>
                  <a:cubicBezTo>
                    <a:pt x="1" y="317"/>
                    <a:pt x="76" y="442"/>
                    <a:pt x="201" y="467"/>
                  </a:cubicBezTo>
                  <a:cubicBezTo>
                    <a:pt x="226" y="492"/>
                    <a:pt x="1956" y="918"/>
                    <a:pt x="2632" y="2648"/>
                  </a:cubicBezTo>
                  <a:cubicBezTo>
                    <a:pt x="2683" y="2723"/>
                    <a:pt x="2758" y="2798"/>
                    <a:pt x="2858" y="2798"/>
                  </a:cubicBezTo>
                  <a:cubicBezTo>
                    <a:pt x="2883" y="2798"/>
                    <a:pt x="2933" y="2773"/>
                    <a:pt x="2958" y="2773"/>
                  </a:cubicBezTo>
                  <a:cubicBezTo>
                    <a:pt x="3084" y="2723"/>
                    <a:pt x="3134" y="2573"/>
                    <a:pt x="3084" y="2447"/>
                  </a:cubicBezTo>
                  <a:cubicBezTo>
                    <a:pt x="2307" y="517"/>
                    <a:pt x="402" y="16"/>
                    <a:pt x="327" y="16"/>
                  </a:cubicBezTo>
                  <a:cubicBezTo>
                    <a:pt x="300" y="6"/>
                    <a:pt x="273" y="1"/>
                    <a:pt x="246" y="1"/>
                  </a:cubicBezTo>
                  <a:close/>
                </a:path>
              </a:pathLst>
            </a:custGeom>
            <a:solidFill>
              <a:schemeClr val="dk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161" name="Google Shape;7501;p51">
              <a:extLst>
                <a:ext uri="{FF2B5EF4-FFF2-40B4-BE49-F238E27FC236}">
                  <a16:creationId xmlns:a16="http://schemas.microsoft.com/office/drawing/2014/main" id="{EF0673A9-FFB7-9D26-3F0D-161C5EA16CE4}"/>
                </a:ext>
              </a:extLst>
            </p:cNvPr>
            <p:cNvSpPr/>
            <p:nvPr/>
          </p:nvSpPr>
          <p:spPr>
            <a:xfrm>
              <a:off x="4926225" y="2011225"/>
              <a:ext cx="1001275" cy="1344425"/>
            </a:xfrm>
            <a:custGeom>
              <a:avLst/>
              <a:gdLst/>
              <a:ahLst/>
              <a:cxnLst/>
              <a:rect l="l" t="t" r="r" b="b"/>
              <a:pathLst>
                <a:path w="40051" h="53777" extrusionOk="0">
                  <a:moveTo>
                    <a:pt x="18348" y="1"/>
                  </a:moveTo>
                  <a:cubicBezTo>
                    <a:pt x="16850" y="1"/>
                    <a:pt x="15340" y="290"/>
                    <a:pt x="13885" y="881"/>
                  </a:cubicBezTo>
                  <a:cubicBezTo>
                    <a:pt x="10376" y="2284"/>
                    <a:pt x="7945" y="5417"/>
                    <a:pt x="4712" y="7322"/>
                  </a:cubicBezTo>
                  <a:cubicBezTo>
                    <a:pt x="4111" y="7698"/>
                    <a:pt x="3284" y="7949"/>
                    <a:pt x="2532" y="8249"/>
                  </a:cubicBezTo>
                  <a:cubicBezTo>
                    <a:pt x="1153" y="8826"/>
                    <a:pt x="0" y="9553"/>
                    <a:pt x="702" y="11457"/>
                  </a:cubicBezTo>
                  <a:cubicBezTo>
                    <a:pt x="1429" y="13462"/>
                    <a:pt x="6241" y="13187"/>
                    <a:pt x="8221" y="13487"/>
                  </a:cubicBezTo>
                  <a:cubicBezTo>
                    <a:pt x="9198" y="13629"/>
                    <a:pt x="10228" y="13760"/>
                    <a:pt x="11243" y="13760"/>
                  </a:cubicBezTo>
                  <a:cubicBezTo>
                    <a:pt x="12572" y="13760"/>
                    <a:pt x="13877" y="13535"/>
                    <a:pt x="15013" y="12811"/>
                  </a:cubicBezTo>
                  <a:cubicBezTo>
                    <a:pt x="16004" y="12180"/>
                    <a:pt x="17076" y="10983"/>
                    <a:pt x="18301" y="10983"/>
                  </a:cubicBezTo>
                  <a:cubicBezTo>
                    <a:pt x="18440" y="10983"/>
                    <a:pt x="18580" y="10998"/>
                    <a:pt x="18722" y="11031"/>
                  </a:cubicBezTo>
                  <a:cubicBezTo>
                    <a:pt x="20000" y="11307"/>
                    <a:pt x="20527" y="12811"/>
                    <a:pt x="20702" y="13964"/>
                  </a:cubicBezTo>
                  <a:cubicBezTo>
                    <a:pt x="21153" y="16996"/>
                    <a:pt x="20076" y="20104"/>
                    <a:pt x="17970" y="22485"/>
                  </a:cubicBezTo>
                  <a:cubicBezTo>
                    <a:pt x="16767" y="23889"/>
                    <a:pt x="15264" y="24941"/>
                    <a:pt x="14010" y="26270"/>
                  </a:cubicBezTo>
                  <a:cubicBezTo>
                    <a:pt x="11830" y="28575"/>
                    <a:pt x="10301" y="31432"/>
                    <a:pt x="9549" y="34440"/>
                  </a:cubicBezTo>
                  <a:cubicBezTo>
                    <a:pt x="7032" y="44334"/>
                    <a:pt x="14433" y="53777"/>
                    <a:pt x="24093" y="53777"/>
                  </a:cubicBezTo>
                  <a:cubicBezTo>
                    <a:pt x="25591" y="53777"/>
                    <a:pt x="27144" y="53550"/>
                    <a:pt x="28722" y="53062"/>
                  </a:cubicBezTo>
                  <a:cubicBezTo>
                    <a:pt x="33685" y="51508"/>
                    <a:pt x="40051" y="46420"/>
                    <a:pt x="37820" y="40731"/>
                  </a:cubicBezTo>
                  <a:cubicBezTo>
                    <a:pt x="37506" y="39930"/>
                    <a:pt x="37071" y="39601"/>
                    <a:pt x="36603" y="39601"/>
                  </a:cubicBezTo>
                  <a:cubicBezTo>
                    <a:pt x="35987" y="39601"/>
                    <a:pt x="35314" y="40170"/>
                    <a:pt x="34788" y="40981"/>
                  </a:cubicBezTo>
                  <a:cubicBezTo>
                    <a:pt x="33335" y="43228"/>
                    <a:pt x="30502" y="44391"/>
                    <a:pt x="27800" y="44391"/>
                  </a:cubicBezTo>
                  <a:cubicBezTo>
                    <a:pt x="24533" y="44391"/>
                    <a:pt x="21459" y="42691"/>
                    <a:pt x="21254" y="39152"/>
                  </a:cubicBezTo>
                  <a:cubicBezTo>
                    <a:pt x="21003" y="34565"/>
                    <a:pt x="25314" y="29904"/>
                    <a:pt x="27895" y="26069"/>
                  </a:cubicBezTo>
                  <a:cubicBezTo>
                    <a:pt x="33835" y="17222"/>
                    <a:pt x="32206" y="7372"/>
                    <a:pt x="25414" y="2360"/>
                  </a:cubicBezTo>
                  <a:cubicBezTo>
                    <a:pt x="23313" y="807"/>
                    <a:pt x="20849" y="1"/>
                    <a:pt x="18348" y="1"/>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162" name="Google Shape;7502;p51">
              <a:extLst>
                <a:ext uri="{FF2B5EF4-FFF2-40B4-BE49-F238E27FC236}">
                  <a16:creationId xmlns:a16="http://schemas.microsoft.com/office/drawing/2014/main" id="{6E61779B-4C15-3E09-F30F-CE84F418B810}"/>
                </a:ext>
              </a:extLst>
            </p:cNvPr>
            <p:cNvSpPr/>
            <p:nvPr/>
          </p:nvSpPr>
          <p:spPr>
            <a:xfrm>
              <a:off x="4926225" y="2036375"/>
              <a:ext cx="484350" cy="318875"/>
            </a:xfrm>
            <a:custGeom>
              <a:avLst/>
              <a:gdLst/>
              <a:ahLst/>
              <a:cxnLst/>
              <a:rect l="l" t="t" r="r" b="b"/>
              <a:pathLst>
                <a:path w="19374" h="12755" extrusionOk="0">
                  <a:moveTo>
                    <a:pt x="13584" y="0"/>
                  </a:moveTo>
                  <a:cubicBezTo>
                    <a:pt x="10251" y="1479"/>
                    <a:pt x="7845" y="4461"/>
                    <a:pt x="4712" y="6316"/>
                  </a:cubicBezTo>
                  <a:cubicBezTo>
                    <a:pt x="4086" y="6692"/>
                    <a:pt x="3284" y="6943"/>
                    <a:pt x="2532" y="7243"/>
                  </a:cubicBezTo>
                  <a:cubicBezTo>
                    <a:pt x="1153" y="7820"/>
                    <a:pt x="0" y="8547"/>
                    <a:pt x="702" y="10451"/>
                  </a:cubicBezTo>
                  <a:cubicBezTo>
                    <a:pt x="1429" y="12456"/>
                    <a:pt x="6241" y="12181"/>
                    <a:pt x="8221" y="12481"/>
                  </a:cubicBezTo>
                  <a:cubicBezTo>
                    <a:pt x="9198" y="12623"/>
                    <a:pt x="10228" y="12754"/>
                    <a:pt x="11243" y="12754"/>
                  </a:cubicBezTo>
                  <a:cubicBezTo>
                    <a:pt x="12572" y="12754"/>
                    <a:pt x="13877" y="12529"/>
                    <a:pt x="15013" y="11805"/>
                  </a:cubicBezTo>
                  <a:cubicBezTo>
                    <a:pt x="16004" y="11174"/>
                    <a:pt x="17076" y="9977"/>
                    <a:pt x="18301" y="9977"/>
                  </a:cubicBezTo>
                  <a:cubicBezTo>
                    <a:pt x="18440" y="9977"/>
                    <a:pt x="18580" y="9992"/>
                    <a:pt x="18722" y="10025"/>
                  </a:cubicBezTo>
                  <a:cubicBezTo>
                    <a:pt x="19374" y="7469"/>
                    <a:pt x="17544" y="5414"/>
                    <a:pt x="16291" y="5288"/>
                  </a:cubicBezTo>
                  <a:cubicBezTo>
                    <a:pt x="17444" y="426"/>
                    <a:pt x="13635" y="25"/>
                    <a:pt x="13584" y="0"/>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163" name="Google Shape;7503;p51">
              <a:extLst>
                <a:ext uri="{FF2B5EF4-FFF2-40B4-BE49-F238E27FC236}">
                  <a16:creationId xmlns:a16="http://schemas.microsoft.com/office/drawing/2014/main" id="{AAB6B974-753D-B8E9-660C-12902D82F737}"/>
                </a:ext>
              </a:extLst>
            </p:cNvPr>
            <p:cNvSpPr/>
            <p:nvPr/>
          </p:nvSpPr>
          <p:spPr>
            <a:xfrm>
              <a:off x="5137375" y="2147900"/>
              <a:ext cx="84599" cy="84599"/>
            </a:xfrm>
            <a:custGeom>
              <a:avLst/>
              <a:gdLst/>
              <a:ahLst/>
              <a:cxnLst/>
              <a:rect l="l" t="t" r="r" b="b"/>
              <a:pathLst>
                <a:path w="3184" h="3184" extrusionOk="0">
                  <a:moveTo>
                    <a:pt x="1605" y="1"/>
                  </a:moveTo>
                  <a:cubicBezTo>
                    <a:pt x="703" y="1"/>
                    <a:pt x="1" y="702"/>
                    <a:pt x="1" y="1605"/>
                  </a:cubicBezTo>
                  <a:cubicBezTo>
                    <a:pt x="1" y="2482"/>
                    <a:pt x="703" y="3184"/>
                    <a:pt x="1605" y="3184"/>
                  </a:cubicBezTo>
                  <a:cubicBezTo>
                    <a:pt x="2482" y="3184"/>
                    <a:pt x="3184" y="2482"/>
                    <a:pt x="3184" y="1605"/>
                  </a:cubicBezTo>
                  <a:cubicBezTo>
                    <a:pt x="3184" y="702"/>
                    <a:pt x="2482" y="1"/>
                    <a:pt x="1605" y="1"/>
                  </a:cubicBezTo>
                  <a:close/>
                </a:path>
              </a:pathLst>
            </a:custGeom>
            <a:solidFill>
              <a:schemeClr val="dk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164" name="Google Shape;7504;p51">
              <a:extLst>
                <a:ext uri="{FF2B5EF4-FFF2-40B4-BE49-F238E27FC236}">
                  <a16:creationId xmlns:a16="http://schemas.microsoft.com/office/drawing/2014/main" id="{0ED09F77-C13F-644F-2990-AC2DDB9C95F5}"/>
                </a:ext>
              </a:extLst>
            </p:cNvPr>
            <p:cNvSpPr/>
            <p:nvPr/>
          </p:nvSpPr>
          <p:spPr>
            <a:xfrm>
              <a:off x="5261425" y="2190500"/>
              <a:ext cx="43900" cy="121575"/>
            </a:xfrm>
            <a:custGeom>
              <a:avLst/>
              <a:gdLst/>
              <a:ahLst/>
              <a:cxnLst/>
              <a:rect l="l" t="t" r="r" b="b"/>
              <a:pathLst>
                <a:path w="1756" h="4863" extrusionOk="0">
                  <a:moveTo>
                    <a:pt x="928" y="1"/>
                  </a:moveTo>
                  <a:lnTo>
                    <a:pt x="928" y="1"/>
                  </a:lnTo>
                  <a:cubicBezTo>
                    <a:pt x="1154" y="903"/>
                    <a:pt x="1329" y="1780"/>
                    <a:pt x="1229" y="2632"/>
                  </a:cubicBezTo>
                  <a:cubicBezTo>
                    <a:pt x="1179" y="3058"/>
                    <a:pt x="1054" y="3459"/>
                    <a:pt x="853" y="3835"/>
                  </a:cubicBezTo>
                  <a:cubicBezTo>
                    <a:pt x="653" y="4211"/>
                    <a:pt x="327" y="4512"/>
                    <a:pt x="1" y="4863"/>
                  </a:cubicBezTo>
                  <a:cubicBezTo>
                    <a:pt x="427" y="4687"/>
                    <a:pt x="878" y="4437"/>
                    <a:pt x="1154" y="4036"/>
                  </a:cubicBezTo>
                  <a:cubicBezTo>
                    <a:pt x="1455" y="3660"/>
                    <a:pt x="1655" y="3184"/>
                    <a:pt x="1705" y="2682"/>
                  </a:cubicBezTo>
                  <a:cubicBezTo>
                    <a:pt x="1755" y="2206"/>
                    <a:pt x="1705" y="1705"/>
                    <a:pt x="1580" y="1254"/>
                  </a:cubicBezTo>
                  <a:cubicBezTo>
                    <a:pt x="1430" y="803"/>
                    <a:pt x="1229" y="352"/>
                    <a:pt x="928" y="1"/>
                  </a:cubicBezTo>
                  <a:close/>
                </a:path>
              </a:pathLst>
            </a:custGeom>
            <a:solidFill>
              <a:schemeClr val="dk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165" name="Google Shape;7505;p51">
              <a:extLst>
                <a:ext uri="{FF2B5EF4-FFF2-40B4-BE49-F238E27FC236}">
                  <a16:creationId xmlns:a16="http://schemas.microsoft.com/office/drawing/2014/main" id="{AD1A242E-2B87-D4A2-E539-75573B2F846F}"/>
                </a:ext>
              </a:extLst>
            </p:cNvPr>
            <p:cNvSpPr/>
            <p:nvPr/>
          </p:nvSpPr>
          <p:spPr>
            <a:xfrm>
              <a:off x="5308425" y="2208050"/>
              <a:ext cx="30100" cy="90250"/>
            </a:xfrm>
            <a:custGeom>
              <a:avLst/>
              <a:gdLst/>
              <a:ahLst/>
              <a:cxnLst/>
              <a:rect l="l" t="t" r="r" b="b"/>
              <a:pathLst>
                <a:path w="1204" h="3610" extrusionOk="0">
                  <a:moveTo>
                    <a:pt x="627" y="0"/>
                  </a:moveTo>
                  <a:lnTo>
                    <a:pt x="627" y="0"/>
                  </a:lnTo>
                  <a:cubicBezTo>
                    <a:pt x="702" y="351"/>
                    <a:pt x="753" y="677"/>
                    <a:pt x="778" y="978"/>
                  </a:cubicBezTo>
                  <a:cubicBezTo>
                    <a:pt x="803" y="1304"/>
                    <a:pt x="828" y="1630"/>
                    <a:pt x="803" y="1930"/>
                  </a:cubicBezTo>
                  <a:cubicBezTo>
                    <a:pt x="778" y="2256"/>
                    <a:pt x="702" y="2557"/>
                    <a:pt x="577" y="2833"/>
                  </a:cubicBezTo>
                  <a:cubicBezTo>
                    <a:pt x="427" y="3108"/>
                    <a:pt x="226" y="3359"/>
                    <a:pt x="1" y="3609"/>
                  </a:cubicBezTo>
                  <a:cubicBezTo>
                    <a:pt x="301" y="3484"/>
                    <a:pt x="627" y="3284"/>
                    <a:pt x="803" y="2983"/>
                  </a:cubicBezTo>
                  <a:cubicBezTo>
                    <a:pt x="1003" y="2682"/>
                    <a:pt x="1128" y="2331"/>
                    <a:pt x="1154" y="1980"/>
                  </a:cubicBezTo>
                  <a:cubicBezTo>
                    <a:pt x="1204" y="1254"/>
                    <a:pt x="1028" y="577"/>
                    <a:pt x="627" y="0"/>
                  </a:cubicBezTo>
                  <a:close/>
                </a:path>
              </a:pathLst>
            </a:custGeom>
            <a:solidFill>
              <a:schemeClr val="dk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276" name="Google Shape;7506;p51">
              <a:extLst>
                <a:ext uri="{FF2B5EF4-FFF2-40B4-BE49-F238E27FC236}">
                  <a16:creationId xmlns:a16="http://schemas.microsoft.com/office/drawing/2014/main" id="{3120B3FC-4B30-C092-34DD-C5516F5B8A73}"/>
                </a:ext>
              </a:extLst>
            </p:cNvPr>
            <p:cNvSpPr/>
            <p:nvPr/>
          </p:nvSpPr>
          <p:spPr>
            <a:xfrm>
              <a:off x="5433750" y="2105925"/>
              <a:ext cx="213050" cy="281350"/>
            </a:xfrm>
            <a:custGeom>
              <a:avLst/>
              <a:gdLst/>
              <a:ahLst/>
              <a:cxnLst/>
              <a:rect l="l" t="t" r="r" b="b"/>
              <a:pathLst>
                <a:path w="8522" h="11254" extrusionOk="0">
                  <a:moveTo>
                    <a:pt x="6767" y="0"/>
                  </a:moveTo>
                  <a:cubicBezTo>
                    <a:pt x="6065" y="476"/>
                    <a:pt x="5489" y="1153"/>
                    <a:pt x="5188" y="1955"/>
                  </a:cubicBezTo>
                  <a:cubicBezTo>
                    <a:pt x="4837" y="2857"/>
                    <a:pt x="4812" y="3910"/>
                    <a:pt x="4286" y="4737"/>
                  </a:cubicBezTo>
                  <a:cubicBezTo>
                    <a:pt x="3509" y="5990"/>
                    <a:pt x="1955" y="6316"/>
                    <a:pt x="953" y="7344"/>
                  </a:cubicBezTo>
                  <a:cubicBezTo>
                    <a:pt x="577" y="7720"/>
                    <a:pt x="251" y="8196"/>
                    <a:pt x="0" y="8697"/>
                  </a:cubicBezTo>
                  <a:cubicBezTo>
                    <a:pt x="201" y="9198"/>
                    <a:pt x="326" y="9699"/>
                    <a:pt x="401" y="10176"/>
                  </a:cubicBezTo>
                  <a:cubicBezTo>
                    <a:pt x="451" y="10527"/>
                    <a:pt x="501" y="10877"/>
                    <a:pt x="501" y="11253"/>
                  </a:cubicBezTo>
                  <a:cubicBezTo>
                    <a:pt x="877" y="10953"/>
                    <a:pt x="1278" y="10577"/>
                    <a:pt x="1504" y="10426"/>
                  </a:cubicBezTo>
                  <a:cubicBezTo>
                    <a:pt x="2156" y="10075"/>
                    <a:pt x="2832" y="9775"/>
                    <a:pt x="3484" y="9424"/>
                  </a:cubicBezTo>
                  <a:cubicBezTo>
                    <a:pt x="4887" y="8697"/>
                    <a:pt x="6316" y="7619"/>
                    <a:pt x="6567" y="6040"/>
                  </a:cubicBezTo>
                  <a:cubicBezTo>
                    <a:pt x="6667" y="5389"/>
                    <a:pt x="6542" y="4687"/>
                    <a:pt x="6767" y="4060"/>
                  </a:cubicBezTo>
                  <a:cubicBezTo>
                    <a:pt x="7068" y="3208"/>
                    <a:pt x="7845" y="2682"/>
                    <a:pt x="8522" y="2080"/>
                  </a:cubicBezTo>
                  <a:cubicBezTo>
                    <a:pt x="7995" y="1329"/>
                    <a:pt x="7419" y="652"/>
                    <a:pt x="6767" y="0"/>
                  </a:cubicBezTo>
                  <a:close/>
                </a:path>
              </a:pathLst>
            </a:custGeom>
            <a:solidFill>
              <a:schemeClr val="accent4"/>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277" name="Google Shape;7507;p51">
              <a:extLst>
                <a:ext uri="{FF2B5EF4-FFF2-40B4-BE49-F238E27FC236}">
                  <a16:creationId xmlns:a16="http://schemas.microsoft.com/office/drawing/2014/main" id="{3C9E349C-278B-74B6-E947-F1D7A603A772}"/>
                </a:ext>
              </a:extLst>
            </p:cNvPr>
            <p:cNvSpPr/>
            <p:nvPr/>
          </p:nvSpPr>
          <p:spPr>
            <a:xfrm>
              <a:off x="5384875" y="2472775"/>
              <a:ext cx="318950" cy="108200"/>
            </a:xfrm>
            <a:custGeom>
              <a:avLst/>
              <a:gdLst/>
              <a:ahLst/>
              <a:cxnLst/>
              <a:rect l="l" t="t" r="r" b="b"/>
              <a:pathLst>
                <a:path w="12758" h="4328" extrusionOk="0">
                  <a:moveTo>
                    <a:pt x="11187" y="0"/>
                  </a:moveTo>
                  <a:cubicBezTo>
                    <a:pt x="10697" y="0"/>
                    <a:pt x="10205" y="69"/>
                    <a:pt x="9725" y="213"/>
                  </a:cubicBezTo>
                  <a:cubicBezTo>
                    <a:pt x="8547" y="539"/>
                    <a:pt x="7469" y="1291"/>
                    <a:pt x="6216" y="1366"/>
                  </a:cubicBezTo>
                  <a:cubicBezTo>
                    <a:pt x="6142" y="1371"/>
                    <a:pt x="6068" y="1374"/>
                    <a:pt x="5994" y="1374"/>
                  </a:cubicBezTo>
                  <a:cubicBezTo>
                    <a:pt x="4944" y="1374"/>
                    <a:pt x="3913" y="897"/>
                    <a:pt x="2883" y="640"/>
                  </a:cubicBezTo>
                  <a:cubicBezTo>
                    <a:pt x="2582" y="583"/>
                    <a:pt x="2309" y="555"/>
                    <a:pt x="2033" y="555"/>
                  </a:cubicBezTo>
                  <a:cubicBezTo>
                    <a:pt x="1941" y="555"/>
                    <a:pt x="1849" y="558"/>
                    <a:pt x="1755" y="564"/>
                  </a:cubicBezTo>
                  <a:cubicBezTo>
                    <a:pt x="1354" y="1642"/>
                    <a:pt x="752" y="2645"/>
                    <a:pt x="0" y="3597"/>
                  </a:cubicBezTo>
                  <a:lnTo>
                    <a:pt x="25" y="3597"/>
                  </a:lnTo>
                  <a:cubicBezTo>
                    <a:pt x="237" y="3566"/>
                    <a:pt x="447" y="3552"/>
                    <a:pt x="657" y="3552"/>
                  </a:cubicBezTo>
                  <a:cubicBezTo>
                    <a:pt x="2229" y="3552"/>
                    <a:pt x="3776" y="4328"/>
                    <a:pt x="5374" y="4328"/>
                  </a:cubicBezTo>
                  <a:cubicBezTo>
                    <a:pt x="5437" y="4328"/>
                    <a:pt x="5501" y="4326"/>
                    <a:pt x="5564" y="4324"/>
                  </a:cubicBezTo>
                  <a:cubicBezTo>
                    <a:pt x="7344" y="4274"/>
                    <a:pt x="8948" y="3196"/>
                    <a:pt x="10727" y="3146"/>
                  </a:cubicBezTo>
                  <a:cubicBezTo>
                    <a:pt x="11103" y="3146"/>
                    <a:pt x="11479" y="3171"/>
                    <a:pt x="11855" y="3196"/>
                  </a:cubicBezTo>
                  <a:cubicBezTo>
                    <a:pt x="12256" y="2219"/>
                    <a:pt x="12557" y="1216"/>
                    <a:pt x="12757" y="239"/>
                  </a:cubicBezTo>
                  <a:cubicBezTo>
                    <a:pt x="12248" y="82"/>
                    <a:pt x="11719" y="0"/>
                    <a:pt x="11187" y="0"/>
                  </a:cubicBezTo>
                  <a:close/>
                </a:path>
              </a:pathLst>
            </a:custGeom>
            <a:solidFill>
              <a:schemeClr val="accent4"/>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278" name="Google Shape;7508;p51">
              <a:extLst>
                <a:ext uri="{FF2B5EF4-FFF2-40B4-BE49-F238E27FC236}">
                  <a16:creationId xmlns:a16="http://schemas.microsoft.com/office/drawing/2014/main" id="{95E1B2D3-4DB3-A102-4C29-D55869A87ACB}"/>
                </a:ext>
              </a:extLst>
            </p:cNvPr>
            <p:cNvSpPr/>
            <p:nvPr/>
          </p:nvSpPr>
          <p:spPr>
            <a:xfrm>
              <a:off x="5218200" y="2661675"/>
              <a:ext cx="303925" cy="201800"/>
            </a:xfrm>
            <a:custGeom>
              <a:avLst/>
              <a:gdLst/>
              <a:ahLst/>
              <a:cxnLst/>
              <a:rect l="l" t="t" r="r" b="b"/>
              <a:pathLst>
                <a:path w="12157" h="8072" extrusionOk="0">
                  <a:moveTo>
                    <a:pt x="2582" y="1"/>
                  </a:moveTo>
                  <a:cubicBezTo>
                    <a:pt x="2482" y="101"/>
                    <a:pt x="2407" y="176"/>
                    <a:pt x="2331" y="252"/>
                  </a:cubicBezTo>
                  <a:cubicBezTo>
                    <a:pt x="1429" y="1179"/>
                    <a:pt x="677" y="2206"/>
                    <a:pt x="1" y="3284"/>
                  </a:cubicBezTo>
                  <a:cubicBezTo>
                    <a:pt x="26" y="3309"/>
                    <a:pt x="51" y="3309"/>
                    <a:pt x="76" y="3334"/>
                  </a:cubicBezTo>
                  <a:cubicBezTo>
                    <a:pt x="778" y="3635"/>
                    <a:pt x="1529" y="3710"/>
                    <a:pt x="2281" y="3810"/>
                  </a:cubicBezTo>
                  <a:cubicBezTo>
                    <a:pt x="3334" y="3936"/>
                    <a:pt x="4362" y="4136"/>
                    <a:pt x="5314" y="4587"/>
                  </a:cubicBezTo>
                  <a:cubicBezTo>
                    <a:pt x="6592" y="5214"/>
                    <a:pt x="7620" y="6242"/>
                    <a:pt x="8798" y="7044"/>
                  </a:cubicBezTo>
                  <a:cubicBezTo>
                    <a:pt x="9424" y="7470"/>
                    <a:pt x="10126" y="7846"/>
                    <a:pt x="10853" y="8071"/>
                  </a:cubicBezTo>
                  <a:cubicBezTo>
                    <a:pt x="11229" y="7319"/>
                    <a:pt x="11680" y="6567"/>
                    <a:pt x="12156" y="5815"/>
                  </a:cubicBezTo>
                  <a:cubicBezTo>
                    <a:pt x="11780" y="5740"/>
                    <a:pt x="11379" y="5665"/>
                    <a:pt x="11028" y="5565"/>
                  </a:cubicBezTo>
                  <a:cubicBezTo>
                    <a:pt x="8998" y="4938"/>
                    <a:pt x="7745" y="2933"/>
                    <a:pt x="6041" y="1630"/>
                  </a:cubicBezTo>
                  <a:cubicBezTo>
                    <a:pt x="5139" y="928"/>
                    <a:pt x="3860" y="302"/>
                    <a:pt x="2582" y="1"/>
                  </a:cubicBezTo>
                  <a:close/>
                </a:path>
              </a:pathLst>
            </a:custGeom>
            <a:solidFill>
              <a:schemeClr val="accent4"/>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279" name="Google Shape;7509;p51">
              <a:extLst>
                <a:ext uri="{FF2B5EF4-FFF2-40B4-BE49-F238E27FC236}">
                  <a16:creationId xmlns:a16="http://schemas.microsoft.com/office/drawing/2014/main" id="{E2F31665-5650-2618-CEFC-6C788C0BF733}"/>
                </a:ext>
              </a:extLst>
            </p:cNvPr>
            <p:cNvSpPr/>
            <p:nvPr/>
          </p:nvSpPr>
          <p:spPr>
            <a:xfrm>
              <a:off x="5151150" y="2927000"/>
              <a:ext cx="314575" cy="115425"/>
            </a:xfrm>
            <a:custGeom>
              <a:avLst/>
              <a:gdLst/>
              <a:ahLst/>
              <a:cxnLst/>
              <a:rect l="l" t="t" r="r" b="b"/>
              <a:pathLst>
                <a:path w="12583" h="4617" extrusionOk="0">
                  <a:moveTo>
                    <a:pt x="1867" y="0"/>
                  </a:moveTo>
                  <a:cubicBezTo>
                    <a:pt x="1738" y="0"/>
                    <a:pt x="1609" y="5"/>
                    <a:pt x="1480" y="15"/>
                  </a:cubicBezTo>
                  <a:cubicBezTo>
                    <a:pt x="1079" y="40"/>
                    <a:pt x="602" y="140"/>
                    <a:pt x="126" y="340"/>
                  </a:cubicBezTo>
                  <a:cubicBezTo>
                    <a:pt x="1" y="1769"/>
                    <a:pt x="76" y="3172"/>
                    <a:pt x="302" y="4501"/>
                  </a:cubicBezTo>
                  <a:cubicBezTo>
                    <a:pt x="1054" y="4350"/>
                    <a:pt x="1780" y="4075"/>
                    <a:pt x="2257" y="3924"/>
                  </a:cubicBezTo>
                  <a:cubicBezTo>
                    <a:pt x="2829" y="3762"/>
                    <a:pt x="3419" y="3693"/>
                    <a:pt x="4012" y="3693"/>
                  </a:cubicBezTo>
                  <a:cubicBezTo>
                    <a:pt x="4797" y="3693"/>
                    <a:pt x="5585" y="3814"/>
                    <a:pt x="6342" y="3999"/>
                  </a:cubicBezTo>
                  <a:cubicBezTo>
                    <a:pt x="7194" y="4200"/>
                    <a:pt x="8021" y="4476"/>
                    <a:pt x="8898" y="4576"/>
                  </a:cubicBezTo>
                  <a:cubicBezTo>
                    <a:pt x="9149" y="4604"/>
                    <a:pt x="9400" y="4617"/>
                    <a:pt x="9648" y="4617"/>
                  </a:cubicBezTo>
                  <a:cubicBezTo>
                    <a:pt x="10516" y="4617"/>
                    <a:pt x="11369" y="4459"/>
                    <a:pt x="12206" y="4225"/>
                  </a:cubicBezTo>
                  <a:cubicBezTo>
                    <a:pt x="12332" y="4200"/>
                    <a:pt x="12457" y="4150"/>
                    <a:pt x="12582" y="4125"/>
                  </a:cubicBezTo>
                  <a:cubicBezTo>
                    <a:pt x="12407" y="3624"/>
                    <a:pt x="12307" y="3097"/>
                    <a:pt x="12257" y="2521"/>
                  </a:cubicBezTo>
                  <a:cubicBezTo>
                    <a:pt x="12232" y="1869"/>
                    <a:pt x="12282" y="1218"/>
                    <a:pt x="12432" y="566"/>
                  </a:cubicBezTo>
                  <a:lnTo>
                    <a:pt x="12257" y="566"/>
                  </a:lnTo>
                  <a:cubicBezTo>
                    <a:pt x="11304" y="691"/>
                    <a:pt x="10427" y="1142"/>
                    <a:pt x="9500" y="1318"/>
                  </a:cubicBezTo>
                  <a:cubicBezTo>
                    <a:pt x="9211" y="1367"/>
                    <a:pt x="8920" y="1389"/>
                    <a:pt x="8628" y="1389"/>
                  </a:cubicBezTo>
                  <a:cubicBezTo>
                    <a:pt x="7575" y="1389"/>
                    <a:pt x="6504" y="1105"/>
                    <a:pt x="5465" y="791"/>
                  </a:cubicBezTo>
                  <a:cubicBezTo>
                    <a:pt x="4286" y="406"/>
                    <a:pt x="3087" y="0"/>
                    <a:pt x="1867" y="0"/>
                  </a:cubicBezTo>
                  <a:close/>
                </a:path>
              </a:pathLst>
            </a:custGeom>
            <a:solidFill>
              <a:schemeClr val="accent4"/>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280" name="Google Shape;7510;p51">
              <a:extLst>
                <a:ext uri="{FF2B5EF4-FFF2-40B4-BE49-F238E27FC236}">
                  <a16:creationId xmlns:a16="http://schemas.microsoft.com/office/drawing/2014/main" id="{D34B940D-C66F-5496-A944-612A32D5D530}"/>
                </a:ext>
              </a:extLst>
            </p:cNvPr>
            <p:cNvSpPr/>
            <p:nvPr/>
          </p:nvSpPr>
          <p:spPr>
            <a:xfrm>
              <a:off x="5277100" y="3098400"/>
              <a:ext cx="306425" cy="208050"/>
            </a:xfrm>
            <a:custGeom>
              <a:avLst/>
              <a:gdLst/>
              <a:ahLst/>
              <a:cxnLst/>
              <a:rect l="l" t="t" r="r" b="b"/>
              <a:pathLst>
                <a:path w="12257" h="8322" extrusionOk="0">
                  <a:moveTo>
                    <a:pt x="9950" y="1"/>
                  </a:moveTo>
                  <a:cubicBezTo>
                    <a:pt x="9249" y="1204"/>
                    <a:pt x="7971" y="2106"/>
                    <a:pt x="6642" y="2732"/>
                  </a:cubicBezTo>
                  <a:cubicBezTo>
                    <a:pt x="5189" y="3409"/>
                    <a:pt x="3635" y="3835"/>
                    <a:pt x="2181" y="4537"/>
                  </a:cubicBezTo>
                  <a:cubicBezTo>
                    <a:pt x="1329" y="4938"/>
                    <a:pt x="477" y="5489"/>
                    <a:pt x="1" y="6291"/>
                  </a:cubicBezTo>
                  <a:cubicBezTo>
                    <a:pt x="828" y="7043"/>
                    <a:pt x="1730" y="7745"/>
                    <a:pt x="2707" y="8321"/>
                  </a:cubicBezTo>
                  <a:cubicBezTo>
                    <a:pt x="3359" y="7118"/>
                    <a:pt x="4587" y="6191"/>
                    <a:pt x="5865" y="5540"/>
                  </a:cubicBezTo>
                  <a:cubicBezTo>
                    <a:pt x="7419" y="4738"/>
                    <a:pt x="9123" y="4161"/>
                    <a:pt x="10477" y="3083"/>
                  </a:cubicBezTo>
                  <a:cubicBezTo>
                    <a:pt x="11279" y="2482"/>
                    <a:pt x="11930" y="1655"/>
                    <a:pt x="12256" y="778"/>
                  </a:cubicBezTo>
                  <a:cubicBezTo>
                    <a:pt x="11429" y="627"/>
                    <a:pt x="10652" y="377"/>
                    <a:pt x="9950" y="1"/>
                  </a:cubicBezTo>
                  <a:close/>
                </a:path>
              </a:pathLst>
            </a:custGeom>
            <a:solidFill>
              <a:schemeClr val="accent4"/>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281" name="Google Shape;7511;p51">
              <a:extLst>
                <a:ext uri="{FF2B5EF4-FFF2-40B4-BE49-F238E27FC236}">
                  <a16:creationId xmlns:a16="http://schemas.microsoft.com/office/drawing/2014/main" id="{699D7A2B-B041-F148-F4E9-9868C4AA3504}"/>
                </a:ext>
              </a:extLst>
            </p:cNvPr>
            <p:cNvSpPr/>
            <p:nvPr/>
          </p:nvSpPr>
          <p:spPr>
            <a:xfrm>
              <a:off x="5612950" y="3104675"/>
              <a:ext cx="119075" cy="239375"/>
            </a:xfrm>
            <a:custGeom>
              <a:avLst/>
              <a:gdLst/>
              <a:ahLst/>
              <a:cxnLst/>
              <a:rect l="l" t="t" r="r" b="b"/>
              <a:pathLst>
                <a:path w="4763" h="9575" extrusionOk="0">
                  <a:moveTo>
                    <a:pt x="3785" y="0"/>
                  </a:moveTo>
                  <a:cubicBezTo>
                    <a:pt x="3108" y="276"/>
                    <a:pt x="2381" y="451"/>
                    <a:pt x="1654" y="552"/>
                  </a:cubicBezTo>
                  <a:cubicBezTo>
                    <a:pt x="1805" y="877"/>
                    <a:pt x="1980" y="1178"/>
                    <a:pt x="2055" y="1404"/>
                  </a:cubicBezTo>
                  <a:cubicBezTo>
                    <a:pt x="2381" y="2507"/>
                    <a:pt x="2281" y="3760"/>
                    <a:pt x="1704" y="4787"/>
                  </a:cubicBezTo>
                  <a:cubicBezTo>
                    <a:pt x="1404" y="5364"/>
                    <a:pt x="978" y="5840"/>
                    <a:pt x="652" y="6391"/>
                  </a:cubicBezTo>
                  <a:cubicBezTo>
                    <a:pt x="126" y="7369"/>
                    <a:pt x="0" y="8522"/>
                    <a:pt x="276" y="9574"/>
                  </a:cubicBezTo>
                  <a:cubicBezTo>
                    <a:pt x="602" y="9499"/>
                    <a:pt x="928" y="9424"/>
                    <a:pt x="1253" y="9324"/>
                  </a:cubicBezTo>
                  <a:cubicBezTo>
                    <a:pt x="1629" y="9198"/>
                    <a:pt x="2030" y="9048"/>
                    <a:pt x="2431" y="8898"/>
                  </a:cubicBezTo>
                  <a:cubicBezTo>
                    <a:pt x="2481" y="8497"/>
                    <a:pt x="2481" y="8070"/>
                    <a:pt x="2557" y="7669"/>
                  </a:cubicBezTo>
                  <a:cubicBezTo>
                    <a:pt x="2832" y="6065"/>
                    <a:pt x="4136" y="4812"/>
                    <a:pt x="4511" y="3233"/>
                  </a:cubicBezTo>
                  <a:cubicBezTo>
                    <a:pt x="4762" y="2106"/>
                    <a:pt x="4461" y="903"/>
                    <a:pt x="3785" y="0"/>
                  </a:cubicBezTo>
                  <a:close/>
                </a:path>
              </a:pathLst>
            </a:custGeom>
            <a:solidFill>
              <a:schemeClr val="accent4"/>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282" name="Google Shape;7512;p51">
              <a:extLst>
                <a:ext uri="{FF2B5EF4-FFF2-40B4-BE49-F238E27FC236}">
                  <a16:creationId xmlns:a16="http://schemas.microsoft.com/office/drawing/2014/main" id="{AE8F7E8B-D60C-64C7-7D0A-21E352623D98}"/>
                </a:ext>
              </a:extLst>
            </p:cNvPr>
            <p:cNvSpPr/>
            <p:nvPr/>
          </p:nvSpPr>
          <p:spPr>
            <a:xfrm>
              <a:off x="5781500" y="3009425"/>
              <a:ext cx="97125" cy="182350"/>
            </a:xfrm>
            <a:custGeom>
              <a:avLst/>
              <a:gdLst/>
              <a:ahLst/>
              <a:cxnLst/>
              <a:rect l="l" t="t" r="r" b="b"/>
              <a:pathLst>
                <a:path w="3885" h="7294" extrusionOk="0">
                  <a:moveTo>
                    <a:pt x="1554" y="1"/>
                  </a:moveTo>
                  <a:cubicBezTo>
                    <a:pt x="1203" y="226"/>
                    <a:pt x="877" y="602"/>
                    <a:pt x="577" y="1053"/>
                  </a:cubicBezTo>
                  <a:cubicBezTo>
                    <a:pt x="401" y="1304"/>
                    <a:pt x="226" y="1555"/>
                    <a:pt x="0" y="1805"/>
                  </a:cubicBezTo>
                  <a:cubicBezTo>
                    <a:pt x="827" y="2357"/>
                    <a:pt x="1479" y="3209"/>
                    <a:pt x="1754" y="4186"/>
                  </a:cubicBezTo>
                  <a:cubicBezTo>
                    <a:pt x="1930" y="4813"/>
                    <a:pt x="1955" y="5464"/>
                    <a:pt x="2130" y="6066"/>
                  </a:cubicBezTo>
                  <a:cubicBezTo>
                    <a:pt x="2256" y="6517"/>
                    <a:pt x="2456" y="6918"/>
                    <a:pt x="2707" y="7294"/>
                  </a:cubicBezTo>
                  <a:cubicBezTo>
                    <a:pt x="3258" y="6492"/>
                    <a:pt x="3659" y="5615"/>
                    <a:pt x="3885" y="4713"/>
                  </a:cubicBezTo>
                  <a:cubicBezTo>
                    <a:pt x="3409" y="3535"/>
                    <a:pt x="3308" y="2181"/>
                    <a:pt x="2632" y="1103"/>
                  </a:cubicBezTo>
                  <a:cubicBezTo>
                    <a:pt x="2356" y="677"/>
                    <a:pt x="1980" y="276"/>
                    <a:pt x="1554" y="1"/>
                  </a:cubicBezTo>
                  <a:close/>
                </a:path>
              </a:pathLst>
            </a:custGeom>
            <a:solidFill>
              <a:schemeClr val="accent4"/>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283" name="Google Shape;7513;p51">
              <a:extLst>
                <a:ext uri="{FF2B5EF4-FFF2-40B4-BE49-F238E27FC236}">
                  <a16:creationId xmlns:a16="http://schemas.microsoft.com/office/drawing/2014/main" id="{8062EA88-F2F7-577F-1595-1EFC0BE412D5}"/>
                </a:ext>
              </a:extLst>
            </p:cNvPr>
            <p:cNvSpPr/>
            <p:nvPr/>
          </p:nvSpPr>
          <p:spPr>
            <a:xfrm>
              <a:off x="5289625" y="2688575"/>
              <a:ext cx="359675" cy="263700"/>
            </a:xfrm>
            <a:custGeom>
              <a:avLst/>
              <a:gdLst/>
              <a:ahLst/>
              <a:cxnLst/>
              <a:rect l="l" t="t" r="r" b="b"/>
              <a:pathLst>
                <a:path w="14387" h="10548" extrusionOk="0">
                  <a:moveTo>
                    <a:pt x="10890" y="1"/>
                  </a:moveTo>
                  <a:cubicBezTo>
                    <a:pt x="7220" y="1"/>
                    <a:pt x="1" y="5090"/>
                    <a:pt x="3359" y="8449"/>
                  </a:cubicBezTo>
                  <a:cubicBezTo>
                    <a:pt x="4577" y="9651"/>
                    <a:pt x="6949" y="10547"/>
                    <a:pt x="9106" y="10547"/>
                  </a:cubicBezTo>
                  <a:cubicBezTo>
                    <a:pt x="10546" y="10547"/>
                    <a:pt x="11890" y="10148"/>
                    <a:pt x="12733" y="9176"/>
                  </a:cubicBezTo>
                  <a:cubicBezTo>
                    <a:pt x="14036" y="7672"/>
                    <a:pt x="14387" y="5516"/>
                    <a:pt x="13936" y="3612"/>
                  </a:cubicBezTo>
                  <a:cubicBezTo>
                    <a:pt x="13660" y="2434"/>
                    <a:pt x="13084" y="604"/>
                    <a:pt x="11830" y="153"/>
                  </a:cubicBezTo>
                  <a:cubicBezTo>
                    <a:pt x="11805" y="128"/>
                    <a:pt x="11805" y="128"/>
                    <a:pt x="11780" y="128"/>
                  </a:cubicBezTo>
                  <a:cubicBezTo>
                    <a:pt x="11519" y="41"/>
                    <a:pt x="11219" y="1"/>
                    <a:pt x="10890" y="1"/>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284" name="Google Shape;7514;p51">
              <a:extLst>
                <a:ext uri="{FF2B5EF4-FFF2-40B4-BE49-F238E27FC236}">
                  <a16:creationId xmlns:a16="http://schemas.microsoft.com/office/drawing/2014/main" id="{C27860CF-ED54-7C7A-D8CF-9FE849A132C9}"/>
                </a:ext>
              </a:extLst>
            </p:cNvPr>
            <p:cNvSpPr/>
            <p:nvPr/>
          </p:nvSpPr>
          <p:spPr>
            <a:xfrm>
              <a:off x="5500775" y="2688675"/>
              <a:ext cx="148525" cy="263750"/>
            </a:xfrm>
            <a:custGeom>
              <a:avLst/>
              <a:gdLst/>
              <a:ahLst/>
              <a:cxnLst/>
              <a:rect l="l" t="t" r="r" b="b"/>
              <a:pathLst>
                <a:path w="5941" h="10550" extrusionOk="0">
                  <a:moveTo>
                    <a:pt x="2473" y="1"/>
                  </a:moveTo>
                  <a:cubicBezTo>
                    <a:pt x="1937" y="1"/>
                    <a:pt x="1322" y="111"/>
                    <a:pt x="678" y="299"/>
                  </a:cubicBezTo>
                  <a:cubicBezTo>
                    <a:pt x="753" y="324"/>
                    <a:pt x="828" y="324"/>
                    <a:pt x="878" y="349"/>
                  </a:cubicBezTo>
                  <a:cubicBezTo>
                    <a:pt x="903" y="349"/>
                    <a:pt x="903" y="349"/>
                    <a:pt x="928" y="375"/>
                  </a:cubicBezTo>
                  <a:cubicBezTo>
                    <a:pt x="2181" y="826"/>
                    <a:pt x="2758" y="2655"/>
                    <a:pt x="3034" y="3808"/>
                  </a:cubicBezTo>
                  <a:cubicBezTo>
                    <a:pt x="3485" y="5713"/>
                    <a:pt x="3134" y="7893"/>
                    <a:pt x="1831" y="9397"/>
                  </a:cubicBezTo>
                  <a:cubicBezTo>
                    <a:pt x="1354" y="9949"/>
                    <a:pt x="728" y="10299"/>
                    <a:pt x="1" y="10525"/>
                  </a:cubicBezTo>
                  <a:cubicBezTo>
                    <a:pt x="213" y="10541"/>
                    <a:pt x="425" y="10549"/>
                    <a:pt x="635" y="10549"/>
                  </a:cubicBezTo>
                  <a:cubicBezTo>
                    <a:pt x="2082" y="10549"/>
                    <a:pt x="3433" y="10157"/>
                    <a:pt x="4287" y="9172"/>
                  </a:cubicBezTo>
                  <a:cubicBezTo>
                    <a:pt x="5590" y="7668"/>
                    <a:pt x="5941" y="5512"/>
                    <a:pt x="5490" y="3608"/>
                  </a:cubicBezTo>
                  <a:cubicBezTo>
                    <a:pt x="5214" y="2430"/>
                    <a:pt x="4638" y="600"/>
                    <a:pt x="3384" y="149"/>
                  </a:cubicBezTo>
                  <a:cubicBezTo>
                    <a:pt x="3359" y="124"/>
                    <a:pt x="3359" y="124"/>
                    <a:pt x="3334" y="124"/>
                  </a:cubicBezTo>
                  <a:cubicBezTo>
                    <a:pt x="3082" y="40"/>
                    <a:pt x="2791" y="1"/>
                    <a:pt x="2473" y="1"/>
                  </a:cubicBezTo>
                  <a:close/>
                </a:path>
              </a:pathLst>
            </a:custGeom>
            <a:solidFill>
              <a:schemeClr val="accent4"/>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285" name="Google Shape;7515;p51">
              <a:extLst>
                <a:ext uri="{FF2B5EF4-FFF2-40B4-BE49-F238E27FC236}">
                  <a16:creationId xmlns:a16="http://schemas.microsoft.com/office/drawing/2014/main" id="{9D06281C-C373-C741-843E-D601A0D210E9}"/>
                </a:ext>
              </a:extLst>
            </p:cNvPr>
            <p:cNvSpPr/>
            <p:nvPr/>
          </p:nvSpPr>
          <p:spPr>
            <a:xfrm>
              <a:off x="5374850" y="2749925"/>
              <a:ext cx="140375" cy="80950"/>
            </a:xfrm>
            <a:custGeom>
              <a:avLst/>
              <a:gdLst/>
              <a:ahLst/>
              <a:cxnLst/>
              <a:rect l="l" t="t" r="r" b="b"/>
              <a:pathLst>
                <a:path w="5615" h="3238" extrusionOk="0">
                  <a:moveTo>
                    <a:pt x="5420" y="1"/>
                  </a:moveTo>
                  <a:cubicBezTo>
                    <a:pt x="4926" y="1"/>
                    <a:pt x="4433" y="98"/>
                    <a:pt x="3960" y="255"/>
                  </a:cubicBezTo>
                  <a:cubicBezTo>
                    <a:pt x="3409" y="431"/>
                    <a:pt x="2933" y="732"/>
                    <a:pt x="2482" y="1032"/>
                  </a:cubicBezTo>
                  <a:cubicBezTo>
                    <a:pt x="1554" y="1634"/>
                    <a:pt x="702" y="2361"/>
                    <a:pt x="25" y="3188"/>
                  </a:cubicBezTo>
                  <a:cubicBezTo>
                    <a:pt x="0" y="3213"/>
                    <a:pt x="0" y="3213"/>
                    <a:pt x="25" y="3238"/>
                  </a:cubicBezTo>
                  <a:lnTo>
                    <a:pt x="50" y="3238"/>
                  </a:lnTo>
                  <a:cubicBezTo>
                    <a:pt x="451" y="2862"/>
                    <a:pt x="878" y="2511"/>
                    <a:pt x="1304" y="2210"/>
                  </a:cubicBezTo>
                  <a:cubicBezTo>
                    <a:pt x="1755" y="1884"/>
                    <a:pt x="2206" y="1609"/>
                    <a:pt x="2682" y="1358"/>
                  </a:cubicBezTo>
                  <a:cubicBezTo>
                    <a:pt x="3133" y="1107"/>
                    <a:pt x="3659" y="932"/>
                    <a:pt x="4136" y="706"/>
                  </a:cubicBezTo>
                  <a:cubicBezTo>
                    <a:pt x="4612" y="481"/>
                    <a:pt x="5113" y="305"/>
                    <a:pt x="5614" y="55"/>
                  </a:cubicBezTo>
                  <a:cubicBezTo>
                    <a:pt x="5614" y="55"/>
                    <a:pt x="5614" y="55"/>
                    <a:pt x="5614" y="30"/>
                  </a:cubicBezTo>
                  <a:cubicBezTo>
                    <a:pt x="5614" y="30"/>
                    <a:pt x="5614" y="5"/>
                    <a:pt x="5589" y="5"/>
                  </a:cubicBezTo>
                  <a:cubicBezTo>
                    <a:pt x="5533" y="2"/>
                    <a:pt x="5477" y="1"/>
                    <a:pt x="5420" y="1"/>
                  </a:cubicBezTo>
                  <a:close/>
                </a:path>
              </a:pathLst>
            </a:custGeom>
            <a:solidFill>
              <a:schemeClr val="dk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286" name="Google Shape;7516;p51">
              <a:extLst>
                <a:ext uri="{FF2B5EF4-FFF2-40B4-BE49-F238E27FC236}">
                  <a16:creationId xmlns:a16="http://schemas.microsoft.com/office/drawing/2014/main" id="{2E528E46-17E3-BBFE-D264-1946756D822E}"/>
                </a:ext>
              </a:extLst>
            </p:cNvPr>
            <p:cNvSpPr/>
            <p:nvPr/>
          </p:nvSpPr>
          <p:spPr>
            <a:xfrm>
              <a:off x="5369825" y="2815200"/>
              <a:ext cx="177975" cy="42550"/>
            </a:xfrm>
            <a:custGeom>
              <a:avLst/>
              <a:gdLst/>
              <a:ahLst/>
              <a:cxnLst/>
              <a:rect l="l" t="t" r="r" b="b"/>
              <a:pathLst>
                <a:path w="7119" h="1702" extrusionOk="0">
                  <a:moveTo>
                    <a:pt x="7094" y="0"/>
                  </a:moveTo>
                  <a:cubicBezTo>
                    <a:pt x="6492" y="176"/>
                    <a:pt x="5916" y="326"/>
                    <a:pt x="5339" y="451"/>
                  </a:cubicBezTo>
                  <a:cubicBezTo>
                    <a:pt x="4763" y="602"/>
                    <a:pt x="4186" y="802"/>
                    <a:pt x="3585" y="953"/>
                  </a:cubicBezTo>
                  <a:cubicBezTo>
                    <a:pt x="3008" y="1103"/>
                    <a:pt x="2407" y="1253"/>
                    <a:pt x="1830" y="1354"/>
                  </a:cubicBezTo>
                  <a:cubicBezTo>
                    <a:pt x="1229" y="1479"/>
                    <a:pt x="627" y="1629"/>
                    <a:pt x="51" y="1629"/>
                  </a:cubicBezTo>
                  <a:lnTo>
                    <a:pt x="26" y="1629"/>
                  </a:lnTo>
                  <a:cubicBezTo>
                    <a:pt x="1" y="1629"/>
                    <a:pt x="1" y="1654"/>
                    <a:pt x="1" y="1654"/>
                  </a:cubicBezTo>
                  <a:cubicBezTo>
                    <a:pt x="1" y="1654"/>
                    <a:pt x="1" y="1679"/>
                    <a:pt x="26" y="1679"/>
                  </a:cubicBezTo>
                  <a:cubicBezTo>
                    <a:pt x="134" y="1696"/>
                    <a:pt x="238" y="1702"/>
                    <a:pt x="339" y="1702"/>
                  </a:cubicBezTo>
                  <a:cubicBezTo>
                    <a:pt x="541" y="1702"/>
                    <a:pt x="736" y="1679"/>
                    <a:pt x="953" y="1679"/>
                  </a:cubicBezTo>
                  <a:cubicBezTo>
                    <a:pt x="1254" y="1654"/>
                    <a:pt x="1555" y="1629"/>
                    <a:pt x="1855" y="1604"/>
                  </a:cubicBezTo>
                  <a:cubicBezTo>
                    <a:pt x="2457" y="1529"/>
                    <a:pt x="3084" y="1429"/>
                    <a:pt x="3685" y="1329"/>
                  </a:cubicBezTo>
                  <a:cubicBezTo>
                    <a:pt x="4287" y="1228"/>
                    <a:pt x="4888" y="1128"/>
                    <a:pt x="5465" y="928"/>
                  </a:cubicBezTo>
                  <a:cubicBezTo>
                    <a:pt x="6066" y="727"/>
                    <a:pt x="6642" y="451"/>
                    <a:pt x="7119" y="50"/>
                  </a:cubicBezTo>
                  <a:cubicBezTo>
                    <a:pt x="7119" y="50"/>
                    <a:pt x="7119" y="25"/>
                    <a:pt x="7119" y="25"/>
                  </a:cubicBezTo>
                  <a:cubicBezTo>
                    <a:pt x="7119" y="0"/>
                    <a:pt x="7094" y="0"/>
                    <a:pt x="7094" y="0"/>
                  </a:cubicBezTo>
                  <a:close/>
                </a:path>
              </a:pathLst>
            </a:custGeom>
            <a:solidFill>
              <a:schemeClr val="dk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287" name="Google Shape;7517;p51">
              <a:extLst>
                <a:ext uri="{FF2B5EF4-FFF2-40B4-BE49-F238E27FC236}">
                  <a16:creationId xmlns:a16="http://schemas.microsoft.com/office/drawing/2014/main" id="{10F09B49-F818-265B-7490-CCF41C4C614C}"/>
                </a:ext>
              </a:extLst>
            </p:cNvPr>
            <p:cNvSpPr/>
            <p:nvPr/>
          </p:nvSpPr>
          <p:spPr>
            <a:xfrm>
              <a:off x="5400525" y="2889125"/>
              <a:ext cx="119075" cy="29050"/>
            </a:xfrm>
            <a:custGeom>
              <a:avLst/>
              <a:gdLst/>
              <a:ahLst/>
              <a:cxnLst/>
              <a:rect l="l" t="t" r="r" b="b"/>
              <a:pathLst>
                <a:path w="4763" h="1162" extrusionOk="0">
                  <a:moveTo>
                    <a:pt x="1" y="1"/>
                  </a:moveTo>
                  <a:cubicBezTo>
                    <a:pt x="1" y="26"/>
                    <a:pt x="1" y="26"/>
                    <a:pt x="1" y="51"/>
                  </a:cubicBezTo>
                  <a:cubicBezTo>
                    <a:pt x="753" y="377"/>
                    <a:pt x="1530" y="627"/>
                    <a:pt x="2307" y="853"/>
                  </a:cubicBezTo>
                  <a:cubicBezTo>
                    <a:pt x="2708" y="953"/>
                    <a:pt x="3084" y="1103"/>
                    <a:pt x="3510" y="1129"/>
                  </a:cubicBezTo>
                  <a:cubicBezTo>
                    <a:pt x="3676" y="1149"/>
                    <a:pt x="3842" y="1161"/>
                    <a:pt x="4010" y="1161"/>
                  </a:cubicBezTo>
                  <a:cubicBezTo>
                    <a:pt x="4247" y="1161"/>
                    <a:pt x="4488" y="1137"/>
                    <a:pt x="4738" y="1078"/>
                  </a:cubicBezTo>
                  <a:lnTo>
                    <a:pt x="4763" y="1078"/>
                  </a:lnTo>
                  <a:cubicBezTo>
                    <a:pt x="4763" y="1053"/>
                    <a:pt x="4763" y="1028"/>
                    <a:pt x="4738" y="1028"/>
                  </a:cubicBezTo>
                  <a:cubicBezTo>
                    <a:pt x="4362" y="853"/>
                    <a:pt x="3961" y="753"/>
                    <a:pt x="3585" y="652"/>
                  </a:cubicBezTo>
                  <a:cubicBezTo>
                    <a:pt x="3184" y="552"/>
                    <a:pt x="2783" y="527"/>
                    <a:pt x="2407" y="477"/>
                  </a:cubicBezTo>
                  <a:cubicBezTo>
                    <a:pt x="2006" y="402"/>
                    <a:pt x="1605" y="326"/>
                    <a:pt x="1204" y="251"/>
                  </a:cubicBezTo>
                  <a:cubicBezTo>
                    <a:pt x="803" y="176"/>
                    <a:pt x="427" y="101"/>
                    <a:pt x="26" y="1"/>
                  </a:cubicBezTo>
                  <a:close/>
                </a:path>
              </a:pathLst>
            </a:custGeom>
            <a:solidFill>
              <a:schemeClr val="dk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288" name="Google Shape;7518;p51">
              <a:extLst>
                <a:ext uri="{FF2B5EF4-FFF2-40B4-BE49-F238E27FC236}">
                  <a16:creationId xmlns:a16="http://schemas.microsoft.com/office/drawing/2014/main" id="{F9515256-D037-C0E7-CF53-57F9EA95AC84}"/>
                </a:ext>
              </a:extLst>
            </p:cNvPr>
            <p:cNvSpPr/>
            <p:nvPr/>
          </p:nvSpPr>
          <p:spPr>
            <a:xfrm>
              <a:off x="5102025" y="2268900"/>
              <a:ext cx="701425" cy="1086750"/>
            </a:xfrm>
            <a:custGeom>
              <a:avLst/>
              <a:gdLst/>
              <a:ahLst/>
              <a:cxnLst/>
              <a:rect l="l" t="t" r="r" b="b"/>
              <a:pathLst>
                <a:path w="28057" h="43470" extrusionOk="0">
                  <a:moveTo>
                    <a:pt x="12811" y="0"/>
                  </a:moveTo>
                  <a:cubicBezTo>
                    <a:pt x="11225" y="0"/>
                    <a:pt x="9786" y="1175"/>
                    <a:pt x="9786" y="1175"/>
                  </a:cubicBezTo>
                  <a:cubicBezTo>
                    <a:pt x="10265" y="896"/>
                    <a:pt x="10760" y="680"/>
                    <a:pt x="11284" y="680"/>
                  </a:cubicBezTo>
                  <a:cubicBezTo>
                    <a:pt x="11418" y="680"/>
                    <a:pt x="11553" y="694"/>
                    <a:pt x="11690" y="724"/>
                  </a:cubicBezTo>
                  <a:cubicBezTo>
                    <a:pt x="12968" y="1000"/>
                    <a:pt x="13495" y="2504"/>
                    <a:pt x="13670" y="3657"/>
                  </a:cubicBezTo>
                  <a:cubicBezTo>
                    <a:pt x="14121" y="6689"/>
                    <a:pt x="13044" y="9797"/>
                    <a:pt x="10938" y="12178"/>
                  </a:cubicBezTo>
                  <a:cubicBezTo>
                    <a:pt x="9735" y="13582"/>
                    <a:pt x="8232" y="14634"/>
                    <a:pt x="6978" y="15963"/>
                  </a:cubicBezTo>
                  <a:cubicBezTo>
                    <a:pt x="4798" y="18268"/>
                    <a:pt x="3269" y="21125"/>
                    <a:pt x="2517" y="24133"/>
                  </a:cubicBezTo>
                  <a:cubicBezTo>
                    <a:pt x="0" y="34027"/>
                    <a:pt x="7401" y="43470"/>
                    <a:pt x="17061" y="43470"/>
                  </a:cubicBezTo>
                  <a:cubicBezTo>
                    <a:pt x="18559" y="43470"/>
                    <a:pt x="20112" y="43243"/>
                    <a:pt x="21690" y="42755"/>
                  </a:cubicBezTo>
                  <a:cubicBezTo>
                    <a:pt x="23821" y="42103"/>
                    <a:pt x="26202" y="40775"/>
                    <a:pt x="28056" y="39045"/>
                  </a:cubicBezTo>
                  <a:lnTo>
                    <a:pt x="28056" y="39045"/>
                  </a:lnTo>
                  <a:cubicBezTo>
                    <a:pt x="24444" y="40805"/>
                    <a:pt x="20636" y="41893"/>
                    <a:pt x="17373" y="41893"/>
                  </a:cubicBezTo>
                  <a:cubicBezTo>
                    <a:pt x="16267" y="41893"/>
                    <a:pt x="15224" y="41768"/>
                    <a:pt x="14272" y="41501"/>
                  </a:cubicBezTo>
                  <a:cubicBezTo>
                    <a:pt x="6828" y="38845"/>
                    <a:pt x="3545" y="30474"/>
                    <a:pt x="4698" y="24634"/>
                  </a:cubicBezTo>
                  <a:cubicBezTo>
                    <a:pt x="5851" y="18820"/>
                    <a:pt x="14272" y="12078"/>
                    <a:pt x="15951" y="9321"/>
                  </a:cubicBezTo>
                  <a:cubicBezTo>
                    <a:pt x="17655" y="6539"/>
                    <a:pt x="16302" y="1627"/>
                    <a:pt x="14272" y="399"/>
                  </a:cubicBezTo>
                  <a:cubicBezTo>
                    <a:pt x="13796" y="111"/>
                    <a:pt x="13296" y="0"/>
                    <a:pt x="12811" y="0"/>
                  </a:cubicBezTo>
                  <a:close/>
                </a:path>
              </a:pathLst>
            </a:custGeom>
            <a:solidFill>
              <a:srgbClr val="1A3F52">
                <a:alpha val="30559"/>
              </a:srgbClr>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289" name="Google Shape;7519;p51">
              <a:extLst>
                <a:ext uri="{FF2B5EF4-FFF2-40B4-BE49-F238E27FC236}">
                  <a16:creationId xmlns:a16="http://schemas.microsoft.com/office/drawing/2014/main" id="{1D4CAD91-1B5A-DD46-AF6E-B4CFFE1BEBE8}"/>
                </a:ext>
              </a:extLst>
            </p:cNvPr>
            <p:cNvSpPr/>
            <p:nvPr/>
          </p:nvSpPr>
          <p:spPr>
            <a:xfrm>
              <a:off x="5324100" y="2028925"/>
              <a:ext cx="206175" cy="77675"/>
            </a:xfrm>
            <a:custGeom>
              <a:avLst/>
              <a:gdLst/>
              <a:ahLst/>
              <a:cxnLst/>
              <a:rect l="l" t="t" r="r" b="b"/>
              <a:pathLst>
                <a:path w="8247" h="3107" extrusionOk="0">
                  <a:moveTo>
                    <a:pt x="2755" y="1"/>
                  </a:moveTo>
                  <a:cubicBezTo>
                    <a:pt x="2157" y="1"/>
                    <a:pt x="1569" y="62"/>
                    <a:pt x="1028" y="173"/>
                  </a:cubicBezTo>
                  <a:cubicBezTo>
                    <a:pt x="877" y="223"/>
                    <a:pt x="752" y="248"/>
                    <a:pt x="602" y="298"/>
                  </a:cubicBezTo>
                  <a:cubicBezTo>
                    <a:pt x="0" y="449"/>
                    <a:pt x="176" y="825"/>
                    <a:pt x="577" y="1075"/>
                  </a:cubicBezTo>
                  <a:cubicBezTo>
                    <a:pt x="1103" y="1401"/>
                    <a:pt x="1830" y="1526"/>
                    <a:pt x="2431" y="1576"/>
                  </a:cubicBezTo>
                  <a:cubicBezTo>
                    <a:pt x="4562" y="1802"/>
                    <a:pt x="5890" y="2880"/>
                    <a:pt x="7068" y="3080"/>
                  </a:cubicBezTo>
                  <a:cubicBezTo>
                    <a:pt x="7173" y="3098"/>
                    <a:pt x="7270" y="3107"/>
                    <a:pt x="7358" y="3107"/>
                  </a:cubicBezTo>
                  <a:cubicBezTo>
                    <a:pt x="8247" y="3107"/>
                    <a:pt x="8167" y="2205"/>
                    <a:pt x="6341" y="950"/>
                  </a:cubicBezTo>
                  <a:cubicBezTo>
                    <a:pt x="5366" y="283"/>
                    <a:pt x="4040" y="1"/>
                    <a:pt x="2755" y="1"/>
                  </a:cubicBezTo>
                  <a:close/>
                </a:path>
              </a:pathLst>
            </a:custGeom>
            <a:solidFill>
              <a:schemeClr val="lt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290" name="Google Shape;7520;p51">
              <a:extLst>
                <a:ext uri="{FF2B5EF4-FFF2-40B4-BE49-F238E27FC236}">
                  <a16:creationId xmlns:a16="http://schemas.microsoft.com/office/drawing/2014/main" id="{6E8420D3-703C-4577-81C1-2EA1B3AA38E9}"/>
                </a:ext>
              </a:extLst>
            </p:cNvPr>
            <p:cNvSpPr/>
            <p:nvPr/>
          </p:nvSpPr>
          <p:spPr>
            <a:xfrm>
              <a:off x="5537400" y="2105700"/>
              <a:ext cx="67425" cy="51550"/>
            </a:xfrm>
            <a:custGeom>
              <a:avLst/>
              <a:gdLst/>
              <a:ahLst/>
              <a:cxnLst/>
              <a:rect l="l" t="t" r="r" b="b"/>
              <a:pathLst>
                <a:path w="2697" h="2062" extrusionOk="0">
                  <a:moveTo>
                    <a:pt x="1016" y="0"/>
                  </a:moveTo>
                  <a:cubicBezTo>
                    <a:pt x="483" y="0"/>
                    <a:pt x="0" y="465"/>
                    <a:pt x="466" y="1012"/>
                  </a:cubicBezTo>
                  <a:cubicBezTo>
                    <a:pt x="767" y="1363"/>
                    <a:pt x="1142" y="1864"/>
                    <a:pt x="1619" y="2014"/>
                  </a:cubicBezTo>
                  <a:cubicBezTo>
                    <a:pt x="1701" y="2046"/>
                    <a:pt x="1792" y="2062"/>
                    <a:pt x="1883" y="2062"/>
                  </a:cubicBezTo>
                  <a:cubicBezTo>
                    <a:pt x="2152" y="2062"/>
                    <a:pt x="2427" y="1925"/>
                    <a:pt x="2521" y="1663"/>
                  </a:cubicBezTo>
                  <a:cubicBezTo>
                    <a:pt x="2696" y="1137"/>
                    <a:pt x="1844" y="310"/>
                    <a:pt x="1393" y="84"/>
                  </a:cubicBezTo>
                  <a:cubicBezTo>
                    <a:pt x="1273" y="27"/>
                    <a:pt x="1143" y="0"/>
                    <a:pt x="1016" y="0"/>
                  </a:cubicBezTo>
                  <a:close/>
                </a:path>
              </a:pathLst>
            </a:custGeom>
            <a:solidFill>
              <a:schemeClr val="lt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grpSp>
    </p:spTree>
    <p:extLst>
      <p:ext uri="{BB962C8B-B14F-4D97-AF65-F5344CB8AC3E}">
        <p14:creationId xmlns:p14="http://schemas.microsoft.com/office/powerpoint/2010/main" val="65527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wipe(left)">
                                      <p:cBhvr>
                                        <p:cTn id="11" dur="500"/>
                                        <p:tgtEl>
                                          <p:spTgt spid="35"/>
                                        </p:tgtEl>
                                      </p:cBhvr>
                                    </p:animEffect>
                                  </p:childTnLst>
                                </p:cTn>
                              </p:par>
                              <p:par>
                                <p:cTn id="12" presetID="22" presetClass="entr" presetSubtype="8" fill="hold" nodeType="withEffect">
                                  <p:stCondLst>
                                    <p:cond delay="0"/>
                                  </p:stCondLst>
                                  <p:childTnLst>
                                    <p:set>
                                      <p:cBhvr>
                                        <p:cTn id="13" dur="1" fill="hold">
                                          <p:stCondLst>
                                            <p:cond delay="0"/>
                                          </p:stCondLst>
                                        </p:cTn>
                                        <p:tgtEl>
                                          <p:spTgt spid="40"/>
                                        </p:tgtEl>
                                        <p:attrNameLst>
                                          <p:attrName>style.visibility</p:attrName>
                                        </p:attrNameLst>
                                      </p:cBhvr>
                                      <p:to>
                                        <p:strVal val="visible"/>
                                      </p:to>
                                    </p:set>
                                    <p:animEffect transition="in" filter="wipe(left)">
                                      <p:cBhvr>
                                        <p:cTn id="14" dur="500"/>
                                        <p:tgtEl>
                                          <p:spTgt spid="40"/>
                                        </p:tgtEl>
                                      </p:cBhvr>
                                    </p:animEffect>
                                  </p:childTnLst>
                                </p:cTn>
                              </p:par>
                              <p:par>
                                <p:cTn id="15" presetID="22" presetClass="entr" presetSubtype="8" fill="hold" nodeType="with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wipe(left)">
                                      <p:cBhvr>
                                        <p:cTn id="17" dur="500"/>
                                        <p:tgtEl>
                                          <p:spTgt spid="45"/>
                                        </p:tgtEl>
                                      </p:cBhvr>
                                    </p:animEffect>
                                  </p:childTnLst>
                                </p:cTn>
                              </p:par>
                              <p:par>
                                <p:cTn id="18" presetID="22" presetClass="entr" presetSubtype="8" fill="hold" nodeType="withEffect">
                                  <p:stCondLst>
                                    <p:cond delay="0"/>
                                  </p:stCondLst>
                                  <p:childTnLst>
                                    <p:set>
                                      <p:cBhvr>
                                        <p:cTn id="19" dur="1" fill="hold">
                                          <p:stCondLst>
                                            <p:cond delay="0"/>
                                          </p:stCondLst>
                                        </p:cTn>
                                        <p:tgtEl>
                                          <p:spTgt spid="50"/>
                                        </p:tgtEl>
                                        <p:attrNameLst>
                                          <p:attrName>style.visibility</p:attrName>
                                        </p:attrNameLst>
                                      </p:cBhvr>
                                      <p:to>
                                        <p:strVal val="visible"/>
                                      </p:to>
                                    </p:set>
                                    <p:animEffect transition="in" filter="wipe(left)">
                                      <p:cBhvr>
                                        <p:cTn id="20" dur="500"/>
                                        <p:tgtEl>
                                          <p:spTgt spid="50"/>
                                        </p:tgtEl>
                                      </p:cBhvr>
                                    </p:animEffect>
                                  </p:childTnLst>
                                </p:cTn>
                              </p:par>
                              <p:par>
                                <p:cTn id="21" presetID="22" presetClass="entr" presetSubtype="8" fill="hold" nodeType="withEffect">
                                  <p:stCondLst>
                                    <p:cond delay="0"/>
                                  </p:stCondLst>
                                  <p:childTnLst>
                                    <p:set>
                                      <p:cBhvr>
                                        <p:cTn id="22" dur="1" fill="hold">
                                          <p:stCondLst>
                                            <p:cond delay="0"/>
                                          </p:stCondLst>
                                        </p:cTn>
                                        <p:tgtEl>
                                          <p:spTgt spid="55"/>
                                        </p:tgtEl>
                                        <p:attrNameLst>
                                          <p:attrName>style.visibility</p:attrName>
                                        </p:attrNameLst>
                                      </p:cBhvr>
                                      <p:to>
                                        <p:strVal val="visible"/>
                                      </p:to>
                                    </p:set>
                                    <p:animEffect transition="in" filter="wipe(left)">
                                      <p:cBhvr>
                                        <p:cTn id="23" dur="500"/>
                                        <p:tgtEl>
                                          <p:spTgt spid="55"/>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xit" presetSubtype="32" fill="hold" nodeType="clickEffect">
                                  <p:stCondLst>
                                    <p:cond delay="0"/>
                                  </p:stCondLst>
                                  <p:childTnLst>
                                    <p:anim calcmode="lin" valueType="num">
                                      <p:cBhvr>
                                        <p:cTn id="27" dur="500"/>
                                        <p:tgtEl>
                                          <p:spTgt spid="29"/>
                                        </p:tgtEl>
                                        <p:attrNameLst>
                                          <p:attrName>ppt_w</p:attrName>
                                        </p:attrNameLst>
                                      </p:cBhvr>
                                      <p:tavLst>
                                        <p:tav tm="0">
                                          <p:val>
                                            <p:strVal val="ppt_w"/>
                                          </p:val>
                                        </p:tav>
                                        <p:tav tm="100000">
                                          <p:val>
                                            <p:fltVal val="0"/>
                                          </p:val>
                                        </p:tav>
                                      </p:tavLst>
                                    </p:anim>
                                    <p:anim calcmode="lin" valueType="num">
                                      <p:cBhvr>
                                        <p:cTn id="28" dur="500"/>
                                        <p:tgtEl>
                                          <p:spTgt spid="29"/>
                                        </p:tgtEl>
                                        <p:attrNameLst>
                                          <p:attrName>ppt_h</p:attrName>
                                        </p:attrNameLst>
                                      </p:cBhvr>
                                      <p:tavLst>
                                        <p:tav tm="0">
                                          <p:val>
                                            <p:strVal val="ppt_h"/>
                                          </p:val>
                                        </p:tav>
                                        <p:tav tm="100000">
                                          <p:val>
                                            <p:fltVal val="0"/>
                                          </p:val>
                                        </p:tav>
                                      </p:tavLst>
                                    </p:anim>
                                    <p:animEffect transition="out" filter="fade">
                                      <p:cBhvr>
                                        <p:cTn id="29" dur="500"/>
                                        <p:tgtEl>
                                          <p:spTgt spid="29"/>
                                        </p:tgtEl>
                                      </p:cBhvr>
                                    </p:animEffect>
                                    <p:set>
                                      <p:cBhvr>
                                        <p:cTn id="30" dur="1" fill="hold">
                                          <p:stCondLst>
                                            <p:cond delay="499"/>
                                          </p:stCondLst>
                                        </p:cTn>
                                        <p:tgtEl>
                                          <p:spTgt spid="29"/>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3" name="chimes.wav"/>
                                        </p:tgtEl>
                                      </p:cMediaNode>
                                    </p:audio>
                                  </p:subTnLst>
                                </p:cTn>
                              </p:par>
                              <p:par>
                                <p:cTn id="31" presetID="53" presetClass="exit" presetSubtype="32" fill="hold" nodeType="withEffect">
                                  <p:stCondLst>
                                    <p:cond delay="0"/>
                                  </p:stCondLst>
                                  <p:childTnLst>
                                    <p:anim calcmode="lin" valueType="num">
                                      <p:cBhvr>
                                        <p:cTn id="32" dur="500"/>
                                        <p:tgtEl>
                                          <p:spTgt spid="35"/>
                                        </p:tgtEl>
                                        <p:attrNameLst>
                                          <p:attrName>ppt_w</p:attrName>
                                        </p:attrNameLst>
                                      </p:cBhvr>
                                      <p:tavLst>
                                        <p:tav tm="0">
                                          <p:val>
                                            <p:strVal val="ppt_w"/>
                                          </p:val>
                                        </p:tav>
                                        <p:tav tm="100000">
                                          <p:val>
                                            <p:fltVal val="0"/>
                                          </p:val>
                                        </p:tav>
                                      </p:tavLst>
                                    </p:anim>
                                    <p:anim calcmode="lin" valueType="num">
                                      <p:cBhvr>
                                        <p:cTn id="33" dur="500"/>
                                        <p:tgtEl>
                                          <p:spTgt spid="35"/>
                                        </p:tgtEl>
                                        <p:attrNameLst>
                                          <p:attrName>ppt_h</p:attrName>
                                        </p:attrNameLst>
                                      </p:cBhvr>
                                      <p:tavLst>
                                        <p:tav tm="0">
                                          <p:val>
                                            <p:strVal val="ppt_h"/>
                                          </p:val>
                                        </p:tav>
                                        <p:tav tm="100000">
                                          <p:val>
                                            <p:fltVal val="0"/>
                                          </p:val>
                                        </p:tav>
                                      </p:tavLst>
                                    </p:anim>
                                    <p:animEffect transition="out" filter="fade">
                                      <p:cBhvr>
                                        <p:cTn id="34" dur="500"/>
                                        <p:tgtEl>
                                          <p:spTgt spid="35"/>
                                        </p:tgtEl>
                                      </p:cBhvr>
                                    </p:animEffect>
                                    <p:set>
                                      <p:cBhvr>
                                        <p:cTn id="35" dur="1" fill="hold">
                                          <p:stCondLst>
                                            <p:cond delay="499"/>
                                          </p:stCondLst>
                                        </p:cTn>
                                        <p:tgtEl>
                                          <p:spTgt spid="35"/>
                                        </p:tgtEl>
                                        <p:attrNameLst>
                                          <p:attrName>style.visibility</p:attrName>
                                        </p:attrNameLst>
                                      </p:cBhvr>
                                      <p:to>
                                        <p:strVal val="hidden"/>
                                      </p:to>
                                    </p:set>
                                  </p:childTnLst>
                                  <p:subTnLst>
                                    <p:audio>
                                      <p:cMediaNode>
                                        <p:cTn display="0" masterRel="sameClick">
                                          <p:stCondLst>
                                            <p:cond evt="begin" delay="0">
                                              <p:tn val="31"/>
                                            </p:cond>
                                          </p:stCondLst>
                                          <p:endCondLst>
                                            <p:cond evt="onStopAudio" delay="0">
                                              <p:tgtEl>
                                                <p:sldTgt/>
                                              </p:tgtEl>
                                            </p:cond>
                                          </p:endCondLst>
                                        </p:cTn>
                                        <p:tgtEl>
                                          <p:sndTgt r:embed="rId3" name="chimes.wav"/>
                                        </p:tgtEl>
                                      </p:cMediaNode>
                                    </p:audio>
                                  </p:subTnLst>
                                </p:cTn>
                              </p:par>
                              <p:par>
                                <p:cTn id="36" presetID="53" presetClass="exit" presetSubtype="32" fill="hold" nodeType="withEffect">
                                  <p:stCondLst>
                                    <p:cond delay="0"/>
                                  </p:stCondLst>
                                  <p:childTnLst>
                                    <p:anim calcmode="lin" valueType="num">
                                      <p:cBhvr>
                                        <p:cTn id="37" dur="500"/>
                                        <p:tgtEl>
                                          <p:spTgt spid="45"/>
                                        </p:tgtEl>
                                        <p:attrNameLst>
                                          <p:attrName>ppt_w</p:attrName>
                                        </p:attrNameLst>
                                      </p:cBhvr>
                                      <p:tavLst>
                                        <p:tav tm="0">
                                          <p:val>
                                            <p:strVal val="ppt_w"/>
                                          </p:val>
                                        </p:tav>
                                        <p:tav tm="100000">
                                          <p:val>
                                            <p:fltVal val="0"/>
                                          </p:val>
                                        </p:tav>
                                      </p:tavLst>
                                    </p:anim>
                                    <p:anim calcmode="lin" valueType="num">
                                      <p:cBhvr>
                                        <p:cTn id="38" dur="500"/>
                                        <p:tgtEl>
                                          <p:spTgt spid="45"/>
                                        </p:tgtEl>
                                        <p:attrNameLst>
                                          <p:attrName>ppt_h</p:attrName>
                                        </p:attrNameLst>
                                      </p:cBhvr>
                                      <p:tavLst>
                                        <p:tav tm="0">
                                          <p:val>
                                            <p:strVal val="ppt_h"/>
                                          </p:val>
                                        </p:tav>
                                        <p:tav tm="100000">
                                          <p:val>
                                            <p:fltVal val="0"/>
                                          </p:val>
                                        </p:tav>
                                      </p:tavLst>
                                    </p:anim>
                                    <p:animEffect transition="out" filter="fade">
                                      <p:cBhvr>
                                        <p:cTn id="39" dur="500"/>
                                        <p:tgtEl>
                                          <p:spTgt spid="45"/>
                                        </p:tgtEl>
                                      </p:cBhvr>
                                    </p:animEffect>
                                    <p:set>
                                      <p:cBhvr>
                                        <p:cTn id="40" dur="1" fill="hold">
                                          <p:stCondLst>
                                            <p:cond delay="499"/>
                                          </p:stCondLst>
                                        </p:cTn>
                                        <p:tgtEl>
                                          <p:spTgt spid="45"/>
                                        </p:tgtEl>
                                        <p:attrNameLst>
                                          <p:attrName>style.visibility</p:attrName>
                                        </p:attrNameLst>
                                      </p:cBhvr>
                                      <p:to>
                                        <p:strVal val="hidden"/>
                                      </p:to>
                                    </p:set>
                                  </p:childTnLst>
                                  <p:subTnLst>
                                    <p:audio>
                                      <p:cMediaNode>
                                        <p:cTn display="0" masterRel="sameClick">
                                          <p:stCondLst>
                                            <p:cond evt="begin" delay="0">
                                              <p:tn val="36"/>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140">
          <a:extLst>
            <a:ext uri="{FF2B5EF4-FFF2-40B4-BE49-F238E27FC236}">
              <a16:creationId xmlns:a16="http://schemas.microsoft.com/office/drawing/2014/main" id="{F154ABCE-E4BF-3BB2-2E70-B7D798429A04}"/>
            </a:ext>
          </a:extLst>
        </p:cNvPr>
        <p:cNvGrpSpPr/>
        <p:nvPr/>
      </p:nvGrpSpPr>
      <p:grpSpPr>
        <a:xfrm>
          <a:off x="0" y="0"/>
          <a:ext cx="0" cy="0"/>
          <a:chOff x="0" y="0"/>
          <a:chExt cx="0" cy="0"/>
        </a:xfrm>
      </p:grpSpPr>
      <p:grpSp>
        <p:nvGrpSpPr>
          <p:cNvPr id="4" name="组合 30">
            <a:extLst>
              <a:ext uri="{FF2B5EF4-FFF2-40B4-BE49-F238E27FC236}">
                <a16:creationId xmlns:a16="http://schemas.microsoft.com/office/drawing/2014/main" id="{B0FE5D15-45E9-2A83-E7D2-9E7EB94C66CF}"/>
              </a:ext>
            </a:extLst>
          </p:cNvPr>
          <p:cNvGrpSpPr/>
          <p:nvPr/>
        </p:nvGrpSpPr>
        <p:grpSpPr>
          <a:xfrm>
            <a:off x="388530" y="399704"/>
            <a:ext cx="11414941" cy="6058592"/>
            <a:chOff x="1346200" y="3302000"/>
            <a:chExt cx="2413000" cy="995515"/>
          </a:xfrm>
          <a:effectLst>
            <a:outerShdw blurRad="254000" sx="102000" sy="102000" algn="ctr" rotWithShape="0">
              <a:prstClr val="black">
                <a:alpha val="25000"/>
              </a:prstClr>
            </a:outerShdw>
          </a:effectLst>
        </p:grpSpPr>
        <p:sp>
          <p:nvSpPr>
            <p:cNvPr id="5" name="圆角矩形 27">
              <a:extLst>
                <a:ext uri="{FF2B5EF4-FFF2-40B4-BE49-F238E27FC236}">
                  <a16:creationId xmlns:a16="http://schemas.microsoft.com/office/drawing/2014/main" id="{8D779A7E-46AB-946A-29A4-60C212570B00}"/>
                </a:ext>
              </a:extLst>
            </p:cNvPr>
            <p:cNvSpPr/>
            <p:nvPr/>
          </p:nvSpPr>
          <p:spPr>
            <a:xfrm>
              <a:off x="1346200" y="3302000"/>
              <a:ext cx="2413000" cy="995515"/>
            </a:xfrm>
            <a:prstGeom prst="roundRect">
              <a:avLst>
                <a:gd name="adj" fmla="val 168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9178">
                <a:defRPr/>
              </a:pPr>
              <a:endParaRPr lang="zh-CN" altLang="en-US" sz="1632">
                <a:solidFill>
                  <a:prstClr val="white"/>
                </a:solidFill>
                <a:latin typeface="Calibri" panose="020F0502020204030204"/>
                <a:ea typeface="思源黑体 CN"/>
                <a:sym typeface="Arial" panose="020B0604020202020204"/>
              </a:endParaRPr>
            </a:p>
          </p:txBody>
        </p:sp>
        <p:sp>
          <p:nvSpPr>
            <p:cNvPr id="6" name="圆角矩形 28">
              <a:extLst>
                <a:ext uri="{FF2B5EF4-FFF2-40B4-BE49-F238E27FC236}">
                  <a16:creationId xmlns:a16="http://schemas.microsoft.com/office/drawing/2014/main" id="{EFED14BB-C2D5-D787-2E15-69D4E9E885B3}"/>
                </a:ext>
              </a:extLst>
            </p:cNvPr>
            <p:cNvSpPr/>
            <p:nvPr/>
          </p:nvSpPr>
          <p:spPr>
            <a:xfrm>
              <a:off x="1402080" y="3327394"/>
              <a:ext cx="2293620" cy="939662"/>
            </a:xfrm>
            <a:prstGeom prst="roundRect">
              <a:avLst>
                <a:gd name="adj" fmla="val 17939"/>
              </a:avLst>
            </a:prstGeom>
            <a:solidFill>
              <a:schemeClr val="bg1"/>
            </a:solidFill>
            <a:ln w="19050">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9178">
                <a:defRPr/>
              </a:pPr>
              <a:endParaRPr lang="zh-CN" altLang="en-US" sz="1632">
                <a:solidFill>
                  <a:prstClr val="white"/>
                </a:solidFill>
                <a:latin typeface="Calibri" panose="020F0502020204030204"/>
                <a:ea typeface="思源黑体 CN"/>
                <a:sym typeface="Arial" panose="020B0604020202020204"/>
              </a:endParaRPr>
            </a:p>
          </p:txBody>
        </p:sp>
      </p:grpSp>
      <p:sp>
        <p:nvSpPr>
          <p:cNvPr id="7" name="TextBox 6">
            <a:extLst>
              <a:ext uri="{FF2B5EF4-FFF2-40B4-BE49-F238E27FC236}">
                <a16:creationId xmlns:a16="http://schemas.microsoft.com/office/drawing/2014/main" id="{90DB2E28-763A-19CE-4EF7-785387454BC4}"/>
              </a:ext>
            </a:extLst>
          </p:cNvPr>
          <p:cNvSpPr txBox="1"/>
          <p:nvPr/>
        </p:nvSpPr>
        <p:spPr>
          <a:xfrm>
            <a:off x="590446" y="1176801"/>
            <a:ext cx="10245620" cy="594650"/>
          </a:xfrm>
          <a:prstGeom prst="rect">
            <a:avLst/>
          </a:prstGeom>
          <a:noFill/>
        </p:spPr>
        <p:txBody>
          <a:bodyPr wrap="square">
            <a:spAutoFit/>
          </a:bodyPr>
          <a:lstStyle/>
          <a:p>
            <a:pPr algn="ctr" defTabSz="829178">
              <a:buClr>
                <a:srgbClr val="000000"/>
              </a:buClr>
            </a:pPr>
            <a:r>
              <a:rPr lang="en-US" sz="3264" b="1" kern="0" dirty="0">
                <a:solidFill>
                  <a:srgbClr val="FF9D2E">
                    <a:lumMod val="75000"/>
                  </a:srgbClr>
                </a:solidFill>
                <a:latin typeface="Cambria" panose="02040503050406030204" pitchFamily="18" charset="0"/>
                <a:cs typeface="Arial" panose="020B0604020202020204"/>
                <a:sym typeface="Arial" panose="020B0604020202020204"/>
              </a:rPr>
              <a:t>2. </a:t>
            </a:r>
            <a:r>
              <a:rPr lang="en-US" sz="3264" b="1" kern="0" dirty="0" err="1">
                <a:solidFill>
                  <a:srgbClr val="FF9D2E">
                    <a:lumMod val="75000"/>
                  </a:srgbClr>
                </a:solidFill>
                <a:latin typeface="Cambria" panose="02040503050406030204" pitchFamily="18" charset="0"/>
                <a:cs typeface="Arial" panose="020B0604020202020204"/>
                <a:sym typeface="Arial" panose="020B0604020202020204"/>
              </a:rPr>
              <a:t>Đặt</a:t>
            </a:r>
            <a:r>
              <a:rPr lang="en-US" sz="3264" b="1" kern="0" dirty="0">
                <a:solidFill>
                  <a:srgbClr val="FF9D2E">
                    <a:lumMod val="75000"/>
                  </a:srgbClr>
                </a:solidFill>
                <a:latin typeface="Cambria" panose="02040503050406030204" pitchFamily="18" charset="0"/>
                <a:cs typeface="Arial" panose="020B0604020202020204"/>
                <a:sym typeface="Arial" panose="020B0604020202020204"/>
              </a:rPr>
              <a:t> </a:t>
            </a:r>
            <a:r>
              <a:rPr lang="en-US" sz="3264" b="1" kern="0" dirty="0" err="1">
                <a:solidFill>
                  <a:srgbClr val="FF9D2E">
                    <a:lumMod val="75000"/>
                  </a:srgbClr>
                </a:solidFill>
                <a:latin typeface="Cambria" panose="02040503050406030204" pitchFamily="18" charset="0"/>
                <a:cs typeface="Arial" panose="020B0604020202020204"/>
                <a:sym typeface="Arial" panose="020B0604020202020204"/>
              </a:rPr>
              <a:t>một</a:t>
            </a:r>
            <a:r>
              <a:rPr lang="en-US" sz="3264" b="1" kern="0" dirty="0">
                <a:solidFill>
                  <a:srgbClr val="FF9D2E">
                    <a:lumMod val="75000"/>
                  </a:srgbClr>
                </a:solidFill>
                <a:latin typeface="Cambria" panose="02040503050406030204" pitchFamily="18" charset="0"/>
                <a:cs typeface="Arial" panose="020B0604020202020204"/>
                <a:sym typeface="Arial" panose="020B0604020202020204"/>
              </a:rPr>
              <a:t> </a:t>
            </a:r>
            <a:r>
              <a:rPr lang="en-US" sz="3264" b="1" kern="0" dirty="0" err="1">
                <a:solidFill>
                  <a:srgbClr val="FF9D2E">
                    <a:lumMod val="75000"/>
                  </a:srgbClr>
                </a:solidFill>
                <a:latin typeface="Cambria" panose="02040503050406030204" pitchFamily="18" charset="0"/>
                <a:cs typeface="Arial" panose="020B0604020202020204"/>
                <a:sym typeface="Arial" panose="020B0604020202020204"/>
              </a:rPr>
              <a:t>câu</a:t>
            </a:r>
            <a:r>
              <a:rPr lang="en-US" sz="3264" b="1" kern="0" dirty="0">
                <a:solidFill>
                  <a:srgbClr val="FF9D2E">
                    <a:lumMod val="75000"/>
                  </a:srgbClr>
                </a:solidFill>
                <a:latin typeface="Cambria" panose="02040503050406030204" pitchFamily="18" charset="0"/>
                <a:cs typeface="Arial" panose="020B0604020202020204"/>
                <a:sym typeface="Arial" panose="020B0604020202020204"/>
              </a:rPr>
              <a:t> </a:t>
            </a:r>
            <a:r>
              <a:rPr lang="en-US" sz="3264" b="1" kern="0" dirty="0" err="1">
                <a:solidFill>
                  <a:srgbClr val="FF9D2E">
                    <a:lumMod val="75000"/>
                  </a:srgbClr>
                </a:solidFill>
                <a:latin typeface="Cambria" panose="02040503050406030204" pitchFamily="18" charset="0"/>
                <a:cs typeface="Arial" panose="020B0604020202020204"/>
                <a:sym typeface="Arial" panose="020B0604020202020204"/>
              </a:rPr>
              <a:t>với</a:t>
            </a:r>
            <a:r>
              <a:rPr lang="en-US" sz="3264" b="1" kern="0" dirty="0">
                <a:solidFill>
                  <a:srgbClr val="FF9D2E">
                    <a:lumMod val="75000"/>
                  </a:srgbClr>
                </a:solidFill>
                <a:latin typeface="Cambria" panose="02040503050406030204" pitchFamily="18" charset="0"/>
                <a:cs typeface="Arial" panose="020B0604020202020204"/>
                <a:sym typeface="Arial" panose="020B0604020202020204"/>
              </a:rPr>
              <a:t> </a:t>
            </a:r>
            <a:r>
              <a:rPr lang="en-US" sz="3264" b="1" kern="0" dirty="0" err="1">
                <a:solidFill>
                  <a:srgbClr val="FF9D2E">
                    <a:lumMod val="75000"/>
                  </a:srgbClr>
                </a:solidFill>
                <a:latin typeface="Cambria" panose="02040503050406030204" pitchFamily="18" charset="0"/>
                <a:cs typeface="Arial" panose="020B0604020202020204"/>
                <a:sym typeface="Arial" panose="020B0604020202020204"/>
              </a:rPr>
              <a:t>từ</a:t>
            </a:r>
            <a:r>
              <a:rPr lang="en-US" sz="3264" b="1" kern="0" dirty="0">
                <a:solidFill>
                  <a:srgbClr val="FF9D2E">
                    <a:lumMod val="75000"/>
                  </a:srgbClr>
                </a:solidFill>
                <a:latin typeface="Cambria" panose="02040503050406030204" pitchFamily="18" charset="0"/>
                <a:cs typeface="Arial" panose="020B0604020202020204"/>
                <a:sym typeface="Arial" panose="020B0604020202020204"/>
              </a:rPr>
              <a:t> </a:t>
            </a:r>
            <a:r>
              <a:rPr lang="en-US" sz="3264" b="1" kern="0" dirty="0" err="1">
                <a:solidFill>
                  <a:srgbClr val="FF9D2E">
                    <a:lumMod val="75000"/>
                  </a:srgbClr>
                </a:solidFill>
                <a:latin typeface="Cambria" panose="02040503050406030204" pitchFamily="18" charset="0"/>
                <a:cs typeface="Arial" panose="020B0604020202020204"/>
                <a:sym typeface="Arial" panose="020B0604020202020204"/>
              </a:rPr>
              <a:t>vừa</a:t>
            </a:r>
            <a:r>
              <a:rPr lang="en-US" sz="3264" b="1" kern="0" dirty="0">
                <a:solidFill>
                  <a:srgbClr val="FF9D2E">
                    <a:lumMod val="75000"/>
                  </a:srgbClr>
                </a:solidFill>
                <a:latin typeface="Cambria" panose="02040503050406030204" pitchFamily="18" charset="0"/>
                <a:cs typeface="Arial" panose="020B0604020202020204"/>
                <a:sym typeface="Arial" panose="020B0604020202020204"/>
              </a:rPr>
              <a:t> </a:t>
            </a:r>
            <a:r>
              <a:rPr lang="en-US" sz="3264" b="1" kern="0" dirty="0" err="1">
                <a:solidFill>
                  <a:srgbClr val="FF9D2E">
                    <a:lumMod val="75000"/>
                  </a:srgbClr>
                </a:solidFill>
                <a:latin typeface="Cambria" panose="02040503050406030204" pitchFamily="18" charset="0"/>
                <a:cs typeface="Arial" panose="020B0604020202020204"/>
                <a:sym typeface="Arial" panose="020B0604020202020204"/>
              </a:rPr>
              <a:t>tìm</a:t>
            </a:r>
            <a:r>
              <a:rPr lang="en-US" sz="3264" b="1" kern="0" dirty="0">
                <a:solidFill>
                  <a:srgbClr val="FF9D2E">
                    <a:lumMod val="75000"/>
                  </a:srgbClr>
                </a:solidFill>
                <a:latin typeface="Cambria" panose="02040503050406030204" pitchFamily="18" charset="0"/>
                <a:cs typeface="Arial" panose="020B0604020202020204"/>
                <a:sym typeface="Arial" panose="020B0604020202020204"/>
              </a:rPr>
              <a:t> </a:t>
            </a:r>
            <a:r>
              <a:rPr lang="en-US" sz="3264" b="1" kern="0" dirty="0" err="1">
                <a:solidFill>
                  <a:srgbClr val="FF9D2E">
                    <a:lumMod val="75000"/>
                  </a:srgbClr>
                </a:solidFill>
                <a:latin typeface="Cambria" panose="02040503050406030204" pitchFamily="18" charset="0"/>
                <a:cs typeface="Arial" panose="020B0604020202020204"/>
                <a:sym typeface="Arial" panose="020B0604020202020204"/>
              </a:rPr>
              <a:t>được</a:t>
            </a:r>
            <a:endParaRPr lang="en-US" sz="3264" b="1" kern="0" dirty="0">
              <a:solidFill>
                <a:srgbClr val="FF9D2E">
                  <a:lumMod val="75000"/>
                </a:srgbClr>
              </a:solidFill>
              <a:latin typeface="Cambria" panose="02040503050406030204" pitchFamily="18" charset="0"/>
              <a:cs typeface="Arial" panose="020B0604020202020204"/>
              <a:sym typeface="Arial" panose="020B0604020202020204"/>
            </a:endParaRPr>
          </a:p>
        </p:txBody>
      </p:sp>
      <p:grpSp>
        <p:nvGrpSpPr>
          <p:cNvPr id="8" name="Google Shape;7427;p51">
            <a:extLst>
              <a:ext uri="{FF2B5EF4-FFF2-40B4-BE49-F238E27FC236}">
                <a16:creationId xmlns:a16="http://schemas.microsoft.com/office/drawing/2014/main" id="{357EADEF-D95D-E644-1F1B-4B93A428D45F}"/>
              </a:ext>
            </a:extLst>
          </p:cNvPr>
          <p:cNvGrpSpPr/>
          <p:nvPr/>
        </p:nvGrpSpPr>
        <p:grpSpPr>
          <a:xfrm>
            <a:off x="9009874" y="5363459"/>
            <a:ext cx="2212633" cy="973734"/>
            <a:chOff x="2931225" y="2187025"/>
            <a:chExt cx="1939875" cy="853700"/>
          </a:xfrm>
        </p:grpSpPr>
        <p:sp>
          <p:nvSpPr>
            <p:cNvPr id="9" name="Google Shape;7428;p51">
              <a:extLst>
                <a:ext uri="{FF2B5EF4-FFF2-40B4-BE49-F238E27FC236}">
                  <a16:creationId xmlns:a16="http://schemas.microsoft.com/office/drawing/2014/main" id="{E6BF0DE5-8588-3F02-D8E3-13E5882C8EC5}"/>
                </a:ext>
              </a:extLst>
            </p:cNvPr>
            <p:cNvSpPr/>
            <p:nvPr/>
          </p:nvSpPr>
          <p:spPr>
            <a:xfrm>
              <a:off x="4467575" y="2600200"/>
              <a:ext cx="403525" cy="420525"/>
            </a:xfrm>
            <a:custGeom>
              <a:avLst/>
              <a:gdLst/>
              <a:ahLst/>
              <a:cxnLst/>
              <a:rect l="l" t="t" r="r" b="b"/>
              <a:pathLst>
                <a:path w="16141" h="16821" extrusionOk="0">
                  <a:moveTo>
                    <a:pt x="14140" y="1"/>
                  </a:moveTo>
                  <a:cubicBezTo>
                    <a:pt x="13456" y="1"/>
                    <a:pt x="12590" y="45"/>
                    <a:pt x="11529" y="179"/>
                  </a:cubicBezTo>
                  <a:cubicBezTo>
                    <a:pt x="5213" y="1733"/>
                    <a:pt x="1304" y="6370"/>
                    <a:pt x="1304" y="6370"/>
                  </a:cubicBezTo>
                  <a:cubicBezTo>
                    <a:pt x="1304" y="6370"/>
                    <a:pt x="0" y="7548"/>
                    <a:pt x="602" y="9803"/>
                  </a:cubicBezTo>
                  <a:cubicBezTo>
                    <a:pt x="4960" y="16704"/>
                    <a:pt x="11705" y="16821"/>
                    <a:pt x="12157" y="16821"/>
                  </a:cubicBezTo>
                  <a:cubicBezTo>
                    <a:pt x="12173" y="16821"/>
                    <a:pt x="12181" y="16821"/>
                    <a:pt x="12181" y="16821"/>
                  </a:cubicBezTo>
                  <a:cubicBezTo>
                    <a:pt x="8873" y="7598"/>
                    <a:pt x="16141" y="179"/>
                    <a:pt x="16141" y="179"/>
                  </a:cubicBezTo>
                  <a:cubicBezTo>
                    <a:pt x="16141" y="179"/>
                    <a:pt x="15506" y="1"/>
                    <a:pt x="14140"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10" name="Google Shape;7429;p51">
              <a:extLst>
                <a:ext uri="{FF2B5EF4-FFF2-40B4-BE49-F238E27FC236}">
                  <a16:creationId xmlns:a16="http://schemas.microsoft.com/office/drawing/2014/main" id="{61A9419A-36FC-1799-E624-E0C805B84806}"/>
                </a:ext>
              </a:extLst>
            </p:cNvPr>
            <p:cNvSpPr/>
            <p:nvPr/>
          </p:nvSpPr>
          <p:spPr>
            <a:xfrm>
              <a:off x="4523325" y="2639125"/>
              <a:ext cx="275100" cy="132225"/>
            </a:xfrm>
            <a:custGeom>
              <a:avLst/>
              <a:gdLst/>
              <a:ahLst/>
              <a:cxnLst/>
              <a:rect l="l" t="t" r="r" b="b"/>
              <a:pathLst>
                <a:path w="11004" h="5289" extrusionOk="0">
                  <a:moveTo>
                    <a:pt x="10978" y="1"/>
                  </a:moveTo>
                  <a:cubicBezTo>
                    <a:pt x="9951" y="51"/>
                    <a:pt x="8898" y="151"/>
                    <a:pt x="7896" y="427"/>
                  </a:cubicBezTo>
                  <a:cubicBezTo>
                    <a:pt x="7395" y="527"/>
                    <a:pt x="6893" y="727"/>
                    <a:pt x="6392" y="878"/>
                  </a:cubicBezTo>
                  <a:cubicBezTo>
                    <a:pt x="5916" y="1078"/>
                    <a:pt x="5415" y="1254"/>
                    <a:pt x="4938" y="1479"/>
                  </a:cubicBezTo>
                  <a:cubicBezTo>
                    <a:pt x="4011" y="1905"/>
                    <a:pt x="3059" y="2407"/>
                    <a:pt x="2232" y="3033"/>
                  </a:cubicBezTo>
                  <a:cubicBezTo>
                    <a:pt x="1405" y="3685"/>
                    <a:pt x="628" y="4387"/>
                    <a:pt x="1" y="5239"/>
                  </a:cubicBezTo>
                  <a:cubicBezTo>
                    <a:pt x="1" y="5264"/>
                    <a:pt x="1" y="5264"/>
                    <a:pt x="1" y="5289"/>
                  </a:cubicBezTo>
                  <a:lnTo>
                    <a:pt x="51" y="5289"/>
                  </a:lnTo>
                  <a:cubicBezTo>
                    <a:pt x="853" y="4637"/>
                    <a:pt x="1655" y="3986"/>
                    <a:pt x="2507" y="3434"/>
                  </a:cubicBezTo>
                  <a:cubicBezTo>
                    <a:pt x="3359" y="2858"/>
                    <a:pt x="4212" y="2281"/>
                    <a:pt x="5114" y="1805"/>
                  </a:cubicBezTo>
                  <a:cubicBezTo>
                    <a:pt x="5565" y="1580"/>
                    <a:pt x="6041" y="1379"/>
                    <a:pt x="6517" y="1154"/>
                  </a:cubicBezTo>
                  <a:cubicBezTo>
                    <a:pt x="6994" y="1003"/>
                    <a:pt x="7470" y="778"/>
                    <a:pt x="7971" y="652"/>
                  </a:cubicBezTo>
                  <a:cubicBezTo>
                    <a:pt x="8948" y="326"/>
                    <a:pt x="9951" y="176"/>
                    <a:pt x="10978" y="51"/>
                  </a:cubicBezTo>
                  <a:cubicBezTo>
                    <a:pt x="11004" y="51"/>
                    <a:pt x="11004" y="26"/>
                    <a:pt x="11004" y="26"/>
                  </a:cubicBezTo>
                  <a:cubicBezTo>
                    <a:pt x="11004" y="1"/>
                    <a:pt x="11004" y="1"/>
                    <a:pt x="10978" y="1"/>
                  </a:cubicBezTo>
                  <a:close/>
                </a:path>
              </a:pathLst>
            </a:custGeom>
            <a:solidFill>
              <a:schemeClr val="dk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11" name="Google Shape;7430;p51">
              <a:extLst>
                <a:ext uri="{FF2B5EF4-FFF2-40B4-BE49-F238E27FC236}">
                  <a16:creationId xmlns:a16="http://schemas.microsoft.com/office/drawing/2014/main" id="{DF73325D-6314-EA30-A036-61552B4F18E9}"/>
                </a:ext>
              </a:extLst>
            </p:cNvPr>
            <p:cNvSpPr/>
            <p:nvPr/>
          </p:nvSpPr>
          <p:spPr>
            <a:xfrm>
              <a:off x="4536500" y="2755675"/>
              <a:ext cx="200525" cy="39500"/>
            </a:xfrm>
            <a:custGeom>
              <a:avLst/>
              <a:gdLst/>
              <a:ahLst/>
              <a:cxnLst/>
              <a:rect l="l" t="t" r="r" b="b"/>
              <a:pathLst>
                <a:path w="8021" h="1580" extrusionOk="0">
                  <a:moveTo>
                    <a:pt x="5940" y="0"/>
                  </a:moveTo>
                  <a:cubicBezTo>
                    <a:pt x="5264" y="50"/>
                    <a:pt x="4562" y="101"/>
                    <a:pt x="3885" y="226"/>
                  </a:cubicBezTo>
                  <a:cubicBezTo>
                    <a:pt x="3208" y="326"/>
                    <a:pt x="2532" y="451"/>
                    <a:pt x="1880" y="677"/>
                  </a:cubicBezTo>
                  <a:cubicBezTo>
                    <a:pt x="1228" y="903"/>
                    <a:pt x="602" y="1203"/>
                    <a:pt x="25" y="1529"/>
                  </a:cubicBezTo>
                  <a:lnTo>
                    <a:pt x="0" y="1529"/>
                  </a:lnTo>
                  <a:cubicBezTo>
                    <a:pt x="0" y="1529"/>
                    <a:pt x="0" y="1529"/>
                    <a:pt x="0" y="1554"/>
                  </a:cubicBezTo>
                  <a:cubicBezTo>
                    <a:pt x="0" y="1554"/>
                    <a:pt x="0" y="1579"/>
                    <a:pt x="25" y="1579"/>
                  </a:cubicBezTo>
                  <a:cubicBezTo>
                    <a:pt x="376" y="1529"/>
                    <a:pt x="702" y="1454"/>
                    <a:pt x="1028" y="1379"/>
                  </a:cubicBezTo>
                  <a:lnTo>
                    <a:pt x="2030" y="1128"/>
                  </a:lnTo>
                  <a:cubicBezTo>
                    <a:pt x="2682" y="953"/>
                    <a:pt x="3309" y="752"/>
                    <a:pt x="3960" y="577"/>
                  </a:cubicBezTo>
                  <a:cubicBezTo>
                    <a:pt x="5120" y="314"/>
                    <a:pt x="6299" y="166"/>
                    <a:pt x="7480" y="166"/>
                  </a:cubicBezTo>
                  <a:cubicBezTo>
                    <a:pt x="7652" y="166"/>
                    <a:pt x="7823" y="169"/>
                    <a:pt x="7995" y="176"/>
                  </a:cubicBezTo>
                  <a:cubicBezTo>
                    <a:pt x="7995" y="176"/>
                    <a:pt x="8020" y="176"/>
                    <a:pt x="8020" y="151"/>
                  </a:cubicBezTo>
                  <a:cubicBezTo>
                    <a:pt x="8020" y="151"/>
                    <a:pt x="7995" y="126"/>
                    <a:pt x="7995" y="126"/>
                  </a:cubicBezTo>
                  <a:cubicBezTo>
                    <a:pt x="7319" y="50"/>
                    <a:pt x="6642" y="0"/>
                    <a:pt x="5940" y="0"/>
                  </a:cubicBezTo>
                  <a:close/>
                </a:path>
              </a:pathLst>
            </a:custGeom>
            <a:solidFill>
              <a:schemeClr val="dk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12" name="Google Shape;7431;p51">
              <a:extLst>
                <a:ext uri="{FF2B5EF4-FFF2-40B4-BE49-F238E27FC236}">
                  <a16:creationId xmlns:a16="http://schemas.microsoft.com/office/drawing/2014/main" id="{25C1B3E4-2F37-DA0C-3E05-84EF5A70A686}"/>
                </a:ext>
              </a:extLst>
            </p:cNvPr>
            <p:cNvSpPr/>
            <p:nvPr/>
          </p:nvSpPr>
          <p:spPr>
            <a:xfrm>
              <a:off x="4523325" y="2817425"/>
              <a:ext cx="198025" cy="55475"/>
            </a:xfrm>
            <a:custGeom>
              <a:avLst/>
              <a:gdLst/>
              <a:ahLst/>
              <a:cxnLst/>
              <a:rect l="l" t="t" r="r" b="b"/>
              <a:pathLst>
                <a:path w="7921" h="2219" extrusionOk="0">
                  <a:moveTo>
                    <a:pt x="20" y="0"/>
                  </a:moveTo>
                  <a:cubicBezTo>
                    <a:pt x="12" y="0"/>
                    <a:pt x="1" y="12"/>
                    <a:pt x="1" y="12"/>
                  </a:cubicBezTo>
                  <a:cubicBezTo>
                    <a:pt x="1" y="12"/>
                    <a:pt x="1" y="37"/>
                    <a:pt x="1" y="37"/>
                  </a:cubicBezTo>
                  <a:cubicBezTo>
                    <a:pt x="552" y="488"/>
                    <a:pt x="1154" y="814"/>
                    <a:pt x="1806" y="1114"/>
                  </a:cubicBezTo>
                  <a:cubicBezTo>
                    <a:pt x="2432" y="1415"/>
                    <a:pt x="3109" y="1590"/>
                    <a:pt x="3785" y="1766"/>
                  </a:cubicBezTo>
                  <a:cubicBezTo>
                    <a:pt x="4437" y="1941"/>
                    <a:pt x="5139" y="2067"/>
                    <a:pt x="5816" y="2142"/>
                  </a:cubicBezTo>
                  <a:cubicBezTo>
                    <a:pt x="6269" y="2190"/>
                    <a:pt x="6711" y="2218"/>
                    <a:pt x="7157" y="2218"/>
                  </a:cubicBezTo>
                  <a:cubicBezTo>
                    <a:pt x="7402" y="2218"/>
                    <a:pt x="7647" y="2210"/>
                    <a:pt x="7896" y="2192"/>
                  </a:cubicBezTo>
                  <a:cubicBezTo>
                    <a:pt x="7896" y="2192"/>
                    <a:pt x="7921" y="2192"/>
                    <a:pt x="7921" y="2167"/>
                  </a:cubicBezTo>
                  <a:cubicBezTo>
                    <a:pt x="7921" y="2167"/>
                    <a:pt x="7896" y="2142"/>
                    <a:pt x="7896" y="2142"/>
                  </a:cubicBezTo>
                  <a:cubicBezTo>
                    <a:pt x="7194" y="2117"/>
                    <a:pt x="6517" y="2042"/>
                    <a:pt x="5866" y="1916"/>
                  </a:cubicBezTo>
                  <a:cubicBezTo>
                    <a:pt x="5189" y="1791"/>
                    <a:pt x="4512" y="1616"/>
                    <a:pt x="3886" y="1390"/>
                  </a:cubicBezTo>
                  <a:cubicBezTo>
                    <a:pt x="3234" y="1189"/>
                    <a:pt x="2608" y="914"/>
                    <a:pt x="1981" y="688"/>
                  </a:cubicBezTo>
                  <a:cubicBezTo>
                    <a:pt x="1329" y="463"/>
                    <a:pt x="703" y="212"/>
                    <a:pt x="26" y="12"/>
                  </a:cubicBezTo>
                  <a:cubicBezTo>
                    <a:pt x="26" y="3"/>
                    <a:pt x="23" y="0"/>
                    <a:pt x="20" y="0"/>
                  </a:cubicBezTo>
                  <a:close/>
                </a:path>
              </a:pathLst>
            </a:custGeom>
            <a:solidFill>
              <a:schemeClr val="dk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13" name="Google Shape;7432;p51">
              <a:extLst>
                <a:ext uri="{FF2B5EF4-FFF2-40B4-BE49-F238E27FC236}">
                  <a16:creationId xmlns:a16="http://schemas.microsoft.com/office/drawing/2014/main" id="{FE79B947-6EC4-014B-790C-8839C09DABFC}"/>
                </a:ext>
              </a:extLst>
            </p:cNvPr>
            <p:cNvSpPr/>
            <p:nvPr/>
          </p:nvSpPr>
          <p:spPr>
            <a:xfrm>
              <a:off x="4493250" y="2817425"/>
              <a:ext cx="228100" cy="153175"/>
            </a:xfrm>
            <a:custGeom>
              <a:avLst/>
              <a:gdLst/>
              <a:ahLst/>
              <a:cxnLst/>
              <a:rect l="l" t="t" r="r" b="b"/>
              <a:pathLst>
                <a:path w="9124" h="6127" extrusionOk="0">
                  <a:moveTo>
                    <a:pt x="20" y="0"/>
                  </a:moveTo>
                  <a:cubicBezTo>
                    <a:pt x="15" y="0"/>
                    <a:pt x="9" y="3"/>
                    <a:pt x="1" y="12"/>
                  </a:cubicBezTo>
                  <a:cubicBezTo>
                    <a:pt x="1" y="12"/>
                    <a:pt x="1" y="12"/>
                    <a:pt x="1" y="37"/>
                  </a:cubicBezTo>
                  <a:cubicBezTo>
                    <a:pt x="176" y="463"/>
                    <a:pt x="427" y="889"/>
                    <a:pt x="703" y="1265"/>
                  </a:cubicBezTo>
                  <a:cubicBezTo>
                    <a:pt x="978" y="1666"/>
                    <a:pt x="1279" y="2017"/>
                    <a:pt x="1605" y="2367"/>
                  </a:cubicBezTo>
                  <a:cubicBezTo>
                    <a:pt x="2257" y="3069"/>
                    <a:pt x="3034" y="3646"/>
                    <a:pt x="3836" y="4122"/>
                  </a:cubicBezTo>
                  <a:cubicBezTo>
                    <a:pt x="4638" y="4648"/>
                    <a:pt x="5490" y="5074"/>
                    <a:pt x="6367" y="5400"/>
                  </a:cubicBezTo>
                  <a:cubicBezTo>
                    <a:pt x="7244" y="5751"/>
                    <a:pt x="8171" y="5951"/>
                    <a:pt x="9099" y="6127"/>
                  </a:cubicBezTo>
                  <a:cubicBezTo>
                    <a:pt x="9099" y="6127"/>
                    <a:pt x="9124" y="6127"/>
                    <a:pt x="9124" y="6102"/>
                  </a:cubicBezTo>
                  <a:cubicBezTo>
                    <a:pt x="9124" y="6102"/>
                    <a:pt x="9099" y="6077"/>
                    <a:pt x="9099" y="6077"/>
                  </a:cubicBezTo>
                  <a:cubicBezTo>
                    <a:pt x="8197" y="5851"/>
                    <a:pt x="7294" y="5575"/>
                    <a:pt x="6467" y="5174"/>
                  </a:cubicBezTo>
                  <a:cubicBezTo>
                    <a:pt x="5615" y="4824"/>
                    <a:pt x="4788" y="4347"/>
                    <a:pt x="4036" y="3821"/>
                  </a:cubicBezTo>
                  <a:cubicBezTo>
                    <a:pt x="3284" y="3295"/>
                    <a:pt x="2608" y="2668"/>
                    <a:pt x="1931" y="2042"/>
                  </a:cubicBezTo>
                  <a:cubicBezTo>
                    <a:pt x="1254" y="1415"/>
                    <a:pt x="628" y="738"/>
                    <a:pt x="51" y="12"/>
                  </a:cubicBezTo>
                  <a:cubicBezTo>
                    <a:pt x="34" y="12"/>
                    <a:pt x="29" y="0"/>
                    <a:pt x="20" y="0"/>
                  </a:cubicBezTo>
                  <a:close/>
                </a:path>
              </a:pathLst>
            </a:custGeom>
            <a:solidFill>
              <a:schemeClr val="dk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14" name="Google Shape;7433;p51">
              <a:extLst>
                <a:ext uri="{FF2B5EF4-FFF2-40B4-BE49-F238E27FC236}">
                  <a16:creationId xmlns:a16="http://schemas.microsoft.com/office/drawing/2014/main" id="{DE358167-EC60-E1E5-5C9E-A3FBCF4F828C}"/>
                </a:ext>
              </a:extLst>
            </p:cNvPr>
            <p:cNvSpPr/>
            <p:nvPr/>
          </p:nvSpPr>
          <p:spPr>
            <a:xfrm>
              <a:off x="3664925" y="2187025"/>
              <a:ext cx="545150" cy="403875"/>
            </a:xfrm>
            <a:custGeom>
              <a:avLst/>
              <a:gdLst/>
              <a:ahLst/>
              <a:cxnLst/>
              <a:rect l="l" t="t" r="r" b="b"/>
              <a:pathLst>
                <a:path w="21806" h="16155" extrusionOk="0">
                  <a:moveTo>
                    <a:pt x="15233" y="0"/>
                  </a:moveTo>
                  <a:cubicBezTo>
                    <a:pt x="14015" y="0"/>
                    <a:pt x="12655" y="115"/>
                    <a:pt x="11179" y="415"/>
                  </a:cubicBezTo>
                  <a:cubicBezTo>
                    <a:pt x="4763" y="1744"/>
                    <a:pt x="1" y="8761"/>
                    <a:pt x="1" y="8761"/>
                  </a:cubicBezTo>
                  <a:cubicBezTo>
                    <a:pt x="1446" y="9943"/>
                    <a:pt x="14554" y="16154"/>
                    <a:pt x="19986" y="16154"/>
                  </a:cubicBezTo>
                  <a:cubicBezTo>
                    <a:pt x="20774" y="16154"/>
                    <a:pt x="21400" y="16024"/>
                    <a:pt x="21806" y="15729"/>
                  </a:cubicBezTo>
                  <a:cubicBezTo>
                    <a:pt x="17871" y="10340"/>
                    <a:pt x="21806" y="1293"/>
                    <a:pt x="21806" y="1293"/>
                  </a:cubicBezTo>
                  <a:cubicBezTo>
                    <a:pt x="21806" y="1293"/>
                    <a:pt x="19310" y="0"/>
                    <a:pt x="15233" y="0"/>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15" name="Google Shape;7434;p51">
              <a:extLst>
                <a:ext uri="{FF2B5EF4-FFF2-40B4-BE49-F238E27FC236}">
                  <a16:creationId xmlns:a16="http://schemas.microsoft.com/office/drawing/2014/main" id="{1AE42F25-9580-4886-73F2-D7A12529953A}"/>
                </a:ext>
              </a:extLst>
            </p:cNvPr>
            <p:cNvSpPr/>
            <p:nvPr/>
          </p:nvSpPr>
          <p:spPr>
            <a:xfrm>
              <a:off x="3733225" y="2215575"/>
              <a:ext cx="290125" cy="200350"/>
            </a:xfrm>
            <a:custGeom>
              <a:avLst/>
              <a:gdLst/>
              <a:ahLst/>
              <a:cxnLst/>
              <a:rect l="l" t="t" r="r" b="b"/>
              <a:pathLst>
                <a:path w="11605" h="8014" extrusionOk="0">
                  <a:moveTo>
                    <a:pt x="11555" y="0"/>
                  </a:moveTo>
                  <a:lnTo>
                    <a:pt x="9750" y="351"/>
                  </a:lnTo>
                  <a:cubicBezTo>
                    <a:pt x="9149" y="501"/>
                    <a:pt x="8572" y="652"/>
                    <a:pt x="7971" y="827"/>
                  </a:cubicBezTo>
                  <a:lnTo>
                    <a:pt x="7094" y="1128"/>
                  </a:lnTo>
                  <a:lnTo>
                    <a:pt x="6668" y="1278"/>
                  </a:lnTo>
                  <a:lnTo>
                    <a:pt x="6241" y="1479"/>
                  </a:lnTo>
                  <a:lnTo>
                    <a:pt x="5389" y="1855"/>
                  </a:lnTo>
                  <a:lnTo>
                    <a:pt x="4587" y="2306"/>
                  </a:lnTo>
                  <a:cubicBezTo>
                    <a:pt x="3510" y="2907"/>
                    <a:pt x="2407" y="3609"/>
                    <a:pt x="1605" y="4587"/>
                  </a:cubicBezTo>
                  <a:cubicBezTo>
                    <a:pt x="1204" y="5063"/>
                    <a:pt x="828" y="5589"/>
                    <a:pt x="552" y="6166"/>
                  </a:cubicBezTo>
                  <a:cubicBezTo>
                    <a:pt x="277" y="6717"/>
                    <a:pt x="51" y="7319"/>
                    <a:pt x="1" y="7970"/>
                  </a:cubicBezTo>
                  <a:cubicBezTo>
                    <a:pt x="1" y="7970"/>
                    <a:pt x="1" y="7995"/>
                    <a:pt x="26" y="7995"/>
                  </a:cubicBezTo>
                  <a:cubicBezTo>
                    <a:pt x="38" y="8008"/>
                    <a:pt x="51" y="8014"/>
                    <a:pt x="63" y="8014"/>
                  </a:cubicBezTo>
                  <a:cubicBezTo>
                    <a:pt x="76" y="8014"/>
                    <a:pt x="89" y="8008"/>
                    <a:pt x="101" y="7995"/>
                  </a:cubicBezTo>
                  <a:cubicBezTo>
                    <a:pt x="703" y="6943"/>
                    <a:pt x="1480" y="6040"/>
                    <a:pt x="2307" y="5213"/>
                  </a:cubicBezTo>
                  <a:cubicBezTo>
                    <a:pt x="3134" y="4411"/>
                    <a:pt x="3986" y="3609"/>
                    <a:pt x="4988" y="2933"/>
                  </a:cubicBezTo>
                  <a:lnTo>
                    <a:pt x="5715" y="2456"/>
                  </a:lnTo>
                  <a:lnTo>
                    <a:pt x="6517" y="2030"/>
                  </a:lnTo>
                  <a:lnTo>
                    <a:pt x="6918" y="1830"/>
                  </a:lnTo>
                  <a:lnTo>
                    <a:pt x="7319" y="1629"/>
                  </a:lnTo>
                  <a:lnTo>
                    <a:pt x="8146" y="1278"/>
                  </a:lnTo>
                  <a:cubicBezTo>
                    <a:pt x="8698" y="1028"/>
                    <a:pt x="9274" y="827"/>
                    <a:pt x="9825" y="627"/>
                  </a:cubicBezTo>
                  <a:lnTo>
                    <a:pt x="11580" y="100"/>
                  </a:lnTo>
                  <a:cubicBezTo>
                    <a:pt x="11605" y="100"/>
                    <a:pt x="11605" y="75"/>
                    <a:pt x="11605" y="50"/>
                  </a:cubicBezTo>
                  <a:cubicBezTo>
                    <a:pt x="11605" y="25"/>
                    <a:pt x="11580" y="0"/>
                    <a:pt x="11555" y="0"/>
                  </a:cubicBezTo>
                  <a:close/>
                </a:path>
              </a:pathLst>
            </a:custGeom>
            <a:solidFill>
              <a:schemeClr val="dk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16" name="Google Shape;7435;p51">
              <a:extLst>
                <a:ext uri="{FF2B5EF4-FFF2-40B4-BE49-F238E27FC236}">
                  <a16:creationId xmlns:a16="http://schemas.microsoft.com/office/drawing/2014/main" id="{19670E3E-33E8-A055-4D30-037C8EFA73DF}"/>
                </a:ext>
              </a:extLst>
            </p:cNvPr>
            <p:cNvSpPr/>
            <p:nvPr/>
          </p:nvSpPr>
          <p:spPr>
            <a:xfrm>
              <a:off x="3817200" y="2250025"/>
              <a:ext cx="340875" cy="176575"/>
            </a:xfrm>
            <a:custGeom>
              <a:avLst/>
              <a:gdLst/>
              <a:ahLst/>
              <a:cxnLst/>
              <a:rect l="l" t="t" r="r" b="b"/>
              <a:pathLst>
                <a:path w="13635" h="7063" extrusionOk="0">
                  <a:moveTo>
                    <a:pt x="13584" y="1"/>
                  </a:moveTo>
                  <a:cubicBezTo>
                    <a:pt x="12281" y="101"/>
                    <a:pt x="10978" y="251"/>
                    <a:pt x="9700" y="577"/>
                  </a:cubicBezTo>
                  <a:cubicBezTo>
                    <a:pt x="8421" y="903"/>
                    <a:pt x="7193" y="1354"/>
                    <a:pt x="5990" y="1905"/>
                  </a:cubicBezTo>
                  <a:cubicBezTo>
                    <a:pt x="4787" y="2482"/>
                    <a:pt x="3584" y="3083"/>
                    <a:pt x="2582" y="3961"/>
                  </a:cubicBezTo>
                  <a:cubicBezTo>
                    <a:pt x="1579" y="4813"/>
                    <a:pt x="652" y="5815"/>
                    <a:pt x="0" y="6993"/>
                  </a:cubicBezTo>
                  <a:cubicBezTo>
                    <a:pt x="0" y="6993"/>
                    <a:pt x="0" y="7018"/>
                    <a:pt x="25" y="7043"/>
                  </a:cubicBezTo>
                  <a:cubicBezTo>
                    <a:pt x="25" y="7056"/>
                    <a:pt x="32" y="7062"/>
                    <a:pt x="41" y="7062"/>
                  </a:cubicBezTo>
                  <a:cubicBezTo>
                    <a:pt x="50" y="7062"/>
                    <a:pt x="63" y="7056"/>
                    <a:pt x="75" y="7043"/>
                  </a:cubicBezTo>
                  <a:cubicBezTo>
                    <a:pt x="1103" y="6216"/>
                    <a:pt x="2106" y="5439"/>
                    <a:pt x="3158" y="4712"/>
                  </a:cubicBezTo>
                  <a:cubicBezTo>
                    <a:pt x="4211" y="3986"/>
                    <a:pt x="5213" y="3209"/>
                    <a:pt x="6341" y="2582"/>
                  </a:cubicBezTo>
                  <a:cubicBezTo>
                    <a:pt x="7444" y="1981"/>
                    <a:pt x="8622" y="1429"/>
                    <a:pt x="9850" y="1028"/>
                  </a:cubicBezTo>
                  <a:cubicBezTo>
                    <a:pt x="10451" y="803"/>
                    <a:pt x="11078" y="652"/>
                    <a:pt x="11705" y="477"/>
                  </a:cubicBezTo>
                  <a:cubicBezTo>
                    <a:pt x="12005" y="402"/>
                    <a:pt x="12331" y="352"/>
                    <a:pt x="12632" y="276"/>
                  </a:cubicBezTo>
                  <a:lnTo>
                    <a:pt x="13584" y="101"/>
                  </a:lnTo>
                  <a:lnTo>
                    <a:pt x="13609" y="101"/>
                  </a:lnTo>
                  <a:cubicBezTo>
                    <a:pt x="13609" y="101"/>
                    <a:pt x="13634" y="76"/>
                    <a:pt x="13634" y="51"/>
                  </a:cubicBezTo>
                  <a:cubicBezTo>
                    <a:pt x="13634" y="26"/>
                    <a:pt x="13609" y="1"/>
                    <a:pt x="13584" y="1"/>
                  </a:cubicBezTo>
                  <a:close/>
                </a:path>
              </a:pathLst>
            </a:custGeom>
            <a:solidFill>
              <a:schemeClr val="dk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17" name="Google Shape;7436;p51">
              <a:extLst>
                <a:ext uri="{FF2B5EF4-FFF2-40B4-BE49-F238E27FC236}">
                  <a16:creationId xmlns:a16="http://schemas.microsoft.com/office/drawing/2014/main" id="{B9B2DE09-7FF3-DDA9-68C5-123C8062C94A}"/>
                </a:ext>
              </a:extLst>
            </p:cNvPr>
            <p:cNvSpPr/>
            <p:nvPr/>
          </p:nvSpPr>
          <p:spPr>
            <a:xfrm>
              <a:off x="3918700" y="2326475"/>
              <a:ext cx="218075" cy="116225"/>
            </a:xfrm>
            <a:custGeom>
              <a:avLst/>
              <a:gdLst/>
              <a:ahLst/>
              <a:cxnLst/>
              <a:rect l="l" t="t" r="r" b="b"/>
              <a:pathLst>
                <a:path w="8723" h="4649" extrusionOk="0">
                  <a:moveTo>
                    <a:pt x="8672" y="0"/>
                  </a:moveTo>
                  <a:cubicBezTo>
                    <a:pt x="7845" y="50"/>
                    <a:pt x="6993" y="151"/>
                    <a:pt x="6166" y="326"/>
                  </a:cubicBezTo>
                  <a:cubicBezTo>
                    <a:pt x="5339" y="502"/>
                    <a:pt x="4537" y="802"/>
                    <a:pt x="3735" y="1128"/>
                  </a:cubicBezTo>
                  <a:cubicBezTo>
                    <a:pt x="2958" y="1479"/>
                    <a:pt x="2156" y="1855"/>
                    <a:pt x="1504" y="2456"/>
                  </a:cubicBezTo>
                  <a:cubicBezTo>
                    <a:pt x="878" y="3058"/>
                    <a:pt x="326" y="3785"/>
                    <a:pt x="25" y="4562"/>
                  </a:cubicBezTo>
                  <a:lnTo>
                    <a:pt x="0" y="4587"/>
                  </a:lnTo>
                  <a:cubicBezTo>
                    <a:pt x="0" y="4612"/>
                    <a:pt x="0" y="4612"/>
                    <a:pt x="0" y="4637"/>
                  </a:cubicBezTo>
                  <a:cubicBezTo>
                    <a:pt x="17" y="4637"/>
                    <a:pt x="34" y="4648"/>
                    <a:pt x="51" y="4648"/>
                  </a:cubicBezTo>
                  <a:cubicBezTo>
                    <a:pt x="59" y="4648"/>
                    <a:pt x="67" y="4645"/>
                    <a:pt x="76" y="4637"/>
                  </a:cubicBezTo>
                  <a:cubicBezTo>
                    <a:pt x="477" y="4386"/>
                    <a:pt x="777" y="4136"/>
                    <a:pt x="1103" y="3910"/>
                  </a:cubicBezTo>
                  <a:cubicBezTo>
                    <a:pt x="1454" y="3659"/>
                    <a:pt x="1780" y="3434"/>
                    <a:pt x="2106" y="3208"/>
                  </a:cubicBezTo>
                  <a:cubicBezTo>
                    <a:pt x="2782" y="2757"/>
                    <a:pt x="3359" y="2206"/>
                    <a:pt x="4086" y="1805"/>
                  </a:cubicBezTo>
                  <a:cubicBezTo>
                    <a:pt x="4787" y="1404"/>
                    <a:pt x="5514" y="1053"/>
                    <a:pt x="6291" y="777"/>
                  </a:cubicBezTo>
                  <a:cubicBezTo>
                    <a:pt x="6692" y="627"/>
                    <a:pt x="7093" y="527"/>
                    <a:pt x="7469" y="401"/>
                  </a:cubicBezTo>
                  <a:cubicBezTo>
                    <a:pt x="7870" y="276"/>
                    <a:pt x="8296" y="201"/>
                    <a:pt x="8697" y="101"/>
                  </a:cubicBezTo>
                  <a:cubicBezTo>
                    <a:pt x="8722" y="101"/>
                    <a:pt x="8722" y="75"/>
                    <a:pt x="8722" y="50"/>
                  </a:cubicBezTo>
                  <a:cubicBezTo>
                    <a:pt x="8722" y="25"/>
                    <a:pt x="8697" y="0"/>
                    <a:pt x="8672" y="0"/>
                  </a:cubicBezTo>
                  <a:close/>
                </a:path>
              </a:pathLst>
            </a:custGeom>
            <a:solidFill>
              <a:schemeClr val="dk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18" name="Google Shape;7437;p51">
              <a:extLst>
                <a:ext uri="{FF2B5EF4-FFF2-40B4-BE49-F238E27FC236}">
                  <a16:creationId xmlns:a16="http://schemas.microsoft.com/office/drawing/2014/main" id="{2EE08B83-393A-61A3-505A-25E2D9515B08}"/>
                </a:ext>
              </a:extLst>
            </p:cNvPr>
            <p:cNvSpPr/>
            <p:nvPr/>
          </p:nvSpPr>
          <p:spPr>
            <a:xfrm>
              <a:off x="4000775" y="2412300"/>
              <a:ext cx="136000" cy="65475"/>
            </a:xfrm>
            <a:custGeom>
              <a:avLst/>
              <a:gdLst/>
              <a:ahLst/>
              <a:cxnLst/>
              <a:rect l="l" t="t" r="r" b="b"/>
              <a:pathLst>
                <a:path w="5440" h="2619" extrusionOk="0">
                  <a:moveTo>
                    <a:pt x="4612" y="1"/>
                  </a:moveTo>
                  <a:cubicBezTo>
                    <a:pt x="4362" y="1"/>
                    <a:pt x="4086" y="1"/>
                    <a:pt x="3835" y="26"/>
                  </a:cubicBezTo>
                  <a:cubicBezTo>
                    <a:pt x="3309" y="76"/>
                    <a:pt x="2758" y="151"/>
                    <a:pt x="2256" y="327"/>
                  </a:cubicBezTo>
                  <a:cubicBezTo>
                    <a:pt x="1730" y="502"/>
                    <a:pt x="1179" y="678"/>
                    <a:pt x="778" y="1079"/>
                  </a:cubicBezTo>
                  <a:cubicBezTo>
                    <a:pt x="377" y="1455"/>
                    <a:pt x="51" y="2006"/>
                    <a:pt x="1" y="2532"/>
                  </a:cubicBezTo>
                  <a:lnTo>
                    <a:pt x="1" y="2582"/>
                  </a:lnTo>
                  <a:cubicBezTo>
                    <a:pt x="1" y="2582"/>
                    <a:pt x="1" y="2607"/>
                    <a:pt x="1" y="2607"/>
                  </a:cubicBezTo>
                  <a:cubicBezTo>
                    <a:pt x="1" y="2607"/>
                    <a:pt x="12" y="2619"/>
                    <a:pt x="19" y="2619"/>
                  </a:cubicBezTo>
                  <a:cubicBezTo>
                    <a:pt x="23" y="2619"/>
                    <a:pt x="26" y="2616"/>
                    <a:pt x="26" y="2607"/>
                  </a:cubicBezTo>
                  <a:cubicBezTo>
                    <a:pt x="226" y="2557"/>
                    <a:pt x="301" y="2482"/>
                    <a:pt x="427" y="2407"/>
                  </a:cubicBezTo>
                  <a:lnTo>
                    <a:pt x="753" y="2206"/>
                  </a:lnTo>
                  <a:cubicBezTo>
                    <a:pt x="953" y="2056"/>
                    <a:pt x="1154" y="1931"/>
                    <a:pt x="1354" y="1830"/>
                  </a:cubicBezTo>
                  <a:cubicBezTo>
                    <a:pt x="1755" y="1580"/>
                    <a:pt x="2106" y="1254"/>
                    <a:pt x="2532" y="1028"/>
                  </a:cubicBezTo>
                  <a:cubicBezTo>
                    <a:pt x="2958" y="803"/>
                    <a:pt x="3434" y="627"/>
                    <a:pt x="3910" y="477"/>
                  </a:cubicBezTo>
                  <a:cubicBezTo>
                    <a:pt x="4161" y="427"/>
                    <a:pt x="4412" y="352"/>
                    <a:pt x="4662" y="302"/>
                  </a:cubicBezTo>
                  <a:cubicBezTo>
                    <a:pt x="4888" y="252"/>
                    <a:pt x="5164" y="201"/>
                    <a:pt x="5414" y="151"/>
                  </a:cubicBezTo>
                  <a:cubicBezTo>
                    <a:pt x="5439" y="151"/>
                    <a:pt x="5439" y="126"/>
                    <a:pt x="5439" y="101"/>
                  </a:cubicBezTo>
                  <a:cubicBezTo>
                    <a:pt x="5439" y="76"/>
                    <a:pt x="5439" y="51"/>
                    <a:pt x="5414" y="51"/>
                  </a:cubicBezTo>
                  <a:cubicBezTo>
                    <a:pt x="5139" y="26"/>
                    <a:pt x="4888" y="26"/>
                    <a:pt x="4612" y="1"/>
                  </a:cubicBezTo>
                  <a:close/>
                </a:path>
              </a:pathLst>
            </a:custGeom>
            <a:solidFill>
              <a:schemeClr val="dk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19" name="Google Shape;7438;p51">
              <a:extLst>
                <a:ext uri="{FF2B5EF4-FFF2-40B4-BE49-F238E27FC236}">
                  <a16:creationId xmlns:a16="http://schemas.microsoft.com/office/drawing/2014/main" id="{B9849BBF-1AAB-2B2C-2229-06A6986D762C}"/>
                </a:ext>
              </a:extLst>
            </p:cNvPr>
            <p:cNvSpPr/>
            <p:nvPr/>
          </p:nvSpPr>
          <p:spPr>
            <a:xfrm>
              <a:off x="4067825" y="2472850"/>
              <a:ext cx="77725" cy="36625"/>
            </a:xfrm>
            <a:custGeom>
              <a:avLst/>
              <a:gdLst/>
              <a:ahLst/>
              <a:cxnLst/>
              <a:rect l="l" t="t" r="r" b="b"/>
              <a:pathLst>
                <a:path w="3109" h="1465" extrusionOk="0">
                  <a:moveTo>
                    <a:pt x="1955" y="1"/>
                  </a:moveTo>
                  <a:cubicBezTo>
                    <a:pt x="1730" y="1"/>
                    <a:pt x="1504" y="29"/>
                    <a:pt x="1279" y="85"/>
                  </a:cubicBezTo>
                  <a:cubicBezTo>
                    <a:pt x="978" y="160"/>
                    <a:pt x="577" y="236"/>
                    <a:pt x="376" y="511"/>
                  </a:cubicBezTo>
                  <a:cubicBezTo>
                    <a:pt x="276" y="637"/>
                    <a:pt x="201" y="762"/>
                    <a:pt x="151" y="887"/>
                  </a:cubicBezTo>
                  <a:cubicBezTo>
                    <a:pt x="101" y="1038"/>
                    <a:pt x="76" y="1163"/>
                    <a:pt x="0" y="1338"/>
                  </a:cubicBezTo>
                  <a:cubicBezTo>
                    <a:pt x="0" y="1388"/>
                    <a:pt x="25" y="1413"/>
                    <a:pt x="50" y="1439"/>
                  </a:cubicBezTo>
                  <a:cubicBezTo>
                    <a:pt x="121" y="1456"/>
                    <a:pt x="189" y="1465"/>
                    <a:pt x="255" y="1465"/>
                  </a:cubicBezTo>
                  <a:cubicBezTo>
                    <a:pt x="375" y="1465"/>
                    <a:pt x="489" y="1437"/>
                    <a:pt x="602" y="1388"/>
                  </a:cubicBezTo>
                  <a:cubicBezTo>
                    <a:pt x="752" y="1338"/>
                    <a:pt x="878" y="1288"/>
                    <a:pt x="1003" y="1238"/>
                  </a:cubicBezTo>
                  <a:cubicBezTo>
                    <a:pt x="1203" y="1138"/>
                    <a:pt x="1329" y="912"/>
                    <a:pt x="1554" y="787"/>
                  </a:cubicBezTo>
                  <a:cubicBezTo>
                    <a:pt x="1755" y="662"/>
                    <a:pt x="2005" y="561"/>
                    <a:pt x="2256" y="461"/>
                  </a:cubicBezTo>
                  <a:cubicBezTo>
                    <a:pt x="2507" y="361"/>
                    <a:pt x="2782" y="286"/>
                    <a:pt x="3058" y="210"/>
                  </a:cubicBezTo>
                  <a:cubicBezTo>
                    <a:pt x="3083" y="185"/>
                    <a:pt x="3083" y="185"/>
                    <a:pt x="3108" y="160"/>
                  </a:cubicBezTo>
                  <a:cubicBezTo>
                    <a:pt x="3108" y="135"/>
                    <a:pt x="3083" y="110"/>
                    <a:pt x="3058" y="110"/>
                  </a:cubicBezTo>
                  <a:cubicBezTo>
                    <a:pt x="2782" y="35"/>
                    <a:pt x="2482" y="10"/>
                    <a:pt x="2181" y="10"/>
                  </a:cubicBezTo>
                  <a:cubicBezTo>
                    <a:pt x="2106" y="4"/>
                    <a:pt x="2030" y="1"/>
                    <a:pt x="1955" y="1"/>
                  </a:cubicBezTo>
                  <a:close/>
                </a:path>
              </a:pathLst>
            </a:custGeom>
            <a:solidFill>
              <a:schemeClr val="dk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0" name="Google Shape;7439;p51">
              <a:extLst>
                <a:ext uri="{FF2B5EF4-FFF2-40B4-BE49-F238E27FC236}">
                  <a16:creationId xmlns:a16="http://schemas.microsoft.com/office/drawing/2014/main" id="{FC21D21A-0840-5477-7F61-940C8C1B5E1C}"/>
                </a:ext>
              </a:extLst>
            </p:cNvPr>
            <p:cNvSpPr/>
            <p:nvPr/>
          </p:nvSpPr>
          <p:spPr>
            <a:xfrm>
              <a:off x="4284625" y="2611125"/>
              <a:ext cx="119050" cy="90700"/>
            </a:xfrm>
            <a:custGeom>
              <a:avLst/>
              <a:gdLst/>
              <a:ahLst/>
              <a:cxnLst/>
              <a:rect l="l" t="t" r="r" b="b"/>
              <a:pathLst>
                <a:path w="4762" h="3628" extrusionOk="0">
                  <a:moveTo>
                    <a:pt x="3763" y="0"/>
                  </a:moveTo>
                  <a:cubicBezTo>
                    <a:pt x="2078" y="0"/>
                    <a:pt x="0" y="920"/>
                    <a:pt x="0" y="920"/>
                  </a:cubicBezTo>
                  <a:cubicBezTo>
                    <a:pt x="257" y="3540"/>
                    <a:pt x="3156" y="3627"/>
                    <a:pt x="3542" y="3627"/>
                  </a:cubicBezTo>
                  <a:cubicBezTo>
                    <a:pt x="3569" y="3627"/>
                    <a:pt x="3584" y="3627"/>
                    <a:pt x="3584" y="3627"/>
                  </a:cubicBezTo>
                  <a:cubicBezTo>
                    <a:pt x="3584" y="3627"/>
                    <a:pt x="4186" y="1146"/>
                    <a:pt x="4762" y="143"/>
                  </a:cubicBezTo>
                  <a:cubicBezTo>
                    <a:pt x="4463" y="42"/>
                    <a:pt x="4122" y="0"/>
                    <a:pt x="3763" y="0"/>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1" name="Google Shape;7440;p51">
              <a:extLst>
                <a:ext uri="{FF2B5EF4-FFF2-40B4-BE49-F238E27FC236}">
                  <a16:creationId xmlns:a16="http://schemas.microsoft.com/office/drawing/2014/main" id="{422DE9E1-AE93-D890-1611-D079A2050F22}"/>
                </a:ext>
              </a:extLst>
            </p:cNvPr>
            <p:cNvSpPr/>
            <p:nvPr/>
          </p:nvSpPr>
          <p:spPr>
            <a:xfrm>
              <a:off x="2931225" y="2389050"/>
              <a:ext cx="1642275" cy="563250"/>
            </a:xfrm>
            <a:custGeom>
              <a:avLst/>
              <a:gdLst/>
              <a:ahLst/>
              <a:cxnLst/>
              <a:rect l="l" t="t" r="r" b="b"/>
              <a:pathLst>
                <a:path w="65691" h="22530" extrusionOk="0">
                  <a:moveTo>
                    <a:pt x="33254" y="0"/>
                  </a:moveTo>
                  <a:cubicBezTo>
                    <a:pt x="32977" y="0"/>
                    <a:pt x="32703" y="10"/>
                    <a:pt x="32432" y="29"/>
                  </a:cubicBezTo>
                  <a:cubicBezTo>
                    <a:pt x="23860" y="605"/>
                    <a:pt x="20376" y="10630"/>
                    <a:pt x="16592" y="12936"/>
                  </a:cubicBezTo>
                  <a:cubicBezTo>
                    <a:pt x="12833" y="15267"/>
                    <a:pt x="0" y="14239"/>
                    <a:pt x="0" y="14966"/>
                  </a:cubicBezTo>
                  <a:cubicBezTo>
                    <a:pt x="0" y="15693"/>
                    <a:pt x="3534" y="16720"/>
                    <a:pt x="10928" y="17147"/>
                  </a:cubicBezTo>
                  <a:cubicBezTo>
                    <a:pt x="15965" y="17447"/>
                    <a:pt x="19900" y="19828"/>
                    <a:pt x="24512" y="21382"/>
                  </a:cubicBezTo>
                  <a:cubicBezTo>
                    <a:pt x="27180" y="22286"/>
                    <a:pt x="30159" y="22529"/>
                    <a:pt x="33134" y="22529"/>
                  </a:cubicBezTo>
                  <a:cubicBezTo>
                    <a:pt x="35440" y="22529"/>
                    <a:pt x="37744" y="22383"/>
                    <a:pt x="39900" y="22284"/>
                  </a:cubicBezTo>
                  <a:cubicBezTo>
                    <a:pt x="44562" y="22084"/>
                    <a:pt x="49224" y="21583"/>
                    <a:pt x="53785" y="20605"/>
                  </a:cubicBezTo>
                  <a:cubicBezTo>
                    <a:pt x="54813" y="20380"/>
                    <a:pt x="65690" y="18049"/>
                    <a:pt x="64963" y="15843"/>
                  </a:cubicBezTo>
                  <a:cubicBezTo>
                    <a:pt x="64387" y="14114"/>
                    <a:pt x="60753" y="14966"/>
                    <a:pt x="56692" y="11783"/>
                  </a:cubicBezTo>
                  <a:cubicBezTo>
                    <a:pt x="52737" y="8677"/>
                    <a:pt x="41730" y="0"/>
                    <a:pt x="33254" y="0"/>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2" name="Google Shape;7441;p51">
              <a:extLst>
                <a:ext uri="{FF2B5EF4-FFF2-40B4-BE49-F238E27FC236}">
                  <a16:creationId xmlns:a16="http://schemas.microsoft.com/office/drawing/2014/main" id="{2EF397A8-F86D-9682-76B7-80985DDE71DD}"/>
                </a:ext>
              </a:extLst>
            </p:cNvPr>
            <p:cNvSpPr/>
            <p:nvPr/>
          </p:nvSpPr>
          <p:spPr>
            <a:xfrm>
              <a:off x="3329100" y="2759375"/>
              <a:ext cx="1224325" cy="192925"/>
            </a:xfrm>
            <a:custGeom>
              <a:avLst/>
              <a:gdLst/>
              <a:ahLst/>
              <a:cxnLst/>
              <a:rect l="l" t="t" r="r" b="b"/>
              <a:pathLst>
                <a:path w="48973" h="7717" extrusionOk="0">
                  <a:moveTo>
                    <a:pt x="21081" y="0"/>
                  </a:moveTo>
                  <a:cubicBezTo>
                    <a:pt x="17610" y="0"/>
                    <a:pt x="14575" y="631"/>
                    <a:pt x="10777" y="1557"/>
                  </a:cubicBezTo>
                  <a:cubicBezTo>
                    <a:pt x="4812" y="3010"/>
                    <a:pt x="0" y="3311"/>
                    <a:pt x="0" y="3311"/>
                  </a:cubicBezTo>
                  <a:cubicBezTo>
                    <a:pt x="2908" y="4213"/>
                    <a:pt x="5614" y="5567"/>
                    <a:pt x="8597" y="6569"/>
                  </a:cubicBezTo>
                  <a:cubicBezTo>
                    <a:pt x="11265" y="7473"/>
                    <a:pt x="14244" y="7716"/>
                    <a:pt x="17219" y="7716"/>
                  </a:cubicBezTo>
                  <a:cubicBezTo>
                    <a:pt x="19525" y="7716"/>
                    <a:pt x="21829" y="7570"/>
                    <a:pt x="23985" y="7471"/>
                  </a:cubicBezTo>
                  <a:cubicBezTo>
                    <a:pt x="28647" y="7271"/>
                    <a:pt x="33309" y="6770"/>
                    <a:pt x="37870" y="5792"/>
                  </a:cubicBezTo>
                  <a:cubicBezTo>
                    <a:pt x="38798" y="5592"/>
                    <a:pt x="47820" y="3637"/>
                    <a:pt x="48973" y="1657"/>
                  </a:cubicBezTo>
                  <a:lnTo>
                    <a:pt x="48973" y="1657"/>
                  </a:lnTo>
                  <a:cubicBezTo>
                    <a:pt x="47173" y="2178"/>
                    <a:pt x="44953" y="2389"/>
                    <a:pt x="42539" y="2389"/>
                  </a:cubicBezTo>
                  <a:cubicBezTo>
                    <a:pt x="37758" y="2389"/>
                    <a:pt x="32216" y="1562"/>
                    <a:pt x="27670" y="679"/>
                  </a:cubicBezTo>
                  <a:cubicBezTo>
                    <a:pt x="25183" y="206"/>
                    <a:pt x="23061" y="0"/>
                    <a:pt x="21081"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3" name="Google Shape;7442;p51">
              <a:extLst>
                <a:ext uri="{FF2B5EF4-FFF2-40B4-BE49-F238E27FC236}">
                  <a16:creationId xmlns:a16="http://schemas.microsoft.com/office/drawing/2014/main" id="{2F33721E-6647-70DF-FAE6-394A47C5BE28}"/>
                </a:ext>
              </a:extLst>
            </p:cNvPr>
            <p:cNvSpPr/>
            <p:nvPr/>
          </p:nvSpPr>
          <p:spPr>
            <a:xfrm>
              <a:off x="3474788" y="2596830"/>
              <a:ext cx="119050" cy="119091"/>
            </a:xfrm>
            <a:custGeom>
              <a:avLst/>
              <a:gdLst/>
              <a:ahLst/>
              <a:cxnLst/>
              <a:rect l="l" t="t" r="r" b="b"/>
              <a:pathLst>
                <a:path w="2933" h="2934" extrusionOk="0">
                  <a:moveTo>
                    <a:pt x="1454" y="1"/>
                  </a:moveTo>
                  <a:cubicBezTo>
                    <a:pt x="652" y="1"/>
                    <a:pt x="0" y="652"/>
                    <a:pt x="0" y="1479"/>
                  </a:cubicBezTo>
                  <a:cubicBezTo>
                    <a:pt x="0" y="2281"/>
                    <a:pt x="652" y="2933"/>
                    <a:pt x="1454" y="2933"/>
                  </a:cubicBezTo>
                  <a:cubicBezTo>
                    <a:pt x="2281" y="2933"/>
                    <a:pt x="2933" y="2281"/>
                    <a:pt x="2933" y="1479"/>
                  </a:cubicBezTo>
                  <a:cubicBezTo>
                    <a:pt x="2933" y="652"/>
                    <a:pt x="2281" y="1"/>
                    <a:pt x="1454" y="1"/>
                  </a:cubicBezTo>
                  <a:close/>
                </a:path>
              </a:pathLst>
            </a:custGeom>
            <a:solidFill>
              <a:schemeClr val="dk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4" name="Google Shape;7443;p51">
              <a:extLst>
                <a:ext uri="{FF2B5EF4-FFF2-40B4-BE49-F238E27FC236}">
                  <a16:creationId xmlns:a16="http://schemas.microsoft.com/office/drawing/2014/main" id="{3571C2C5-F479-9168-1AD4-618D2B900786}"/>
                </a:ext>
              </a:extLst>
            </p:cNvPr>
            <p:cNvSpPr/>
            <p:nvPr/>
          </p:nvSpPr>
          <p:spPr>
            <a:xfrm>
              <a:off x="3559400" y="2410850"/>
              <a:ext cx="210200" cy="112575"/>
            </a:xfrm>
            <a:custGeom>
              <a:avLst/>
              <a:gdLst/>
              <a:ahLst/>
              <a:cxnLst/>
              <a:rect l="l" t="t" r="r" b="b"/>
              <a:pathLst>
                <a:path w="8408" h="4503" extrusionOk="0">
                  <a:moveTo>
                    <a:pt x="7227" y="1"/>
                  </a:moveTo>
                  <a:cubicBezTo>
                    <a:pt x="6874" y="1"/>
                    <a:pt x="6522" y="48"/>
                    <a:pt x="6352" y="59"/>
                  </a:cubicBezTo>
                  <a:cubicBezTo>
                    <a:pt x="4122" y="259"/>
                    <a:pt x="1991" y="1513"/>
                    <a:pt x="513" y="3167"/>
                  </a:cubicBezTo>
                  <a:cubicBezTo>
                    <a:pt x="488" y="3192"/>
                    <a:pt x="488" y="3192"/>
                    <a:pt x="463" y="3217"/>
                  </a:cubicBezTo>
                  <a:cubicBezTo>
                    <a:pt x="337" y="3367"/>
                    <a:pt x="212" y="3543"/>
                    <a:pt x="162" y="3718"/>
                  </a:cubicBezTo>
                  <a:cubicBezTo>
                    <a:pt x="1" y="4316"/>
                    <a:pt x="320" y="4502"/>
                    <a:pt x="761" y="4502"/>
                  </a:cubicBezTo>
                  <a:cubicBezTo>
                    <a:pt x="1281" y="4502"/>
                    <a:pt x="1971" y="4243"/>
                    <a:pt x="2242" y="4094"/>
                  </a:cubicBezTo>
                  <a:cubicBezTo>
                    <a:pt x="3595" y="3317"/>
                    <a:pt x="4974" y="2590"/>
                    <a:pt x="6402" y="1914"/>
                  </a:cubicBezTo>
                  <a:cubicBezTo>
                    <a:pt x="6829" y="1713"/>
                    <a:pt x="8407" y="1011"/>
                    <a:pt x="8182" y="360"/>
                  </a:cubicBezTo>
                  <a:cubicBezTo>
                    <a:pt x="8085" y="70"/>
                    <a:pt x="7656" y="1"/>
                    <a:pt x="7227" y="1"/>
                  </a:cubicBezTo>
                  <a:close/>
                </a:path>
              </a:pathLst>
            </a:custGeom>
            <a:solidFill>
              <a:schemeClr val="lt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5" name="Google Shape;7444;p51">
              <a:extLst>
                <a:ext uri="{FF2B5EF4-FFF2-40B4-BE49-F238E27FC236}">
                  <a16:creationId xmlns:a16="http://schemas.microsoft.com/office/drawing/2014/main" id="{59AC8BF7-F478-E585-0AB5-5FB8CBADB706}"/>
                </a:ext>
              </a:extLst>
            </p:cNvPr>
            <p:cNvSpPr/>
            <p:nvPr/>
          </p:nvSpPr>
          <p:spPr>
            <a:xfrm>
              <a:off x="3782725" y="2417900"/>
              <a:ext cx="104675" cy="43475"/>
            </a:xfrm>
            <a:custGeom>
              <a:avLst/>
              <a:gdLst/>
              <a:ahLst/>
              <a:cxnLst/>
              <a:rect l="l" t="t" r="r" b="b"/>
              <a:pathLst>
                <a:path w="4187" h="1739" extrusionOk="0">
                  <a:moveTo>
                    <a:pt x="1369" y="1"/>
                  </a:moveTo>
                  <a:cubicBezTo>
                    <a:pt x="1339" y="1"/>
                    <a:pt x="1309" y="1"/>
                    <a:pt x="1279" y="2"/>
                  </a:cubicBezTo>
                  <a:cubicBezTo>
                    <a:pt x="1003" y="2"/>
                    <a:pt x="703" y="103"/>
                    <a:pt x="527" y="303"/>
                  </a:cubicBezTo>
                  <a:cubicBezTo>
                    <a:pt x="1" y="930"/>
                    <a:pt x="853" y="1481"/>
                    <a:pt x="1379" y="1632"/>
                  </a:cubicBezTo>
                  <a:cubicBezTo>
                    <a:pt x="1667" y="1707"/>
                    <a:pt x="1974" y="1738"/>
                    <a:pt x="2285" y="1738"/>
                  </a:cubicBezTo>
                  <a:cubicBezTo>
                    <a:pt x="2595" y="1738"/>
                    <a:pt x="2908" y="1707"/>
                    <a:pt x="3209" y="1657"/>
                  </a:cubicBezTo>
                  <a:cubicBezTo>
                    <a:pt x="3510" y="1581"/>
                    <a:pt x="4186" y="1431"/>
                    <a:pt x="4061" y="980"/>
                  </a:cubicBezTo>
                  <a:cubicBezTo>
                    <a:pt x="4011" y="855"/>
                    <a:pt x="3860" y="754"/>
                    <a:pt x="3735" y="704"/>
                  </a:cubicBezTo>
                  <a:cubicBezTo>
                    <a:pt x="3610" y="629"/>
                    <a:pt x="3510" y="579"/>
                    <a:pt x="3384" y="529"/>
                  </a:cubicBezTo>
                  <a:cubicBezTo>
                    <a:pt x="2760" y="265"/>
                    <a:pt x="2045" y="1"/>
                    <a:pt x="1369" y="1"/>
                  </a:cubicBezTo>
                  <a:close/>
                </a:path>
              </a:pathLst>
            </a:custGeom>
            <a:solidFill>
              <a:schemeClr val="lt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6" name="Google Shape;7445;p51">
              <a:extLst>
                <a:ext uri="{FF2B5EF4-FFF2-40B4-BE49-F238E27FC236}">
                  <a16:creationId xmlns:a16="http://schemas.microsoft.com/office/drawing/2014/main" id="{90FCF316-F1DD-32A2-37E9-FAE5A7CA29FA}"/>
                </a:ext>
              </a:extLst>
            </p:cNvPr>
            <p:cNvSpPr/>
            <p:nvPr/>
          </p:nvSpPr>
          <p:spPr>
            <a:xfrm>
              <a:off x="3249525" y="2794800"/>
              <a:ext cx="1264450" cy="157500"/>
            </a:xfrm>
            <a:custGeom>
              <a:avLst/>
              <a:gdLst/>
              <a:ahLst/>
              <a:cxnLst/>
              <a:rect l="l" t="t" r="r" b="b"/>
              <a:pathLst>
                <a:path w="50578" h="6300" extrusionOk="0">
                  <a:moveTo>
                    <a:pt x="5228" y="1"/>
                  </a:moveTo>
                  <a:cubicBezTo>
                    <a:pt x="1818" y="1"/>
                    <a:pt x="0" y="1117"/>
                    <a:pt x="0" y="1117"/>
                  </a:cubicBezTo>
                  <a:cubicBezTo>
                    <a:pt x="4211" y="1794"/>
                    <a:pt x="7720" y="3799"/>
                    <a:pt x="11780" y="5152"/>
                  </a:cubicBezTo>
                  <a:cubicBezTo>
                    <a:pt x="14448" y="6056"/>
                    <a:pt x="17427" y="6299"/>
                    <a:pt x="20402" y="6299"/>
                  </a:cubicBezTo>
                  <a:cubicBezTo>
                    <a:pt x="22708" y="6299"/>
                    <a:pt x="25012" y="6153"/>
                    <a:pt x="27168" y="6054"/>
                  </a:cubicBezTo>
                  <a:cubicBezTo>
                    <a:pt x="31830" y="5854"/>
                    <a:pt x="36492" y="5353"/>
                    <a:pt x="41053" y="4375"/>
                  </a:cubicBezTo>
                  <a:cubicBezTo>
                    <a:pt x="41805" y="4200"/>
                    <a:pt x="47620" y="2947"/>
                    <a:pt x="50577" y="1443"/>
                  </a:cubicBezTo>
                  <a:lnTo>
                    <a:pt x="50577" y="1443"/>
                  </a:lnTo>
                  <a:cubicBezTo>
                    <a:pt x="48904" y="1940"/>
                    <a:pt x="47379" y="2124"/>
                    <a:pt x="45882" y="2124"/>
                  </a:cubicBezTo>
                  <a:cubicBezTo>
                    <a:pt x="41641" y="2124"/>
                    <a:pt x="37631" y="640"/>
                    <a:pt x="31128" y="566"/>
                  </a:cubicBezTo>
                  <a:cubicBezTo>
                    <a:pt x="30886" y="563"/>
                    <a:pt x="30646" y="562"/>
                    <a:pt x="30408" y="562"/>
                  </a:cubicBezTo>
                  <a:cubicBezTo>
                    <a:pt x="24606" y="562"/>
                    <a:pt x="20120" y="1336"/>
                    <a:pt x="15897" y="1336"/>
                  </a:cubicBezTo>
                  <a:cubicBezTo>
                    <a:pt x="13885" y="1336"/>
                    <a:pt x="11932" y="1160"/>
                    <a:pt x="9925" y="641"/>
                  </a:cubicBezTo>
                  <a:cubicBezTo>
                    <a:pt x="8127" y="170"/>
                    <a:pt x="6556" y="1"/>
                    <a:pt x="5228" y="1"/>
                  </a:cubicBezTo>
                  <a:close/>
                </a:path>
              </a:pathLst>
            </a:custGeom>
            <a:solidFill>
              <a:srgbClr val="32789C">
                <a:alpha val="29630"/>
              </a:srgbClr>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7" name="Google Shape;7446;p51">
              <a:extLst>
                <a:ext uri="{FF2B5EF4-FFF2-40B4-BE49-F238E27FC236}">
                  <a16:creationId xmlns:a16="http://schemas.microsoft.com/office/drawing/2014/main" id="{51D3BB93-3C0A-DD4A-4CDB-7F050C84AE7C}"/>
                </a:ext>
              </a:extLst>
            </p:cNvPr>
            <p:cNvSpPr/>
            <p:nvPr/>
          </p:nvSpPr>
          <p:spPr>
            <a:xfrm>
              <a:off x="3813425" y="2871525"/>
              <a:ext cx="308925" cy="169200"/>
            </a:xfrm>
            <a:custGeom>
              <a:avLst/>
              <a:gdLst/>
              <a:ahLst/>
              <a:cxnLst/>
              <a:rect l="l" t="t" r="r" b="b"/>
              <a:pathLst>
                <a:path w="12357" h="6768" extrusionOk="0">
                  <a:moveTo>
                    <a:pt x="3950" y="1"/>
                  </a:moveTo>
                  <a:cubicBezTo>
                    <a:pt x="2667" y="1"/>
                    <a:pt x="1715" y="191"/>
                    <a:pt x="1053" y="404"/>
                  </a:cubicBezTo>
                  <a:cubicBezTo>
                    <a:pt x="352" y="604"/>
                    <a:pt x="1" y="1431"/>
                    <a:pt x="327" y="2108"/>
                  </a:cubicBezTo>
                  <a:cubicBezTo>
                    <a:pt x="2142" y="5840"/>
                    <a:pt x="7525" y="6768"/>
                    <a:pt x="10642" y="6768"/>
                  </a:cubicBezTo>
                  <a:cubicBezTo>
                    <a:pt x="11356" y="6768"/>
                    <a:pt x="11951" y="6719"/>
                    <a:pt x="12357" y="6645"/>
                  </a:cubicBezTo>
                  <a:cubicBezTo>
                    <a:pt x="10327" y="5015"/>
                    <a:pt x="8422" y="2309"/>
                    <a:pt x="7896" y="1005"/>
                  </a:cubicBezTo>
                  <a:cubicBezTo>
                    <a:pt x="7745" y="604"/>
                    <a:pt x="7394" y="329"/>
                    <a:pt x="6993" y="254"/>
                  </a:cubicBezTo>
                  <a:cubicBezTo>
                    <a:pt x="6467" y="153"/>
                    <a:pt x="5615" y="53"/>
                    <a:pt x="4186" y="3"/>
                  </a:cubicBezTo>
                  <a:cubicBezTo>
                    <a:pt x="4106" y="1"/>
                    <a:pt x="4028" y="1"/>
                    <a:pt x="3950"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grpSp>
      <p:grpSp>
        <p:nvGrpSpPr>
          <p:cNvPr id="28" name="Google Shape;7627;p51">
            <a:extLst>
              <a:ext uri="{FF2B5EF4-FFF2-40B4-BE49-F238E27FC236}">
                <a16:creationId xmlns:a16="http://schemas.microsoft.com/office/drawing/2014/main" id="{6373735B-1798-1C8F-4E65-94AE5AC34FF4}"/>
              </a:ext>
            </a:extLst>
          </p:cNvPr>
          <p:cNvGrpSpPr/>
          <p:nvPr/>
        </p:nvGrpSpPr>
        <p:grpSpPr>
          <a:xfrm>
            <a:off x="240" y="236390"/>
            <a:ext cx="1847075" cy="2004915"/>
            <a:chOff x="3300588" y="3555950"/>
            <a:chExt cx="1264450" cy="1407254"/>
          </a:xfrm>
        </p:grpSpPr>
        <p:sp>
          <p:nvSpPr>
            <p:cNvPr id="29" name="Google Shape;7628;p51">
              <a:extLst>
                <a:ext uri="{FF2B5EF4-FFF2-40B4-BE49-F238E27FC236}">
                  <a16:creationId xmlns:a16="http://schemas.microsoft.com/office/drawing/2014/main" id="{6057952E-48D1-7047-D00F-FCB083A4B618}"/>
                </a:ext>
              </a:extLst>
            </p:cNvPr>
            <p:cNvSpPr/>
            <p:nvPr/>
          </p:nvSpPr>
          <p:spPr>
            <a:xfrm>
              <a:off x="3300588" y="4001846"/>
              <a:ext cx="350874" cy="563459"/>
            </a:xfrm>
            <a:custGeom>
              <a:avLst/>
              <a:gdLst/>
              <a:ahLst/>
              <a:cxnLst/>
              <a:rect l="l" t="t" r="r" b="b"/>
              <a:pathLst>
                <a:path w="11580" h="18596" extrusionOk="0">
                  <a:moveTo>
                    <a:pt x="10205" y="1"/>
                  </a:moveTo>
                  <a:cubicBezTo>
                    <a:pt x="9921" y="1"/>
                    <a:pt x="9635" y="97"/>
                    <a:pt x="9399" y="299"/>
                  </a:cubicBezTo>
                  <a:cubicBezTo>
                    <a:pt x="9374" y="324"/>
                    <a:pt x="9349" y="324"/>
                    <a:pt x="9324" y="349"/>
                  </a:cubicBezTo>
                  <a:cubicBezTo>
                    <a:pt x="8447" y="1227"/>
                    <a:pt x="7344" y="2004"/>
                    <a:pt x="6291" y="2981"/>
                  </a:cubicBezTo>
                  <a:cubicBezTo>
                    <a:pt x="5214" y="3959"/>
                    <a:pt x="4211" y="5111"/>
                    <a:pt x="3585" y="6590"/>
                  </a:cubicBezTo>
                  <a:cubicBezTo>
                    <a:pt x="3284" y="7342"/>
                    <a:pt x="3133" y="8194"/>
                    <a:pt x="3259" y="9046"/>
                  </a:cubicBezTo>
                  <a:cubicBezTo>
                    <a:pt x="3359" y="9923"/>
                    <a:pt x="3735" y="10650"/>
                    <a:pt x="4086" y="11277"/>
                  </a:cubicBezTo>
                  <a:cubicBezTo>
                    <a:pt x="4813" y="12505"/>
                    <a:pt x="5640" y="13533"/>
                    <a:pt x="5765" y="14610"/>
                  </a:cubicBezTo>
                  <a:cubicBezTo>
                    <a:pt x="5840" y="15111"/>
                    <a:pt x="5740" y="15638"/>
                    <a:pt x="5464" y="16089"/>
                  </a:cubicBezTo>
                  <a:cubicBezTo>
                    <a:pt x="5189" y="16565"/>
                    <a:pt x="4762" y="16966"/>
                    <a:pt x="4261" y="17192"/>
                  </a:cubicBezTo>
                  <a:cubicBezTo>
                    <a:pt x="4036" y="17317"/>
                    <a:pt x="3760" y="17392"/>
                    <a:pt x="3509" y="17417"/>
                  </a:cubicBezTo>
                  <a:cubicBezTo>
                    <a:pt x="3259" y="17417"/>
                    <a:pt x="2983" y="17417"/>
                    <a:pt x="2732" y="17317"/>
                  </a:cubicBezTo>
                  <a:cubicBezTo>
                    <a:pt x="2206" y="17142"/>
                    <a:pt x="1730" y="16766"/>
                    <a:pt x="1379" y="16314"/>
                  </a:cubicBezTo>
                  <a:cubicBezTo>
                    <a:pt x="1028" y="15863"/>
                    <a:pt x="828" y="15312"/>
                    <a:pt x="953" y="14811"/>
                  </a:cubicBezTo>
                  <a:lnTo>
                    <a:pt x="1003" y="14610"/>
                  </a:lnTo>
                  <a:lnTo>
                    <a:pt x="1078" y="14435"/>
                  </a:lnTo>
                  <a:cubicBezTo>
                    <a:pt x="1128" y="14309"/>
                    <a:pt x="1254" y="14209"/>
                    <a:pt x="1329" y="14084"/>
                  </a:cubicBezTo>
                  <a:cubicBezTo>
                    <a:pt x="1504" y="13908"/>
                    <a:pt x="1705" y="13758"/>
                    <a:pt x="1981" y="13658"/>
                  </a:cubicBezTo>
                  <a:cubicBezTo>
                    <a:pt x="2127" y="13623"/>
                    <a:pt x="2283" y="13606"/>
                    <a:pt x="2441" y="13606"/>
                  </a:cubicBezTo>
                  <a:cubicBezTo>
                    <a:pt x="2851" y="13606"/>
                    <a:pt x="3277" y="13723"/>
                    <a:pt x="3585" y="13959"/>
                  </a:cubicBezTo>
                  <a:cubicBezTo>
                    <a:pt x="3810" y="14134"/>
                    <a:pt x="3960" y="14360"/>
                    <a:pt x="3960" y="14610"/>
                  </a:cubicBezTo>
                  <a:cubicBezTo>
                    <a:pt x="3986" y="14861"/>
                    <a:pt x="3860" y="15137"/>
                    <a:pt x="3710" y="15387"/>
                  </a:cubicBezTo>
                  <a:lnTo>
                    <a:pt x="3685" y="15412"/>
                  </a:lnTo>
                  <a:cubicBezTo>
                    <a:pt x="3610" y="15538"/>
                    <a:pt x="3635" y="15688"/>
                    <a:pt x="3760" y="15763"/>
                  </a:cubicBezTo>
                  <a:cubicBezTo>
                    <a:pt x="3793" y="15788"/>
                    <a:pt x="3832" y="15799"/>
                    <a:pt x="3872" y="15799"/>
                  </a:cubicBezTo>
                  <a:cubicBezTo>
                    <a:pt x="3952" y="15799"/>
                    <a:pt x="4036" y="15755"/>
                    <a:pt x="4086" y="15688"/>
                  </a:cubicBezTo>
                  <a:cubicBezTo>
                    <a:pt x="4311" y="15387"/>
                    <a:pt x="4512" y="15036"/>
                    <a:pt x="4537" y="14610"/>
                  </a:cubicBezTo>
                  <a:cubicBezTo>
                    <a:pt x="4537" y="14159"/>
                    <a:pt x="4311" y="13758"/>
                    <a:pt x="4011" y="13507"/>
                  </a:cubicBezTo>
                  <a:cubicBezTo>
                    <a:pt x="3539" y="13093"/>
                    <a:pt x="2969" y="12891"/>
                    <a:pt x="2384" y="12891"/>
                  </a:cubicBezTo>
                  <a:cubicBezTo>
                    <a:pt x="2192" y="12891"/>
                    <a:pt x="1998" y="12913"/>
                    <a:pt x="1805" y="12956"/>
                  </a:cubicBezTo>
                  <a:cubicBezTo>
                    <a:pt x="1404" y="13031"/>
                    <a:pt x="1028" y="13257"/>
                    <a:pt x="727" y="13533"/>
                  </a:cubicBezTo>
                  <a:cubicBezTo>
                    <a:pt x="602" y="13683"/>
                    <a:pt x="452" y="13833"/>
                    <a:pt x="351" y="14009"/>
                  </a:cubicBezTo>
                  <a:lnTo>
                    <a:pt x="201" y="14284"/>
                  </a:lnTo>
                  <a:lnTo>
                    <a:pt x="101" y="14585"/>
                  </a:lnTo>
                  <a:cubicBezTo>
                    <a:pt x="1" y="14986"/>
                    <a:pt x="1" y="15412"/>
                    <a:pt x="76" y="15813"/>
                  </a:cubicBezTo>
                  <a:cubicBezTo>
                    <a:pt x="176" y="16214"/>
                    <a:pt x="351" y="16565"/>
                    <a:pt x="552" y="16891"/>
                  </a:cubicBezTo>
                  <a:cubicBezTo>
                    <a:pt x="1003" y="17543"/>
                    <a:pt x="1605" y="18069"/>
                    <a:pt x="2356" y="18370"/>
                  </a:cubicBezTo>
                  <a:cubicBezTo>
                    <a:pt x="2707" y="18520"/>
                    <a:pt x="3133" y="18595"/>
                    <a:pt x="3559" y="18595"/>
                  </a:cubicBezTo>
                  <a:cubicBezTo>
                    <a:pt x="3986" y="18595"/>
                    <a:pt x="4387" y="18495"/>
                    <a:pt x="4762" y="18345"/>
                  </a:cubicBezTo>
                  <a:cubicBezTo>
                    <a:pt x="5514" y="18019"/>
                    <a:pt x="6141" y="17518"/>
                    <a:pt x="6617" y="16841"/>
                  </a:cubicBezTo>
                  <a:cubicBezTo>
                    <a:pt x="7093" y="16164"/>
                    <a:pt x="7319" y="15287"/>
                    <a:pt x="7244" y="14460"/>
                  </a:cubicBezTo>
                  <a:cubicBezTo>
                    <a:pt x="7194" y="13633"/>
                    <a:pt x="6893" y="12881"/>
                    <a:pt x="6567" y="12254"/>
                  </a:cubicBezTo>
                  <a:cubicBezTo>
                    <a:pt x="6241" y="11603"/>
                    <a:pt x="5890" y="11001"/>
                    <a:pt x="5615" y="10450"/>
                  </a:cubicBezTo>
                  <a:cubicBezTo>
                    <a:pt x="5339" y="9873"/>
                    <a:pt x="5138" y="9347"/>
                    <a:pt x="5113" y="8871"/>
                  </a:cubicBezTo>
                  <a:cubicBezTo>
                    <a:pt x="5063" y="8370"/>
                    <a:pt x="5189" y="7868"/>
                    <a:pt x="5414" y="7367"/>
                  </a:cubicBezTo>
                  <a:cubicBezTo>
                    <a:pt x="5665" y="6866"/>
                    <a:pt x="6016" y="6390"/>
                    <a:pt x="6392" y="5938"/>
                  </a:cubicBezTo>
                  <a:cubicBezTo>
                    <a:pt x="6793" y="5487"/>
                    <a:pt x="7244" y="5061"/>
                    <a:pt x="7745" y="4660"/>
                  </a:cubicBezTo>
                  <a:cubicBezTo>
                    <a:pt x="8722" y="3883"/>
                    <a:pt x="9875" y="3157"/>
                    <a:pt x="11003" y="2179"/>
                  </a:cubicBezTo>
                  <a:cubicBezTo>
                    <a:pt x="11529" y="1753"/>
                    <a:pt x="11580" y="951"/>
                    <a:pt x="11153" y="425"/>
                  </a:cubicBezTo>
                  <a:cubicBezTo>
                    <a:pt x="10904" y="148"/>
                    <a:pt x="10556" y="1"/>
                    <a:pt x="10205" y="1"/>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0" name="Google Shape;7629;p51">
              <a:extLst>
                <a:ext uri="{FF2B5EF4-FFF2-40B4-BE49-F238E27FC236}">
                  <a16:creationId xmlns:a16="http://schemas.microsoft.com/office/drawing/2014/main" id="{7A288815-A1DC-FF2B-DDE9-E302E71855D8}"/>
                </a:ext>
              </a:extLst>
            </p:cNvPr>
            <p:cNvSpPr/>
            <p:nvPr/>
          </p:nvSpPr>
          <p:spPr>
            <a:xfrm>
              <a:off x="3501083" y="4084746"/>
              <a:ext cx="311363" cy="671357"/>
            </a:xfrm>
            <a:custGeom>
              <a:avLst/>
              <a:gdLst/>
              <a:ahLst/>
              <a:cxnLst/>
              <a:rect l="l" t="t" r="r" b="b"/>
              <a:pathLst>
                <a:path w="10276" h="22157" extrusionOk="0">
                  <a:moveTo>
                    <a:pt x="8923" y="0"/>
                  </a:moveTo>
                  <a:cubicBezTo>
                    <a:pt x="8595" y="0"/>
                    <a:pt x="8265" y="126"/>
                    <a:pt x="8020" y="370"/>
                  </a:cubicBezTo>
                  <a:cubicBezTo>
                    <a:pt x="8020" y="395"/>
                    <a:pt x="7995" y="395"/>
                    <a:pt x="7995" y="421"/>
                  </a:cubicBezTo>
                  <a:cubicBezTo>
                    <a:pt x="7619" y="822"/>
                    <a:pt x="7369" y="1172"/>
                    <a:pt x="7093" y="1598"/>
                  </a:cubicBezTo>
                  <a:cubicBezTo>
                    <a:pt x="6817" y="1974"/>
                    <a:pt x="6567" y="2375"/>
                    <a:pt x="6341" y="2801"/>
                  </a:cubicBezTo>
                  <a:cubicBezTo>
                    <a:pt x="5890" y="3654"/>
                    <a:pt x="5539" y="4531"/>
                    <a:pt x="5288" y="5458"/>
                  </a:cubicBezTo>
                  <a:cubicBezTo>
                    <a:pt x="5063" y="6385"/>
                    <a:pt x="4937" y="7363"/>
                    <a:pt x="4963" y="8340"/>
                  </a:cubicBezTo>
                  <a:cubicBezTo>
                    <a:pt x="5013" y="9318"/>
                    <a:pt x="5163" y="10295"/>
                    <a:pt x="5539" y="11198"/>
                  </a:cubicBezTo>
                  <a:cubicBezTo>
                    <a:pt x="5614" y="11423"/>
                    <a:pt x="5689" y="11674"/>
                    <a:pt x="5790" y="11874"/>
                  </a:cubicBezTo>
                  <a:lnTo>
                    <a:pt x="6065" y="12451"/>
                  </a:lnTo>
                  <a:cubicBezTo>
                    <a:pt x="6241" y="12852"/>
                    <a:pt x="6391" y="13228"/>
                    <a:pt x="6567" y="13629"/>
                  </a:cubicBezTo>
                  <a:cubicBezTo>
                    <a:pt x="6892" y="14406"/>
                    <a:pt x="7168" y="15183"/>
                    <a:pt x="7369" y="15934"/>
                  </a:cubicBezTo>
                  <a:cubicBezTo>
                    <a:pt x="7770" y="17463"/>
                    <a:pt x="7745" y="19042"/>
                    <a:pt x="6692" y="19894"/>
                  </a:cubicBezTo>
                  <a:cubicBezTo>
                    <a:pt x="6113" y="20386"/>
                    <a:pt x="5268" y="20661"/>
                    <a:pt x="4435" y="20661"/>
                  </a:cubicBezTo>
                  <a:cubicBezTo>
                    <a:pt x="3824" y="20661"/>
                    <a:pt x="3220" y="20513"/>
                    <a:pt x="2732" y="20195"/>
                  </a:cubicBezTo>
                  <a:cubicBezTo>
                    <a:pt x="2130" y="19844"/>
                    <a:pt x="1679" y="19243"/>
                    <a:pt x="1504" y="18566"/>
                  </a:cubicBezTo>
                  <a:cubicBezTo>
                    <a:pt x="1303" y="17889"/>
                    <a:pt x="1404" y="17162"/>
                    <a:pt x="1780" y="16586"/>
                  </a:cubicBezTo>
                  <a:cubicBezTo>
                    <a:pt x="1855" y="16436"/>
                    <a:pt x="2005" y="16310"/>
                    <a:pt x="2105" y="16160"/>
                  </a:cubicBezTo>
                  <a:cubicBezTo>
                    <a:pt x="2231" y="16035"/>
                    <a:pt x="2356" y="15934"/>
                    <a:pt x="2506" y="15834"/>
                  </a:cubicBezTo>
                  <a:cubicBezTo>
                    <a:pt x="2782" y="15659"/>
                    <a:pt x="3108" y="15558"/>
                    <a:pt x="3459" y="15508"/>
                  </a:cubicBezTo>
                  <a:cubicBezTo>
                    <a:pt x="3503" y="15505"/>
                    <a:pt x="3548" y="15504"/>
                    <a:pt x="3591" y="15504"/>
                  </a:cubicBezTo>
                  <a:cubicBezTo>
                    <a:pt x="3892" y="15504"/>
                    <a:pt x="4177" y="15578"/>
                    <a:pt x="4461" y="15709"/>
                  </a:cubicBezTo>
                  <a:cubicBezTo>
                    <a:pt x="4787" y="15834"/>
                    <a:pt x="5063" y="16060"/>
                    <a:pt x="5263" y="16335"/>
                  </a:cubicBezTo>
                  <a:cubicBezTo>
                    <a:pt x="5439" y="16611"/>
                    <a:pt x="5564" y="16912"/>
                    <a:pt x="5514" y="17238"/>
                  </a:cubicBezTo>
                  <a:cubicBezTo>
                    <a:pt x="5489" y="17388"/>
                    <a:pt x="5464" y="17589"/>
                    <a:pt x="5414" y="17664"/>
                  </a:cubicBezTo>
                  <a:cubicBezTo>
                    <a:pt x="5338" y="17764"/>
                    <a:pt x="5238" y="17839"/>
                    <a:pt x="5113" y="17914"/>
                  </a:cubicBezTo>
                  <a:cubicBezTo>
                    <a:pt x="4958" y="17971"/>
                    <a:pt x="4772" y="18003"/>
                    <a:pt x="4576" y="18003"/>
                  </a:cubicBezTo>
                  <a:cubicBezTo>
                    <a:pt x="4423" y="18003"/>
                    <a:pt x="4264" y="17983"/>
                    <a:pt x="4110" y="17939"/>
                  </a:cubicBezTo>
                  <a:cubicBezTo>
                    <a:pt x="3760" y="17889"/>
                    <a:pt x="3434" y="17664"/>
                    <a:pt x="3359" y="17463"/>
                  </a:cubicBezTo>
                  <a:cubicBezTo>
                    <a:pt x="3300" y="17308"/>
                    <a:pt x="3152" y="17213"/>
                    <a:pt x="2995" y="17213"/>
                  </a:cubicBezTo>
                  <a:cubicBezTo>
                    <a:pt x="2949" y="17213"/>
                    <a:pt x="2902" y="17221"/>
                    <a:pt x="2857" y="17238"/>
                  </a:cubicBezTo>
                  <a:cubicBezTo>
                    <a:pt x="2682" y="17313"/>
                    <a:pt x="2582" y="17513"/>
                    <a:pt x="2632" y="17714"/>
                  </a:cubicBezTo>
                  <a:cubicBezTo>
                    <a:pt x="2757" y="18040"/>
                    <a:pt x="2983" y="18240"/>
                    <a:pt x="3183" y="18391"/>
                  </a:cubicBezTo>
                  <a:cubicBezTo>
                    <a:pt x="3409" y="18566"/>
                    <a:pt x="3659" y="18666"/>
                    <a:pt x="3885" y="18741"/>
                  </a:cubicBezTo>
                  <a:cubicBezTo>
                    <a:pt x="4126" y="18802"/>
                    <a:pt x="4372" y="18839"/>
                    <a:pt x="4622" y="18839"/>
                  </a:cubicBezTo>
                  <a:cubicBezTo>
                    <a:pt x="4892" y="18839"/>
                    <a:pt x="5165" y="18795"/>
                    <a:pt x="5439" y="18691"/>
                  </a:cubicBezTo>
                  <a:cubicBezTo>
                    <a:pt x="5714" y="18591"/>
                    <a:pt x="5965" y="18416"/>
                    <a:pt x="6141" y="18165"/>
                  </a:cubicBezTo>
                  <a:cubicBezTo>
                    <a:pt x="6216" y="18015"/>
                    <a:pt x="6316" y="17864"/>
                    <a:pt x="6341" y="17739"/>
                  </a:cubicBezTo>
                  <a:cubicBezTo>
                    <a:pt x="6366" y="17614"/>
                    <a:pt x="6416" y="17488"/>
                    <a:pt x="6441" y="17363"/>
                  </a:cubicBezTo>
                  <a:cubicBezTo>
                    <a:pt x="6516" y="16812"/>
                    <a:pt x="6341" y="16235"/>
                    <a:pt x="6065" y="15809"/>
                  </a:cubicBezTo>
                  <a:cubicBezTo>
                    <a:pt x="5489" y="14907"/>
                    <a:pt x="4461" y="14431"/>
                    <a:pt x="3409" y="14431"/>
                  </a:cubicBezTo>
                  <a:cubicBezTo>
                    <a:pt x="2882" y="14456"/>
                    <a:pt x="2356" y="14606"/>
                    <a:pt x="1905" y="14882"/>
                  </a:cubicBezTo>
                  <a:cubicBezTo>
                    <a:pt x="1704" y="15007"/>
                    <a:pt x="1479" y="15157"/>
                    <a:pt x="1303" y="15333"/>
                  </a:cubicBezTo>
                  <a:cubicBezTo>
                    <a:pt x="1128" y="15533"/>
                    <a:pt x="927" y="15684"/>
                    <a:pt x="802" y="15909"/>
                  </a:cubicBezTo>
                  <a:cubicBezTo>
                    <a:pt x="176" y="16761"/>
                    <a:pt x="0" y="17889"/>
                    <a:pt x="251" y="18892"/>
                  </a:cubicBezTo>
                  <a:cubicBezTo>
                    <a:pt x="476" y="19894"/>
                    <a:pt x="1103" y="20797"/>
                    <a:pt x="1955" y="21373"/>
                  </a:cubicBezTo>
                  <a:cubicBezTo>
                    <a:pt x="2754" y="21921"/>
                    <a:pt x="3677" y="22157"/>
                    <a:pt x="4593" y="22157"/>
                  </a:cubicBezTo>
                  <a:cubicBezTo>
                    <a:pt x="4683" y="22157"/>
                    <a:pt x="4773" y="22154"/>
                    <a:pt x="4862" y="22150"/>
                  </a:cubicBezTo>
                  <a:cubicBezTo>
                    <a:pt x="5865" y="22125"/>
                    <a:pt x="6867" y="21799"/>
                    <a:pt x="7719" y="21147"/>
                  </a:cubicBezTo>
                  <a:cubicBezTo>
                    <a:pt x="7920" y="20972"/>
                    <a:pt x="8120" y="20797"/>
                    <a:pt x="8296" y="20596"/>
                  </a:cubicBezTo>
                  <a:cubicBezTo>
                    <a:pt x="8471" y="20396"/>
                    <a:pt x="8622" y="20170"/>
                    <a:pt x="8772" y="19944"/>
                  </a:cubicBezTo>
                  <a:cubicBezTo>
                    <a:pt x="9023" y="19468"/>
                    <a:pt x="9198" y="18942"/>
                    <a:pt x="9273" y="18441"/>
                  </a:cubicBezTo>
                  <a:cubicBezTo>
                    <a:pt x="9449" y="17413"/>
                    <a:pt x="9349" y="16436"/>
                    <a:pt x="9148" y="15533"/>
                  </a:cubicBezTo>
                  <a:cubicBezTo>
                    <a:pt x="8973" y="14606"/>
                    <a:pt x="8672" y="13754"/>
                    <a:pt x="8371" y="12927"/>
                  </a:cubicBezTo>
                  <a:cubicBezTo>
                    <a:pt x="8221" y="12501"/>
                    <a:pt x="8045" y="12075"/>
                    <a:pt x="7895" y="11674"/>
                  </a:cubicBezTo>
                  <a:lnTo>
                    <a:pt x="7669" y="11072"/>
                  </a:lnTo>
                  <a:cubicBezTo>
                    <a:pt x="7569" y="10897"/>
                    <a:pt x="7544" y="10721"/>
                    <a:pt x="7469" y="10521"/>
                  </a:cubicBezTo>
                  <a:cubicBezTo>
                    <a:pt x="7218" y="9819"/>
                    <a:pt x="7143" y="9067"/>
                    <a:pt x="7118" y="8315"/>
                  </a:cubicBezTo>
                  <a:cubicBezTo>
                    <a:pt x="7143" y="7563"/>
                    <a:pt x="7268" y="6812"/>
                    <a:pt x="7469" y="6085"/>
                  </a:cubicBezTo>
                  <a:cubicBezTo>
                    <a:pt x="7694" y="5358"/>
                    <a:pt x="8020" y="4631"/>
                    <a:pt x="8421" y="3954"/>
                  </a:cubicBezTo>
                  <a:cubicBezTo>
                    <a:pt x="8622" y="3629"/>
                    <a:pt x="8822" y="3303"/>
                    <a:pt x="9073" y="3002"/>
                  </a:cubicBezTo>
                  <a:cubicBezTo>
                    <a:pt x="9298" y="2676"/>
                    <a:pt x="9574" y="2350"/>
                    <a:pt x="9775" y="2150"/>
                  </a:cubicBezTo>
                  <a:lnTo>
                    <a:pt x="9800" y="2100"/>
                  </a:lnTo>
                  <a:cubicBezTo>
                    <a:pt x="10276" y="1624"/>
                    <a:pt x="10276" y="822"/>
                    <a:pt x="9775" y="345"/>
                  </a:cubicBezTo>
                  <a:cubicBezTo>
                    <a:pt x="9543" y="113"/>
                    <a:pt x="9234" y="0"/>
                    <a:pt x="8923" y="0"/>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1" name="Google Shape;7630;p51">
              <a:extLst>
                <a:ext uri="{FF2B5EF4-FFF2-40B4-BE49-F238E27FC236}">
                  <a16:creationId xmlns:a16="http://schemas.microsoft.com/office/drawing/2014/main" id="{4D0A62B5-8237-178F-13F5-258DEB7E6362}"/>
                </a:ext>
              </a:extLst>
            </p:cNvPr>
            <p:cNvSpPr/>
            <p:nvPr/>
          </p:nvSpPr>
          <p:spPr>
            <a:xfrm>
              <a:off x="3790418" y="4057961"/>
              <a:ext cx="262004" cy="905243"/>
            </a:xfrm>
            <a:custGeom>
              <a:avLst/>
              <a:gdLst/>
              <a:ahLst/>
              <a:cxnLst/>
              <a:rect l="l" t="t" r="r" b="b"/>
              <a:pathLst>
                <a:path w="8647" h="29876" extrusionOk="0">
                  <a:moveTo>
                    <a:pt x="4091" y="0"/>
                  </a:moveTo>
                  <a:cubicBezTo>
                    <a:pt x="3760" y="0"/>
                    <a:pt x="3429" y="115"/>
                    <a:pt x="3158" y="352"/>
                  </a:cubicBezTo>
                  <a:cubicBezTo>
                    <a:pt x="2556" y="878"/>
                    <a:pt x="2506" y="1781"/>
                    <a:pt x="3008" y="2382"/>
                  </a:cubicBezTo>
                  <a:lnTo>
                    <a:pt x="3033" y="2382"/>
                  </a:lnTo>
                  <a:cubicBezTo>
                    <a:pt x="3133" y="2508"/>
                    <a:pt x="3283" y="2683"/>
                    <a:pt x="3384" y="2833"/>
                  </a:cubicBezTo>
                  <a:cubicBezTo>
                    <a:pt x="3509" y="3009"/>
                    <a:pt x="3634" y="3184"/>
                    <a:pt x="3734" y="3360"/>
                  </a:cubicBezTo>
                  <a:cubicBezTo>
                    <a:pt x="3960" y="3711"/>
                    <a:pt x="4160" y="4061"/>
                    <a:pt x="4336" y="4437"/>
                  </a:cubicBezTo>
                  <a:cubicBezTo>
                    <a:pt x="4712" y="5189"/>
                    <a:pt x="4962" y="5966"/>
                    <a:pt x="5063" y="6718"/>
                  </a:cubicBezTo>
                  <a:cubicBezTo>
                    <a:pt x="5163" y="7495"/>
                    <a:pt x="5113" y="8247"/>
                    <a:pt x="4887" y="8974"/>
                  </a:cubicBezTo>
                  <a:lnTo>
                    <a:pt x="4687" y="9500"/>
                  </a:lnTo>
                  <a:cubicBezTo>
                    <a:pt x="4612" y="9675"/>
                    <a:pt x="4511" y="9826"/>
                    <a:pt x="4411" y="10001"/>
                  </a:cubicBezTo>
                  <a:lnTo>
                    <a:pt x="4286" y="10252"/>
                  </a:lnTo>
                  <a:lnTo>
                    <a:pt x="4085" y="10553"/>
                  </a:lnTo>
                  <a:lnTo>
                    <a:pt x="3684" y="11179"/>
                  </a:lnTo>
                  <a:cubicBezTo>
                    <a:pt x="3158" y="12006"/>
                    <a:pt x="2657" y="12909"/>
                    <a:pt x="2281" y="13886"/>
                  </a:cubicBezTo>
                  <a:cubicBezTo>
                    <a:pt x="1905" y="14863"/>
                    <a:pt x="1629" y="15941"/>
                    <a:pt x="1704" y="17069"/>
                  </a:cubicBezTo>
                  <a:cubicBezTo>
                    <a:pt x="1729" y="18197"/>
                    <a:pt x="2130" y="19350"/>
                    <a:pt x="2807" y="20252"/>
                  </a:cubicBezTo>
                  <a:cubicBezTo>
                    <a:pt x="3434" y="21104"/>
                    <a:pt x="4135" y="21756"/>
                    <a:pt x="4787" y="22432"/>
                  </a:cubicBezTo>
                  <a:cubicBezTo>
                    <a:pt x="5414" y="23109"/>
                    <a:pt x="6015" y="23761"/>
                    <a:pt x="6466" y="24463"/>
                  </a:cubicBezTo>
                  <a:cubicBezTo>
                    <a:pt x="6917" y="25164"/>
                    <a:pt x="7143" y="25891"/>
                    <a:pt x="7018" y="26568"/>
                  </a:cubicBezTo>
                  <a:cubicBezTo>
                    <a:pt x="7018" y="26643"/>
                    <a:pt x="6967" y="26718"/>
                    <a:pt x="6942" y="26818"/>
                  </a:cubicBezTo>
                  <a:lnTo>
                    <a:pt x="6842" y="27069"/>
                  </a:lnTo>
                  <a:cubicBezTo>
                    <a:pt x="6767" y="27245"/>
                    <a:pt x="6642" y="27395"/>
                    <a:pt x="6566" y="27570"/>
                  </a:cubicBezTo>
                  <a:cubicBezTo>
                    <a:pt x="6366" y="27871"/>
                    <a:pt x="6115" y="28072"/>
                    <a:pt x="5790" y="28247"/>
                  </a:cubicBezTo>
                  <a:cubicBezTo>
                    <a:pt x="5381" y="28451"/>
                    <a:pt x="4884" y="28547"/>
                    <a:pt x="4373" y="28547"/>
                  </a:cubicBezTo>
                  <a:cubicBezTo>
                    <a:pt x="4068" y="28547"/>
                    <a:pt x="3758" y="28513"/>
                    <a:pt x="3459" y="28448"/>
                  </a:cubicBezTo>
                  <a:cubicBezTo>
                    <a:pt x="2682" y="28247"/>
                    <a:pt x="1905" y="27846"/>
                    <a:pt x="1454" y="27245"/>
                  </a:cubicBezTo>
                  <a:cubicBezTo>
                    <a:pt x="1228" y="26944"/>
                    <a:pt x="1103" y="26593"/>
                    <a:pt x="1078" y="26217"/>
                  </a:cubicBezTo>
                  <a:cubicBezTo>
                    <a:pt x="1053" y="25866"/>
                    <a:pt x="1153" y="25465"/>
                    <a:pt x="1303" y="25114"/>
                  </a:cubicBezTo>
                  <a:cubicBezTo>
                    <a:pt x="1479" y="24763"/>
                    <a:pt x="1729" y="24463"/>
                    <a:pt x="2030" y="24262"/>
                  </a:cubicBezTo>
                  <a:cubicBezTo>
                    <a:pt x="2356" y="24062"/>
                    <a:pt x="2732" y="23961"/>
                    <a:pt x="3133" y="23961"/>
                  </a:cubicBezTo>
                  <a:cubicBezTo>
                    <a:pt x="3534" y="23961"/>
                    <a:pt x="3935" y="24062"/>
                    <a:pt x="4261" y="24262"/>
                  </a:cubicBezTo>
                  <a:cubicBezTo>
                    <a:pt x="4587" y="24463"/>
                    <a:pt x="4787" y="24763"/>
                    <a:pt x="4787" y="25064"/>
                  </a:cubicBezTo>
                  <a:lnTo>
                    <a:pt x="4787" y="25089"/>
                  </a:lnTo>
                  <a:cubicBezTo>
                    <a:pt x="4762" y="25290"/>
                    <a:pt x="4912" y="25465"/>
                    <a:pt x="5138" y="25490"/>
                  </a:cubicBezTo>
                  <a:cubicBezTo>
                    <a:pt x="5338" y="25490"/>
                    <a:pt x="5514" y="25340"/>
                    <a:pt x="5539" y="25139"/>
                  </a:cubicBezTo>
                  <a:cubicBezTo>
                    <a:pt x="5539" y="24813"/>
                    <a:pt x="5489" y="24463"/>
                    <a:pt x="5313" y="24212"/>
                  </a:cubicBezTo>
                  <a:lnTo>
                    <a:pt x="5188" y="24011"/>
                  </a:lnTo>
                  <a:cubicBezTo>
                    <a:pt x="5138" y="23961"/>
                    <a:pt x="5088" y="23911"/>
                    <a:pt x="5038" y="23861"/>
                  </a:cubicBezTo>
                  <a:cubicBezTo>
                    <a:pt x="4937" y="23736"/>
                    <a:pt x="4837" y="23661"/>
                    <a:pt x="4712" y="23585"/>
                  </a:cubicBezTo>
                  <a:cubicBezTo>
                    <a:pt x="4236" y="23260"/>
                    <a:pt x="3709" y="23109"/>
                    <a:pt x="3158" y="23084"/>
                  </a:cubicBezTo>
                  <a:cubicBezTo>
                    <a:pt x="3106" y="23082"/>
                    <a:pt x="3054" y="23080"/>
                    <a:pt x="3002" y="23080"/>
                  </a:cubicBezTo>
                  <a:cubicBezTo>
                    <a:pt x="2519" y="23080"/>
                    <a:pt x="2006" y="23186"/>
                    <a:pt x="1554" y="23435"/>
                  </a:cubicBezTo>
                  <a:cubicBezTo>
                    <a:pt x="1053" y="23711"/>
                    <a:pt x="677" y="24162"/>
                    <a:pt x="401" y="24663"/>
                  </a:cubicBezTo>
                  <a:cubicBezTo>
                    <a:pt x="175" y="25139"/>
                    <a:pt x="0" y="25666"/>
                    <a:pt x="0" y="26267"/>
                  </a:cubicBezTo>
                  <a:cubicBezTo>
                    <a:pt x="0" y="26844"/>
                    <a:pt x="201" y="27420"/>
                    <a:pt x="501" y="27896"/>
                  </a:cubicBezTo>
                  <a:cubicBezTo>
                    <a:pt x="1153" y="28849"/>
                    <a:pt x="2130" y="29400"/>
                    <a:pt x="3158" y="29676"/>
                  </a:cubicBezTo>
                  <a:cubicBezTo>
                    <a:pt x="3627" y="29801"/>
                    <a:pt x="4117" y="29875"/>
                    <a:pt x="4611" y="29875"/>
                  </a:cubicBezTo>
                  <a:cubicBezTo>
                    <a:pt x="5199" y="29875"/>
                    <a:pt x="5794" y="29771"/>
                    <a:pt x="6366" y="29525"/>
                  </a:cubicBezTo>
                  <a:cubicBezTo>
                    <a:pt x="6892" y="29300"/>
                    <a:pt x="7419" y="28924"/>
                    <a:pt x="7770" y="28448"/>
                  </a:cubicBezTo>
                  <a:cubicBezTo>
                    <a:pt x="7920" y="28197"/>
                    <a:pt x="8070" y="27971"/>
                    <a:pt x="8196" y="27721"/>
                  </a:cubicBezTo>
                  <a:lnTo>
                    <a:pt x="8371" y="27320"/>
                  </a:lnTo>
                  <a:cubicBezTo>
                    <a:pt x="8421" y="27194"/>
                    <a:pt x="8496" y="27069"/>
                    <a:pt x="8521" y="26919"/>
                  </a:cubicBezTo>
                  <a:cubicBezTo>
                    <a:pt x="8572" y="26618"/>
                    <a:pt x="8647" y="26317"/>
                    <a:pt x="8622" y="26016"/>
                  </a:cubicBezTo>
                  <a:cubicBezTo>
                    <a:pt x="8622" y="25866"/>
                    <a:pt x="8622" y="25716"/>
                    <a:pt x="8597" y="25565"/>
                  </a:cubicBezTo>
                  <a:lnTo>
                    <a:pt x="8521" y="25139"/>
                  </a:lnTo>
                  <a:cubicBezTo>
                    <a:pt x="8496" y="24864"/>
                    <a:pt x="8371" y="24613"/>
                    <a:pt x="8271" y="24337"/>
                  </a:cubicBezTo>
                  <a:cubicBezTo>
                    <a:pt x="8171" y="24087"/>
                    <a:pt x="8045" y="23861"/>
                    <a:pt x="7920" y="23610"/>
                  </a:cubicBezTo>
                  <a:cubicBezTo>
                    <a:pt x="7394" y="22683"/>
                    <a:pt x="6742" y="21931"/>
                    <a:pt x="6115" y="21229"/>
                  </a:cubicBezTo>
                  <a:cubicBezTo>
                    <a:pt x="5489" y="20503"/>
                    <a:pt x="4837" y="19826"/>
                    <a:pt x="4386" y="19149"/>
                  </a:cubicBezTo>
                  <a:cubicBezTo>
                    <a:pt x="3960" y="18498"/>
                    <a:pt x="3759" y="17771"/>
                    <a:pt x="3759" y="17019"/>
                  </a:cubicBezTo>
                  <a:cubicBezTo>
                    <a:pt x="3759" y="16267"/>
                    <a:pt x="3985" y="15490"/>
                    <a:pt x="4311" y="14713"/>
                  </a:cubicBezTo>
                  <a:cubicBezTo>
                    <a:pt x="4662" y="13936"/>
                    <a:pt x="5113" y="13184"/>
                    <a:pt x="5614" y="12457"/>
                  </a:cubicBezTo>
                  <a:lnTo>
                    <a:pt x="6015" y="11906"/>
                  </a:lnTo>
                  <a:lnTo>
                    <a:pt x="6216" y="11630"/>
                  </a:lnTo>
                  <a:lnTo>
                    <a:pt x="6441" y="11280"/>
                  </a:lnTo>
                  <a:cubicBezTo>
                    <a:pt x="6592" y="11054"/>
                    <a:pt x="6767" y="10828"/>
                    <a:pt x="6867" y="10553"/>
                  </a:cubicBezTo>
                  <a:lnTo>
                    <a:pt x="7218" y="9776"/>
                  </a:lnTo>
                  <a:cubicBezTo>
                    <a:pt x="7619" y="8723"/>
                    <a:pt x="7744" y="7570"/>
                    <a:pt x="7644" y="6442"/>
                  </a:cubicBezTo>
                  <a:cubicBezTo>
                    <a:pt x="7544" y="5340"/>
                    <a:pt x="7243" y="4287"/>
                    <a:pt x="6842" y="3335"/>
                  </a:cubicBezTo>
                  <a:cubicBezTo>
                    <a:pt x="6617" y="2833"/>
                    <a:pt x="6391" y="2357"/>
                    <a:pt x="6140" y="1906"/>
                  </a:cubicBezTo>
                  <a:cubicBezTo>
                    <a:pt x="5990" y="1680"/>
                    <a:pt x="5865" y="1455"/>
                    <a:pt x="5714" y="1229"/>
                  </a:cubicBezTo>
                  <a:cubicBezTo>
                    <a:pt x="5564" y="1004"/>
                    <a:pt x="5439" y="803"/>
                    <a:pt x="5238" y="553"/>
                  </a:cubicBezTo>
                  <a:cubicBezTo>
                    <a:pt x="5213" y="528"/>
                    <a:pt x="5188" y="503"/>
                    <a:pt x="5188" y="503"/>
                  </a:cubicBezTo>
                  <a:cubicBezTo>
                    <a:pt x="4899" y="172"/>
                    <a:pt x="4496" y="0"/>
                    <a:pt x="4091" y="0"/>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2" name="Google Shape;7631;p51">
              <a:extLst>
                <a:ext uri="{FF2B5EF4-FFF2-40B4-BE49-F238E27FC236}">
                  <a16:creationId xmlns:a16="http://schemas.microsoft.com/office/drawing/2014/main" id="{166203BD-F472-1109-3C0F-86BA933AC4A4}"/>
                </a:ext>
              </a:extLst>
            </p:cNvPr>
            <p:cNvSpPr/>
            <p:nvPr/>
          </p:nvSpPr>
          <p:spPr>
            <a:xfrm>
              <a:off x="4052392" y="4084746"/>
              <a:ext cx="312151" cy="671357"/>
            </a:xfrm>
            <a:custGeom>
              <a:avLst/>
              <a:gdLst/>
              <a:ahLst/>
              <a:cxnLst/>
              <a:rect l="l" t="t" r="r" b="b"/>
              <a:pathLst>
                <a:path w="10302" h="22157" extrusionOk="0">
                  <a:moveTo>
                    <a:pt x="1366" y="0"/>
                  </a:moveTo>
                  <a:cubicBezTo>
                    <a:pt x="1055" y="0"/>
                    <a:pt x="746" y="113"/>
                    <a:pt x="502" y="345"/>
                  </a:cubicBezTo>
                  <a:cubicBezTo>
                    <a:pt x="26" y="822"/>
                    <a:pt x="1" y="1624"/>
                    <a:pt x="502" y="2100"/>
                  </a:cubicBezTo>
                  <a:lnTo>
                    <a:pt x="527" y="2150"/>
                  </a:lnTo>
                  <a:cubicBezTo>
                    <a:pt x="728" y="2350"/>
                    <a:pt x="1003" y="2676"/>
                    <a:pt x="1229" y="3002"/>
                  </a:cubicBezTo>
                  <a:cubicBezTo>
                    <a:pt x="1454" y="3303"/>
                    <a:pt x="1680" y="3629"/>
                    <a:pt x="1880" y="3954"/>
                  </a:cubicBezTo>
                  <a:cubicBezTo>
                    <a:pt x="2256" y="4631"/>
                    <a:pt x="2582" y="5358"/>
                    <a:pt x="2833" y="6085"/>
                  </a:cubicBezTo>
                  <a:cubicBezTo>
                    <a:pt x="3033" y="6812"/>
                    <a:pt x="3159" y="7563"/>
                    <a:pt x="3184" y="8315"/>
                  </a:cubicBezTo>
                  <a:cubicBezTo>
                    <a:pt x="3159" y="9067"/>
                    <a:pt x="3083" y="9819"/>
                    <a:pt x="2833" y="10521"/>
                  </a:cubicBezTo>
                  <a:cubicBezTo>
                    <a:pt x="2758" y="10721"/>
                    <a:pt x="2707" y="10897"/>
                    <a:pt x="2632" y="11072"/>
                  </a:cubicBezTo>
                  <a:lnTo>
                    <a:pt x="2407" y="11674"/>
                  </a:lnTo>
                  <a:cubicBezTo>
                    <a:pt x="2231" y="12075"/>
                    <a:pt x="2081" y="12501"/>
                    <a:pt x="1931" y="12927"/>
                  </a:cubicBezTo>
                  <a:cubicBezTo>
                    <a:pt x="1605" y="13754"/>
                    <a:pt x="1329" y="14606"/>
                    <a:pt x="1129" y="15533"/>
                  </a:cubicBezTo>
                  <a:cubicBezTo>
                    <a:pt x="953" y="16436"/>
                    <a:pt x="853" y="17413"/>
                    <a:pt x="1028" y="18441"/>
                  </a:cubicBezTo>
                  <a:cubicBezTo>
                    <a:pt x="1103" y="18942"/>
                    <a:pt x="1279" y="19468"/>
                    <a:pt x="1530" y="19944"/>
                  </a:cubicBezTo>
                  <a:cubicBezTo>
                    <a:pt x="1680" y="20170"/>
                    <a:pt x="1805" y="20396"/>
                    <a:pt x="2006" y="20596"/>
                  </a:cubicBezTo>
                  <a:cubicBezTo>
                    <a:pt x="2181" y="20797"/>
                    <a:pt x="2382" y="20972"/>
                    <a:pt x="2582" y="21147"/>
                  </a:cubicBezTo>
                  <a:cubicBezTo>
                    <a:pt x="3434" y="21799"/>
                    <a:pt x="4437" y="22125"/>
                    <a:pt x="5439" y="22150"/>
                  </a:cubicBezTo>
                  <a:cubicBezTo>
                    <a:pt x="5529" y="22154"/>
                    <a:pt x="5619" y="22157"/>
                    <a:pt x="5709" y="22157"/>
                  </a:cubicBezTo>
                  <a:cubicBezTo>
                    <a:pt x="6624" y="22157"/>
                    <a:pt x="7548" y="21921"/>
                    <a:pt x="8347" y="21373"/>
                  </a:cubicBezTo>
                  <a:cubicBezTo>
                    <a:pt x="9199" y="20797"/>
                    <a:pt x="9825" y="19894"/>
                    <a:pt x="10051" y="18892"/>
                  </a:cubicBezTo>
                  <a:cubicBezTo>
                    <a:pt x="10302" y="17889"/>
                    <a:pt x="10101" y="16761"/>
                    <a:pt x="9500" y="15909"/>
                  </a:cubicBezTo>
                  <a:cubicBezTo>
                    <a:pt x="9349" y="15684"/>
                    <a:pt x="9174" y="15533"/>
                    <a:pt x="8998" y="15333"/>
                  </a:cubicBezTo>
                  <a:cubicBezTo>
                    <a:pt x="8823" y="15157"/>
                    <a:pt x="8597" y="15007"/>
                    <a:pt x="8372" y="14882"/>
                  </a:cubicBezTo>
                  <a:cubicBezTo>
                    <a:pt x="7921" y="14606"/>
                    <a:pt x="7419" y="14456"/>
                    <a:pt x="6893" y="14431"/>
                  </a:cubicBezTo>
                  <a:cubicBezTo>
                    <a:pt x="5840" y="14431"/>
                    <a:pt x="4813" y="14907"/>
                    <a:pt x="4236" y="15809"/>
                  </a:cubicBezTo>
                  <a:cubicBezTo>
                    <a:pt x="3936" y="16235"/>
                    <a:pt x="3785" y="16812"/>
                    <a:pt x="3860" y="17363"/>
                  </a:cubicBezTo>
                  <a:cubicBezTo>
                    <a:pt x="3885" y="17488"/>
                    <a:pt x="3936" y="17614"/>
                    <a:pt x="3961" y="17739"/>
                  </a:cubicBezTo>
                  <a:cubicBezTo>
                    <a:pt x="3986" y="17864"/>
                    <a:pt x="4061" y="18015"/>
                    <a:pt x="4161" y="18165"/>
                  </a:cubicBezTo>
                  <a:cubicBezTo>
                    <a:pt x="4337" y="18416"/>
                    <a:pt x="4587" y="18591"/>
                    <a:pt x="4863" y="18691"/>
                  </a:cubicBezTo>
                  <a:cubicBezTo>
                    <a:pt x="5136" y="18795"/>
                    <a:pt x="5410" y="18839"/>
                    <a:pt x="5676" y="18839"/>
                  </a:cubicBezTo>
                  <a:cubicBezTo>
                    <a:pt x="5922" y="18839"/>
                    <a:pt x="6163" y="18802"/>
                    <a:pt x="6392" y="18741"/>
                  </a:cubicBezTo>
                  <a:cubicBezTo>
                    <a:pt x="6642" y="18666"/>
                    <a:pt x="6893" y="18566"/>
                    <a:pt x="7093" y="18391"/>
                  </a:cubicBezTo>
                  <a:cubicBezTo>
                    <a:pt x="7319" y="18240"/>
                    <a:pt x="7545" y="18040"/>
                    <a:pt x="7645" y="17714"/>
                  </a:cubicBezTo>
                  <a:cubicBezTo>
                    <a:pt x="7720" y="17513"/>
                    <a:pt x="7620" y="17313"/>
                    <a:pt x="7444" y="17238"/>
                  </a:cubicBezTo>
                  <a:cubicBezTo>
                    <a:pt x="7399" y="17221"/>
                    <a:pt x="7353" y="17213"/>
                    <a:pt x="7307" y="17213"/>
                  </a:cubicBezTo>
                  <a:cubicBezTo>
                    <a:pt x="7150" y="17213"/>
                    <a:pt x="7001" y="17308"/>
                    <a:pt x="6943" y="17463"/>
                  </a:cubicBezTo>
                  <a:cubicBezTo>
                    <a:pt x="6868" y="17664"/>
                    <a:pt x="6542" y="17889"/>
                    <a:pt x="6191" y="17939"/>
                  </a:cubicBezTo>
                  <a:cubicBezTo>
                    <a:pt x="6037" y="17983"/>
                    <a:pt x="5879" y="18003"/>
                    <a:pt x="5726" y="18003"/>
                  </a:cubicBezTo>
                  <a:cubicBezTo>
                    <a:pt x="5530" y="18003"/>
                    <a:pt x="5344" y="17971"/>
                    <a:pt x="5189" y="17914"/>
                  </a:cubicBezTo>
                  <a:cubicBezTo>
                    <a:pt x="5063" y="17839"/>
                    <a:pt x="4963" y="17764"/>
                    <a:pt x="4888" y="17664"/>
                  </a:cubicBezTo>
                  <a:cubicBezTo>
                    <a:pt x="4838" y="17589"/>
                    <a:pt x="4813" y="17388"/>
                    <a:pt x="4788" y="17238"/>
                  </a:cubicBezTo>
                  <a:cubicBezTo>
                    <a:pt x="4738" y="16912"/>
                    <a:pt x="4838" y="16611"/>
                    <a:pt x="5038" y="16335"/>
                  </a:cubicBezTo>
                  <a:cubicBezTo>
                    <a:pt x="5239" y="16060"/>
                    <a:pt x="5515" y="15834"/>
                    <a:pt x="5840" y="15709"/>
                  </a:cubicBezTo>
                  <a:cubicBezTo>
                    <a:pt x="6103" y="15578"/>
                    <a:pt x="6404" y="15504"/>
                    <a:pt x="6709" y="15504"/>
                  </a:cubicBezTo>
                  <a:cubicBezTo>
                    <a:pt x="6754" y="15504"/>
                    <a:pt x="6798" y="15505"/>
                    <a:pt x="6843" y="15508"/>
                  </a:cubicBezTo>
                  <a:cubicBezTo>
                    <a:pt x="7169" y="15558"/>
                    <a:pt x="7494" y="15659"/>
                    <a:pt x="7795" y="15834"/>
                  </a:cubicBezTo>
                  <a:cubicBezTo>
                    <a:pt x="7921" y="15934"/>
                    <a:pt x="8071" y="16035"/>
                    <a:pt x="8196" y="16160"/>
                  </a:cubicBezTo>
                  <a:cubicBezTo>
                    <a:pt x="8296" y="16310"/>
                    <a:pt x="8422" y="16436"/>
                    <a:pt x="8522" y="16586"/>
                  </a:cubicBezTo>
                  <a:cubicBezTo>
                    <a:pt x="8898" y="17162"/>
                    <a:pt x="8998" y="17889"/>
                    <a:pt x="8798" y="18566"/>
                  </a:cubicBezTo>
                  <a:cubicBezTo>
                    <a:pt x="8597" y="19243"/>
                    <a:pt x="8146" y="19844"/>
                    <a:pt x="7570" y="20195"/>
                  </a:cubicBezTo>
                  <a:cubicBezTo>
                    <a:pt x="7071" y="20513"/>
                    <a:pt x="6466" y="20661"/>
                    <a:pt x="5856" y="20661"/>
                  </a:cubicBezTo>
                  <a:cubicBezTo>
                    <a:pt x="5025" y="20661"/>
                    <a:pt x="4188" y="20386"/>
                    <a:pt x="3610" y="19894"/>
                  </a:cubicBezTo>
                  <a:cubicBezTo>
                    <a:pt x="2557" y="19042"/>
                    <a:pt x="2532" y="17463"/>
                    <a:pt x="2933" y="15934"/>
                  </a:cubicBezTo>
                  <a:cubicBezTo>
                    <a:pt x="3134" y="15183"/>
                    <a:pt x="3409" y="14406"/>
                    <a:pt x="3735" y="13629"/>
                  </a:cubicBezTo>
                  <a:cubicBezTo>
                    <a:pt x="3885" y="13228"/>
                    <a:pt x="4061" y="12852"/>
                    <a:pt x="4236" y="12451"/>
                  </a:cubicBezTo>
                  <a:lnTo>
                    <a:pt x="4512" y="11874"/>
                  </a:lnTo>
                  <a:cubicBezTo>
                    <a:pt x="4587" y="11674"/>
                    <a:pt x="4687" y="11423"/>
                    <a:pt x="4763" y="11198"/>
                  </a:cubicBezTo>
                  <a:cubicBezTo>
                    <a:pt x="5114" y="10295"/>
                    <a:pt x="5264" y="9318"/>
                    <a:pt x="5339" y="8340"/>
                  </a:cubicBezTo>
                  <a:cubicBezTo>
                    <a:pt x="5364" y="7363"/>
                    <a:pt x="5239" y="6385"/>
                    <a:pt x="5013" y="5458"/>
                  </a:cubicBezTo>
                  <a:cubicBezTo>
                    <a:pt x="4763" y="4531"/>
                    <a:pt x="4387" y="3654"/>
                    <a:pt x="3936" y="2801"/>
                  </a:cubicBezTo>
                  <a:cubicBezTo>
                    <a:pt x="3735" y="2375"/>
                    <a:pt x="3484" y="1974"/>
                    <a:pt x="3209" y="1598"/>
                  </a:cubicBezTo>
                  <a:cubicBezTo>
                    <a:pt x="2933" y="1172"/>
                    <a:pt x="2682" y="822"/>
                    <a:pt x="2306" y="421"/>
                  </a:cubicBezTo>
                  <a:cubicBezTo>
                    <a:pt x="2306" y="395"/>
                    <a:pt x="2281" y="395"/>
                    <a:pt x="2281" y="370"/>
                  </a:cubicBezTo>
                  <a:cubicBezTo>
                    <a:pt x="2024" y="126"/>
                    <a:pt x="1694" y="0"/>
                    <a:pt x="1366" y="0"/>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3" name="Google Shape;7632;p51">
              <a:extLst>
                <a:ext uri="{FF2B5EF4-FFF2-40B4-BE49-F238E27FC236}">
                  <a16:creationId xmlns:a16="http://schemas.microsoft.com/office/drawing/2014/main" id="{0E616981-3C4E-B50D-3006-D3ABE4BD8F5C}"/>
                </a:ext>
              </a:extLst>
            </p:cNvPr>
            <p:cNvSpPr/>
            <p:nvPr/>
          </p:nvSpPr>
          <p:spPr>
            <a:xfrm>
              <a:off x="4213406" y="4001846"/>
              <a:ext cx="351632" cy="563459"/>
            </a:xfrm>
            <a:custGeom>
              <a:avLst/>
              <a:gdLst/>
              <a:ahLst/>
              <a:cxnLst/>
              <a:rect l="l" t="t" r="r" b="b"/>
              <a:pathLst>
                <a:path w="11605" h="18596" extrusionOk="0">
                  <a:moveTo>
                    <a:pt x="1400" y="1"/>
                  </a:moveTo>
                  <a:cubicBezTo>
                    <a:pt x="1049" y="1"/>
                    <a:pt x="700" y="148"/>
                    <a:pt x="451" y="425"/>
                  </a:cubicBezTo>
                  <a:cubicBezTo>
                    <a:pt x="0" y="951"/>
                    <a:pt x="75" y="1753"/>
                    <a:pt x="602" y="2179"/>
                  </a:cubicBezTo>
                  <a:cubicBezTo>
                    <a:pt x="1704" y="3157"/>
                    <a:pt x="2882" y="3883"/>
                    <a:pt x="3860" y="4660"/>
                  </a:cubicBezTo>
                  <a:cubicBezTo>
                    <a:pt x="4361" y="5061"/>
                    <a:pt x="4812" y="5487"/>
                    <a:pt x="5188" y="5938"/>
                  </a:cubicBezTo>
                  <a:cubicBezTo>
                    <a:pt x="5589" y="6390"/>
                    <a:pt x="5940" y="6866"/>
                    <a:pt x="6165" y="7367"/>
                  </a:cubicBezTo>
                  <a:cubicBezTo>
                    <a:pt x="6416" y="7868"/>
                    <a:pt x="6516" y="8370"/>
                    <a:pt x="6491" y="8871"/>
                  </a:cubicBezTo>
                  <a:cubicBezTo>
                    <a:pt x="6466" y="9347"/>
                    <a:pt x="6266" y="9873"/>
                    <a:pt x="5990" y="10450"/>
                  </a:cubicBezTo>
                  <a:cubicBezTo>
                    <a:pt x="5689" y="11001"/>
                    <a:pt x="5338" y="11603"/>
                    <a:pt x="5013" y="12254"/>
                  </a:cubicBezTo>
                  <a:cubicBezTo>
                    <a:pt x="4712" y="12881"/>
                    <a:pt x="4386" y="13633"/>
                    <a:pt x="4336" y="14460"/>
                  </a:cubicBezTo>
                  <a:cubicBezTo>
                    <a:pt x="4286" y="15287"/>
                    <a:pt x="4511" y="16164"/>
                    <a:pt x="4988" y="16841"/>
                  </a:cubicBezTo>
                  <a:cubicBezTo>
                    <a:pt x="5439" y="17518"/>
                    <a:pt x="6090" y="18019"/>
                    <a:pt x="6842" y="18345"/>
                  </a:cubicBezTo>
                  <a:cubicBezTo>
                    <a:pt x="7218" y="18495"/>
                    <a:pt x="7619" y="18595"/>
                    <a:pt x="8020" y="18595"/>
                  </a:cubicBezTo>
                  <a:cubicBezTo>
                    <a:pt x="8471" y="18595"/>
                    <a:pt x="8872" y="18520"/>
                    <a:pt x="9248" y="18370"/>
                  </a:cubicBezTo>
                  <a:cubicBezTo>
                    <a:pt x="10000" y="18069"/>
                    <a:pt x="10602" y="17543"/>
                    <a:pt x="11053" y="16891"/>
                  </a:cubicBezTo>
                  <a:cubicBezTo>
                    <a:pt x="11253" y="16565"/>
                    <a:pt x="11429" y="16214"/>
                    <a:pt x="11504" y="15813"/>
                  </a:cubicBezTo>
                  <a:cubicBezTo>
                    <a:pt x="11604" y="15412"/>
                    <a:pt x="11604" y="14986"/>
                    <a:pt x="11479" y="14585"/>
                  </a:cubicBezTo>
                  <a:lnTo>
                    <a:pt x="11379" y="14284"/>
                  </a:lnTo>
                  <a:lnTo>
                    <a:pt x="11228" y="14009"/>
                  </a:lnTo>
                  <a:cubicBezTo>
                    <a:pt x="11153" y="13833"/>
                    <a:pt x="11003" y="13683"/>
                    <a:pt x="10877" y="13533"/>
                  </a:cubicBezTo>
                  <a:cubicBezTo>
                    <a:pt x="10577" y="13257"/>
                    <a:pt x="10201" y="13031"/>
                    <a:pt x="9800" y="12956"/>
                  </a:cubicBezTo>
                  <a:cubicBezTo>
                    <a:pt x="9607" y="12913"/>
                    <a:pt x="9411" y="12891"/>
                    <a:pt x="9217" y="12891"/>
                  </a:cubicBezTo>
                  <a:cubicBezTo>
                    <a:pt x="8627" y="12891"/>
                    <a:pt x="8046" y="13093"/>
                    <a:pt x="7594" y="13507"/>
                  </a:cubicBezTo>
                  <a:cubicBezTo>
                    <a:pt x="7293" y="13758"/>
                    <a:pt x="7068" y="14159"/>
                    <a:pt x="7068" y="14610"/>
                  </a:cubicBezTo>
                  <a:cubicBezTo>
                    <a:pt x="7068" y="15036"/>
                    <a:pt x="7293" y="15387"/>
                    <a:pt x="7494" y="15688"/>
                  </a:cubicBezTo>
                  <a:cubicBezTo>
                    <a:pt x="7561" y="15755"/>
                    <a:pt x="7639" y="15799"/>
                    <a:pt x="7720" y="15799"/>
                  </a:cubicBezTo>
                  <a:cubicBezTo>
                    <a:pt x="7761" y="15799"/>
                    <a:pt x="7803" y="15788"/>
                    <a:pt x="7845" y="15763"/>
                  </a:cubicBezTo>
                  <a:cubicBezTo>
                    <a:pt x="7945" y="15688"/>
                    <a:pt x="7995" y="15538"/>
                    <a:pt x="7920" y="15412"/>
                  </a:cubicBezTo>
                  <a:lnTo>
                    <a:pt x="7895" y="15387"/>
                  </a:lnTo>
                  <a:cubicBezTo>
                    <a:pt x="7744" y="15137"/>
                    <a:pt x="7619" y="14861"/>
                    <a:pt x="7619" y="14610"/>
                  </a:cubicBezTo>
                  <a:cubicBezTo>
                    <a:pt x="7644" y="14360"/>
                    <a:pt x="7795" y="14134"/>
                    <a:pt x="7995" y="13959"/>
                  </a:cubicBezTo>
                  <a:cubicBezTo>
                    <a:pt x="8321" y="13723"/>
                    <a:pt x="8751" y="13606"/>
                    <a:pt x="9164" y="13606"/>
                  </a:cubicBezTo>
                  <a:cubicBezTo>
                    <a:pt x="9322" y="13606"/>
                    <a:pt x="9478" y="13623"/>
                    <a:pt x="9624" y="13658"/>
                  </a:cubicBezTo>
                  <a:cubicBezTo>
                    <a:pt x="9900" y="13758"/>
                    <a:pt x="10100" y="13908"/>
                    <a:pt x="10276" y="14084"/>
                  </a:cubicBezTo>
                  <a:cubicBezTo>
                    <a:pt x="10351" y="14209"/>
                    <a:pt x="10476" y="14309"/>
                    <a:pt x="10501" y="14435"/>
                  </a:cubicBezTo>
                  <a:lnTo>
                    <a:pt x="10602" y="14610"/>
                  </a:lnTo>
                  <a:lnTo>
                    <a:pt x="10652" y="14811"/>
                  </a:lnTo>
                  <a:cubicBezTo>
                    <a:pt x="10777" y="15312"/>
                    <a:pt x="10577" y="15863"/>
                    <a:pt x="10226" y="16314"/>
                  </a:cubicBezTo>
                  <a:cubicBezTo>
                    <a:pt x="9875" y="16766"/>
                    <a:pt x="9399" y="17142"/>
                    <a:pt x="8872" y="17317"/>
                  </a:cubicBezTo>
                  <a:cubicBezTo>
                    <a:pt x="8597" y="17417"/>
                    <a:pt x="8346" y="17417"/>
                    <a:pt x="8095" y="17417"/>
                  </a:cubicBezTo>
                  <a:cubicBezTo>
                    <a:pt x="7845" y="17392"/>
                    <a:pt x="7569" y="17317"/>
                    <a:pt x="7318" y="17192"/>
                  </a:cubicBezTo>
                  <a:cubicBezTo>
                    <a:pt x="6842" y="16966"/>
                    <a:pt x="6416" y="16565"/>
                    <a:pt x="6140" y="16089"/>
                  </a:cubicBezTo>
                  <a:cubicBezTo>
                    <a:pt x="5865" y="15638"/>
                    <a:pt x="5764" y="15111"/>
                    <a:pt x="5840" y="14610"/>
                  </a:cubicBezTo>
                  <a:cubicBezTo>
                    <a:pt x="5965" y="13533"/>
                    <a:pt x="6792" y="12505"/>
                    <a:pt x="7519" y="11277"/>
                  </a:cubicBezTo>
                  <a:cubicBezTo>
                    <a:pt x="7870" y="10650"/>
                    <a:pt x="8246" y="9923"/>
                    <a:pt x="8346" y="9046"/>
                  </a:cubicBezTo>
                  <a:cubicBezTo>
                    <a:pt x="8471" y="8194"/>
                    <a:pt x="8296" y="7342"/>
                    <a:pt x="7995" y="6590"/>
                  </a:cubicBezTo>
                  <a:cubicBezTo>
                    <a:pt x="7394" y="5111"/>
                    <a:pt x="6391" y="3959"/>
                    <a:pt x="5313" y="2981"/>
                  </a:cubicBezTo>
                  <a:cubicBezTo>
                    <a:pt x="4236" y="2004"/>
                    <a:pt x="3158" y="1227"/>
                    <a:pt x="2256" y="349"/>
                  </a:cubicBezTo>
                  <a:cubicBezTo>
                    <a:pt x="2256" y="324"/>
                    <a:pt x="2231" y="324"/>
                    <a:pt x="2206" y="299"/>
                  </a:cubicBezTo>
                  <a:cubicBezTo>
                    <a:pt x="1970" y="97"/>
                    <a:pt x="1684" y="1"/>
                    <a:pt x="1400" y="1"/>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4" name="Google Shape;7633;p51">
              <a:extLst>
                <a:ext uri="{FF2B5EF4-FFF2-40B4-BE49-F238E27FC236}">
                  <a16:creationId xmlns:a16="http://schemas.microsoft.com/office/drawing/2014/main" id="{FD26DF8F-7FE9-7303-7340-5BB14B28890C}"/>
                </a:ext>
              </a:extLst>
            </p:cNvPr>
            <p:cNvSpPr/>
            <p:nvPr/>
          </p:nvSpPr>
          <p:spPr>
            <a:xfrm>
              <a:off x="3458950" y="3844800"/>
              <a:ext cx="947650" cy="441875"/>
            </a:xfrm>
            <a:custGeom>
              <a:avLst/>
              <a:gdLst/>
              <a:ahLst/>
              <a:cxnLst/>
              <a:rect l="l" t="t" r="r" b="b"/>
              <a:pathLst>
                <a:path w="37906" h="17675" extrusionOk="0">
                  <a:moveTo>
                    <a:pt x="18945" y="1"/>
                  </a:moveTo>
                  <a:cubicBezTo>
                    <a:pt x="13497" y="1"/>
                    <a:pt x="8052" y="959"/>
                    <a:pt x="7764" y="2877"/>
                  </a:cubicBezTo>
                  <a:cubicBezTo>
                    <a:pt x="7388" y="6160"/>
                    <a:pt x="6661" y="7388"/>
                    <a:pt x="2024" y="8616"/>
                  </a:cubicBezTo>
                  <a:cubicBezTo>
                    <a:pt x="0" y="9144"/>
                    <a:pt x="603" y="14172"/>
                    <a:pt x="5968" y="14172"/>
                  </a:cubicBezTo>
                  <a:cubicBezTo>
                    <a:pt x="6715" y="14172"/>
                    <a:pt x="7554" y="14075"/>
                    <a:pt x="8491" y="13854"/>
                  </a:cubicBezTo>
                  <a:cubicBezTo>
                    <a:pt x="8741" y="15308"/>
                    <a:pt x="8967" y="17162"/>
                    <a:pt x="12250" y="17563"/>
                  </a:cubicBezTo>
                  <a:cubicBezTo>
                    <a:pt x="12834" y="17639"/>
                    <a:pt x="13368" y="17675"/>
                    <a:pt x="13861" y="17675"/>
                  </a:cubicBezTo>
                  <a:cubicBezTo>
                    <a:pt x="16139" y="17675"/>
                    <a:pt x="17541" y="16919"/>
                    <a:pt x="18942" y="15909"/>
                  </a:cubicBezTo>
                  <a:cubicBezTo>
                    <a:pt x="20343" y="16919"/>
                    <a:pt x="21744" y="17675"/>
                    <a:pt x="24023" y="17675"/>
                  </a:cubicBezTo>
                  <a:cubicBezTo>
                    <a:pt x="24516" y="17675"/>
                    <a:pt x="25050" y="17639"/>
                    <a:pt x="25634" y="17563"/>
                  </a:cubicBezTo>
                  <a:cubicBezTo>
                    <a:pt x="28942" y="17162"/>
                    <a:pt x="29167" y="15308"/>
                    <a:pt x="29418" y="13854"/>
                  </a:cubicBezTo>
                  <a:cubicBezTo>
                    <a:pt x="30355" y="14075"/>
                    <a:pt x="31194" y="14172"/>
                    <a:pt x="31941" y="14172"/>
                  </a:cubicBezTo>
                  <a:cubicBezTo>
                    <a:pt x="37305" y="14172"/>
                    <a:pt x="37905" y="9144"/>
                    <a:pt x="35859" y="8616"/>
                  </a:cubicBezTo>
                  <a:cubicBezTo>
                    <a:pt x="31248" y="7388"/>
                    <a:pt x="30521" y="6160"/>
                    <a:pt x="30145" y="2877"/>
                  </a:cubicBezTo>
                  <a:cubicBezTo>
                    <a:pt x="29844" y="959"/>
                    <a:pt x="24393" y="1"/>
                    <a:pt x="18945"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5" name="Google Shape;7634;p51">
              <a:extLst>
                <a:ext uri="{FF2B5EF4-FFF2-40B4-BE49-F238E27FC236}">
                  <a16:creationId xmlns:a16="http://schemas.microsoft.com/office/drawing/2014/main" id="{A834E4A3-5D68-E4E4-A2F8-57B8D337854B}"/>
                </a:ext>
              </a:extLst>
            </p:cNvPr>
            <p:cNvSpPr/>
            <p:nvPr/>
          </p:nvSpPr>
          <p:spPr>
            <a:xfrm>
              <a:off x="3459025" y="3555950"/>
              <a:ext cx="947475" cy="649625"/>
            </a:xfrm>
            <a:custGeom>
              <a:avLst/>
              <a:gdLst/>
              <a:ahLst/>
              <a:cxnLst/>
              <a:rect l="l" t="t" r="r" b="b"/>
              <a:pathLst>
                <a:path w="37899" h="25985" extrusionOk="0">
                  <a:moveTo>
                    <a:pt x="18951" y="1"/>
                  </a:moveTo>
                  <a:cubicBezTo>
                    <a:pt x="16890" y="1"/>
                    <a:pt x="14828" y="508"/>
                    <a:pt x="12974" y="1523"/>
                  </a:cubicBezTo>
                  <a:cubicBezTo>
                    <a:pt x="10618" y="2827"/>
                    <a:pt x="8337" y="5057"/>
                    <a:pt x="7761" y="8892"/>
                  </a:cubicBezTo>
                  <a:cubicBezTo>
                    <a:pt x="7385" y="12175"/>
                    <a:pt x="6658" y="15709"/>
                    <a:pt x="2021" y="16937"/>
                  </a:cubicBezTo>
                  <a:cubicBezTo>
                    <a:pt x="1" y="17464"/>
                    <a:pt x="598" y="22476"/>
                    <a:pt x="5938" y="22476"/>
                  </a:cubicBezTo>
                  <a:cubicBezTo>
                    <a:pt x="6691" y="22476"/>
                    <a:pt x="7539" y="22376"/>
                    <a:pt x="8488" y="22150"/>
                  </a:cubicBezTo>
                  <a:cubicBezTo>
                    <a:pt x="8738" y="23629"/>
                    <a:pt x="8964" y="25483"/>
                    <a:pt x="12247" y="25884"/>
                  </a:cubicBezTo>
                  <a:cubicBezTo>
                    <a:pt x="12807" y="25953"/>
                    <a:pt x="13320" y="25985"/>
                    <a:pt x="13796" y="25985"/>
                  </a:cubicBezTo>
                  <a:cubicBezTo>
                    <a:pt x="16111" y="25985"/>
                    <a:pt x="17525" y="25228"/>
                    <a:pt x="18939" y="24230"/>
                  </a:cubicBezTo>
                  <a:cubicBezTo>
                    <a:pt x="20353" y="25228"/>
                    <a:pt x="21766" y="25985"/>
                    <a:pt x="24081" y="25985"/>
                  </a:cubicBezTo>
                  <a:cubicBezTo>
                    <a:pt x="24557" y="25985"/>
                    <a:pt x="25071" y="25953"/>
                    <a:pt x="25631" y="25884"/>
                  </a:cubicBezTo>
                  <a:cubicBezTo>
                    <a:pt x="28939" y="25483"/>
                    <a:pt x="29164" y="23629"/>
                    <a:pt x="29415" y="22150"/>
                  </a:cubicBezTo>
                  <a:cubicBezTo>
                    <a:pt x="30363" y="22376"/>
                    <a:pt x="31211" y="22476"/>
                    <a:pt x="31965" y="22476"/>
                  </a:cubicBezTo>
                  <a:cubicBezTo>
                    <a:pt x="37304" y="22476"/>
                    <a:pt x="37899" y="17464"/>
                    <a:pt x="35856" y="16937"/>
                  </a:cubicBezTo>
                  <a:cubicBezTo>
                    <a:pt x="31245" y="15709"/>
                    <a:pt x="30518" y="12175"/>
                    <a:pt x="30142" y="8892"/>
                  </a:cubicBezTo>
                  <a:cubicBezTo>
                    <a:pt x="29540" y="5057"/>
                    <a:pt x="27260" y="2827"/>
                    <a:pt x="24929" y="1523"/>
                  </a:cubicBezTo>
                  <a:cubicBezTo>
                    <a:pt x="23074" y="508"/>
                    <a:pt x="21013" y="1"/>
                    <a:pt x="18951" y="1"/>
                  </a:cubicBezTo>
                  <a:close/>
                </a:path>
              </a:pathLst>
            </a:custGeom>
            <a:solidFill>
              <a:schemeClr val="accent5"/>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6" name="Google Shape;7635;p51">
              <a:extLst>
                <a:ext uri="{FF2B5EF4-FFF2-40B4-BE49-F238E27FC236}">
                  <a16:creationId xmlns:a16="http://schemas.microsoft.com/office/drawing/2014/main" id="{50270DB6-76D1-88BB-6F5F-DE51A30AA46F}"/>
                </a:ext>
              </a:extLst>
            </p:cNvPr>
            <p:cNvSpPr/>
            <p:nvPr/>
          </p:nvSpPr>
          <p:spPr>
            <a:xfrm>
              <a:off x="3459025" y="3922350"/>
              <a:ext cx="947475" cy="283225"/>
            </a:xfrm>
            <a:custGeom>
              <a:avLst/>
              <a:gdLst/>
              <a:ahLst/>
              <a:cxnLst/>
              <a:rect l="l" t="t" r="r" b="b"/>
              <a:pathLst>
                <a:path w="37899" h="11329" extrusionOk="0">
                  <a:moveTo>
                    <a:pt x="32072" y="0"/>
                  </a:moveTo>
                  <a:cubicBezTo>
                    <a:pt x="31704" y="1384"/>
                    <a:pt x="30721" y="3123"/>
                    <a:pt x="28075" y="3123"/>
                  </a:cubicBezTo>
                  <a:cubicBezTo>
                    <a:pt x="27654" y="3123"/>
                    <a:pt x="27192" y="3079"/>
                    <a:pt x="26683" y="2983"/>
                  </a:cubicBezTo>
                  <a:cubicBezTo>
                    <a:pt x="26683" y="4419"/>
                    <a:pt x="25044" y="6127"/>
                    <a:pt x="22152" y="6127"/>
                  </a:cubicBezTo>
                  <a:cubicBezTo>
                    <a:pt x="21210" y="6127"/>
                    <a:pt x="20134" y="5945"/>
                    <a:pt x="18939" y="5514"/>
                  </a:cubicBezTo>
                  <a:cubicBezTo>
                    <a:pt x="18939" y="5514"/>
                    <a:pt x="17011" y="6703"/>
                    <a:pt x="14694" y="6703"/>
                  </a:cubicBezTo>
                  <a:cubicBezTo>
                    <a:pt x="13341" y="6703"/>
                    <a:pt x="11855" y="6297"/>
                    <a:pt x="10543" y="5013"/>
                  </a:cubicBezTo>
                  <a:cubicBezTo>
                    <a:pt x="8613" y="4687"/>
                    <a:pt x="4979" y="4562"/>
                    <a:pt x="3400" y="1780"/>
                  </a:cubicBezTo>
                  <a:cubicBezTo>
                    <a:pt x="2999" y="1980"/>
                    <a:pt x="2548" y="2131"/>
                    <a:pt x="2021" y="2281"/>
                  </a:cubicBezTo>
                  <a:cubicBezTo>
                    <a:pt x="1" y="2808"/>
                    <a:pt x="598" y="7820"/>
                    <a:pt x="5938" y="7820"/>
                  </a:cubicBezTo>
                  <a:cubicBezTo>
                    <a:pt x="6691" y="7820"/>
                    <a:pt x="7539" y="7720"/>
                    <a:pt x="8488" y="7494"/>
                  </a:cubicBezTo>
                  <a:cubicBezTo>
                    <a:pt x="8713" y="8973"/>
                    <a:pt x="8964" y="10827"/>
                    <a:pt x="12247" y="11228"/>
                  </a:cubicBezTo>
                  <a:cubicBezTo>
                    <a:pt x="12807" y="11297"/>
                    <a:pt x="13320" y="11329"/>
                    <a:pt x="13796" y="11329"/>
                  </a:cubicBezTo>
                  <a:cubicBezTo>
                    <a:pt x="16111" y="11329"/>
                    <a:pt x="17525" y="10572"/>
                    <a:pt x="18939" y="9574"/>
                  </a:cubicBezTo>
                  <a:cubicBezTo>
                    <a:pt x="20353" y="10572"/>
                    <a:pt x="21766" y="11329"/>
                    <a:pt x="24081" y="11329"/>
                  </a:cubicBezTo>
                  <a:cubicBezTo>
                    <a:pt x="24557" y="11329"/>
                    <a:pt x="25071" y="11297"/>
                    <a:pt x="25631" y="11228"/>
                  </a:cubicBezTo>
                  <a:cubicBezTo>
                    <a:pt x="28939" y="10827"/>
                    <a:pt x="29164" y="8973"/>
                    <a:pt x="29415" y="7494"/>
                  </a:cubicBezTo>
                  <a:cubicBezTo>
                    <a:pt x="30363" y="7720"/>
                    <a:pt x="31211" y="7820"/>
                    <a:pt x="31965" y="7820"/>
                  </a:cubicBezTo>
                  <a:cubicBezTo>
                    <a:pt x="37304" y="7820"/>
                    <a:pt x="37899" y="2808"/>
                    <a:pt x="35856" y="2281"/>
                  </a:cubicBezTo>
                  <a:cubicBezTo>
                    <a:pt x="34102" y="1805"/>
                    <a:pt x="32899" y="1003"/>
                    <a:pt x="32072" y="0"/>
                  </a:cubicBezTo>
                  <a:close/>
                </a:path>
              </a:pathLst>
            </a:custGeom>
            <a:solidFill>
              <a:srgbClr val="1A3F52">
                <a:alpha val="30559"/>
              </a:srgbClr>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7" name="Google Shape;7636;p51">
              <a:extLst>
                <a:ext uri="{FF2B5EF4-FFF2-40B4-BE49-F238E27FC236}">
                  <a16:creationId xmlns:a16="http://schemas.microsoft.com/office/drawing/2014/main" id="{B1CCA76D-E310-5AA4-A2E6-50EFC14BD917}"/>
                </a:ext>
              </a:extLst>
            </p:cNvPr>
            <p:cNvSpPr/>
            <p:nvPr/>
          </p:nvSpPr>
          <p:spPr>
            <a:xfrm>
              <a:off x="4036500" y="3620100"/>
              <a:ext cx="124075" cy="101200"/>
            </a:xfrm>
            <a:custGeom>
              <a:avLst/>
              <a:gdLst/>
              <a:ahLst/>
              <a:cxnLst/>
              <a:rect l="l" t="t" r="r" b="b"/>
              <a:pathLst>
                <a:path w="4963" h="4048" extrusionOk="0">
                  <a:moveTo>
                    <a:pt x="1084" y="0"/>
                  </a:moveTo>
                  <a:cubicBezTo>
                    <a:pt x="714" y="0"/>
                    <a:pt x="366" y="93"/>
                    <a:pt x="251" y="361"/>
                  </a:cubicBezTo>
                  <a:cubicBezTo>
                    <a:pt x="0" y="962"/>
                    <a:pt x="953" y="1789"/>
                    <a:pt x="1354" y="2040"/>
                  </a:cubicBezTo>
                  <a:cubicBezTo>
                    <a:pt x="1855" y="2391"/>
                    <a:pt x="2431" y="2667"/>
                    <a:pt x="2882" y="3068"/>
                  </a:cubicBezTo>
                  <a:cubicBezTo>
                    <a:pt x="3308" y="3418"/>
                    <a:pt x="3659" y="3870"/>
                    <a:pt x="4161" y="4020"/>
                  </a:cubicBezTo>
                  <a:cubicBezTo>
                    <a:pt x="4228" y="4038"/>
                    <a:pt x="4299" y="4048"/>
                    <a:pt x="4369" y="4048"/>
                  </a:cubicBezTo>
                  <a:cubicBezTo>
                    <a:pt x="4584" y="4048"/>
                    <a:pt x="4793" y="3959"/>
                    <a:pt x="4887" y="3769"/>
                  </a:cubicBezTo>
                  <a:cubicBezTo>
                    <a:pt x="4963" y="3669"/>
                    <a:pt x="4963" y="3519"/>
                    <a:pt x="4938" y="3393"/>
                  </a:cubicBezTo>
                  <a:cubicBezTo>
                    <a:pt x="4787" y="1940"/>
                    <a:pt x="3308" y="737"/>
                    <a:pt x="2030" y="185"/>
                  </a:cubicBezTo>
                  <a:cubicBezTo>
                    <a:pt x="1821" y="87"/>
                    <a:pt x="1442" y="0"/>
                    <a:pt x="1084" y="0"/>
                  </a:cubicBezTo>
                  <a:close/>
                </a:path>
              </a:pathLst>
            </a:custGeom>
            <a:solidFill>
              <a:srgbClr val="1A3F52">
                <a:alpha val="30559"/>
              </a:srgbClr>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8" name="Google Shape;7637;p51">
              <a:extLst>
                <a:ext uri="{FF2B5EF4-FFF2-40B4-BE49-F238E27FC236}">
                  <a16:creationId xmlns:a16="http://schemas.microsoft.com/office/drawing/2014/main" id="{27B948A4-6E5C-405B-70A9-36A30212920F}"/>
                </a:ext>
              </a:extLst>
            </p:cNvPr>
            <p:cNvSpPr/>
            <p:nvPr/>
          </p:nvSpPr>
          <p:spPr>
            <a:xfrm>
              <a:off x="4027100" y="3705250"/>
              <a:ext cx="85850" cy="78175"/>
            </a:xfrm>
            <a:custGeom>
              <a:avLst/>
              <a:gdLst/>
              <a:ahLst/>
              <a:cxnLst/>
              <a:rect l="l" t="t" r="r" b="b"/>
              <a:pathLst>
                <a:path w="3434" h="3127" extrusionOk="0">
                  <a:moveTo>
                    <a:pt x="1405" y="0"/>
                  </a:moveTo>
                  <a:cubicBezTo>
                    <a:pt x="909" y="0"/>
                    <a:pt x="448" y="295"/>
                    <a:pt x="201" y="1065"/>
                  </a:cubicBezTo>
                  <a:cubicBezTo>
                    <a:pt x="0" y="1742"/>
                    <a:pt x="502" y="2368"/>
                    <a:pt x="1028" y="2794"/>
                  </a:cubicBezTo>
                  <a:cubicBezTo>
                    <a:pt x="1284" y="2992"/>
                    <a:pt x="1602" y="3127"/>
                    <a:pt x="1921" y="3127"/>
                  </a:cubicBezTo>
                  <a:cubicBezTo>
                    <a:pt x="2008" y="3127"/>
                    <a:pt x="2095" y="3117"/>
                    <a:pt x="2181" y="3095"/>
                  </a:cubicBezTo>
                  <a:cubicBezTo>
                    <a:pt x="3108" y="2895"/>
                    <a:pt x="3434" y="2393"/>
                    <a:pt x="3409" y="1867"/>
                  </a:cubicBezTo>
                  <a:cubicBezTo>
                    <a:pt x="3344" y="991"/>
                    <a:pt x="2314" y="0"/>
                    <a:pt x="1405" y="0"/>
                  </a:cubicBezTo>
                  <a:close/>
                </a:path>
              </a:pathLst>
            </a:custGeom>
            <a:solidFill>
              <a:srgbClr val="1A3F52">
                <a:alpha val="30559"/>
              </a:srgbClr>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9" name="Google Shape;7638;p51">
              <a:extLst>
                <a:ext uri="{FF2B5EF4-FFF2-40B4-BE49-F238E27FC236}">
                  <a16:creationId xmlns:a16="http://schemas.microsoft.com/office/drawing/2014/main" id="{B0AFDD18-F07B-8861-556C-A7E2B8E1B731}"/>
                </a:ext>
              </a:extLst>
            </p:cNvPr>
            <p:cNvSpPr/>
            <p:nvPr/>
          </p:nvSpPr>
          <p:spPr>
            <a:xfrm>
              <a:off x="4100400" y="3749525"/>
              <a:ext cx="109675" cy="75725"/>
            </a:xfrm>
            <a:custGeom>
              <a:avLst/>
              <a:gdLst/>
              <a:ahLst/>
              <a:cxnLst/>
              <a:rect l="l" t="t" r="r" b="b"/>
              <a:pathLst>
                <a:path w="4387" h="3029" extrusionOk="0">
                  <a:moveTo>
                    <a:pt x="2647" y="1"/>
                  </a:moveTo>
                  <a:cubicBezTo>
                    <a:pt x="2484" y="1"/>
                    <a:pt x="2318" y="38"/>
                    <a:pt x="2156" y="121"/>
                  </a:cubicBezTo>
                  <a:cubicBezTo>
                    <a:pt x="1404" y="522"/>
                    <a:pt x="1" y="1951"/>
                    <a:pt x="1078" y="2803"/>
                  </a:cubicBezTo>
                  <a:cubicBezTo>
                    <a:pt x="1354" y="3028"/>
                    <a:pt x="1730" y="3028"/>
                    <a:pt x="2081" y="3028"/>
                  </a:cubicBezTo>
                  <a:cubicBezTo>
                    <a:pt x="2507" y="2978"/>
                    <a:pt x="2933" y="2928"/>
                    <a:pt x="3334" y="2753"/>
                  </a:cubicBezTo>
                  <a:cubicBezTo>
                    <a:pt x="3585" y="2627"/>
                    <a:pt x="3835" y="2427"/>
                    <a:pt x="3961" y="2151"/>
                  </a:cubicBezTo>
                  <a:cubicBezTo>
                    <a:pt x="4386" y="1193"/>
                    <a:pt x="3565" y="1"/>
                    <a:pt x="2647" y="1"/>
                  </a:cubicBezTo>
                  <a:close/>
                </a:path>
              </a:pathLst>
            </a:custGeom>
            <a:solidFill>
              <a:srgbClr val="1A3F52">
                <a:alpha val="30559"/>
              </a:srgbClr>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40" name="Google Shape;7639;p51">
              <a:extLst>
                <a:ext uri="{FF2B5EF4-FFF2-40B4-BE49-F238E27FC236}">
                  <a16:creationId xmlns:a16="http://schemas.microsoft.com/office/drawing/2014/main" id="{95AD7F2A-3908-25E2-1E6F-F6B682AF37CA}"/>
                </a:ext>
              </a:extLst>
            </p:cNvPr>
            <p:cNvSpPr/>
            <p:nvPr/>
          </p:nvSpPr>
          <p:spPr>
            <a:xfrm>
              <a:off x="3702525" y="3579150"/>
              <a:ext cx="263200" cy="119350"/>
            </a:xfrm>
            <a:custGeom>
              <a:avLst/>
              <a:gdLst/>
              <a:ahLst/>
              <a:cxnLst/>
              <a:rect l="l" t="t" r="r" b="b"/>
              <a:pathLst>
                <a:path w="10528" h="4774" extrusionOk="0">
                  <a:moveTo>
                    <a:pt x="8469" y="0"/>
                  </a:moveTo>
                  <a:cubicBezTo>
                    <a:pt x="8297" y="0"/>
                    <a:pt x="8121" y="6"/>
                    <a:pt x="7946" y="19"/>
                  </a:cubicBezTo>
                  <a:cubicBezTo>
                    <a:pt x="6116" y="119"/>
                    <a:pt x="4136" y="846"/>
                    <a:pt x="2708" y="1874"/>
                  </a:cubicBezTo>
                  <a:cubicBezTo>
                    <a:pt x="2206" y="2249"/>
                    <a:pt x="1" y="3778"/>
                    <a:pt x="803" y="4605"/>
                  </a:cubicBezTo>
                  <a:cubicBezTo>
                    <a:pt x="917" y="4724"/>
                    <a:pt x="1089" y="4774"/>
                    <a:pt x="1297" y="4774"/>
                  </a:cubicBezTo>
                  <a:cubicBezTo>
                    <a:pt x="2230" y="4774"/>
                    <a:pt x="3890" y="3778"/>
                    <a:pt x="4362" y="3553"/>
                  </a:cubicBezTo>
                  <a:cubicBezTo>
                    <a:pt x="6718" y="2550"/>
                    <a:pt x="8998" y="1874"/>
                    <a:pt x="10001" y="1648"/>
                  </a:cubicBezTo>
                  <a:cubicBezTo>
                    <a:pt x="10452" y="1523"/>
                    <a:pt x="10527" y="1097"/>
                    <a:pt x="10327" y="746"/>
                  </a:cubicBezTo>
                  <a:cubicBezTo>
                    <a:pt x="10076" y="244"/>
                    <a:pt x="9474" y="69"/>
                    <a:pt x="8973" y="19"/>
                  </a:cubicBezTo>
                  <a:cubicBezTo>
                    <a:pt x="8810" y="6"/>
                    <a:pt x="8641" y="0"/>
                    <a:pt x="8469" y="0"/>
                  </a:cubicBezTo>
                  <a:close/>
                </a:path>
              </a:pathLst>
            </a:custGeom>
            <a:solidFill>
              <a:schemeClr val="lt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41" name="Google Shape;7640;p51">
              <a:extLst>
                <a:ext uri="{FF2B5EF4-FFF2-40B4-BE49-F238E27FC236}">
                  <a16:creationId xmlns:a16="http://schemas.microsoft.com/office/drawing/2014/main" id="{0566EAAF-37F4-C08B-6822-4D1C63DA460A}"/>
                </a:ext>
              </a:extLst>
            </p:cNvPr>
            <p:cNvSpPr/>
            <p:nvPr/>
          </p:nvSpPr>
          <p:spPr>
            <a:xfrm>
              <a:off x="3639250" y="3974425"/>
              <a:ext cx="66450" cy="44425"/>
            </a:xfrm>
            <a:custGeom>
              <a:avLst/>
              <a:gdLst/>
              <a:ahLst/>
              <a:cxnLst/>
              <a:rect l="l" t="t" r="r" b="b"/>
              <a:pathLst>
                <a:path w="2658" h="1777" extrusionOk="0">
                  <a:moveTo>
                    <a:pt x="1314" y="0"/>
                  </a:moveTo>
                  <a:cubicBezTo>
                    <a:pt x="830" y="0"/>
                    <a:pt x="230" y="380"/>
                    <a:pt x="76" y="799"/>
                  </a:cubicBezTo>
                  <a:cubicBezTo>
                    <a:pt x="0" y="1025"/>
                    <a:pt x="51" y="1301"/>
                    <a:pt x="226" y="1476"/>
                  </a:cubicBezTo>
                  <a:cubicBezTo>
                    <a:pt x="326" y="1551"/>
                    <a:pt x="426" y="1576"/>
                    <a:pt x="552" y="1627"/>
                  </a:cubicBezTo>
                  <a:cubicBezTo>
                    <a:pt x="827" y="1727"/>
                    <a:pt x="1153" y="1777"/>
                    <a:pt x="1454" y="1777"/>
                  </a:cubicBezTo>
                  <a:cubicBezTo>
                    <a:pt x="1805" y="1777"/>
                    <a:pt x="2206" y="1677"/>
                    <a:pt x="2356" y="1376"/>
                  </a:cubicBezTo>
                  <a:cubicBezTo>
                    <a:pt x="2657" y="799"/>
                    <a:pt x="2005" y="173"/>
                    <a:pt x="1504" y="22"/>
                  </a:cubicBezTo>
                  <a:cubicBezTo>
                    <a:pt x="1444" y="7"/>
                    <a:pt x="1380" y="0"/>
                    <a:pt x="1314" y="0"/>
                  </a:cubicBezTo>
                  <a:close/>
                </a:path>
              </a:pathLst>
            </a:custGeom>
            <a:solidFill>
              <a:srgbClr val="1A3F52">
                <a:alpha val="30559"/>
              </a:srgbClr>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42" name="Google Shape;7641;p51">
              <a:extLst>
                <a:ext uri="{FF2B5EF4-FFF2-40B4-BE49-F238E27FC236}">
                  <a16:creationId xmlns:a16="http://schemas.microsoft.com/office/drawing/2014/main" id="{82D42386-1D67-94B4-D43E-96854602AD72}"/>
                </a:ext>
              </a:extLst>
            </p:cNvPr>
            <p:cNvSpPr/>
            <p:nvPr/>
          </p:nvSpPr>
          <p:spPr>
            <a:xfrm>
              <a:off x="3690625" y="3932350"/>
              <a:ext cx="52000" cy="45850"/>
            </a:xfrm>
            <a:custGeom>
              <a:avLst/>
              <a:gdLst/>
              <a:ahLst/>
              <a:cxnLst/>
              <a:rect l="l" t="t" r="r" b="b"/>
              <a:pathLst>
                <a:path w="2080" h="1834" extrusionOk="0">
                  <a:moveTo>
                    <a:pt x="981" y="1"/>
                  </a:moveTo>
                  <a:cubicBezTo>
                    <a:pt x="972" y="1"/>
                    <a:pt x="962" y="1"/>
                    <a:pt x="953" y="1"/>
                  </a:cubicBezTo>
                  <a:cubicBezTo>
                    <a:pt x="326" y="51"/>
                    <a:pt x="1" y="803"/>
                    <a:pt x="201" y="1330"/>
                  </a:cubicBezTo>
                  <a:cubicBezTo>
                    <a:pt x="251" y="1455"/>
                    <a:pt x="326" y="1580"/>
                    <a:pt x="427" y="1655"/>
                  </a:cubicBezTo>
                  <a:cubicBezTo>
                    <a:pt x="577" y="1789"/>
                    <a:pt x="772" y="1834"/>
                    <a:pt x="974" y="1834"/>
                  </a:cubicBezTo>
                  <a:cubicBezTo>
                    <a:pt x="1075" y="1834"/>
                    <a:pt x="1178" y="1822"/>
                    <a:pt x="1279" y="1806"/>
                  </a:cubicBezTo>
                  <a:cubicBezTo>
                    <a:pt x="1429" y="1756"/>
                    <a:pt x="1580" y="1731"/>
                    <a:pt x="1730" y="1630"/>
                  </a:cubicBezTo>
                  <a:cubicBezTo>
                    <a:pt x="1855" y="1555"/>
                    <a:pt x="1955" y="1430"/>
                    <a:pt x="1981" y="1279"/>
                  </a:cubicBezTo>
                  <a:cubicBezTo>
                    <a:pt x="2079" y="737"/>
                    <a:pt x="1547" y="1"/>
                    <a:pt x="981" y="1"/>
                  </a:cubicBezTo>
                  <a:close/>
                </a:path>
              </a:pathLst>
            </a:custGeom>
            <a:solidFill>
              <a:srgbClr val="1A3F52">
                <a:alpha val="30559"/>
              </a:srgbClr>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43" name="Google Shape;7642;p51">
              <a:extLst>
                <a:ext uri="{FF2B5EF4-FFF2-40B4-BE49-F238E27FC236}">
                  <a16:creationId xmlns:a16="http://schemas.microsoft.com/office/drawing/2014/main" id="{11D9CDF7-2993-E28A-68D9-8B9593376DC8}"/>
                </a:ext>
              </a:extLst>
            </p:cNvPr>
            <p:cNvSpPr/>
            <p:nvPr/>
          </p:nvSpPr>
          <p:spPr>
            <a:xfrm>
              <a:off x="3614800" y="3910300"/>
              <a:ext cx="68950" cy="57800"/>
            </a:xfrm>
            <a:custGeom>
              <a:avLst/>
              <a:gdLst/>
              <a:ahLst/>
              <a:cxnLst/>
              <a:rect l="l" t="t" r="r" b="b"/>
              <a:pathLst>
                <a:path w="2758" h="2312" extrusionOk="0">
                  <a:moveTo>
                    <a:pt x="1636" y="1"/>
                  </a:moveTo>
                  <a:cubicBezTo>
                    <a:pt x="1519" y="1"/>
                    <a:pt x="1391" y="33"/>
                    <a:pt x="1254" y="106"/>
                  </a:cubicBezTo>
                  <a:cubicBezTo>
                    <a:pt x="602" y="432"/>
                    <a:pt x="1" y="1134"/>
                    <a:pt x="502" y="1836"/>
                  </a:cubicBezTo>
                  <a:cubicBezTo>
                    <a:pt x="728" y="2136"/>
                    <a:pt x="1079" y="2312"/>
                    <a:pt x="1455" y="2312"/>
                  </a:cubicBezTo>
                  <a:cubicBezTo>
                    <a:pt x="1805" y="2312"/>
                    <a:pt x="2181" y="2186"/>
                    <a:pt x="2457" y="1961"/>
                  </a:cubicBezTo>
                  <a:cubicBezTo>
                    <a:pt x="2582" y="1861"/>
                    <a:pt x="2708" y="1735"/>
                    <a:pt x="2733" y="1585"/>
                  </a:cubicBezTo>
                  <a:cubicBezTo>
                    <a:pt x="2758" y="1435"/>
                    <a:pt x="2708" y="1284"/>
                    <a:pt x="2658" y="1159"/>
                  </a:cubicBezTo>
                  <a:cubicBezTo>
                    <a:pt x="2494" y="647"/>
                    <a:pt x="2162" y="1"/>
                    <a:pt x="1636" y="1"/>
                  </a:cubicBezTo>
                  <a:close/>
                </a:path>
              </a:pathLst>
            </a:custGeom>
            <a:solidFill>
              <a:srgbClr val="1A3F52">
                <a:alpha val="30559"/>
              </a:srgbClr>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grpSp>
      <p:grpSp>
        <p:nvGrpSpPr>
          <p:cNvPr id="44" name="Google Shape;7667;p51">
            <a:extLst>
              <a:ext uri="{FF2B5EF4-FFF2-40B4-BE49-F238E27FC236}">
                <a16:creationId xmlns:a16="http://schemas.microsoft.com/office/drawing/2014/main" id="{6367B3BD-3068-04A1-DE90-DC4A6BDD43CF}"/>
              </a:ext>
            </a:extLst>
          </p:cNvPr>
          <p:cNvGrpSpPr/>
          <p:nvPr/>
        </p:nvGrpSpPr>
        <p:grpSpPr>
          <a:xfrm>
            <a:off x="-54289" y="5125793"/>
            <a:ext cx="1613559" cy="1546176"/>
            <a:chOff x="1500925" y="1989850"/>
            <a:chExt cx="1414650" cy="1355575"/>
          </a:xfrm>
        </p:grpSpPr>
        <p:sp>
          <p:nvSpPr>
            <p:cNvPr id="45" name="Google Shape;7668;p51">
              <a:extLst>
                <a:ext uri="{FF2B5EF4-FFF2-40B4-BE49-F238E27FC236}">
                  <a16:creationId xmlns:a16="http://schemas.microsoft.com/office/drawing/2014/main" id="{4092C5DC-87F9-6FB5-C81A-490755ECD730}"/>
                </a:ext>
              </a:extLst>
            </p:cNvPr>
            <p:cNvSpPr/>
            <p:nvPr/>
          </p:nvSpPr>
          <p:spPr>
            <a:xfrm>
              <a:off x="2771450" y="2448000"/>
              <a:ext cx="43250" cy="37650"/>
            </a:xfrm>
            <a:custGeom>
              <a:avLst/>
              <a:gdLst/>
              <a:ahLst/>
              <a:cxnLst/>
              <a:rect l="l" t="t" r="r" b="b"/>
              <a:pathLst>
                <a:path w="1730" h="1506" extrusionOk="0">
                  <a:moveTo>
                    <a:pt x="881" y="0"/>
                  </a:moveTo>
                  <a:cubicBezTo>
                    <a:pt x="871" y="0"/>
                    <a:pt x="862" y="1"/>
                    <a:pt x="853" y="1"/>
                  </a:cubicBezTo>
                  <a:cubicBezTo>
                    <a:pt x="502" y="1"/>
                    <a:pt x="151" y="377"/>
                    <a:pt x="76" y="678"/>
                  </a:cubicBezTo>
                  <a:cubicBezTo>
                    <a:pt x="25" y="778"/>
                    <a:pt x="0" y="904"/>
                    <a:pt x="51" y="1004"/>
                  </a:cubicBezTo>
                  <a:cubicBezTo>
                    <a:pt x="51" y="1054"/>
                    <a:pt x="101" y="1104"/>
                    <a:pt x="126" y="1154"/>
                  </a:cubicBezTo>
                  <a:cubicBezTo>
                    <a:pt x="276" y="1355"/>
                    <a:pt x="502" y="1480"/>
                    <a:pt x="752" y="1505"/>
                  </a:cubicBezTo>
                  <a:cubicBezTo>
                    <a:pt x="1003" y="1505"/>
                    <a:pt x="1229" y="1430"/>
                    <a:pt x="1429" y="1280"/>
                  </a:cubicBezTo>
                  <a:cubicBezTo>
                    <a:pt x="1604" y="1154"/>
                    <a:pt x="1730" y="929"/>
                    <a:pt x="1680" y="728"/>
                  </a:cubicBezTo>
                  <a:cubicBezTo>
                    <a:pt x="1655" y="412"/>
                    <a:pt x="1205" y="0"/>
                    <a:pt x="881" y="0"/>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grpSp>
          <p:nvGrpSpPr>
            <p:cNvPr id="46" name="Google Shape;7669;p51">
              <a:extLst>
                <a:ext uri="{FF2B5EF4-FFF2-40B4-BE49-F238E27FC236}">
                  <a16:creationId xmlns:a16="http://schemas.microsoft.com/office/drawing/2014/main" id="{4BFDA313-EB6C-80C1-6056-81CEEC56BB88}"/>
                </a:ext>
              </a:extLst>
            </p:cNvPr>
            <p:cNvGrpSpPr/>
            <p:nvPr/>
          </p:nvGrpSpPr>
          <p:grpSpPr>
            <a:xfrm>
              <a:off x="1500925" y="1989850"/>
              <a:ext cx="1414650" cy="1355575"/>
              <a:chOff x="1500925" y="1989850"/>
              <a:chExt cx="1414650" cy="1355575"/>
            </a:xfrm>
          </p:grpSpPr>
          <p:sp>
            <p:nvSpPr>
              <p:cNvPr id="47" name="Google Shape;7670;p51">
                <a:extLst>
                  <a:ext uri="{FF2B5EF4-FFF2-40B4-BE49-F238E27FC236}">
                    <a16:creationId xmlns:a16="http://schemas.microsoft.com/office/drawing/2014/main" id="{0D838F03-AAB8-C771-601E-EC5772DD4F6B}"/>
                  </a:ext>
                </a:extLst>
              </p:cNvPr>
              <p:cNvSpPr/>
              <p:nvPr/>
            </p:nvSpPr>
            <p:spPr>
              <a:xfrm>
                <a:off x="1500925" y="1989850"/>
                <a:ext cx="1414650" cy="1355575"/>
              </a:xfrm>
              <a:custGeom>
                <a:avLst/>
                <a:gdLst/>
                <a:ahLst/>
                <a:cxnLst/>
                <a:rect l="l" t="t" r="r" b="b"/>
                <a:pathLst>
                  <a:path w="56586" h="54223" extrusionOk="0">
                    <a:moveTo>
                      <a:pt x="26891" y="1"/>
                    </a:moveTo>
                    <a:cubicBezTo>
                      <a:pt x="26849" y="1"/>
                      <a:pt x="26805" y="3"/>
                      <a:pt x="26761" y="7"/>
                    </a:cubicBezTo>
                    <a:cubicBezTo>
                      <a:pt x="23904" y="282"/>
                      <a:pt x="23353" y="6072"/>
                      <a:pt x="22927" y="8002"/>
                    </a:cubicBezTo>
                    <a:cubicBezTo>
                      <a:pt x="22099" y="11636"/>
                      <a:pt x="22526" y="17676"/>
                      <a:pt x="19969" y="20633"/>
                    </a:cubicBezTo>
                    <a:cubicBezTo>
                      <a:pt x="19643" y="20984"/>
                      <a:pt x="19192" y="21285"/>
                      <a:pt x="18691" y="21561"/>
                    </a:cubicBezTo>
                    <a:cubicBezTo>
                      <a:pt x="17364" y="22224"/>
                      <a:pt x="15549" y="22556"/>
                      <a:pt x="14263" y="22556"/>
                    </a:cubicBezTo>
                    <a:cubicBezTo>
                      <a:pt x="14091" y="22556"/>
                      <a:pt x="13929" y="22550"/>
                      <a:pt x="13779" y="22538"/>
                    </a:cubicBezTo>
                    <a:cubicBezTo>
                      <a:pt x="11373" y="22312"/>
                      <a:pt x="8967" y="21962"/>
                      <a:pt x="6561" y="21711"/>
                    </a:cubicBezTo>
                    <a:cubicBezTo>
                      <a:pt x="5889" y="21637"/>
                      <a:pt x="4682" y="21483"/>
                      <a:pt x="3568" y="21483"/>
                    </a:cubicBezTo>
                    <a:cubicBezTo>
                      <a:pt x="1648" y="21483"/>
                      <a:pt x="0" y="21942"/>
                      <a:pt x="1824" y="24067"/>
                    </a:cubicBezTo>
                    <a:cubicBezTo>
                      <a:pt x="4505" y="27150"/>
                      <a:pt x="8641" y="28804"/>
                      <a:pt x="12250" y="30508"/>
                    </a:cubicBezTo>
                    <a:cubicBezTo>
                      <a:pt x="13854" y="31285"/>
                      <a:pt x="16034" y="31962"/>
                      <a:pt x="17212" y="33340"/>
                    </a:cubicBezTo>
                    <a:cubicBezTo>
                      <a:pt x="21022" y="37801"/>
                      <a:pt x="16962" y="42814"/>
                      <a:pt x="14205" y="46398"/>
                    </a:cubicBezTo>
                    <a:cubicBezTo>
                      <a:pt x="13252" y="47676"/>
                      <a:pt x="8089" y="53140"/>
                      <a:pt x="11673" y="54092"/>
                    </a:cubicBezTo>
                    <a:cubicBezTo>
                      <a:pt x="12009" y="54181"/>
                      <a:pt x="12353" y="54223"/>
                      <a:pt x="12701" y="54223"/>
                    </a:cubicBezTo>
                    <a:cubicBezTo>
                      <a:pt x="15580" y="54223"/>
                      <a:pt x="18798" y="51421"/>
                      <a:pt x="20721" y="49856"/>
                    </a:cubicBezTo>
                    <a:cubicBezTo>
                      <a:pt x="22450" y="48478"/>
                      <a:pt x="24104" y="46974"/>
                      <a:pt x="25709" y="45420"/>
                    </a:cubicBezTo>
                    <a:cubicBezTo>
                      <a:pt x="27262" y="43917"/>
                      <a:pt x="28390" y="42287"/>
                      <a:pt x="30571" y="41686"/>
                    </a:cubicBezTo>
                    <a:cubicBezTo>
                      <a:pt x="31256" y="41473"/>
                      <a:pt x="31964" y="41283"/>
                      <a:pt x="32673" y="41283"/>
                    </a:cubicBezTo>
                    <a:cubicBezTo>
                      <a:pt x="32716" y="41283"/>
                      <a:pt x="32758" y="41284"/>
                      <a:pt x="32801" y="41285"/>
                    </a:cubicBezTo>
                    <a:cubicBezTo>
                      <a:pt x="36686" y="41360"/>
                      <a:pt x="39794" y="46423"/>
                      <a:pt x="41924" y="49205"/>
                    </a:cubicBezTo>
                    <a:cubicBezTo>
                      <a:pt x="42425" y="49837"/>
                      <a:pt x="44367" y="53104"/>
                      <a:pt x="45755" y="53104"/>
                    </a:cubicBezTo>
                    <a:cubicBezTo>
                      <a:pt x="45963" y="53104"/>
                      <a:pt x="46159" y="53031"/>
                      <a:pt x="46335" y="52864"/>
                    </a:cubicBezTo>
                    <a:cubicBezTo>
                      <a:pt x="48390" y="50884"/>
                      <a:pt x="45583" y="44894"/>
                      <a:pt x="44806" y="42939"/>
                    </a:cubicBezTo>
                    <a:cubicBezTo>
                      <a:pt x="43979" y="40884"/>
                      <a:pt x="43052" y="38854"/>
                      <a:pt x="42125" y="36824"/>
                    </a:cubicBezTo>
                    <a:cubicBezTo>
                      <a:pt x="41022" y="34468"/>
                      <a:pt x="40796" y="33265"/>
                      <a:pt x="40947" y="30633"/>
                    </a:cubicBezTo>
                    <a:cubicBezTo>
                      <a:pt x="41197" y="26398"/>
                      <a:pt x="46385" y="24393"/>
                      <a:pt x="49618" y="22739"/>
                    </a:cubicBezTo>
                    <a:cubicBezTo>
                      <a:pt x="50270" y="22413"/>
                      <a:pt x="56586" y="19731"/>
                      <a:pt x="55558" y="18528"/>
                    </a:cubicBezTo>
                    <a:cubicBezTo>
                      <a:pt x="54707" y="17511"/>
                      <a:pt x="52979" y="17190"/>
                      <a:pt x="51064" y="17190"/>
                    </a:cubicBezTo>
                    <a:cubicBezTo>
                      <a:pt x="48356" y="17190"/>
                      <a:pt x="45276" y="17832"/>
                      <a:pt x="43779" y="18052"/>
                    </a:cubicBezTo>
                    <a:cubicBezTo>
                      <a:pt x="41803" y="18331"/>
                      <a:pt x="39395" y="19171"/>
                      <a:pt x="37356" y="19171"/>
                    </a:cubicBezTo>
                    <a:cubicBezTo>
                      <a:pt x="37197" y="19171"/>
                      <a:pt x="37041" y="19165"/>
                      <a:pt x="36887" y="19155"/>
                    </a:cubicBezTo>
                    <a:cubicBezTo>
                      <a:pt x="34706" y="19029"/>
                      <a:pt x="32024" y="16924"/>
                      <a:pt x="30922" y="15119"/>
                    </a:cubicBezTo>
                    <a:cubicBezTo>
                      <a:pt x="29769" y="13215"/>
                      <a:pt x="29668" y="9982"/>
                      <a:pt x="29343" y="7801"/>
                    </a:cubicBezTo>
                    <a:cubicBezTo>
                      <a:pt x="29072" y="5955"/>
                      <a:pt x="29212" y="1"/>
                      <a:pt x="26891"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48" name="Google Shape;7671;p51">
                <a:extLst>
                  <a:ext uri="{FF2B5EF4-FFF2-40B4-BE49-F238E27FC236}">
                    <a16:creationId xmlns:a16="http://schemas.microsoft.com/office/drawing/2014/main" id="{2B757CB8-E82E-8038-A9D0-FE057714DEA2}"/>
                  </a:ext>
                </a:extLst>
              </p:cNvPr>
              <p:cNvSpPr/>
              <p:nvPr/>
            </p:nvSpPr>
            <p:spPr>
              <a:xfrm>
                <a:off x="1912425" y="2435050"/>
                <a:ext cx="577100" cy="568150"/>
              </a:xfrm>
              <a:custGeom>
                <a:avLst/>
                <a:gdLst/>
                <a:ahLst/>
                <a:cxnLst/>
                <a:rect l="l" t="t" r="r" b="b"/>
                <a:pathLst>
                  <a:path w="23084" h="22726" extrusionOk="0">
                    <a:moveTo>
                      <a:pt x="10473" y="0"/>
                    </a:moveTo>
                    <a:cubicBezTo>
                      <a:pt x="10409" y="0"/>
                      <a:pt x="10343" y="6"/>
                      <a:pt x="10276" y="18"/>
                    </a:cubicBezTo>
                    <a:cubicBezTo>
                      <a:pt x="9349" y="169"/>
                      <a:pt x="9098" y="1321"/>
                      <a:pt x="8822" y="2073"/>
                    </a:cubicBezTo>
                    <a:cubicBezTo>
                      <a:pt x="8346" y="3377"/>
                      <a:pt x="7695" y="4605"/>
                      <a:pt x="6767" y="5657"/>
                    </a:cubicBezTo>
                    <a:cubicBezTo>
                      <a:pt x="6116" y="6434"/>
                      <a:pt x="5238" y="7086"/>
                      <a:pt x="4161" y="7612"/>
                    </a:cubicBezTo>
                    <a:cubicBezTo>
                      <a:pt x="3133" y="8139"/>
                      <a:pt x="1955" y="8289"/>
                      <a:pt x="953" y="8840"/>
                    </a:cubicBezTo>
                    <a:cubicBezTo>
                      <a:pt x="702" y="8966"/>
                      <a:pt x="451" y="9116"/>
                      <a:pt x="326" y="9367"/>
                    </a:cubicBezTo>
                    <a:cubicBezTo>
                      <a:pt x="0" y="10068"/>
                      <a:pt x="3484" y="12098"/>
                      <a:pt x="4035" y="12700"/>
                    </a:cubicBezTo>
                    <a:cubicBezTo>
                      <a:pt x="5364" y="14254"/>
                      <a:pt x="6316" y="16134"/>
                      <a:pt x="6567" y="18189"/>
                    </a:cubicBezTo>
                    <a:cubicBezTo>
                      <a:pt x="6692" y="19091"/>
                      <a:pt x="6066" y="21823"/>
                      <a:pt x="7093" y="22550"/>
                    </a:cubicBezTo>
                    <a:cubicBezTo>
                      <a:pt x="7269" y="22675"/>
                      <a:pt x="7469" y="22725"/>
                      <a:pt x="7720" y="22725"/>
                    </a:cubicBezTo>
                    <a:cubicBezTo>
                      <a:pt x="8346" y="22725"/>
                      <a:pt x="9424" y="21422"/>
                      <a:pt x="9950" y="21096"/>
                    </a:cubicBezTo>
                    <a:cubicBezTo>
                      <a:pt x="10878" y="20469"/>
                      <a:pt x="11880" y="19993"/>
                      <a:pt x="12958" y="19693"/>
                    </a:cubicBezTo>
                    <a:cubicBezTo>
                      <a:pt x="13785" y="19467"/>
                      <a:pt x="14938" y="19141"/>
                      <a:pt x="16266" y="19141"/>
                    </a:cubicBezTo>
                    <a:lnTo>
                      <a:pt x="16416" y="19141"/>
                    </a:lnTo>
                    <a:cubicBezTo>
                      <a:pt x="17165" y="19141"/>
                      <a:pt x="19054" y="19924"/>
                      <a:pt x="20099" y="19924"/>
                    </a:cubicBezTo>
                    <a:cubicBezTo>
                      <a:pt x="20349" y="19924"/>
                      <a:pt x="20551" y="19879"/>
                      <a:pt x="20677" y="19768"/>
                    </a:cubicBezTo>
                    <a:cubicBezTo>
                      <a:pt x="21454" y="19091"/>
                      <a:pt x="20452" y="17412"/>
                      <a:pt x="20326" y="16660"/>
                    </a:cubicBezTo>
                    <a:cubicBezTo>
                      <a:pt x="20076" y="15307"/>
                      <a:pt x="20076" y="13928"/>
                      <a:pt x="20176" y="12550"/>
                    </a:cubicBezTo>
                    <a:cubicBezTo>
                      <a:pt x="20301" y="10545"/>
                      <a:pt x="21078" y="8966"/>
                      <a:pt x="22131" y="7286"/>
                    </a:cubicBezTo>
                    <a:cubicBezTo>
                      <a:pt x="23083" y="5833"/>
                      <a:pt x="22381" y="5682"/>
                      <a:pt x="20853" y="5682"/>
                    </a:cubicBezTo>
                    <a:cubicBezTo>
                      <a:pt x="20627" y="5682"/>
                      <a:pt x="20376" y="5682"/>
                      <a:pt x="20151" y="5657"/>
                    </a:cubicBezTo>
                    <a:cubicBezTo>
                      <a:pt x="17344" y="5482"/>
                      <a:pt x="14712" y="3903"/>
                      <a:pt x="12732" y="1998"/>
                    </a:cubicBezTo>
                    <a:cubicBezTo>
                      <a:pt x="12120" y="1386"/>
                      <a:pt x="11464" y="0"/>
                      <a:pt x="10473" y="0"/>
                    </a:cubicBezTo>
                    <a:close/>
                  </a:path>
                </a:pathLst>
              </a:custGeom>
              <a:solidFill>
                <a:schemeClr val="accent4"/>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49" name="Google Shape;7672;p51">
                <a:extLst>
                  <a:ext uri="{FF2B5EF4-FFF2-40B4-BE49-F238E27FC236}">
                    <a16:creationId xmlns:a16="http://schemas.microsoft.com/office/drawing/2014/main" id="{CBB972BD-9477-8A14-3A5A-F61E1F2AA502}"/>
                  </a:ext>
                </a:extLst>
              </p:cNvPr>
              <p:cNvSpPr/>
              <p:nvPr/>
            </p:nvSpPr>
            <p:spPr>
              <a:xfrm>
                <a:off x="2510175" y="2498775"/>
                <a:ext cx="112800" cy="99225"/>
              </a:xfrm>
              <a:custGeom>
                <a:avLst/>
                <a:gdLst/>
                <a:ahLst/>
                <a:cxnLst/>
                <a:rect l="l" t="t" r="r" b="b"/>
                <a:pathLst>
                  <a:path w="4512" h="3969" extrusionOk="0">
                    <a:moveTo>
                      <a:pt x="2235" y="0"/>
                    </a:moveTo>
                    <a:cubicBezTo>
                      <a:pt x="2225" y="0"/>
                      <a:pt x="2216" y="0"/>
                      <a:pt x="2206" y="1"/>
                    </a:cubicBezTo>
                    <a:cubicBezTo>
                      <a:pt x="1304" y="1"/>
                      <a:pt x="401" y="1028"/>
                      <a:pt x="126" y="1805"/>
                    </a:cubicBezTo>
                    <a:cubicBezTo>
                      <a:pt x="50" y="2081"/>
                      <a:pt x="0" y="2382"/>
                      <a:pt x="75" y="2682"/>
                    </a:cubicBezTo>
                    <a:cubicBezTo>
                      <a:pt x="126" y="2808"/>
                      <a:pt x="201" y="2958"/>
                      <a:pt x="301" y="3058"/>
                    </a:cubicBezTo>
                    <a:cubicBezTo>
                      <a:pt x="677" y="3585"/>
                      <a:pt x="1304" y="3910"/>
                      <a:pt x="1930" y="3960"/>
                    </a:cubicBezTo>
                    <a:cubicBezTo>
                      <a:pt x="1996" y="3966"/>
                      <a:pt x="2062" y="3968"/>
                      <a:pt x="2127" y="3968"/>
                    </a:cubicBezTo>
                    <a:cubicBezTo>
                      <a:pt x="2712" y="3968"/>
                      <a:pt x="3284" y="3770"/>
                      <a:pt x="3735" y="3409"/>
                    </a:cubicBezTo>
                    <a:cubicBezTo>
                      <a:pt x="4161" y="3033"/>
                      <a:pt x="4512" y="2482"/>
                      <a:pt x="4411" y="1930"/>
                    </a:cubicBezTo>
                    <a:cubicBezTo>
                      <a:pt x="4287" y="1088"/>
                      <a:pt x="3110" y="0"/>
                      <a:pt x="2235" y="0"/>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50" name="Google Shape;7673;p51">
                <a:extLst>
                  <a:ext uri="{FF2B5EF4-FFF2-40B4-BE49-F238E27FC236}">
                    <a16:creationId xmlns:a16="http://schemas.microsoft.com/office/drawing/2014/main" id="{AC274888-5B83-34FE-925B-7C92B2FA808A}"/>
                  </a:ext>
                </a:extLst>
              </p:cNvPr>
              <p:cNvSpPr/>
              <p:nvPr/>
            </p:nvSpPr>
            <p:spPr>
              <a:xfrm>
                <a:off x="2272700" y="2630350"/>
                <a:ext cx="112800" cy="99225"/>
              </a:xfrm>
              <a:custGeom>
                <a:avLst/>
                <a:gdLst/>
                <a:ahLst/>
                <a:cxnLst/>
                <a:rect l="l" t="t" r="r" b="b"/>
                <a:pathLst>
                  <a:path w="4512" h="3969" extrusionOk="0">
                    <a:moveTo>
                      <a:pt x="2261" y="0"/>
                    </a:moveTo>
                    <a:cubicBezTo>
                      <a:pt x="2251" y="0"/>
                      <a:pt x="2241" y="0"/>
                      <a:pt x="2231" y="1"/>
                    </a:cubicBezTo>
                    <a:cubicBezTo>
                      <a:pt x="1329" y="1"/>
                      <a:pt x="401" y="1028"/>
                      <a:pt x="151" y="1805"/>
                    </a:cubicBezTo>
                    <a:cubicBezTo>
                      <a:pt x="51" y="2081"/>
                      <a:pt x="0" y="2382"/>
                      <a:pt x="101" y="2657"/>
                    </a:cubicBezTo>
                    <a:cubicBezTo>
                      <a:pt x="151" y="2808"/>
                      <a:pt x="226" y="2958"/>
                      <a:pt x="301" y="3058"/>
                    </a:cubicBezTo>
                    <a:cubicBezTo>
                      <a:pt x="702" y="3585"/>
                      <a:pt x="1304" y="3911"/>
                      <a:pt x="1955" y="3961"/>
                    </a:cubicBezTo>
                    <a:cubicBezTo>
                      <a:pt x="2018" y="3966"/>
                      <a:pt x="2082" y="3968"/>
                      <a:pt x="2145" y="3968"/>
                    </a:cubicBezTo>
                    <a:cubicBezTo>
                      <a:pt x="2711" y="3968"/>
                      <a:pt x="3284" y="3767"/>
                      <a:pt x="3735" y="3384"/>
                    </a:cubicBezTo>
                    <a:cubicBezTo>
                      <a:pt x="4186" y="3033"/>
                      <a:pt x="4512" y="2482"/>
                      <a:pt x="4437" y="1931"/>
                    </a:cubicBezTo>
                    <a:cubicBezTo>
                      <a:pt x="4313" y="1088"/>
                      <a:pt x="3135" y="0"/>
                      <a:pt x="2261" y="0"/>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51" name="Google Shape;7674;p51">
                <a:extLst>
                  <a:ext uri="{FF2B5EF4-FFF2-40B4-BE49-F238E27FC236}">
                    <a16:creationId xmlns:a16="http://schemas.microsoft.com/office/drawing/2014/main" id="{A1034CB4-6AEE-5CC5-DF8D-16116B56A49B}"/>
                  </a:ext>
                </a:extLst>
              </p:cNvPr>
              <p:cNvSpPr/>
              <p:nvPr/>
            </p:nvSpPr>
            <p:spPr>
              <a:xfrm>
                <a:off x="2652400" y="2466800"/>
                <a:ext cx="72075" cy="63575"/>
              </a:xfrm>
              <a:custGeom>
                <a:avLst/>
                <a:gdLst/>
                <a:ahLst/>
                <a:cxnLst/>
                <a:rect l="l" t="t" r="r" b="b"/>
                <a:pathLst>
                  <a:path w="2883" h="2543" extrusionOk="0">
                    <a:moveTo>
                      <a:pt x="1433" y="1"/>
                    </a:moveTo>
                    <a:cubicBezTo>
                      <a:pt x="1423" y="1"/>
                      <a:pt x="1414" y="1"/>
                      <a:pt x="1404" y="1"/>
                    </a:cubicBezTo>
                    <a:cubicBezTo>
                      <a:pt x="828" y="1"/>
                      <a:pt x="251" y="653"/>
                      <a:pt x="76" y="1154"/>
                    </a:cubicBezTo>
                    <a:cubicBezTo>
                      <a:pt x="26" y="1330"/>
                      <a:pt x="0" y="1530"/>
                      <a:pt x="51" y="1706"/>
                    </a:cubicBezTo>
                    <a:cubicBezTo>
                      <a:pt x="76" y="1806"/>
                      <a:pt x="126" y="1881"/>
                      <a:pt x="176" y="1956"/>
                    </a:cubicBezTo>
                    <a:cubicBezTo>
                      <a:pt x="427" y="2307"/>
                      <a:pt x="828" y="2508"/>
                      <a:pt x="1229" y="2533"/>
                    </a:cubicBezTo>
                    <a:cubicBezTo>
                      <a:pt x="1284" y="2539"/>
                      <a:pt x="1338" y="2542"/>
                      <a:pt x="1392" y="2542"/>
                    </a:cubicBezTo>
                    <a:cubicBezTo>
                      <a:pt x="1757" y="2542"/>
                      <a:pt x="2098" y="2400"/>
                      <a:pt x="2381" y="2182"/>
                    </a:cubicBezTo>
                    <a:cubicBezTo>
                      <a:pt x="2657" y="1956"/>
                      <a:pt x="2883" y="1605"/>
                      <a:pt x="2833" y="1229"/>
                    </a:cubicBezTo>
                    <a:cubicBezTo>
                      <a:pt x="2759" y="712"/>
                      <a:pt x="2006" y="1"/>
                      <a:pt x="1433" y="1"/>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52" name="Google Shape;7675;p51">
                <a:extLst>
                  <a:ext uri="{FF2B5EF4-FFF2-40B4-BE49-F238E27FC236}">
                    <a16:creationId xmlns:a16="http://schemas.microsoft.com/office/drawing/2014/main" id="{2FC11335-BFDC-3A00-FB85-87B43F4013A4}"/>
                  </a:ext>
                </a:extLst>
              </p:cNvPr>
              <p:cNvSpPr/>
              <p:nvPr/>
            </p:nvSpPr>
            <p:spPr>
              <a:xfrm>
                <a:off x="2530225" y="3080225"/>
                <a:ext cx="72075" cy="64025"/>
              </a:xfrm>
              <a:custGeom>
                <a:avLst/>
                <a:gdLst/>
                <a:ahLst/>
                <a:cxnLst/>
                <a:rect l="l" t="t" r="r" b="b"/>
                <a:pathLst>
                  <a:path w="2883" h="2561" extrusionOk="0">
                    <a:moveTo>
                      <a:pt x="1429" y="1"/>
                    </a:moveTo>
                    <a:cubicBezTo>
                      <a:pt x="827" y="1"/>
                      <a:pt x="251" y="652"/>
                      <a:pt x="75" y="1179"/>
                    </a:cubicBezTo>
                    <a:cubicBezTo>
                      <a:pt x="25" y="1354"/>
                      <a:pt x="0" y="1555"/>
                      <a:pt x="50" y="1730"/>
                    </a:cubicBezTo>
                    <a:cubicBezTo>
                      <a:pt x="75" y="1805"/>
                      <a:pt x="126" y="1906"/>
                      <a:pt x="201" y="1981"/>
                    </a:cubicBezTo>
                    <a:cubicBezTo>
                      <a:pt x="426" y="2307"/>
                      <a:pt x="827" y="2507"/>
                      <a:pt x="1253" y="2557"/>
                    </a:cubicBezTo>
                    <a:cubicBezTo>
                      <a:pt x="1287" y="2559"/>
                      <a:pt x="1320" y="2560"/>
                      <a:pt x="1354" y="2560"/>
                    </a:cubicBezTo>
                    <a:cubicBezTo>
                      <a:pt x="1725" y="2560"/>
                      <a:pt x="2106" y="2434"/>
                      <a:pt x="2381" y="2181"/>
                    </a:cubicBezTo>
                    <a:cubicBezTo>
                      <a:pt x="2682" y="1956"/>
                      <a:pt x="2882" y="1605"/>
                      <a:pt x="2832" y="1229"/>
                    </a:cubicBezTo>
                    <a:cubicBezTo>
                      <a:pt x="2757" y="703"/>
                      <a:pt x="1980" y="1"/>
                      <a:pt x="1429" y="1"/>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53" name="Google Shape;7676;p51">
                <a:extLst>
                  <a:ext uri="{FF2B5EF4-FFF2-40B4-BE49-F238E27FC236}">
                    <a16:creationId xmlns:a16="http://schemas.microsoft.com/office/drawing/2014/main" id="{8F320209-94EB-DF23-0EBF-60A70BC79B4A}"/>
                  </a:ext>
                </a:extLst>
              </p:cNvPr>
              <p:cNvSpPr/>
              <p:nvPr/>
            </p:nvSpPr>
            <p:spPr>
              <a:xfrm>
                <a:off x="2580350" y="3199250"/>
                <a:ext cx="42625" cy="37650"/>
              </a:xfrm>
              <a:custGeom>
                <a:avLst/>
                <a:gdLst/>
                <a:ahLst/>
                <a:cxnLst/>
                <a:rect l="l" t="t" r="r" b="b"/>
                <a:pathLst>
                  <a:path w="1705" h="1506" extrusionOk="0">
                    <a:moveTo>
                      <a:pt x="855" y="1"/>
                    </a:moveTo>
                    <a:cubicBezTo>
                      <a:pt x="846" y="1"/>
                      <a:pt x="837" y="1"/>
                      <a:pt x="827" y="2"/>
                    </a:cubicBezTo>
                    <a:cubicBezTo>
                      <a:pt x="476" y="2"/>
                      <a:pt x="151" y="378"/>
                      <a:pt x="50" y="678"/>
                    </a:cubicBezTo>
                    <a:cubicBezTo>
                      <a:pt x="0" y="779"/>
                      <a:pt x="0" y="904"/>
                      <a:pt x="25" y="1004"/>
                    </a:cubicBezTo>
                    <a:cubicBezTo>
                      <a:pt x="50" y="1054"/>
                      <a:pt x="75" y="1105"/>
                      <a:pt x="101" y="1155"/>
                    </a:cubicBezTo>
                    <a:cubicBezTo>
                      <a:pt x="251" y="1355"/>
                      <a:pt x="476" y="1480"/>
                      <a:pt x="727" y="1506"/>
                    </a:cubicBezTo>
                    <a:cubicBezTo>
                      <a:pt x="978" y="1506"/>
                      <a:pt x="1228" y="1430"/>
                      <a:pt x="1404" y="1280"/>
                    </a:cubicBezTo>
                    <a:cubicBezTo>
                      <a:pt x="1579" y="1155"/>
                      <a:pt x="1705" y="929"/>
                      <a:pt x="1679" y="729"/>
                    </a:cubicBezTo>
                    <a:cubicBezTo>
                      <a:pt x="1631" y="412"/>
                      <a:pt x="1180" y="1"/>
                      <a:pt x="855" y="1"/>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54" name="Google Shape;7677;p51">
                <a:extLst>
                  <a:ext uri="{FF2B5EF4-FFF2-40B4-BE49-F238E27FC236}">
                    <a16:creationId xmlns:a16="http://schemas.microsoft.com/office/drawing/2014/main" id="{249E3C04-C9B7-A037-5C4D-5D8281CFAAC9}"/>
                  </a:ext>
                </a:extLst>
              </p:cNvPr>
              <p:cNvSpPr/>
              <p:nvPr/>
            </p:nvSpPr>
            <p:spPr>
              <a:xfrm>
                <a:off x="2109175" y="2305700"/>
                <a:ext cx="106525" cy="104800"/>
              </a:xfrm>
              <a:custGeom>
                <a:avLst/>
                <a:gdLst/>
                <a:ahLst/>
                <a:cxnLst/>
                <a:rect l="l" t="t" r="r" b="b"/>
                <a:pathLst>
                  <a:path w="4261" h="4192" extrusionOk="0">
                    <a:moveTo>
                      <a:pt x="2154" y="0"/>
                    </a:moveTo>
                    <a:cubicBezTo>
                      <a:pt x="1580" y="0"/>
                      <a:pt x="992" y="323"/>
                      <a:pt x="526" y="1032"/>
                    </a:cubicBezTo>
                    <a:cubicBezTo>
                      <a:pt x="201" y="1558"/>
                      <a:pt x="0" y="2185"/>
                      <a:pt x="75" y="2786"/>
                    </a:cubicBezTo>
                    <a:cubicBezTo>
                      <a:pt x="175" y="3413"/>
                      <a:pt x="577" y="3989"/>
                      <a:pt x="1178" y="4140"/>
                    </a:cubicBezTo>
                    <a:cubicBezTo>
                      <a:pt x="1310" y="4175"/>
                      <a:pt x="1443" y="4191"/>
                      <a:pt x="1576" y="4191"/>
                    </a:cubicBezTo>
                    <a:cubicBezTo>
                      <a:pt x="2002" y="4191"/>
                      <a:pt x="2431" y="4030"/>
                      <a:pt x="2832" y="3839"/>
                    </a:cubicBezTo>
                    <a:cubicBezTo>
                      <a:pt x="3283" y="3638"/>
                      <a:pt x="3734" y="3413"/>
                      <a:pt x="3985" y="2987"/>
                    </a:cubicBezTo>
                    <a:cubicBezTo>
                      <a:pt x="4261" y="2510"/>
                      <a:pt x="4211" y="1909"/>
                      <a:pt x="3985" y="1408"/>
                    </a:cubicBezTo>
                    <a:cubicBezTo>
                      <a:pt x="3580" y="513"/>
                      <a:pt x="2878" y="0"/>
                      <a:pt x="2154" y="0"/>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55" name="Google Shape;7678;p51">
                <a:extLst>
                  <a:ext uri="{FF2B5EF4-FFF2-40B4-BE49-F238E27FC236}">
                    <a16:creationId xmlns:a16="http://schemas.microsoft.com/office/drawing/2014/main" id="{E272CF9A-7183-AE42-F833-2B5E262E59CB}"/>
                  </a:ext>
                </a:extLst>
              </p:cNvPr>
              <p:cNvSpPr/>
              <p:nvPr/>
            </p:nvSpPr>
            <p:spPr>
              <a:xfrm>
                <a:off x="1790875" y="2598000"/>
                <a:ext cx="106525" cy="105025"/>
              </a:xfrm>
              <a:custGeom>
                <a:avLst/>
                <a:gdLst/>
                <a:ahLst/>
                <a:cxnLst/>
                <a:rect l="l" t="t" r="r" b="b"/>
                <a:pathLst>
                  <a:path w="4261" h="4201" extrusionOk="0">
                    <a:moveTo>
                      <a:pt x="2144" y="0"/>
                    </a:moveTo>
                    <a:cubicBezTo>
                      <a:pt x="1568" y="0"/>
                      <a:pt x="981" y="324"/>
                      <a:pt x="526" y="1044"/>
                    </a:cubicBezTo>
                    <a:cubicBezTo>
                      <a:pt x="201" y="1570"/>
                      <a:pt x="0" y="2197"/>
                      <a:pt x="75" y="2799"/>
                    </a:cubicBezTo>
                    <a:cubicBezTo>
                      <a:pt x="151" y="3400"/>
                      <a:pt x="577" y="4002"/>
                      <a:pt x="1178" y="4152"/>
                    </a:cubicBezTo>
                    <a:cubicBezTo>
                      <a:pt x="1302" y="4186"/>
                      <a:pt x="1428" y="4201"/>
                      <a:pt x="1554" y="4201"/>
                    </a:cubicBezTo>
                    <a:cubicBezTo>
                      <a:pt x="1987" y="4201"/>
                      <a:pt x="2425" y="4026"/>
                      <a:pt x="2832" y="3851"/>
                    </a:cubicBezTo>
                    <a:cubicBezTo>
                      <a:pt x="3283" y="3651"/>
                      <a:pt x="3735" y="3400"/>
                      <a:pt x="3985" y="2999"/>
                    </a:cubicBezTo>
                    <a:cubicBezTo>
                      <a:pt x="4261" y="2523"/>
                      <a:pt x="4211" y="1896"/>
                      <a:pt x="3985" y="1395"/>
                    </a:cubicBezTo>
                    <a:cubicBezTo>
                      <a:pt x="3580" y="514"/>
                      <a:pt x="2870" y="0"/>
                      <a:pt x="2144" y="0"/>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56" name="Google Shape;7679;p51">
                <a:extLst>
                  <a:ext uri="{FF2B5EF4-FFF2-40B4-BE49-F238E27FC236}">
                    <a16:creationId xmlns:a16="http://schemas.microsoft.com/office/drawing/2014/main" id="{815E3533-1FE5-1A41-1BC8-C5BBC6355DA0}"/>
                  </a:ext>
                </a:extLst>
              </p:cNvPr>
              <p:cNvSpPr/>
              <p:nvPr/>
            </p:nvSpPr>
            <p:spPr>
              <a:xfrm>
                <a:off x="2444375" y="2959950"/>
                <a:ext cx="106550" cy="105225"/>
              </a:xfrm>
              <a:custGeom>
                <a:avLst/>
                <a:gdLst/>
                <a:ahLst/>
                <a:cxnLst/>
                <a:rect l="l" t="t" r="r" b="b"/>
                <a:pathLst>
                  <a:path w="4262" h="4209" extrusionOk="0">
                    <a:moveTo>
                      <a:pt x="2153" y="0"/>
                    </a:moveTo>
                    <a:cubicBezTo>
                      <a:pt x="1574" y="0"/>
                      <a:pt x="984" y="328"/>
                      <a:pt x="527" y="1052"/>
                    </a:cubicBezTo>
                    <a:cubicBezTo>
                      <a:pt x="201" y="1554"/>
                      <a:pt x="1" y="2180"/>
                      <a:pt x="76" y="2807"/>
                    </a:cubicBezTo>
                    <a:cubicBezTo>
                      <a:pt x="151" y="3408"/>
                      <a:pt x="577" y="3985"/>
                      <a:pt x="1179" y="4160"/>
                    </a:cubicBezTo>
                    <a:cubicBezTo>
                      <a:pt x="1302" y="4194"/>
                      <a:pt x="1426" y="4209"/>
                      <a:pt x="1551" y="4209"/>
                    </a:cubicBezTo>
                    <a:cubicBezTo>
                      <a:pt x="1985" y="4209"/>
                      <a:pt x="2424" y="4029"/>
                      <a:pt x="2833" y="3834"/>
                    </a:cubicBezTo>
                    <a:cubicBezTo>
                      <a:pt x="3259" y="3634"/>
                      <a:pt x="3735" y="3408"/>
                      <a:pt x="3986" y="2982"/>
                    </a:cubicBezTo>
                    <a:cubicBezTo>
                      <a:pt x="4261" y="2506"/>
                      <a:pt x="4211" y="1905"/>
                      <a:pt x="3986" y="1403"/>
                    </a:cubicBezTo>
                    <a:cubicBezTo>
                      <a:pt x="3582" y="512"/>
                      <a:pt x="2877" y="0"/>
                      <a:pt x="2153" y="0"/>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57" name="Google Shape;7680;p51">
                <a:extLst>
                  <a:ext uri="{FF2B5EF4-FFF2-40B4-BE49-F238E27FC236}">
                    <a16:creationId xmlns:a16="http://schemas.microsoft.com/office/drawing/2014/main" id="{A374DAE5-8DDF-2D9F-FFFA-B0E74DC5BBAF}"/>
                  </a:ext>
                </a:extLst>
              </p:cNvPr>
              <p:cNvSpPr/>
              <p:nvPr/>
            </p:nvSpPr>
            <p:spPr>
              <a:xfrm>
                <a:off x="1976950" y="3027625"/>
                <a:ext cx="106550" cy="105225"/>
              </a:xfrm>
              <a:custGeom>
                <a:avLst/>
                <a:gdLst/>
                <a:ahLst/>
                <a:cxnLst/>
                <a:rect l="l" t="t" r="r" b="b"/>
                <a:pathLst>
                  <a:path w="4262" h="4209" extrusionOk="0">
                    <a:moveTo>
                      <a:pt x="2168" y="0"/>
                    </a:moveTo>
                    <a:cubicBezTo>
                      <a:pt x="1595" y="0"/>
                      <a:pt x="1009" y="328"/>
                      <a:pt x="552" y="1052"/>
                    </a:cubicBezTo>
                    <a:cubicBezTo>
                      <a:pt x="226" y="1579"/>
                      <a:pt x="1" y="2180"/>
                      <a:pt x="101" y="2807"/>
                    </a:cubicBezTo>
                    <a:cubicBezTo>
                      <a:pt x="176" y="3408"/>
                      <a:pt x="602" y="3985"/>
                      <a:pt x="1179" y="4160"/>
                    </a:cubicBezTo>
                    <a:cubicBezTo>
                      <a:pt x="1302" y="4194"/>
                      <a:pt x="1427" y="4208"/>
                      <a:pt x="1554" y="4208"/>
                    </a:cubicBezTo>
                    <a:cubicBezTo>
                      <a:pt x="1995" y="4208"/>
                      <a:pt x="2449" y="4029"/>
                      <a:pt x="2858" y="3834"/>
                    </a:cubicBezTo>
                    <a:cubicBezTo>
                      <a:pt x="3284" y="3634"/>
                      <a:pt x="3735" y="3408"/>
                      <a:pt x="3986" y="2982"/>
                    </a:cubicBezTo>
                    <a:cubicBezTo>
                      <a:pt x="4261" y="2531"/>
                      <a:pt x="4211" y="1904"/>
                      <a:pt x="3986" y="1403"/>
                    </a:cubicBezTo>
                    <a:cubicBezTo>
                      <a:pt x="3582" y="512"/>
                      <a:pt x="2885" y="0"/>
                      <a:pt x="2168" y="0"/>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58" name="Google Shape;7681;p51">
                <a:extLst>
                  <a:ext uri="{FF2B5EF4-FFF2-40B4-BE49-F238E27FC236}">
                    <a16:creationId xmlns:a16="http://schemas.microsoft.com/office/drawing/2014/main" id="{A09A18CE-BA37-FE01-8F80-C57C393A3D05}"/>
                  </a:ext>
                </a:extLst>
              </p:cNvPr>
              <p:cNvSpPr/>
              <p:nvPr/>
            </p:nvSpPr>
            <p:spPr>
              <a:xfrm>
                <a:off x="2120450" y="2182600"/>
                <a:ext cx="68950" cy="67650"/>
              </a:xfrm>
              <a:custGeom>
                <a:avLst/>
                <a:gdLst/>
                <a:ahLst/>
                <a:cxnLst/>
                <a:rect l="l" t="t" r="r" b="b"/>
                <a:pathLst>
                  <a:path w="2758" h="2706" extrusionOk="0">
                    <a:moveTo>
                      <a:pt x="1406" y="0"/>
                    </a:moveTo>
                    <a:cubicBezTo>
                      <a:pt x="1034" y="0"/>
                      <a:pt x="653" y="209"/>
                      <a:pt x="351" y="668"/>
                    </a:cubicBezTo>
                    <a:cubicBezTo>
                      <a:pt x="151" y="993"/>
                      <a:pt x="0" y="1394"/>
                      <a:pt x="50" y="1795"/>
                    </a:cubicBezTo>
                    <a:cubicBezTo>
                      <a:pt x="100" y="2196"/>
                      <a:pt x="376" y="2572"/>
                      <a:pt x="777" y="2673"/>
                    </a:cubicBezTo>
                    <a:cubicBezTo>
                      <a:pt x="856" y="2695"/>
                      <a:pt x="937" y="2705"/>
                      <a:pt x="1017" y="2705"/>
                    </a:cubicBezTo>
                    <a:cubicBezTo>
                      <a:pt x="1295" y="2705"/>
                      <a:pt x="1577" y="2589"/>
                      <a:pt x="1830" y="2472"/>
                    </a:cubicBezTo>
                    <a:cubicBezTo>
                      <a:pt x="2131" y="2347"/>
                      <a:pt x="2406" y="2196"/>
                      <a:pt x="2582" y="1921"/>
                    </a:cubicBezTo>
                    <a:cubicBezTo>
                      <a:pt x="2757" y="1620"/>
                      <a:pt x="2732" y="1219"/>
                      <a:pt x="2582" y="893"/>
                    </a:cubicBezTo>
                    <a:cubicBezTo>
                      <a:pt x="2318" y="324"/>
                      <a:pt x="1869" y="0"/>
                      <a:pt x="1406" y="0"/>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59" name="Google Shape;7682;p51">
                <a:extLst>
                  <a:ext uri="{FF2B5EF4-FFF2-40B4-BE49-F238E27FC236}">
                    <a16:creationId xmlns:a16="http://schemas.microsoft.com/office/drawing/2014/main" id="{0B72D01A-DFC4-291D-B777-2EC64F0A0EC9}"/>
                  </a:ext>
                </a:extLst>
              </p:cNvPr>
              <p:cNvSpPr/>
              <p:nvPr/>
            </p:nvSpPr>
            <p:spPr>
              <a:xfrm>
                <a:off x="1691875" y="2598025"/>
                <a:ext cx="68950" cy="67625"/>
              </a:xfrm>
              <a:custGeom>
                <a:avLst/>
                <a:gdLst/>
                <a:ahLst/>
                <a:cxnLst/>
                <a:rect l="l" t="t" r="r" b="b"/>
                <a:pathLst>
                  <a:path w="2758" h="2705" extrusionOk="0">
                    <a:moveTo>
                      <a:pt x="1406" y="0"/>
                    </a:moveTo>
                    <a:cubicBezTo>
                      <a:pt x="1034" y="0"/>
                      <a:pt x="653" y="209"/>
                      <a:pt x="351" y="667"/>
                    </a:cubicBezTo>
                    <a:cubicBezTo>
                      <a:pt x="151" y="1018"/>
                      <a:pt x="0" y="1419"/>
                      <a:pt x="50" y="1795"/>
                    </a:cubicBezTo>
                    <a:cubicBezTo>
                      <a:pt x="126" y="2196"/>
                      <a:pt x="376" y="2572"/>
                      <a:pt x="777" y="2672"/>
                    </a:cubicBezTo>
                    <a:cubicBezTo>
                      <a:pt x="856" y="2695"/>
                      <a:pt x="937" y="2705"/>
                      <a:pt x="1017" y="2705"/>
                    </a:cubicBezTo>
                    <a:cubicBezTo>
                      <a:pt x="1295" y="2705"/>
                      <a:pt x="1577" y="2588"/>
                      <a:pt x="1830" y="2472"/>
                    </a:cubicBezTo>
                    <a:cubicBezTo>
                      <a:pt x="2131" y="2346"/>
                      <a:pt x="2406" y="2196"/>
                      <a:pt x="2582" y="1920"/>
                    </a:cubicBezTo>
                    <a:cubicBezTo>
                      <a:pt x="2757" y="1620"/>
                      <a:pt x="2732" y="1219"/>
                      <a:pt x="2582" y="893"/>
                    </a:cubicBezTo>
                    <a:cubicBezTo>
                      <a:pt x="2318" y="323"/>
                      <a:pt x="1869" y="0"/>
                      <a:pt x="1406" y="0"/>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60" name="Google Shape;7683;p51">
                <a:extLst>
                  <a:ext uri="{FF2B5EF4-FFF2-40B4-BE49-F238E27FC236}">
                    <a16:creationId xmlns:a16="http://schemas.microsoft.com/office/drawing/2014/main" id="{0019FD7B-7CA5-FA6F-A8C0-DBEAE14C6CE0}"/>
                  </a:ext>
                </a:extLst>
              </p:cNvPr>
              <p:cNvSpPr/>
              <p:nvPr/>
            </p:nvSpPr>
            <p:spPr>
              <a:xfrm>
                <a:off x="1911175" y="3165125"/>
                <a:ext cx="68950" cy="67575"/>
              </a:xfrm>
              <a:custGeom>
                <a:avLst/>
                <a:gdLst/>
                <a:ahLst/>
                <a:cxnLst/>
                <a:rect l="l" t="t" r="r" b="b"/>
                <a:pathLst>
                  <a:path w="2758" h="2703" extrusionOk="0">
                    <a:moveTo>
                      <a:pt x="1400" y="0"/>
                    </a:moveTo>
                    <a:cubicBezTo>
                      <a:pt x="1030" y="0"/>
                      <a:pt x="651" y="209"/>
                      <a:pt x="351" y="665"/>
                    </a:cubicBezTo>
                    <a:cubicBezTo>
                      <a:pt x="151" y="1016"/>
                      <a:pt x="0" y="1417"/>
                      <a:pt x="75" y="1793"/>
                    </a:cubicBezTo>
                    <a:cubicBezTo>
                      <a:pt x="126" y="2194"/>
                      <a:pt x="401" y="2570"/>
                      <a:pt x="777" y="2670"/>
                    </a:cubicBezTo>
                    <a:cubicBezTo>
                      <a:pt x="856" y="2693"/>
                      <a:pt x="937" y="2702"/>
                      <a:pt x="1018" y="2702"/>
                    </a:cubicBezTo>
                    <a:cubicBezTo>
                      <a:pt x="1296" y="2702"/>
                      <a:pt x="1583" y="2586"/>
                      <a:pt x="1855" y="2470"/>
                    </a:cubicBezTo>
                    <a:cubicBezTo>
                      <a:pt x="2131" y="2344"/>
                      <a:pt x="2406" y="2194"/>
                      <a:pt x="2582" y="1918"/>
                    </a:cubicBezTo>
                    <a:cubicBezTo>
                      <a:pt x="2757" y="1617"/>
                      <a:pt x="2732" y="1216"/>
                      <a:pt x="2582" y="916"/>
                    </a:cubicBezTo>
                    <a:cubicBezTo>
                      <a:pt x="2317" y="330"/>
                      <a:pt x="1865" y="0"/>
                      <a:pt x="1400" y="0"/>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61" name="Google Shape;7684;p51">
                <a:extLst>
                  <a:ext uri="{FF2B5EF4-FFF2-40B4-BE49-F238E27FC236}">
                    <a16:creationId xmlns:a16="http://schemas.microsoft.com/office/drawing/2014/main" id="{DB85200E-D427-167C-B671-D7BA0BA5BA6E}"/>
                  </a:ext>
                </a:extLst>
              </p:cNvPr>
              <p:cNvSpPr/>
              <p:nvPr/>
            </p:nvSpPr>
            <p:spPr>
              <a:xfrm>
                <a:off x="2137975" y="2079350"/>
                <a:ext cx="48275" cy="47925"/>
              </a:xfrm>
              <a:custGeom>
                <a:avLst/>
                <a:gdLst/>
                <a:ahLst/>
                <a:cxnLst/>
                <a:rect l="l" t="t" r="r" b="b"/>
                <a:pathLst>
                  <a:path w="1931" h="1917" extrusionOk="0">
                    <a:moveTo>
                      <a:pt x="990" y="1"/>
                    </a:moveTo>
                    <a:cubicBezTo>
                      <a:pt x="731" y="1"/>
                      <a:pt x="464" y="152"/>
                      <a:pt x="252" y="487"/>
                    </a:cubicBezTo>
                    <a:cubicBezTo>
                      <a:pt x="101" y="712"/>
                      <a:pt x="1" y="988"/>
                      <a:pt x="51" y="1264"/>
                    </a:cubicBezTo>
                    <a:cubicBezTo>
                      <a:pt x="76" y="1539"/>
                      <a:pt x="277" y="1815"/>
                      <a:pt x="552" y="1890"/>
                    </a:cubicBezTo>
                    <a:cubicBezTo>
                      <a:pt x="612" y="1908"/>
                      <a:pt x="672" y="1916"/>
                      <a:pt x="732" y="1916"/>
                    </a:cubicBezTo>
                    <a:cubicBezTo>
                      <a:pt x="923" y="1916"/>
                      <a:pt x="1113" y="1835"/>
                      <a:pt x="1304" y="1740"/>
                    </a:cubicBezTo>
                    <a:cubicBezTo>
                      <a:pt x="1505" y="1665"/>
                      <a:pt x="1705" y="1539"/>
                      <a:pt x="1805" y="1364"/>
                    </a:cubicBezTo>
                    <a:cubicBezTo>
                      <a:pt x="1931" y="1138"/>
                      <a:pt x="1906" y="863"/>
                      <a:pt x="1805" y="637"/>
                    </a:cubicBezTo>
                    <a:cubicBezTo>
                      <a:pt x="1625" y="234"/>
                      <a:pt x="1313" y="1"/>
                      <a:pt x="990" y="1"/>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62" name="Google Shape;7685;p51">
                <a:extLst>
                  <a:ext uri="{FF2B5EF4-FFF2-40B4-BE49-F238E27FC236}">
                    <a16:creationId xmlns:a16="http://schemas.microsoft.com/office/drawing/2014/main" id="{61A3CAD3-7A55-18E9-0815-08AF9DC16C78}"/>
                  </a:ext>
                </a:extLst>
              </p:cNvPr>
              <p:cNvSpPr/>
              <p:nvPr/>
            </p:nvSpPr>
            <p:spPr>
              <a:xfrm>
                <a:off x="1827200" y="3250300"/>
                <a:ext cx="48275" cy="47400"/>
              </a:xfrm>
              <a:custGeom>
                <a:avLst/>
                <a:gdLst/>
                <a:ahLst/>
                <a:cxnLst/>
                <a:rect l="l" t="t" r="r" b="b"/>
                <a:pathLst>
                  <a:path w="1931" h="1896" extrusionOk="0">
                    <a:moveTo>
                      <a:pt x="966" y="1"/>
                    </a:moveTo>
                    <a:cubicBezTo>
                      <a:pt x="704" y="1"/>
                      <a:pt x="436" y="146"/>
                      <a:pt x="226" y="466"/>
                    </a:cubicBezTo>
                    <a:cubicBezTo>
                      <a:pt x="76" y="692"/>
                      <a:pt x="1" y="992"/>
                      <a:pt x="26" y="1268"/>
                    </a:cubicBezTo>
                    <a:cubicBezTo>
                      <a:pt x="76" y="1544"/>
                      <a:pt x="251" y="1794"/>
                      <a:pt x="527" y="1870"/>
                    </a:cubicBezTo>
                    <a:cubicBezTo>
                      <a:pt x="588" y="1888"/>
                      <a:pt x="651" y="1896"/>
                      <a:pt x="714" y="1896"/>
                    </a:cubicBezTo>
                    <a:cubicBezTo>
                      <a:pt x="909" y="1896"/>
                      <a:pt x="1108" y="1820"/>
                      <a:pt x="1279" y="1744"/>
                    </a:cubicBezTo>
                    <a:cubicBezTo>
                      <a:pt x="1480" y="1644"/>
                      <a:pt x="1680" y="1544"/>
                      <a:pt x="1805" y="1343"/>
                    </a:cubicBezTo>
                    <a:cubicBezTo>
                      <a:pt x="1931" y="1143"/>
                      <a:pt x="1906" y="867"/>
                      <a:pt x="1805" y="641"/>
                    </a:cubicBezTo>
                    <a:cubicBezTo>
                      <a:pt x="1623" y="235"/>
                      <a:pt x="1300" y="1"/>
                      <a:pt x="966" y="1"/>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63" name="Google Shape;7686;p51">
                <a:extLst>
                  <a:ext uri="{FF2B5EF4-FFF2-40B4-BE49-F238E27FC236}">
                    <a16:creationId xmlns:a16="http://schemas.microsoft.com/office/drawing/2014/main" id="{9DC51E49-B24C-5BBD-621D-88A3D29D278B}"/>
                  </a:ext>
                </a:extLst>
              </p:cNvPr>
              <p:cNvSpPr/>
              <p:nvPr/>
            </p:nvSpPr>
            <p:spPr>
              <a:xfrm>
                <a:off x="2118425" y="2540675"/>
                <a:ext cx="134150" cy="100425"/>
              </a:xfrm>
              <a:custGeom>
                <a:avLst/>
                <a:gdLst/>
                <a:ahLst/>
                <a:cxnLst/>
                <a:rect l="l" t="t" r="r" b="b"/>
                <a:pathLst>
                  <a:path w="5366" h="4017" extrusionOk="0">
                    <a:moveTo>
                      <a:pt x="2965" y="1"/>
                    </a:moveTo>
                    <a:cubicBezTo>
                      <a:pt x="466" y="1"/>
                      <a:pt x="0" y="3743"/>
                      <a:pt x="2738" y="4014"/>
                    </a:cubicBezTo>
                    <a:cubicBezTo>
                      <a:pt x="2768" y="4016"/>
                      <a:pt x="2799" y="4017"/>
                      <a:pt x="2830" y="4017"/>
                    </a:cubicBezTo>
                    <a:cubicBezTo>
                      <a:pt x="3902" y="4017"/>
                      <a:pt x="5365" y="2780"/>
                      <a:pt x="5219" y="1708"/>
                    </a:cubicBezTo>
                    <a:cubicBezTo>
                      <a:pt x="5094" y="756"/>
                      <a:pt x="3966" y="29"/>
                      <a:pt x="3089" y="4"/>
                    </a:cubicBezTo>
                    <a:cubicBezTo>
                      <a:pt x="3047" y="2"/>
                      <a:pt x="3006" y="1"/>
                      <a:pt x="2965" y="1"/>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64" name="Google Shape;7687;p51">
                <a:extLst>
                  <a:ext uri="{FF2B5EF4-FFF2-40B4-BE49-F238E27FC236}">
                    <a16:creationId xmlns:a16="http://schemas.microsoft.com/office/drawing/2014/main" id="{772BB56B-B0B6-271D-8663-B3CBE82A83C1}"/>
                  </a:ext>
                </a:extLst>
              </p:cNvPr>
              <p:cNvSpPr/>
              <p:nvPr/>
            </p:nvSpPr>
            <p:spPr>
              <a:xfrm>
                <a:off x="2175625" y="2664775"/>
                <a:ext cx="85125" cy="63400"/>
              </a:xfrm>
              <a:custGeom>
                <a:avLst/>
                <a:gdLst/>
                <a:ahLst/>
                <a:cxnLst/>
                <a:rect l="l" t="t" r="r" b="b"/>
                <a:pathLst>
                  <a:path w="3405" h="2536" extrusionOk="0">
                    <a:moveTo>
                      <a:pt x="1879" y="0"/>
                    </a:moveTo>
                    <a:cubicBezTo>
                      <a:pt x="290" y="0"/>
                      <a:pt x="0" y="2361"/>
                      <a:pt x="1728" y="2534"/>
                    </a:cubicBezTo>
                    <a:cubicBezTo>
                      <a:pt x="1748" y="2535"/>
                      <a:pt x="1769" y="2536"/>
                      <a:pt x="1790" y="2536"/>
                    </a:cubicBezTo>
                    <a:cubicBezTo>
                      <a:pt x="2464" y="2536"/>
                      <a:pt x="3404" y="1761"/>
                      <a:pt x="3307" y="1080"/>
                    </a:cubicBezTo>
                    <a:cubicBezTo>
                      <a:pt x="3232" y="478"/>
                      <a:pt x="2505" y="27"/>
                      <a:pt x="1954" y="2"/>
                    </a:cubicBezTo>
                    <a:cubicBezTo>
                      <a:pt x="1928" y="1"/>
                      <a:pt x="1904" y="0"/>
                      <a:pt x="1879" y="0"/>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65" name="Google Shape;7688;p51">
                <a:extLst>
                  <a:ext uri="{FF2B5EF4-FFF2-40B4-BE49-F238E27FC236}">
                    <a16:creationId xmlns:a16="http://schemas.microsoft.com/office/drawing/2014/main" id="{A72776E4-6C62-6329-F97C-17F887A77680}"/>
                  </a:ext>
                </a:extLst>
              </p:cNvPr>
              <p:cNvSpPr/>
              <p:nvPr/>
            </p:nvSpPr>
            <p:spPr>
              <a:xfrm>
                <a:off x="2045875" y="2673525"/>
                <a:ext cx="127350" cy="112375"/>
              </a:xfrm>
              <a:custGeom>
                <a:avLst/>
                <a:gdLst/>
                <a:ahLst/>
                <a:cxnLst/>
                <a:rect l="l" t="t" r="r" b="b"/>
                <a:pathLst>
                  <a:path w="5094" h="4495" extrusionOk="0">
                    <a:moveTo>
                      <a:pt x="2688" y="0"/>
                    </a:moveTo>
                    <a:cubicBezTo>
                      <a:pt x="2653" y="0"/>
                      <a:pt x="2618" y="1"/>
                      <a:pt x="2582" y="3"/>
                    </a:cubicBezTo>
                    <a:cubicBezTo>
                      <a:pt x="903" y="78"/>
                      <a:pt x="1" y="2710"/>
                      <a:pt x="1179" y="3863"/>
                    </a:cubicBezTo>
                    <a:cubicBezTo>
                      <a:pt x="1404" y="4088"/>
                      <a:pt x="1680" y="4214"/>
                      <a:pt x="1956" y="4339"/>
                    </a:cubicBezTo>
                    <a:cubicBezTo>
                      <a:pt x="2174" y="4430"/>
                      <a:pt x="2405" y="4494"/>
                      <a:pt x="2630" y="4494"/>
                    </a:cubicBezTo>
                    <a:cubicBezTo>
                      <a:pt x="2715" y="4494"/>
                      <a:pt x="2800" y="4485"/>
                      <a:pt x="2883" y="4464"/>
                    </a:cubicBezTo>
                    <a:cubicBezTo>
                      <a:pt x="3083" y="4389"/>
                      <a:pt x="3259" y="4264"/>
                      <a:pt x="3434" y="4138"/>
                    </a:cubicBezTo>
                    <a:cubicBezTo>
                      <a:pt x="3685" y="3963"/>
                      <a:pt x="3911" y="3762"/>
                      <a:pt x="4111" y="3537"/>
                    </a:cubicBezTo>
                    <a:cubicBezTo>
                      <a:pt x="5093" y="2334"/>
                      <a:pt x="4367" y="0"/>
                      <a:pt x="2688" y="0"/>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66" name="Google Shape;7689;p51">
                <a:extLst>
                  <a:ext uri="{FF2B5EF4-FFF2-40B4-BE49-F238E27FC236}">
                    <a16:creationId xmlns:a16="http://schemas.microsoft.com/office/drawing/2014/main" id="{DC121FF8-5A0F-8AA4-C326-9B99EE750E17}"/>
                  </a:ext>
                </a:extLst>
              </p:cNvPr>
              <p:cNvSpPr/>
              <p:nvPr/>
            </p:nvSpPr>
            <p:spPr>
              <a:xfrm>
                <a:off x="2171825" y="2764700"/>
                <a:ext cx="131325" cy="101525"/>
              </a:xfrm>
              <a:custGeom>
                <a:avLst/>
                <a:gdLst/>
                <a:ahLst/>
                <a:cxnLst/>
                <a:rect l="l" t="t" r="r" b="b"/>
                <a:pathLst>
                  <a:path w="5253" h="4061" extrusionOk="0">
                    <a:moveTo>
                      <a:pt x="2833" y="0"/>
                    </a:moveTo>
                    <a:cubicBezTo>
                      <a:pt x="2609" y="0"/>
                      <a:pt x="2374" y="44"/>
                      <a:pt x="2131" y="141"/>
                    </a:cubicBezTo>
                    <a:cubicBezTo>
                      <a:pt x="0" y="968"/>
                      <a:pt x="176" y="3599"/>
                      <a:pt x="2482" y="4025"/>
                    </a:cubicBezTo>
                    <a:cubicBezTo>
                      <a:pt x="2591" y="4049"/>
                      <a:pt x="2702" y="4060"/>
                      <a:pt x="2812" y="4060"/>
                    </a:cubicBezTo>
                    <a:cubicBezTo>
                      <a:pt x="3410" y="4060"/>
                      <a:pt x="4002" y="3731"/>
                      <a:pt x="4361" y="3223"/>
                    </a:cubicBezTo>
                    <a:cubicBezTo>
                      <a:pt x="5252" y="1876"/>
                      <a:pt x="4296" y="0"/>
                      <a:pt x="2833" y="0"/>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67" name="Google Shape;7690;p51">
                <a:extLst>
                  <a:ext uri="{FF2B5EF4-FFF2-40B4-BE49-F238E27FC236}">
                    <a16:creationId xmlns:a16="http://schemas.microsoft.com/office/drawing/2014/main" id="{7952AB8F-8260-79AE-47E9-561DC8750C48}"/>
                  </a:ext>
                </a:extLst>
              </p:cNvPr>
              <p:cNvSpPr/>
              <p:nvPr/>
            </p:nvSpPr>
            <p:spPr>
              <a:xfrm>
                <a:off x="2081600" y="2036375"/>
                <a:ext cx="108425" cy="292675"/>
              </a:xfrm>
              <a:custGeom>
                <a:avLst/>
                <a:gdLst/>
                <a:ahLst/>
                <a:cxnLst/>
                <a:rect l="l" t="t" r="r" b="b"/>
                <a:pathLst>
                  <a:path w="4337" h="11707" extrusionOk="0">
                    <a:moveTo>
                      <a:pt x="2857" y="0"/>
                    </a:moveTo>
                    <a:cubicBezTo>
                      <a:pt x="1830" y="0"/>
                      <a:pt x="1329" y="1103"/>
                      <a:pt x="1053" y="2231"/>
                    </a:cubicBezTo>
                    <a:cubicBezTo>
                      <a:pt x="877" y="2983"/>
                      <a:pt x="777" y="3735"/>
                      <a:pt x="727" y="4161"/>
                    </a:cubicBezTo>
                    <a:cubicBezTo>
                      <a:pt x="552" y="5489"/>
                      <a:pt x="426" y="6817"/>
                      <a:pt x="326" y="8146"/>
                    </a:cubicBezTo>
                    <a:cubicBezTo>
                      <a:pt x="301" y="8772"/>
                      <a:pt x="276" y="9424"/>
                      <a:pt x="226" y="10050"/>
                    </a:cubicBezTo>
                    <a:cubicBezTo>
                      <a:pt x="176" y="10426"/>
                      <a:pt x="0" y="11028"/>
                      <a:pt x="226" y="11354"/>
                    </a:cubicBezTo>
                    <a:cubicBezTo>
                      <a:pt x="386" y="11602"/>
                      <a:pt x="564" y="11707"/>
                      <a:pt x="750" y="11707"/>
                    </a:cubicBezTo>
                    <a:cubicBezTo>
                      <a:pt x="1674" y="11707"/>
                      <a:pt x="2799" y="9127"/>
                      <a:pt x="2883" y="8647"/>
                    </a:cubicBezTo>
                    <a:cubicBezTo>
                      <a:pt x="3133" y="7419"/>
                      <a:pt x="3058" y="6141"/>
                      <a:pt x="3409" y="4938"/>
                    </a:cubicBezTo>
                    <a:cubicBezTo>
                      <a:pt x="3584" y="4261"/>
                      <a:pt x="3885" y="3634"/>
                      <a:pt x="4060" y="2958"/>
                    </a:cubicBezTo>
                    <a:cubicBezTo>
                      <a:pt x="4336" y="2005"/>
                      <a:pt x="4286" y="0"/>
                      <a:pt x="2857" y="0"/>
                    </a:cubicBezTo>
                    <a:close/>
                  </a:path>
                </a:pathLst>
              </a:custGeom>
              <a:solidFill>
                <a:schemeClr val="lt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68" name="Google Shape;7691;p51">
                <a:extLst>
                  <a:ext uri="{FF2B5EF4-FFF2-40B4-BE49-F238E27FC236}">
                    <a16:creationId xmlns:a16="http://schemas.microsoft.com/office/drawing/2014/main" id="{F0E57AEA-F076-7FB9-1769-D52210D52BB4}"/>
                  </a:ext>
                </a:extLst>
              </p:cNvPr>
              <p:cNvSpPr/>
              <p:nvPr/>
            </p:nvSpPr>
            <p:spPr>
              <a:xfrm>
                <a:off x="1703150" y="2419825"/>
                <a:ext cx="1212425" cy="925600"/>
              </a:xfrm>
              <a:custGeom>
                <a:avLst/>
                <a:gdLst/>
                <a:ahLst/>
                <a:cxnLst/>
                <a:rect l="l" t="t" r="r" b="b"/>
                <a:pathLst>
                  <a:path w="48497" h="37024" extrusionOk="0">
                    <a:moveTo>
                      <a:pt x="43685" y="1"/>
                    </a:moveTo>
                    <a:cubicBezTo>
                      <a:pt x="43785" y="753"/>
                      <a:pt x="43559" y="2382"/>
                      <a:pt x="38346" y="4813"/>
                    </a:cubicBezTo>
                    <a:cubicBezTo>
                      <a:pt x="31905" y="7845"/>
                      <a:pt x="29073" y="8923"/>
                      <a:pt x="28346" y="11981"/>
                    </a:cubicBezTo>
                    <a:cubicBezTo>
                      <a:pt x="27595" y="15038"/>
                      <a:pt x="23760" y="13710"/>
                      <a:pt x="20276" y="16216"/>
                    </a:cubicBezTo>
                    <a:cubicBezTo>
                      <a:pt x="17191" y="18442"/>
                      <a:pt x="15637" y="22101"/>
                      <a:pt x="12053" y="22101"/>
                    </a:cubicBezTo>
                    <a:cubicBezTo>
                      <a:pt x="11561" y="22101"/>
                      <a:pt x="11030" y="22032"/>
                      <a:pt x="10452" y="21880"/>
                    </a:cubicBezTo>
                    <a:cubicBezTo>
                      <a:pt x="9775" y="24537"/>
                      <a:pt x="7720" y="27119"/>
                      <a:pt x="6116" y="29199"/>
                    </a:cubicBezTo>
                    <a:cubicBezTo>
                      <a:pt x="5163" y="30477"/>
                      <a:pt x="0" y="35941"/>
                      <a:pt x="3584" y="36893"/>
                    </a:cubicBezTo>
                    <a:cubicBezTo>
                      <a:pt x="3920" y="36982"/>
                      <a:pt x="4264" y="37024"/>
                      <a:pt x="4612" y="37024"/>
                    </a:cubicBezTo>
                    <a:cubicBezTo>
                      <a:pt x="7491" y="37024"/>
                      <a:pt x="10709" y="34222"/>
                      <a:pt x="12632" y="32657"/>
                    </a:cubicBezTo>
                    <a:cubicBezTo>
                      <a:pt x="14361" y="31279"/>
                      <a:pt x="16015" y="29775"/>
                      <a:pt x="17620" y="28221"/>
                    </a:cubicBezTo>
                    <a:cubicBezTo>
                      <a:pt x="19173" y="26718"/>
                      <a:pt x="20301" y="25088"/>
                      <a:pt x="22482" y="24487"/>
                    </a:cubicBezTo>
                    <a:cubicBezTo>
                      <a:pt x="23167" y="24274"/>
                      <a:pt x="23875" y="24084"/>
                      <a:pt x="24584" y="24084"/>
                    </a:cubicBezTo>
                    <a:cubicBezTo>
                      <a:pt x="24627" y="24084"/>
                      <a:pt x="24669" y="24085"/>
                      <a:pt x="24712" y="24086"/>
                    </a:cubicBezTo>
                    <a:cubicBezTo>
                      <a:pt x="28597" y="24161"/>
                      <a:pt x="31705" y="29224"/>
                      <a:pt x="33835" y="32006"/>
                    </a:cubicBezTo>
                    <a:cubicBezTo>
                      <a:pt x="34336" y="32638"/>
                      <a:pt x="36278" y="35905"/>
                      <a:pt x="37666" y="35905"/>
                    </a:cubicBezTo>
                    <a:cubicBezTo>
                      <a:pt x="37874" y="35905"/>
                      <a:pt x="38070" y="35832"/>
                      <a:pt x="38246" y="35665"/>
                    </a:cubicBezTo>
                    <a:cubicBezTo>
                      <a:pt x="40301" y="33685"/>
                      <a:pt x="37494" y="27695"/>
                      <a:pt x="36717" y="25740"/>
                    </a:cubicBezTo>
                    <a:cubicBezTo>
                      <a:pt x="35890" y="23685"/>
                      <a:pt x="34963" y="21655"/>
                      <a:pt x="34036" y="19625"/>
                    </a:cubicBezTo>
                    <a:cubicBezTo>
                      <a:pt x="32933" y="17269"/>
                      <a:pt x="32707" y="16066"/>
                      <a:pt x="32858" y="13434"/>
                    </a:cubicBezTo>
                    <a:cubicBezTo>
                      <a:pt x="33108" y="9199"/>
                      <a:pt x="38296" y="7194"/>
                      <a:pt x="41529" y="5540"/>
                    </a:cubicBezTo>
                    <a:cubicBezTo>
                      <a:pt x="42181" y="5214"/>
                      <a:pt x="48497" y="2532"/>
                      <a:pt x="47469" y="1329"/>
                    </a:cubicBezTo>
                    <a:cubicBezTo>
                      <a:pt x="46742" y="427"/>
                      <a:pt x="45314" y="76"/>
                      <a:pt x="43685" y="1"/>
                    </a:cubicBezTo>
                    <a:close/>
                  </a:path>
                </a:pathLst>
              </a:custGeom>
              <a:solidFill>
                <a:srgbClr val="1A3F52">
                  <a:alpha val="14489"/>
                </a:srgbClr>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69" name="Google Shape;7692;p51">
                <a:extLst>
                  <a:ext uri="{FF2B5EF4-FFF2-40B4-BE49-F238E27FC236}">
                    <a16:creationId xmlns:a16="http://schemas.microsoft.com/office/drawing/2014/main" id="{43F8D939-1526-641C-4160-55ADE62264FA}"/>
                  </a:ext>
                </a:extLst>
              </p:cNvPr>
              <p:cNvSpPr/>
              <p:nvPr/>
            </p:nvSpPr>
            <p:spPr>
              <a:xfrm>
                <a:off x="1606650" y="2566200"/>
                <a:ext cx="48275" cy="47900"/>
              </a:xfrm>
              <a:custGeom>
                <a:avLst/>
                <a:gdLst/>
                <a:ahLst/>
                <a:cxnLst/>
                <a:rect l="l" t="t" r="r" b="b"/>
                <a:pathLst>
                  <a:path w="1931" h="1916" extrusionOk="0">
                    <a:moveTo>
                      <a:pt x="980" y="1"/>
                    </a:moveTo>
                    <a:cubicBezTo>
                      <a:pt x="718" y="1"/>
                      <a:pt x="452" y="151"/>
                      <a:pt x="251" y="487"/>
                    </a:cubicBezTo>
                    <a:cubicBezTo>
                      <a:pt x="101" y="712"/>
                      <a:pt x="1" y="988"/>
                      <a:pt x="51" y="1263"/>
                    </a:cubicBezTo>
                    <a:cubicBezTo>
                      <a:pt x="76" y="1539"/>
                      <a:pt x="276" y="1815"/>
                      <a:pt x="527" y="1890"/>
                    </a:cubicBezTo>
                    <a:cubicBezTo>
                      <a:pt x="587" y="1908"/>
                      <a:pt x="648" y="1916"/>
                      <a:pt x="710" y="1916"/>
                    </a:cubicBezTo>
                    <a:cubicBezTo>
                      <a:pt x="906" y="1916"/>
                      <a:pt x="1107" y="1835"/>
                      <a:pt x="1279" y="1740"/>
                    </a:cubicBezTo>
                    <a:cubicBezTo>
                      <a:pt x="1479" y="1664"/>
                      <a:pt x="1705" y="1539"/>
                      <a:pt x="1805" y="1364"/>
                    </a:cubicBezTo>
                    <a:cubicBezTo>
                      <a:pt x="1931" y="1138"/>
                      <a:pt x="1905" y="862"/>
                      <a:pt x="1805" y="637"/>
                    </a:cubicBezTo>
                    <a:cubicBezTo>
                      <a:pt x="1625" y="234"/>
                      <a:pt x="1305" y="1"/>
                      <a:pt x="980" y="1"/>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70" name="Google Shape;7693;p51">
                <a:extLst>
                  <a:ext uri="{FF2B5EF4-FFF2-40B4-BE49-F238E27FC236}">
                    <a16:creationId xmlns:a16="http://schemas.microsoft.com/office/drawing/2014/main" id="{F1AB2B61-EF89-D6F6-116E-F65B61DE97B3}"/>
                  </a:ext>
                </a:extLst>
              </p:cNvPr>
              <p:cNvSpPr/>
              <p:nvPr/>
            </p:nvSpPr>
            <p:spPr>
              <a:xfrm>
                <a:off x="1609150" y="2553600"/>
                <a:ext cx="292650" cy="71225"/>
              </a:xfrm>
              <a:custGeom>
                <a:avLst/>
                <a:gdLst/>
                <a:ahLst/>
                <a:cxnLst/>
                <a:rect l="l" t="t" r="r" b="b"/>
                <a:pathLst>
                  <a:path w="11706" h="2849" extrusionOk="0">
                    <a:moveTo>
                      <a:pt x="1077" y="0"/>
                    </a:moveTo>
                    <a:cubicBezTo>
                      <a:pt x="721" y="0"/>
                      <a:pt x="418" y="98"/>
                      <a:pt x="252" y="264"/>
                    </a:cubicBezTo>
                    <a:cubicBezTo>
                      <a:pt x="1" y="514"/>
                      <a:pt x="1" y="915"/>
                      <a:pt x="502" y="1392"/>
                    </a:cubicBezTo>
                    <a:cubicBezTo>
                      <a:pt x="1480" y="2319"/>
                      <a:pt x="3159" y="2369"/>
                      <a:pt x="4437" y="2544"/>
                    </a:cubicBezTo>
                    <a:cubicBezTo>
                      <a:pt x="5971" y="2747"/>
                      <a:pt x="7505" y="2849"/>
                      <a:pt x="9039" y="2849"/>
                    </a:cubicBezTo>
                    <a:cubicBezTo>
                      <a:pt x="9209" y="2849"/>
                      <a:pt x="9379" y="2848"/>
                      <a:pt x="9550" y="2845"/>
                    </a:cubicBezTo>
                    <a:cubicBezTo>
                      <a:pt x="10552" y="2845"/>
                      <a:pt x="11705" y="1993"/>
                      <a:pt x="10678" y="1016"/>
                    </a:cubicBezTo>
                    <a:cubicBezTo>
                      <a:pt x="10417" y="765"/>
                      <a:pt x="10118" y="695"/>
                      <a:pt x="9804" y="695"/>
                    </a:cubicBezTo>
                    <a:cubicBezTo>
                      <a:pt x="9394" y="695"/>
                      <a:pt x="8959" y="815"/>
                      <a:pt x="8547" y="815"/>
                    </a:cubicBezTo>
                    <a:cubicBezTo>
                      <a:pt x="7194" y="765"/>
                      <a:pt x="5790" y="414"/>
                      <a:pt x="4437" y="264"/>
                    </a:cubicBezTo>
                    <a:cubicBezTo>
                      <a:pt x="3384" y="163"/>
                      <a:pt x="2357" y="88"/>
                      <a:pt x="1304" y="13"/>
                    </a:cubicBezTo>
                    <a:cubicBezTo>
                      <a:pt x="1227" y="4"/>
                      <a:pt x="1151" y="0"/>
                      <a:pt x="1077" y="0"/>
                    </a:cubicBezTo>
                    <a:close/>
                  </a:path>
                </a:pathLst>
              </a:custGeom>
              <a:solidFill>
                <a:schemeClr val="lt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grpSp>
      </p:grpSp>
      <p:grpSp>
        <p:nvGrpSpPr>
          <p:cNvPr id="71" name="Google Shape;7643;p51">
            <a:extLst>
              <a:ext uri="{FF2B5EF4-FFF2-40B4-BE49-F238E27FC236}">
                <a16:creationId xmlns:a16="http://schemas.microsoft.com/office/drawing/2014/main" id="{0C1CD24B-4090-0752-1244-41886E2F7D18}"/>
              </a:ext>
            </a:extLst>
          </p:cNvPr>
          <p:cNvGrpSpPr/>
          <p:nvPr/>
        </p:nvGrpSpPr>
        <p:grpSpPr>
          <a:xfrm>
            <a:off x="1407571" y="5754067"/>
            <a:ext cx="2037549" cy="1095608"/>
            <a:chOff x="1470700" y="3711950"/>
            <a:chExt cx="1786375" cy="960550"/>
          </a:xfrm>
        </p:grpSpPr>
        <p:sp>
          <p:nvSpPr>
            <p:cNvPr id="72" name="Google Shape;7644;p51">
              <a:extLst>
                <a:ext uri="{FF2B5EF4-FFF2-40B4-BE49-F238E27FC236}">
                  <a16:creationId xmlns:a16="http://schemas.microsoft.com/office/drawing/2014/main" id="{A3C0DC5A-B7C3-3647-A63E-4EA1ED7F46EF}"/>
                </a:ext>
              </a:extLst>
            </p:cNvPr>
            <p:cNvSpPr/>
            <p:nvPr/>
          </p:nvSpPr>
          <p:spPr>
            <a:xfrm>
              <a:off x="1470700" y="3711950"/>
              <a:ext cx="515675" cy="470525"/>
            </a:xfrm>
            <a:custGeom>
              <a:avLst/>
              <a:gdLst/>
              <a:ahLst/>
              <a:cxnLst/>
              <a:rect l="l" t="t" r="r" b="b"/>
              <a:pathLst>
                <a:path w="20627" h="18821" extrusionOk="0">
                  <a:moveTo>
                    <a:pt x="11905" y="0"/>
                  </a:moveTo>
                  <a:cubicBezTo>
                    <a:pt x="11766" y="0"/>
                    <a:pt x="11632" y="7"/>
                    <a:pt x="11504" y="20"/>
                  </a:cubicBezTo>
                  <a:cubicBezTo>
                    <a:pt x="10752" y="95"/>
                    <a:pt x="10501" y="246"/>
                    <a:pt x="10652" y="922"/>
                  </a:cubicBezTo>
                  <a:cubicBezTo>
                    <a:pt x="10752" y="1248"/>
                    <a:pt x="11078" y="1374"/>
                    <a:pt x="11128" y="1800"/>
                  </a:cubicBezTo>
                  <a:cubicBezTo>
                    <a:pt x="11153" y="2251"/>
                    <a:pt x="10727" y="2627"/>
                    <a:pt x="10953" y="3078"/>
                  </a:cubicBezTo>
                  <a:cubicBezTo>
                    <a:pt x="11128" y="3504"/>
                    <a:pt x="11755" y="3554"/>
                    <a:pt x="11980" y="3980"/>
                  </a:cubicBezTo>
                  <a:cubicBezTo>
                    <a:pt x="12356" y="4657"/>
                    <a:pt x="11253" y="5459"/>
                    <a:pt x="11604" y="6161"/>
                  </a:cubicBezTo>
                  <a:cubicBezTo>
                    <a:pt x="11755" y="6461"/>
                    <a:pt x="12130" y="6587"/>
                    <a:pt x="12356" y="6837"/>
                  </a:cubicBezTo>
                  <a:cubicBezTo>
                    <a:pt x="12782" y="7263"/>
                    <a:pt x="12682" y="8015"/>
                    <a:pt x="12331" y="8466"/>
                  </a:cubicBezTo>
                  <a:cubicBezTo>
                    <a:pt x="11955" y="8917"/>
                    <a:pt x="11404" y="9118"/>
                    <a:pt x="10852" y="9268"/>
                  </a:cubicBezTo>
                  <a:cubicBezTo>
                    <a:pt x="10682" y="9325"/>
                    <a:pt x="10497" y="9374"/>
                    <a:pt x="10317" y="9374"/>
                  </a:cubicBezTo>
                  <a:cubicBezTo>
                    <a:pt x="10179" y="9374"/>
                    <a:pt x="10045" y="9345"/>
                    <a:pt x="9925" y="9268"/>
                  </a:cubicBezTo>
                  <a:cubicBezTo>
                    <a:pt x="9123" y="8817"/>
                    <a:pt x="9825" y="7238"/>
                    <a:pt x="9023" y="6762"/>
                  </a:cubicBezTo>
                  <a:cubicBezTo>
                    <a:pt x="8572" y="6511"/>
                    <a:pt x="7795" y="6737"/>
                    <a:pt x="7669" y="6236"/>
                  </a:cubicBezTo>
                  <a:cubicBezTo>
                    <a:pt x="7619" y="6035"/>
                    <a:pt x="7694" y="5835"/>
                    <a:pt x="7744" y="5659"/>
                  </a:cubicBezTo>
                  <a:cubicBezTo>
                    <a:pt x="7945" y="4983"/>
                    <a:pt x="7494" y="4181"/>
                    <a:pt x="6842" y="3955"/>
                  </a:cubicBezTo>
                  <a:cubicBezTo>
                    <a:pt x="6592" y="3880"/>
                    <a:pt x="6291" y="3830"/>
                    <a:pt x="6166" y="3604"/>
                  </a:cubicBezTo>
                  <a:cubicBezTo>
                    <a:pt x="6015" y="3354"/>
                    <a:pt x="6166" y="3028"/>
                    <a:pt x="6191" y="2752"/>
                  </a:cubicBezTo>
                  <a:cubicBezTo>
                    <a:pt x="6241" y="2025"/>
                    <a:pt x="5739" y="2050"/>
                    <a:pt x="5338" y="1950"/>
                  </a:cubicBezTo>
                  <a:cubicBezTo>
                    <a:pt x="1579" y="4130"/>
                    <a:pt x="0" y="8917"/>
                    <a:pt x="1830" y="13078"/>
                  </a:cubicBezTo>
                  <a:cubicBezTo>
                    <a:pt x="2281" y="14131"/>
                    <a:pt x="2882" y="15033"/>
                    <a:pt x="3634" y="15810"/>
                  </a:cubicBezTo>
                  <a:cubicBezTo>
                    <a:pt x="5492" y="17742"/>
                    <a:pt x="8135" y="18820"/>
                    <a:pt x="10776" y="18820"/>
                  </a:cubicBezTo>
                  <a:cubicBezTo>
                    <a:pt x="11698" y="18820"/>
                    <a:pt x="12620" y="18689"/>
                    <a:pt x="13509" y="18416"/>
                  </a:cubicBezTo>
                  <a:cubicBezTo>
                    <a:pt x="15965" y="17664"/>
                    <a:pt x="18020" y="15835"/>
                    <a:pt x="19073" y="13479"/>
                  </a:cubicBezTo>
                  <a:cubicBezTo>
                    <a:pt x="20627" y="10045"/>
                    <a:pt x="20376" y="7263"/>
                    <a:pt x="18321" y="4005"/>
                  </a:cubicBezTo>
                  <a:cubicBezTo>
                    <a:pt x="17569" y="2802"/>
                    <a:pt x="16617" y="1699"/>
                    <a:pt x="15414" y="998"/>
                  </a:cubicBezTo>
                  <a:cubicBezTo>
                    <a:pt x="14498" y="439"/>
                    <a:pt x="13044" y="0"/>
                    <a:pt x="11905" y="0"/>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73" name="Google Shape;7645;p51">
              <a:extLst>
                <a:ext uri="{FF2B5EF4-FFF2-40B4-BE49-F238E27FC236}">
                  <a16:creationId xmlns:a16="http://schemas.microsoft.com/office/drawing/2014/main" id="{43D930C3-3CEE-5DEB-55B0-8270268BAF72}"/>
                </a:ext>
              </a:extLst>
            </p:cNvPr>
            <p:cNvSpPr/>
            <p:nvPr/>
          </p:nvSpPr>
          <p:spPr>
            <a:xfrm>
              <a:off x="1915550" y="4150425"/>
              <a:ext cx="120325" cy="81525"/>
            </a:xfrm>
            <a:custGeom>
              <a:avLst/>
              <a:gdLst/>
              <a:ahLst/>
              <a:cxnLst/>
              <a:rect l="l" t="t" r="r" b="b"/>
              <a:pathLst>
                <a:path w="4813" h="3261" extrusionOk="0">
                  <a:moveTo>
                    <a:pt x="1864" y="1"/>
                  </a:moveTo>
                  <a:cubicBezTo>
                    <a:pt x="1564" y="1"/>
                    <a:pt x="1277" y="49"/>
                    <a:pt x="1028" y="150"/>
                  </a:cubicBezTo>
                  <a:cubicBezTo>
                    <a:pt x="352" y="401"/>
                    <a:pt x="1" y="1053"/>
                    <a:pt x="452" y="2130"/>
                  </a:cubicBezTo>
                  <a:cubicBezTo>
                    <a:pt x="856" y="3033"/>
                    <a:pt x="1980" y="3260"/>
                    <a:pt x="2885" y="3260"/>
                  </a:cubicBezTo>
                  <a:cubicBezTo>
                    <a:pt x="2935" y="3260"/>
                    <a:pt x="2985" y="3260"/>
                    <a:pt x="3033" y="3258"/>
                  </a:cubicBezTo>
                  <a:cubicBezTo>
                    <a:pt x="4311" y="3233"/>
                    <a:pt x="4813" y="2005"/>
                    <a:pt x="4061" y="1003"/>
                  </a:cubicBezTo>
                  <a:cubicBezTo>
                    <a:pt x="3584" y="361"/>
                    <a:pt x="2679" y="1"/>
                    <a:pt x="1864" y="1"/>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74" name="Google Shape;7646;p51">
              <a:extLst>
                <a:ext uri="{FF2B5EF4-FFF2-40B4-BE49-F238E27FC236}">
                  <a16:creationId xmlns:a16="http://schemas.microsoft.com/office/drawing/2014/main" id="{9B3F555E-809C-5D6B-5E0B-C7886D90D788}"/>
                </a:ext>
              </a:extLst>
            </p:cNvPr>
            <p:cNvSpPr/>
            <p:nvPr/>
          </p:nvSpPr>
          <p:spPr>
            <a:xfrm>
              <a:off x="1849125" y="4104450"/>
              <a:ext cx="98575" cy="97575"/>
            </a:xfrm>
            <a:custGeom>
              <a:avLst/>
              <a:gdLst/>
              <a:ahLst/>
              <a:cxnLst/>
              <a:rect l="l" t="t" r="r" b="b"/>
              <a:pathLst>
                <a:path w="3943" h="3903" extrusionOk="0">
                  <a:moveTo>
                    <a:pt x="1344" y="1"/>
                  </a:moveTo>
                  <a:cubicBezTo>
                    <a:pt x="710" y="1"/>
                    <a:pt x="169" y="426"/>
                    <a:pt x="76" y="1513"/>
                  </a:cubicBezTo>
                  <a:cubicBezTo>
                    <a:pt x="1" y="2566"/>
                    <a:pt x="1004" y="3293"/>
                    <a:pt x="1831" y="3719"/>
                  </a:cubicBezTo>
                  <a:cubicBezTo>
                    <a:pt x="2078" y="3845"/>
                    <a:pt x="2320" y="3903"/>
                    <a:pt x="2545" y="3903"/>
                  </a:cubicBezTo>
                  <a:cubicBezTo>
                    <a:pt x="3350" y="3903"/>
                    <a:pt x="3942" y="3169"/>
                    <a:pt x="3785" y="2190"/>
                  </a:cubicBezTo>
                  <a:cubicBezTo>
                    <a:pt x="3610" y="1112"/>
                    <a:pt x="2482" y="135"/>
                    <a:pt x="1505" y="9"/>
                  </a:cubicBezTo>
                  <a:cubicBezTo>
                    <a:pt x="1451" y="4"/>
                    <a:pt x="1397" y="1"/>
                    <a:pt x="1344" y="1"/>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75" name="Google Shape;7647;p51">
              <a:extLst>
                <a:ext uri="{FF2B5EF4-FFF2-40B4-BE49-F238E27FC236}">
                  <a16:creationId xmlns:a16="http://schemas.microsoft.com/office/drawing/2014/main" id="{AD321C94-FC94-66E4-A0E7-850B52179B70}"/>
                </a:ext>
              </a:extLst>
            </p:cNvPr>
            <p:cNvSpPr/>
            <p:nvPr/>
          </p:nvSpPr>
          <p:spPr>
            <a:xfrm>
              <a:off x="2773325" y="3935750"/>
              <a:ext cx="483750" cy="473325"/>
            </a:xfrm>
            <a:custGeom>
              <a:avLst/>
              <a:gdLst/>
              <a:ahLst/>
              <a:cxnLst/>
              <a:rect l="l" t="t" r="r" b="b"/>
              <a:pathLst>
                <a:path w="19350" h="18933" extrusionOk="0">
                  <a:moveTo>
                    <a:pt x="10053" y="1"/>
                  </a:moveTo>
                  <a:cubicBezTo>
                    <a:pt x="9578" y="1"/>
                    <a:pt x="9108" y="39"/>
                    <a:pt x="8647" y="116"/>
                  </a:cubicBezTo>
                  <a:cubicBezTo>
                    <a:pt x="5038" y="642"/>
                    <a:pt x="1930" y="3249"/>
                    <a:pt x="803" y="6657"/>
                  </a:cubicBezTo>
                  <a:cubicBezTo>
                    <a:pt x="1" y="9088"/>
                    <a:pt x="301" y="11820"/>
                    <a:pt x="1605" y="14051"/>
                  </a:cubicBezTo>
                  <a:cubicBezTo>
                    <a:pt x="3509" y="17309"/>
                    <a:pt x="5915" y="18712"/>
                    <a:pt x="9775" y="18913"/>
                  </a:cubicBezTo>
                  <a:cubicBezTo>
                    <a:pt x="10013" y="18926"/>
                    <a:pt x="10252" y="18933"/>
                    <a:pt x="10492" y="18933"/>
                  </a:cubicBezTo>
                  <a:cubicBezTo>
                    <a:pt x="11666" y="18933"/>
                    <a:pt x="12849" y="18765"/>
                    <a:pt x="13910" y="18286"/>
                  </a:cubicBezTo>
                  <a:cubicBezTo>
                    <a:pt x="15013" y="17785"/>
                    <a:pt x="16367" y="16682"/>
                    <a:pt x="16968" y="15655"/>
                  </a:cubicBezTo>
                  <a:cubicBezTo>
                    <a:pt x="17319" y="15003"/>
                    <a:pt x="17344" y="14702"/>
                    <a:pt x="16717" y="14452"/>
                  </a:cubicBezTo>
                  <a:cubicBezTo>
                    <a:pt x="16631" y="14416"/>
                    <a:pt x="16542" y="14407"/>
                    <a:pt x="16451" y="14407"/>
                  </a:cubicBezTo>
                  <a:cubicBezTo>
                    <a:pt x="16360" y="14407"/>
                    <a:pt x="16266" y="14416"/>
                    <a:pt x="16170" y="14416"/>
                  </a:cubicBezTo>
                  <a:cubicBezTo>
                    <a:pt x="16031" y="14416"/>
                    <a:pt x="15888" y="14396"/>
                    <a:pt x="15740" y="14301"/>
                  </a:cubicBezTo>
                  <a:cubicBezTo>
                    <a:pt x="15364" y="14076"/>
                    <a:pt x="15289" y="13524"/>
                    <a:pt x="14788" y="13424"/>
                  </a:cubicBezTo>
                  <a:cubicBezTo>
                    <a:pt x="14753" y="13418"/>
                    <a:pt x="14718" y="13416"/>
                    <a:pt x="14684" y="13416"/>
                  </a:cubicBezTo>
                  <a:cubicBezTo>
                    <a:pt x="14294" y="13416"/>
                    <a:pt x="13921" y="13754"/>
                    <a:pt x="13531" y="13754"/>
                  </a:cubicBezTo>
                  <a:cubicBezTo>
                    <a:pt x="13507" y="13754"/>
                    <a:pt x="13483" y="13753"/>
                    <a:pt x="13459" y="13750"/>
                  </a:cubicBezTo>
                  <a:cubicBezTo>
                    <a:pt x="12682" y="13675"/>
                    <a:pt x="12682" y="12296"/>
                    <a:pt x="11905" y="12171"/>
                  </a:cubicBezTo>
                  <a:cubicBezTo>
                    <a:pt x="11871" y="12166"/>
                    <a:pt x="11836" y="12164"/>
                    <a:pt x="11802" y="12164"/>
                  </a:cubicBezTo>
                  <a:cubicBezTo>
                    <a:pt x="11490" y="12164"/>
                    <a:pt x="11197" y="12351"/>
                    <a:pt x="10903" y="12397"/>
                  </a:cubicBezTo>
                  <a:cubicBezTo>
                    <a:pt x="10851" y="12405"/>
                    <a:pt x="10799" y="12409"/>
                    <a:pt x="10748" y="12409"/>
                  </a:cubicBezTo>
                  <a:cubicBezTo>
                    <a:pt x="10209" y="12409"/>
                    <a:pt x="9737" y="11948"/>
                    <a:pt x="9600" y="11444"/>
                  </a:cubicBezTo>
                  <a:cubicBezTo>
                    <a:pt x="9449" y="10893"/>
                    <a:pt x="9600" y="10291"/>
                    <a:pt x="9800" y="9765"/>
                  </a:cubicBezTo>
                  <a:cubicBezTo>
                    <a:pt x="9900" y="9464"/>
                    <a:pt x="10026" y="9164"/>
                    <a:pt x="10326" y="9013"/>
                  </a:cubicBezTo>
                  <a:cubicBezTo>
                    <a:pt x="10421" y="8970"/>
                    <a:pt x="10516" y="8951"/>
                    <a:pt x="10612" y="8951"/>
                  </a:cubicBezTo>
                  <a:cubicBezTo>
                    <a:pt x="11258" y="8951"/>
                    <a:pt x="11929" y="9802"/>
                    <a:pt x="12589" y="9802"/>
                  </a:cubicBezTo>
                  <a:cubicBezTo>
                    <a:pt x="12688" y="9802"/>
                    <a:pt x="12785" y="9783"/>
                    <a:pt x="12883" y="9740"/>
                  </a:cubicBezTo>
                  <a:cubicBezTo>
                    <a:pt x="13310" y="9538"/>
                    <a:pt x="13576" y="8912"/>
                    <a:pt x="13970" y="8912"/>
                  </a:cubicBezTo>
                  <a:cubicBezTo>
                    <a:pt x="14015" y="8912"/>
                    <a:pt x="14062" y="8920"/>
                    <a:pt x="14111" y="8938"/>
                  </a:cubicBezTo>
                  <a:cubicBezTo>
                    <a:pt x="14311" y="8988"/>
                    <a:pt x="14412" y="9189"/>
                    <a:pt x="14537" y="9339"/>
                  </a:cubicBezTo>
                  <a:cubicBezTo>
                    <a:pt x="14789" y="9650"/>
                    <a:pt x="15215" y="9821"/>
                    <a:pt x="15636" y="9821"/>
                  </a:cubicBezTo>
                  <a:cubicBezTo>
                    <a:pt x="15928" y="9821"/>
                    <a:pt x="16216" y="9739"/>
                    <a:pt x="16442" y="9565"/>
                  </a:cubicBezTo>
                  <a:cubicBezTo>
                    <a:pt x="16632" y="9422"/>
                    <a:pt x="16822" y="9212"/>
                    <a:pt x="17076" y="9212"/>
                  </a:cubicBezTo>
                  <a:cubicBezTo>
                    <a:pt x="17090" y="9212"/>
                    <a:pt x="17104" y="9212"/>
                    <a:pt x="17119" y="9214"/>
                  </a:cubicBezTo>
                  <a:cubicBezTo>
                    <a:pt x="17419" y="9239"/>
                    <a:pt x="17570" y="9565"/>
                    <a:pt x="17820" y="9740"/>
                  </a:cubicBezTo>
                  <a:cubicBezTo>
                    <a:pt x="17996" y="9892"/>
                    <a:pt x="18143" y="9949"/>
                    <a:pt x="18274" y="9949"/>
                  </a:cubicBezTo>
                  <a:cubicBezTo>
                    <a:pt x="18552" y="9949"/>
                    <a:pt x="18751" y="9685"/>
                    <a:pt x="18973" y="9514"/>
                  </a:cubicBezTo>
                  <a:cubicBezTo>
                    <a:pt x="19349" y="5179"/>
                    <a:pt x="16342" y="1118"/>
                    <a:pt x="11905" y="191"/>
                  </a:cubicBezTo>
                  <a:cubicBezTo>
                    <a:pt x="11285" y="64"/>
                    <a:pt x="10665" y="1"/>
                    <a:pt x="10053" y="1"/>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76" name="Google Shape;7648;p51">
              <a:extLst>
                <a:ext uri="{FF2B5EF4-FFF2-40B4-BE49-F238E27FC236}">
                  <a16:creationId xmlns:a16="http://schemas.microsoft.com/office/drawing/2014/main" id="{741392AF-5A5B-E110-1201-1A1514D18DF2}"/>
                </a:ext>
              </a:extLst>
            </p:cNvPr>
            <p:cNvSpPr/>
            <p:nvPr/>
          </p:nvSpPr>
          <p:spPr>
            <a:xfrm>
              <a:off x="2620650" y="4179775"/>
              <a:ext cx="115100" cy="90975"/>
            </a:xfrm>
            <a:custGeom>
              <a:avLst/>
              <a:gdLst/>
              <a:ahLst/>
              <a:cxnLst/>
              <a:rect l="l" t="t" r="r" b="b"/>
              <a:pathLst>
                <a:path w="4604" h="3639" extrusionOk="0">
                  <a:moveTo>
                    <a:pt x="2827" y="0"/>
                  </a:moveTo>
                  <a:cubicBezTo>
                    <a:pt x="1933" y="0"/>
                    <a:pt x="1194" y="782"/>
                    <a:pt x="719" y="1483"/>
                  </a:cubicBezTo>
                  <a:cubicBezTo>
                    <a:pt x="0" y="2524"/>
                    <a:pt x="703" y="3639"/>
                    <a:pt x="1956" y="3639"/>
                  </a:cubicBezTo>
                  <a:cubicBezTo>
                    <a:pt x="1969" y="3639"/>
                    <a:pt x="1983" y="3638"/>
                    <a:pt x="1997" y="3638"/>
                  </a:cubicBezTo>
                  <a:cubicBezTo>
                    <a:pt x="3075" y="3613"/>
                    <a:pt x="4178" y="2611"/>
                    <a:pt x="4428" y="1658"/>
                  </a:cubicBezTo>
                  <a:cubicBezTo>
                    <a:pt x="4604" y="956"/>
                    <a:pt x="4278" y="280"/>
                    <a:pt x="3125" y="29"/>
                  </a:cubicBezTo>
                  <a:cubicBezTo>
                    <a:pt x="3024" y="9"/>
                    <a:pt x="2925" y="0"/>
                    <a:pt x="2827" y="0"/>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77" name="Google Shape;7649;p51">
              <a:extLst>
                <a:ext uri="{FF2B5EF4-FFF2-40B4-BE49-F238E27FC236}">
                  <a16:creationId xmlns:a16="http://schemas.microsoft.com/office/drawing/2014/main" id="{005B22B1-83EB-E690-9AB0-1A4A079087B0}"/>
                </a:ext>
              </a:extLst>
            </p:cNvPr>
            <p:cNvSpPr/>
            <p:nvPr/>
          </p:nvSpPr>
          <p:spPr>
            <a:xfrm>
              <a:off x="2695000" y="4145125"/>
              <a:ext cx="120950" cy="80925"/>
            </a:xfrm>
            <a:custGeom>
              <a:avLst/>
              <a:gdLst/>
              <a:ahLst/>
              <a:cxnLst/>
              <a:rect l="l" t="t" r="r" b="b"/>
              <a:pathLst>
                <a:path w="4838" h="3237" extrusionOk="0">
                  <a:moveTo>
                    <a:pt x="2852" y="0"/>
                  </a:moveTo>
                  <a:cubicBezTo>
                    <a:pt x="2249" y="0"/>
                    <a:pt x="1610" y="252"/>
                    <a:pt x="1104" y="513"/>
                  </a:cubicBezTo>
                  <a:cubicBezTo>
                    <a:pt x="1" y="1114"/>
                    <a:pt x="101" y="2443"/>
                    <a:pt x="1229" y="3019"/>
                  </a:cubicBezTo>
                  <a:cubicBezTo>
                    <a:pt x="1535" y="3168"/>
                    <a:pt x="1888" y="3236"/>
                    <a:pt x="2248" y="3236"/>
                  </a:cubicBezTo>
                  <a:cubicBezTo>
                    <a:pt x="3038" y="3236"/>
                    <a:pt x="3864" y="2909"/>
                    <a:pt x="4312" y="2393"/>
                  </a:cubicBezTo>
                  <a:cubicBezTo>
                    <a:pt x="4788" y="1866"/>
                    <a:pt x="4838" y="1114"/>
                    <a:pt x="3911" y="362"/>
                  </a:cubicBezTo>
                  <a:cubicBezTo>
                    <a:pt x="3600" y="100"/>
                    <a:pt x="3233" y="0"/>
                    <a:pt x="2852" y="0"/>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78" name="Google Shape;7650;p51">
              <a:extLst>
                <a:ext uri="{FF2B5EF4-FFF2-40B4-BE49-F238E27FC236}">
                  <a16:creationId xmlns:a16="http://schemas.microsoft.com/office/drawing/2014/main" id="{5845D3D4-54FF-1C8C-F0C1-6805753EB2A0}"/>
                </a:ext>
              </a:extLst>
            </p:cNvPr>
            <p:cNvSpPr/>
            <p:nvPr/>
          </p:nvSpPr>
          <p:spPr>
            <a:xfrm>
              <a:off x="2553400" y="4410525"/>
              <a:ext cx="156675" cy="189825"/>
            </a:xfrm>
            <a:custGeom>
              <a:avLst/>
              <a:gdLst/>
              <a:ahLst/>
              <a:cxnLst/>
              <a:rect l="l" t="t" r="r" b="b"/>
              <a:pathLst>
                <a:path w="6267" h="7593" extrusionOk="0">
                  <a:moveTo>
                    <a:pt x="2990" y="1"/>
                  </a:moveTo>
                  <a:cubicBezTo>
                    <a:pt x="2778" y="1"/>
                    <a:pt x="2568" y="58"/>
                    <a:pt x="2382" y="173"/>
                  </a:cubicBezTo>
                  <a:cubicBezTo>
                    <a:pt x="1981" y="448"/>
                    <a:pt x="1404" y="924"/>
                    <a:pt x="903" y="1601"/>
                  </a:cubicBezTo>
                  <a:cubicBezTo>
                    <a:pt x="1" y="2754"/>
                    <a:pt x="1630" y="3155"/>
                    <a:pt x="2858" y="4183"/>
                  </a:cubicBezTo>
                  <a:cubicBezTo>
                    <a:pt x="4067" y="5195"/>
                    <a:pt x="3307" y="7593"/>
                    <a:pt x="4290" y="7593"/>
                  </a:cubicBezTo>
                  <a:cubicBezTo>
                    <a:pt x="4305" y="7593"/>
                    <a:pt x="4321" y="7592"/>
                    <a:pt x="4336" y="7591"/>
                  </a:cubicBezTo>
                  <a:cubicBezTo>
                    <a:pt x="5389" y="7516"/>
                    <a:pt x="6266" y="5486"/>
                    <a:pt x="5790" y="2955"/>
                  </a:cubicBezTo>
                  <a:cubicBezTo>
                    <a:pt x="5464" y="1225"/>
                    <a:pt x="4211" y="423"/>
                    <a:pt x="3459" y="97"/>
                  </a:cubicBezTo>
                  <a:cubicBezTo>
                    <a:pt x="3309" y="33"/>
                    <a:pt x="3149" y="1"/>
                    <a:pt x="2990" y="1"/>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79" name="Google Shape;7651;p51">
              <a:extLst>
                <a:ext uri="{FF2B5EF4-FFF2-40B4-BE49-F238E27FC236}">
                  <a16:creationId xmlns:a16="http://schemas.microsoft.com/office/drawing/2014/main" id="{16328345-F5FC-591E-4CCE-433C3C6D5E1F}"/>
                </a:ext>
              </a:extLst>
            </p:cNvPr>
            <p:cNvSpPr/>
            <p:nvPr/>
          </p:nvSpPr>
          <p:spPr>
            <a:xfrm>
              <a:off x="2432475" y="4463575"/>
              <a:ext cx="153525" cy="208925"/>
            </a:xfrm>
            <a:custGeom>
              <a:avLst/>
              <a:gdLst/>
              <a:ahLst/>
              <a:cxnLst/>
              <a:rect l="l" t="t" r="r" b="b"/>
              <a:pathLst>
                <a:path w="6141" h="8357" extrusionOk="0">
                  <a:moveTo>
                    <a:pt x="3509" y="0"/>
                  </a:moveTo>
                  <a:cubicBezTo>
                    <a:pt x="3348" y="0"/>
                    <a:pt x="3186" y="34"/>
                    <a:pt x="3033" y="106"/>
                  </a:cubicBezTo>
                  <a:cubicBezTo>
                    <a:pt x="2557" y="306"/>
                    <a:pt x="1855" y="707"/>
                    <a:pt x="1178" y="1309"/>
                  </a:cubicBezTo>
                  <a:cubicBezTo>
                    <a:pt x="0" y="2361"/>
                    <a:pt x="1680" y="3113"/>
                    <a:pt x="2782" y="4442"/>
                  </a:cubicBezTo>
                  <a:cubicBezTo>
                    <a:pt x="3885" y="5770"/>
                    <a:pt x="2532" y="8226"/>
                    <a:pt x="3685" y="8351"/>
                  </a:cubicBezTo>
                  <a:cubicBezTo>
                    <a:pt x="3718" y="8355"/>
                    <a:pt x="3752" y="8357"/>
                    <a:pt x="3786" y="8357"/>
                  </a:cubicBezTo>
                  <a:cubicBezTo>
                    <a:pt x="4890" y="8357"/>
                    <a:pt x="6141" y="6390"/>
                    <a:pt x="6141" y="3715"/>
                  </a:cubicBezTo>
                  <a:cubicBezTo>
                    <a:pt x="6116" y="1810"/>
                    <a:pt x="4938" y="707"/>
                    <a:pt x="4186" y="206"/>
                  </a:cubicBezTo>
                  <a:cubicBezTo>
                    <a:pt x="3978" y="72"/>
                    <a:pt x="3744" y="0"/>
                    <a:pt x="3509" y="0"/>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80" name="Google Shape;7652;p51">
              <a:extLst>
                <a:ext uri="{FF2B5EF4-FFF2-40B4-BE49-F238E27FC236}">
                  <a16:creationId xmlns:a16="http://schemas.microsoft.com/office/drawing/2014/main" id="{C8B8B59F-F96F-BF91-A226-9D6169081E0A}"/>
                </a:ext>
              </a:extLst>
            </p:cNvPr>
            <p:cNvSpPr/>
            <p:nvPr/>
          </p:nvSpPr>
          <p:spPr>
            <a:xfrm>
              <a:off x="2651150" y="4335200"/>
              <a:ext cx="165425" cy="161200"/>
            </a:xfrm>
            <a:custGeom>
              <a:avLst/>
              <a:gdLst/>
              <a:ahLst/>
              <a:cxnLst/>
              <a:rect l="l" t="t" r="r" b="b"/>
              <a:pathLst>
                <a:path w="6617" h="6448" extrusionOk="0">
                  <a:moveTo>
                    <a:pt x="2085" y="0"/>
                  </a:moveTo>
                  <a:cubicBezTo>
                    <a:pt x="1736" y="0"/>
                    <a:pt x="1416" y="172"/>
                    <a:pt x="1228" y="454"/>
                  </a:cubicBezTo>
                  <a:cubicBezTo>
                    <a:pt x="953" y="855"/>
                    <a:pt x="602" y="1481"/>
                    <a:pt x="376" y="2258"/>
                  </a:cubicBezTo>
                  <a:cubicBezTo>
                    <a:pt x="0" y="3612"/>
                    <a:pt x="1629" y="3386"/>
                    <a:pt x="3083" y="3862"/>
                  </a:cubicBezTo>
                  <a:cubicBezTo>
                    <a:pt x="4441" y="4299"/>
                    <a:pt x="4657" y="6448"/>
                    <a:pt x="5401" y="6448"/>
                  </a:cubicBezTo>
                  <a:cubicBezTo>
                    <a:pt x="5468" y="6448"/>
                    <a:pt x="5538" y="6431"/>
                    <a:pt x="5614" y="6394"/>
                  </a:cubicBezTo>
                  <a:cubicBezTo>
                    <a:pt x="6542" y="5968"/>
                    <a:pt x="6617" y="3812"/>
                    <a:pt x="5264" y="1707"/>
                  </a:cubicBezTo>
                  <a:cubicBezTo>
                    <a:pt x="4361" y="278"/>
                    <a:pt x="2958" y="28"/>
                    <a:pt x="2156" y="3"/>
                  </a:cubicBezTo>
                  <a:cubicBezTo>
                    <a:pt x="2132" y="1"/>
                    <a:pt x="2108" y="0"/>
                    <a:pt x="2085" y="0"/>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81" name="Google Shape;7653;p51">
              <a:extLst>
                <a:ext uri="{FF2B5EF4-FFF2-40B4-BE49-F238E27FC236}">
                  <a16:creationId xmlns:a16="http://schemas.microsoft.com/office/drawing/2014/main" id="{F055DB1D-244F-BA57-3254-A4E27B5095D8}"/>
                </a:ext>
              </a:extLst>
            </p:cNvPr>
            <p:cNvSpPr/>
            <p:nvPr/>
          </p:nvSpPr>
          <p:spPr>
            <a:xfrm>
              <a:off x="1945625" y="4410525"/>
              <a:ext cx="156675" cy="189825"/>
            </a:xfrm>
            <a:custGeom>
              <a:avLst/>
              <a:gdLst/>
              <a:ahLst/>
              <a:cxnLst/>
              <a:rect l="l" t="t" r="r" b="b"/>
              <a:pathLst>
                <a:path w="6267" h="7593" extrusionOk="0">
                  <a:moveTo>
                    <a:pt x="3302" y="1"/>
                  </a:moveTo>
                  <a:cubicBezTo>
                    <a:pt x="3143" y="1"/>
                    <a:pt x="2983" y="33"/>
                    <a:pt x="2833" y="97"/>
                  </a:cubicBezTo>
                  <a:cubicBezTo>
                    <a:pt x="2056" y="423"/>
                    <a:pt x="803" y="1225"/>
                    <a:pt x="477" y="2955"/>
                  </a:cubicBezTo>
                  <a:cubicBezTo>
                    <a:pt x="1" y="5486"/>
                    <a:pt x="903" y="7516"/>
                    <a:pt x="1956" y="7591"/>
                  </a:cubicBezTo>
                  <a:cubicBezTo>
                    <a:pt x="1971" y="7592"/>
                    <a:pt x="1987" y="7593"/>
                    <a:pt x="2002" y="7593"/>
                  </a:cubicBezTo>
                  <a:cubicBezTo>
                    <a:pt x="2984" y="7593"/>
                    <a:pt x="2200" y="5195"/>
                    <a:pt x="3409" y="4183"/>
                  </a:cubicBezTo>
                  <a:cubicBezTo>
                    <a:pt x="4637" y="3155"/>
                    <a:pt x="6266" y="2754"/>
                    <a:pt x="5389" y="1601"/>
                  </a:cubicBezTo>
                  <a:cubicBezTo>
                    <a:pt x="4888" y="924"/>
                    <a:pt x="4311" y="448"/>
                    <a:pt x="3910" y="173"/>
                  </a:cubicBezTo>
                  <a:cubicBezTo>
                    <a:pt x="3724" y="58"/>
                    <a:pt x="3514" y="1"/>
                    <a:pt x="3302" y="1"/>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82" name="Google Shape;7654;p51">
              <a:extLst>
                <a:ext uri="{FF2B5EF4-FFF2-40B4-BE49-F238E27FC236}">
                  <a16:creationId xmlns:a16="http://schemas.microsoft.com/office/drawing/2014/main" id="{EA7120A9-0C58-41DA-96E4-675CB079DE8B}"/>
                </a:ext>
              </a:extLst>
            </p:cNvPr>
            <p:cNvSpPr/>
            <p:nvPr/>
          </p:nvSpPr>
          <p:spPr>
            <a:xfrm>
              <a:off x="2069700" y="4463575"/>
              <a:ext cx="153525" cy="208925"/>
            </a:xfrm>
            <a:custGeom>
              <a:avLst/>
              <a:gdLst/>
              <a:ahLst/>
              <a:cxnLst/>
              <a:rect l="l" t="t" r="r" b="b"/>
              <a:pathLst>
                <a:path w="6141" h="8357" extrusionOk="0">
                  <a:moveTo>
                    <a:pt x="2648" y="0"/>
                  </a:moveTo>
                  <a:cubicBezTo>
                    <a:pt x="2406" y="0"/>
                    <a:pt x="2163" y="72"/>
                    <a:pt x="1955" y="206"/>
                  </a:cubicBezTo>
                  <a:cubicBezTo>
                    <a:pt x="1228" y="707"/>
                    <a:pt x="50" y="1810"/>
                    <a:pt x="25" y="3715"/>
                  </a:cubicBezTo>
                  <a:cubicBezTo>
                    <a:pt x="1" y="6390"/>
                    <a:pt x="1274" y="8357"/>
                    <a:pt x="2380" y="8357"/>
                  </a:cubicBezTo>
                  <a:cubicBezTo>
                    <a:pt x="2414" y="8357"/>
                    <a:pt x="2448" y="8355"/>
                    <a:pt x="2481" y="8351"/>
                  </a:cubicBezTo>
                  <a:cubicBezTo>
                    <a:pt x="3609" y="8226"/>
                    <a:pt x="2281" y="5770"/>
                    <a:pt x="3384" y="4442"/>
                  </a:cubicBezTo>
                  <a:cubicBezTo>
                    <a:pt x="4486" y="3113"/>
                    <a:pt x="6140" y="2361"/>
                    <a:pt x="4988" y="1309"/>
                  </a:cubicBezTo>
                  <a:cubicBezTo>
                    <a:pt x="4311" y="707"/>
                    <a:pt x="3609" y="306"/>
                    <a:pt x="3133" y="106"/>
                  </a:cubicBezTo>
                  <a:cubicBezTo>
                    <a:pt x="2980" y="34"/>
                    <a:pt x="2814" y="0"/>
                    <a:pt x="2648" y="0"/>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83" name="Google Shape;7655;p51">
              <a:extLst>
                <a:ext uri="{FF2B5EF4-FFF2-40B4-BE49-F238E27FC236}">
                  <a16:creationId xmlns:a16="http://schemas.microsoft.com/office/drawing/2014/main" id="{732559C6-32BD-8407-B83A-20893C6D6965}"/>
                </a:ext>
              </a:extLst>
            </p:cNvPr>
            <p:cNvSpPr/>
            <p:nvPr/>
          </p:nvSpPr>
          <p:spPr>
            <a:xfrm>
              <a:off x="1839750" y="4335200"/>
              <a:ext cx="164800" cy="161200"/>
            </a:xfrm>
            <a:custGeom>
              <a:avLst/>
              <a:gdLst/>
              <a:ahLst/>
              <a:cxnLst/>
              <a:rect l="l" t="t" r="r" b="b"/>
              <a:pathLst>
                <a:path w="6592" h="6448" extrusionOk="0">
                  <a:moveTo>
                    <a:pt x="4532" y="0"/>
                  </a:moveTo>
                  <a:cubicBezTo>
                    <a:pt x="4509" y="0"/>
                    <a:pt x="4485" y="1"/>
                    <a:pt x="4461" y="3"/>
                  </a:cubicBezTo>
                  <a:cubicBezTo>
                    <a:pt x="3659" y="28"/>
                    <a:pt x="2256" y="278"/>
                    <a:pt x="1328" y="1707"/>
                  </a:cubicBezTo>
                  <a:cubicBezTo>
                    <a:pt x="0" y="3812"/>
                    <a:pt x="75" y="5968"/>
                    <a:pt x="978" y="6394"/>
                  </a:cubicBezTo>
                  <a:cubicBezTo>
                    <a:pt x="1053" y="6431"/>
                    <a:pt x="1124" y="6448"/>
                    <a:pt x="1191" y="6448"/>
                  </a:cubicBezTo>
                  <a:cubicBezTo>
                    <a:pt x="1938" y="6448"/>
                    <a:pt x="2176" y="4299"/>
                    <a:pt x="3534" y="3862"/>
                  </a:cubicBezTo>
                  <a:cubicBezTo>
                    <a:pt x="4988" y="3386"/>
                    <a:pt x="6592" y="3612"/>
                    <a:pt x="6216" y="2258"/>
                  </a:cubicBezTo>
                  <a:cubicBezTo>
                    <a:pt x="6015" y="1481"/>
                    <a:pt x="5639" y="855"/>
                    <a:pt x="5389" y="454"/>
                  </a:cubicBezTo>
                  <a:cubicBezTo>
                    <a:pt x="5201" y="172"/>
                    <a:pt x="4881" y="0"/>
                    <a:pt x="4532" y="0"/>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84" name="Google Shape;7656;p51">
              <a:extLst>
                <a:ext uri="{FF2B5EF4-FFF2-40B4-BE49-F238E27FC236}">
                  <a16:creationId xmlns:a16="http://schemas.microsoft.com/office/drawing/2014/main" id="{5C8CFB86-073D-BB1F-A4C8-5A0BEEBC8A98}"/>
                </a:ext>
              </a:extLst>
            </p:cNvPr>
            <p:cNvSpPr/>
            <p:nvPr/>
          </p:nvSpPr>
          <p:spPr>
            <a:xfrm>
              <a:off x="1926625" y="4063325"/>
              <a:ext cx="803075" cy="470750"/>
            </a:xfrm>
            <a:custGeom>
              <a:avLst/>
              <a:gdLst/>
              <a:ahLst/>
              <a:cxnLst/>
              <a:rect l="l" t="t" r="r" b="b"/>
              <a:pathLst>
                <a:path w="32123" h="18830" extrusionOk="0">
                  <a:moveTo>
                    <a:pt x="16049" y="0"/>
                  </a:moveTo>
                  <a:cubicBezTo>
                    <a:pt x="16049" y="0"/>
                    <a:pt x="2841" y="376"/>
                    <a:pt x="936" y="8096"/>
                  </a:cubicBezTo>
                  <a:cubicBezTo>
                    <a:pt x="0" y="11962"/>
                    <a:pt x="1121" y="18829"/>
                    <a:pt x="15284" y="18829"/>
                  </a:cubicBezTo>
                  <a:cubicBezTo>
                    <a:pt x="15535" y="18829"/>
                    <a:pt x="15790" y="18827"/>
                    <a:pt x="16049" y="18823"/>
                  </a:cubicBezTo>
                  <a:cubicBezTo>
                    <a:pt x="16308" y="18827"/>
                    <a:pt x="16563" y="18829"/>
                    <a:pt x="16814" y="18829"/>
                  </a:cubicBezTo>
                  <a:cubicBezTo>
                    <a:pt x="30977" y="18829"/>
                    <a:pt x="32123" y="11962"/>
                    <a:pt x="31187" y="8096"/>
                  </a:cubicBezTo>
                  <a:cubicBezTo>
                    <a:pt x="29282" y="376"/>
                    <a:pt x="16049" y="0"/>
                    <a:pt x="16049" y="0"/>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85" name="Google Shape;7657;p51">
              <a:extLst>
                <a:ext uri="{FF2B5EF4-FFF2-40B4-BE49-F238E27FC236}">
                  <a16:creationId xmlns:a16="http://schemas.microsoft.com/office/drawing/2014/main" id="{5297FF71-2861-7556-3DD5-CDE9459AE202}"/>
                </a:ext>
              </a:extLst>
            </p:cNvPr>
            <p:cNvSpPr/>
            <p:nvPr/>
          </p:nvSpPr>
          <p:spPr>
            <a:xfrm>
              <a:off x="1955650" y="4167325"/>
              <a:ext cx="774050" cy="366750"/>
            </a:xfrm>
            <a:custGeom>
              <a:avLst/>
              <a:gdLst/>
              <a:ahLst/>
              <a:cxnLst/>
              <a:rect l="l" t="t" r="r" b="b"/>
              <a:pathLst>
                <a:path w="30962" h="14670" extrusionOk="0">
                  <a:moveTo>
                    <a:pt x="27570" y="1"/>
                  </a:moveTo>
                  <a:lnTo>
                    <a:pt x="27570" y="1"/>
                  </a:lnTo>
                  <a:cubicBezTo>
                    <a:pt x="27695" y="327"/>
                    <a:pt x="27820" y="677"/>
                    <a:pt x="27896" y="1028"/>
                  </a:cubicBezTo>
                  <a:cubicBezTo>
                    <a:pt x="28833" y="4901"/>
                    <a:pt x="27707" y="11761"/>
                    <a:pt x="13476" y="11761"/>
                  </a:cubicBezTo>
                  <a:cubicBezTo>
                    <a:pt x="13248" y="11761"/>
                    <a:pt x="13017" y="11759"/>
                    <a:pt x="12783" y="11755"/>
                  </a:cubicBezTo>
                  <a:cubicBezTo>
                    <a:pt x="12551" y="11759"/>
                    <a:pt x="12323" y="11760"/>
                    <a:pt x="12098" y="11760"/>
                  </a:cubicBezTo>
                  <a:cubicBezTo>
                    <a:pt x="5869" y="11760"/>
                    <a:pt x="2129" y="10437"/>
                    <a:pt x="1" y="8647"/>
                  </a:cubicBezTo>
                  <a:lnTo>
                    <a:pt x="1" y="8647"/>
                  </a:lnTo>
                  <a:cubicBezTo>
                    <a:pt x="1199" y="11753"/>
                    <a:pt x="4903" y="14668"/>
                    <a:pt x="14185" y="14668"/>
                  </a:cubicBezTo>
                  <a:cubicBezTo>
                    <a:pt x="14416" y="14668"/>
                    <a:pt x="14650" y="14666"/>
                    <a:pt x="14888" y="14663"/>
                  </a:cubicBezTo>
                  <a:cubicBezTo>
                    <a:pt x="15147" y="14667"/>
                    <a:pt x="15402" y="14669"/>
                    <a:pt x="15653" y="14669"/>
                  </a:cubicBezTo>
                  <a:cubicBezTo>
                    <a:pt x="29816" y="14669"/>
                    <a:pt x="30962" y="7802"/>
                    <a:pt x="30026" y="3936"/>
                  </a:cubicBezTo>
                  <a:cubicBezTo>
                    <a:pt x="29625" y="2332"/>
                    <a:pt x="28723" y="1028"/>
                    <a:pt x="27570" y="1"/>
                  </a:cubicBezTo>
                  <a:close/>
                </a:path>
              </a:pathLst>
            </a:custGeom>
            <a:solidFill>
              <a:srgbClr val="1A3F52">
                <a:alpha val="30559"/>
              </a:srgbClr>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86" name="Google Shape;7658;p51">
              <a:extLst>
                <a:ext uri="{FF2B5EF4-FFF2-40B4-BE49-F238E27FC236}">
                  <a16:creationId xmlns:a16="http://schemas.microsoft.com/office/drawing/2014/main" id="{A0D19A72-1E50-6C0A-1B3F-863707E371E5}"/>
                </a:ext>
              </a:extLst>
            </p:cNvPr>
            <p:cNvSpPr/>
            <p:nvPr/>
          </p:nvSpPr>
          <p:spPr>
            <a:xfrm>
              <a:off x="2386100" y="4003175"/>
              <a:ext cx="169200" cy="169200"/>
            </a:xfrm>
            <a:custGeom>
              <a:avLst/>
              <a:gdLst/>
              <a:ahLst/>
              <a:cxnLst/>
              <a:rect l="l" t="t" r="r" b="b"/>
              <a:pathLst>
                <a:path w="6768" h="6768" extrusionOk="0">
                  <a:moveTo>
                    <a:pt x="3384" y="0"/>
                  </a:moveTo>
                  <a:cubicBezTo>
                    <a:pt x="1505" y="0"/>
                    <a:pt x="1" y="1529"/>
                    <a:pt x="1" y="3384"/>
                  </a:cubicBezTo>
                  <a:cubicBezTo>
                    <a:pt x="1" y="5264"/>
                    <a:pt x="1505" y="6767"/>
                    <a:pt x="3384" y="6767"/>
                  </a:cubicBezTo>
                  <a:cubicBezTo>
                    <a:pt x="5239" y="6767"/>
                    <a:pt x="6768" y="5264"/>
                    <a:pt x="6768" y="3384"/>
                  </a:cubicBezTo>
                  <a:cubicBezTo>
                    <a:pt x="6768" y="1529"/>
                    <a:pt x="5239" y="0"/>
                    <a:pt x="3384" y="0"/>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87" name="Google Shape;7659;p51">
              <a:extLst>
                <a:ext uri="{FF2B5EF4-FFF2-40B4-BE49-F238E27FC236}">
                  <a16:creationId xmlns:a16="http://schemas.microsoft.com/office/drawing/2014/main" id="{9BA43AB4-C526-5C7C-470F-B6169A019F2B}"/>
                </a:ext>
              </a:extLst>
            </p:cNvPr>
            <p:cNvSpPr/>
            <p:nvPr/>
          </p:nvSpPr>
          <p:spPr>
            <a:xfrm>
              <a:off x="2415550" y="4032625"/>
              <a:ext cx="109675" cy="110300"/>
            </a:xfrm>
            <a:custGeom>
              <a:avLst/>
              <a:gdLst/>
              <a:ahLst/>
              <a:cxnLst/>
              <a:rect l="l" t="t" r="r" b="b"/>
              <a:pathLst>
                <a:path w="4387" h="4412" extrusionOk="0">
                  <a:moveTo>
                    <a:pt x="2206" y="0"/>
                  </a:moveTo>
                  <a:cubicBezTo>
                    <a:pt x="978" y="0"/>
                    <a:pt x="1" y="1003"/>
                    <a:pt x="1" y="2206"/>
                  </a:cubicBezTo>
                  <a:cubicBezTo>
                    <a:pt x="1" y="3434"/>
                    <a:pt x="978" y="4411"/>
                    <a:pt x="2206" y="4411"/>
                  </a:cubicBezTo>
                  <a:cubicBezTo>
                    <a:pt x="3409" y="4411"/>
                    <a:pt x="4387" y="3434"/>
                    <a:pt x="4387" y="2206"/>
                  </a:cubicBezTo>
                  <a:cubicBezTo>
                    <a:pt x="4387" y="1003"/>
                    <a:pt x="3409" y="0"/>
                    <a:pt x="2206" y="0"/>
                  </a:cubicBezTo>
                  <a:close/>
                </a:path>
              </a:pathLst>
            </a:custGeom>
            <a:solidFill>
              <a:schemeClr val="dk1"/>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88" name="Google Shape;7660;p51">
              <a:extLst>
                <a:ext uri="{FF2B5EF4-FFF2-40B4-BE49-F238E27FC236}">
                  <a16:creationId xmlns:a16="http://schemas.microsoft.com/office/drawing/2014/main" id="{CBBBAA06-BC87-7E25-7177-EAD58366029A}"/>
                </a:ext>
              </a:extLst>
            </p:cNvPr>
            <p:cNvSpPr/>
            <p:nvPr/>
          </p:nvSpPr>
          <p:spPr>
            <a:xfrm>
              <a:off x="2077200" y="4003175"/>
              <a:ext cx="169825" cy="169200"/>
            </a:xfrm>
            <a:custGeom>
              <a:avLst/>
              <a:gdLst/>
              <a:ahLst/>
              <a:cxnLst/>
              <a:rect l="l" t="t" r="r" b="b"/>
              <a:pathLst>
                <a:path w="6793" h="6768" extrusionOk="0">
                  <a:moveTo>
                    <a:pt x="3384" y="0"/>
                  </a:moveTo>
                  <a:cubicBezTo>
                    <a:pt x="1530" y="0"/>
                    <a:pt x="1" y="1529"/>
                    <a:pt x="1" y="3384"/>
                  </a:cubicBezTo>
                  <a:cubicBezTo>
                    <a:pt x="1" y="5264"/>
                    <a:pt x="1530" y="6767"/>
                    <a:pt x="3384" y="6767"/>
                  </a:cubicBezTo>
                  <a:cubicBezTo>
                    <a:pt x="5264" y="6767"/>
                    <a:pt x="6793" y="5264"/>
                    <a:pt x="6793" y="3384"/>
                  </a:cubicBezTo>
                  <a:cubicBezTo>
                    <a:pt x="6793" y="1529"/>
                    <a:pt x="5264" y="0"/>
                    <a:pt x="3384" y="0"/>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89" name="Google Shape;7661;p51">
              <a:extLst>
                <a:ext uri="{FF2B5EF4-FFF2-40B4-BE49-F238E27FC236}">
                  <a16:creationId xmlns:a16="http://schemas.microsoft.com/office/drawing/2014/main" id="{8278D2F0-DE2E-0FBD-8608-D14627ACABB6}"/>
                </a:ext>
              </a:extLst>
            </p:cNvPr>
            <p:cNvSpPr/>
            <p:nvPr/>
          </p:nvSpPr>
          <p:spPr>
            <a:xfrm>
              <a:off x="2107275" y="4032625"/>
              <a:ext cx="109675" cy="110300"/>
            </a:xfrm>
            <a:custGeom>
              <a:avLst/>
              <a:gdLst/>
              <a:ahLst/>
              <a:cxnLst/>
              <a:rect l="l" t="t" r="r" b="b"/>
              <a:pathLst>
                <a:path w="4387" h="4412" extrusionOk="0">
                  <a:moveTo>
                    <a:pt x="2181" y="0"/>
                  </a:moveTo>
                  <a:cubicBezTo>
                    <a:pt x="978" y="0"/>
                    <a:pt x="1" y="1003"/>
                    <a:pt x="1" y="2206"/>
                  </a:cubicBezTo>
                  <a:cubicBezTo>
                    <a:pt x="1" y="3434"/>
                    <a:pt x="978" y="4411"/>
                    <a:pt x="2181" y="4411"/>
                  </a:cubicBezTo>
                  <a:cubicBezTo>
                    <a:pt x="3409" y="4411"/>
                    <a:pt x="4387" y="3434"/>
                    <a:pt x="4387" y="2206"/>
                  </a:cubicBezTo>
                  <a:cubicBezTo>
                    <a:pt x="4387" y="1003"/>
                    <a:pt x="3409" y="0"/>
                    <a:pt x="2181" y="0"/>
                  </a:cubicBezTo>
                  <a:close/>
                </a:path>
              </a:pathLst>
            </a:custGeom>
            <a:solidFill>
              <a:schemeClr val="dk1"/>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90" name="Google Shape;7662;p51">
              <a:extLst>
                <a:ext uri="{FF2B5EF4-FFF2-40B4-BE49-F238E27FC236}">
                  <a16:creationId xmlns:a16="http://schemas.microsoft.com/office/drawing/2014/main" id="{59B25427-E91F-C24E-48E4-5F78018E46DC}"/>
                </a:ext>
              </a:extLst>
            </p:cNvPr>
            <p:cNvSpPr/>
            <p:nvPr/>
          </p:nvSpPr>
          <p:spPr>
            <a:xfrm>
              <a:off x="2773325" y="4078350"/>
              <a:ext cx="419200" cy="330725"/>
            </a:xfrm>
            <a:custGeom>
              <a:avLst/>
              <a:gdLst/>
              <a:ahLst/>
              <a:cxnLst/>
              <a:rect l="l" t="t" r="r" b="b"/>
              <a:pathLst>
                <a:path w="16768" h="13229" extrusionOk="0">
                  <a:moveTo>
                    <a:pt x="1179" y="1"/>
                  </a:moveTo>
                  <a:cubicBezTo>
                    <a:pt x="1028" y="302"/>
                    <a:pt x="903" y="627"/>
                    <a:pt x="803" y="953"/>
                  </a:cubicBezTo>
                  <a:cubicBezTo>
                    <a:pt x="1" y="3384"/>
                    <a:pt x="301" y="6116"/>
                    <a:pt x="1605" y="8347"/>
                  </a:cubicBezTo>
                  <a:cubicBezTo>
                    <a:pt x="3509" y="11605"/>
                    <a:pt x="5915" y="13008"/>
                    <a:pt x="9775" y="13209"/>
                  </a:cubicBezTo>
                  <a:cubicBezTo>
                    <a:pt x="10013" y="13222"/>
                    <a:pt x="10252" y="13229"/>
                    <a:pt x="10492" y="13229"/>
                  </a:cubicBezTo>
                  <a:cubicBezTo>
                    <a:pt x="11666" y="13229"/>
                    <a:pt x="12849" y="13061"/>
                    <a:pt x="13910" y="12582"/>
                  </a:cubicBezTo>
                  <a:cubicBezTo>
                    <a:pt x="14913" y="12131"/>
                    <a:pt x="16116" y="11179"/>
                    <a:pt x="16768" y="10252"/>
                  </a:cubicBezTo>
                  <a:lnTo>
                    <a:pt x="16768" y="10252"/>
                  </a:lnTo>
                  <a:cubicBezTo>
                    <a:pt x="15587" y="10724"/>
                    <a:pt x="13597" y="11417"/>
                    <a:pt x="12026" y="11417"/>
                  </a:cubicBezTo>
                  <a:cubicBezTo>
                    <a:pt x="11764" y="11417"/>
                    <a:pt x="11512" y="11397"/>
                    <a:pt x="11279" y="11354"/>
                  </a:cubicBezTo>
                  <a:cubicBezTo>
                    <a:pt x="4236" y="9951"/>
                    <a:pt x="1956" y="3284"/>
                    <a:pt x="1179" y="1"/>
                  </a:cubicBezTo>
                  <a:close/>
                </a:path>
              </a:pathLst>
            </a:custGeom>
            <a:solidFill>
              <a:srgbClr val="1A3F52">
                <a:alpha val="30559"/>
              </a:srgbClr>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91" name="Google Shape;7663;p51">
              <a:extLst>
                <a:ext uri="{FF2B5EF4-FFF2-40B4-BE49-F238E27FC236}">
                  <a16:creationId xmlns:a16="http://schemas.microsoft.com/office/drawing/2014/main" id="{5311ABBB-071A-C0B4-F5B8-814B5698B6D7}"/>
                </a:ext>
              </a:extLst>
            </p:cNvPr>
            <p:cNvSpPr/>
            <p:nvPr/>
          </p:nvSpPr>
          <p:spPr>
            <a:xfrm>
              <a:off x="1505775" y="3889750"/>
              <a:ext cx="473725" cy="292725"/>
            </a:xfrm>
            <a:custGeom>
              <a:avLst/>
              <a:gdLst/>
              <a:ahLst/>
              <a:cxnLst/>
              <a:rect l="l" t="t" r="r" b="b"/>
              <a:pathLst>
                <a:path w="18949" h="11709" extrusionOk="0">
                  <a:moveTo>
                    <a:pt x="18372" y="1"/>
                  </a:moveTo>
                  <a:lnTo>
                    <a:pt x="18372" y="1"/>
                  </a:lnTo>
                  <a:cubicBezTo>
                    <a:pt x="17558" y="2541"/>
                    <a:pt x="15240" y="7725"/>
                    <a:pt x="9461" y="7725"/>
                  </a:cubicBezTo>
                  <a:cubicBezTo>
                    <a:pt x="9366" y="7725"/>
                    <a:pt x="9270" y="7723"/>
                    <a:pt x="9174" y="7720"/>
                  </a:cubicBezTo>
                  <a:cubicBezTo>
                    <a:pt x="4687" y="7595"/>
                    <a:pt x="1730" y="6041"/>
                    <a:pt x="1" y="4763"/>
                  </a:cubicBezTo>
                  <a:lnTo>
                    <a:pt x="1" y="4763"/>
                  </a:lnTo>
                  <a:cubicBezTo>
                    <a:pt x="101" y="5189"/>
                    <a:pt x="251" y="5590"/>
                    <a:pt x="427" y="5966"/>
                  </a:cubicBezTo>
                  <a:cubicBezTo>
                    <a:pt x="878" y="7019"/>
                    <a:pt x="1479" y="7921"/>
                    <a:pt x="2231" y="8698"/>
                  </a:cubicBezTo>
                  <a:cubicBezTo>
                    <a:pt x="4089" y="10630"/>
                    <a:pt x="6732" y="11708"/>
                    <a:pt x="9373" y="11708"/>
                  </a:cubicBezTo>
                  <a:cubicBezTo>
                    <a:pt x="10295" y="11708"/>
                    <a:pt x="11217" y="11577"/>
                    <a:pt x="12106" y="11304"/>
                  </a:cubicBezTo>
                  <a:cubicBezTo>
                    <a:pt x="14562" y="10552"/>
                    <a:pt x="16617" y="8723"/>
                    <a:pt x="17670" y="6367"/>
                  </a:cubicBezTo>
                  <a:cubicBezTo>
                    <a:pt x="18697" y="4061"/>
                    <a:pt x="18948" y="2056"/>
                    <a:pt x="18372" y="1"/>
                  </a:cubicBezTo>
                  <a:close/>
                </a:path>
              </a:pathLst>
            </a:custGeom>
            <a:solidFill>
              <a:srgbClr val="1A3F52">
                <a:alpha val="30559"/>
              </a:srgbClr>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92" name="Google Shape;7664;p51">
              <a:extLst>
                <a:ext uri="{FF2B5EF4-FFF2-40B4-BE49-F238E27FC236}">
                  <a16:creationId xmlns:a16="http://schemas.microsoft.com/office/drawing/2014/main" id="{4EF84C2E-6571-E342-EC4F-8332BF753D29}"/>
                </a:ext>
              </a:extLst>
            </p:cNvPr>
            <p:cNvSpPr/>
            <p:nvPr/>
          </p:nvSpPr>
          <p:spPr>
            <a:xfrm>
              <a:off x="1969300" y="4153775"/>
              <a:ext cx="124850" cy="148550"/>
            </a:xfrm>
            <a:custGeom>
              <a:avLst/>
              <a:gdLst/>
              <a:ahLst/>
              <a:cxnLst/>
              <a:rect l="l" t="t" r="r" b="b"/>
              <a:pathLst>
                <a:path w="4994" h="5942" extrusionOk="0">
                  <a:moveTo>
                    <a:pt x="4319" y="1"/>
                  </a:moveTo>
                  <a:cubicBezTo>
                    <a:pt x="4235" y="1"/>
                    <a:pt x="4142" y="14"/>
                    <a:pt x="4041" y="42"/>
                  </a:cubicBezTo>
                  <a:cubicBezTo>
                    <a:pt x="3490" y="167"/>
                    <a:pt x="2938" y="643"/>
                    <a:pt x="2512" y="994"/>
                  </a:cubicBezTo>
                  <a:cubicBezTo>
                    <a:pt x="1309" y="1996"/>
                    <a:pt x="407" y="3375"/>
                    <a:pt x="131" y="4929"/>
                  </a:cubicBezTo>
                  <a:cubicBezTo>
                    <a:pt x="1" y="5663"/>
                    <a:pt x="169" y="5941"/>
                    <a:pt x="465" y="5941"/>
                  </a:cubicBezTo>
                  <a:cubicBezTo>
                    <a:pt x="908" y="5941"/>
                    <a:pt x="1636" y="5323"/>
                    <a:pt x="2086" y="4678"/>
                  </a:cubicBezTo>
                  <a:cubicBezTo>
                    <a:pt x="2763" y="3701"/>
                    <a:pt x="3089" y="2397"/>
                    <a:pt x="4192" y="1821"/>
                  </a:cubicBezTo>
                  <a:cubicBezTo>
                    <a:pt x="4668" y="1570"/>
                    <a:pt x="4994" y="1245"/>
                    <a:pt x="4943" y="693"/>
                  </a:cubicBezTo>
                  <a:cubicBezTo>
                    <a:pt x="4902" y="263"/>
                    <a:pt x="4694" y="1"/>
                    <a:pt x="4319" y="1"/>
                  </a:cubicBezTo>
                  <a:close/>
                </a:path>
              </a:pathLst>
            </a:custGeom>
            <a:solidFill>
              <a:schemeClr val="lt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93" name="Google Shape;7665;p51">
              <a:extLst>
                <a:ext uri="{FF2B5EF4-FFF2-40B4-BE49-F238E27FC236}">
                  <a16:creationId xmlns:a16="http://schemas.microsoft.com/office/drawing/2014/main" id="{BEC98F1B-D5AE-C365-C027-D2B14520D15E}"/>
                </a:ext>
              </a:extLst>
            </p:cNvPr>
            <p:cNvSpPr/>
            <p:nvPr/>
          </p:nvSpPr>
          <p:spPr>
            <a:xfrm>
              <a:off x="2854150" y="3957325"/>
              <a:ext cx="252550" cy="117150"/>
            </a:xfrm>
            <a:custGeom>
              <a:avLst/>
              <a:gdLst/>
              <a:ahLst/>
              <a:cxnLst/>
              <a:rect l="l" t="t" r="r" b="b"/>
              <a:pathLst>
                <a:path w="10102" h="4686" extrusionOk="0">
                  <a:moveTo>
                    <a:pt x="6231" y="0"/>
                  </a:moveTo>
                  <a:cubicBezTo>
                    <a:pt x="4553" y="0"/>
                    <a:pt x="2955" y="850"/>
                    <a:pt x="1680" y="1884"/>
                  </a:cubicBezTo>
                  <a:cubicBezTo>
                    <a:pt x="1379" y="2110"/>
                    <a:pt x="878" y="2586"/>
                    <a:pt x="552" y="3087"/>
                  </a:cubicBezTo>
                  <a:cubicBezTo>
                    <a:pt x="151" y="3689"/>
                    <a:pt x="1" y="4316"/>
                    <a:pt x="903" y="4616"/>
                  </a:cubicBezTo>
                  <a:cubicBezTo>
                    <a:pt x="1049" y="4664"/>
                    <a:pt x="1192" y="4685"/>
                    <a:pt x="1334" y="4685"/>
                  </a:cubicBezTo>
                  <a:cubicBezTo>
                    <a:pt x="2236" y="4685"/>
                    <a:pt x="3042" y="3815"/>
                    <a:pt x="3735" y="3338"/>
                  </a:cubicBezTo>
                  <a:cubicBezTo>
                    <a:pt x="4713" y="2661"/>
                    <a:pt x="5890" y="2060"/>
                    <a:pt x="7093" y="1884"/>
                  </a:cubicBezTo>
                  <a:cubicBezTo>
                    <a:pt x="7745" y="1809"/>
                    <a:pt x="8848" y="1960"/>
                    <a:pt x="9374" y="1509"/>
                  </a:cubicBezTo>
                  <a:cubicBezTo>
                    <a:pt x="10101" y="907"/>
                    <a:pt x="9650" y="130"/>
                    <a:pt x="6442" y="5"/>
                  </a:cubicBezTo>
                  <a:cubicBezTo>
                    <a:pt x="6371" y="2"/>
                    <a:pt x="6301" y="0"/>
                    <a:pt x="6231" y="0"/>
                  </a:cubicBezTo>
                  <a:close/>
                </a:path>
              </a:pathLst>
            </a:custGeom>
            <a:solidFill>
              <a:schemeClr val="lt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94" name="Google Shape;7666;p51">
              <a:extLst>
                <a:ext uri="{FF2B5EF4-FFF2-40B4-BE49-F238E27FC236}">
                  <a16:creationId xmlns:a16="http://schemas.microsoft.com/office/drawing/2014/main" id="{A605CA44-1169-BB3D-D9FC-9FAE1D04114B}"/>
                </a:ext>
              </a:extLst>
            </p:cNvPr>
            <p:cNvSpPr/>
            <p:nvPr/>
          </p:nvSpPr>
          <p:spPr>
            <a:xfrm>
              <a:off x="1513300" y="3791250"/>
              <a:ext cx="94350" cy="146250"/>
            </a:xfrm>
            <a:custGeom>
              <a:avLst/>
              <a:gdLst/>
              <a:ahLst/>
              <a:cxnLst/>
              <a:rect l="l" t="t" r="r" b="b"/>
              <a:pathLst>
                <a:path w="3774" h="5850" extrusionOk="0">
                  <a:moveTo>
                    <a:pt x="3006" y="0"/>
                  </a:moveTo>
                  <a:cubicBezTo>
                    <a:pt x="2891" y="0"/>
                    <a:pt x="2771" y="39"/>
                    <a:pt x="2657" y="131"/>
                  </a:cubicBezTo>
                  <a:cubicBezTo>
                    <a:pt x="2632" y="131"/>
                    <a:pt x="2607" y="156"/>
                    <a:pt x="2582" y="182"/>
                  </a:cubicBezTo>
                  <a:cubicBezTo>
                    <a:pt x="1980" y="683"/>
                    <a:pt x="1479" y="1510"/>
                    <a:pt x="1078" y="2161"/>
                  </a:cubicBezTo>
                  <a:cubicBezTo>
                    <a:pt x="527" y="3089"/>
                    <a:pt x="50" y="4141"/>
                    <a:pt x="0" y="5269"/>
                  </a:cubicBezTo>
                  <a:cubicBezTo>
                    <a:pt x="37" y="5667"/>
                    <a:pt x="223" y="5850"/>
                    <a:pt x="468" y="5850"/>
                  </a:cubicBezTo>
                  <a:cubicBezTo>
                    <a:pt x="901" y="5850"/>
                    <a:pt x="1517" y="5278"/>
                    <a:pt x="1805" y="4317"/>
                  </a:cubicBezTo>
                  <a:cubicBezTo>
                    <a:pt x="2256" y="2813"/>
                    <a:pt x="3083" y="1410"/>
                    <a:pt x="3459" y="933"/>
                  </a:cubicBezTo>
                  <a:cubicBezTo>
                    <a:pt x="3773" y="521"/>
                    <a:pt x="3425" y="0"/>
                    <a:pt x="3006" y="0"/>
                  </a:cubicBezTo>
                  <a:close/>
                </a:path>
              </a:pathLst>
            </a:custGeom>
            <a:solidFill>
              <a:schemeClr val="lt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grpSp>
      <p:sp>
        <p:nvSpPr>
          <p:cNvPr id="97" name="TextBox 96">
            <a:extLst>
              <a:ext uri="{FF2B5EF4-FFF2-40B4-BE49-F238E27FC236}">
                <a16:creationId xmlns:a16="http://schemas.microsoft.com/office/drawing/2014/main" id="{2334F143-2039-DF62-F660-509EA898E6EC}"/>
              </a:ext>
            </a:extLst>
          </p:cNvPr>
          <p:cNvSpPr txBox="1"/>
          <p:nvPr/>
        </p:nvSpPr>
        <p:spPr>
          <a:xfrm>
            <a:off x="929579" y="3294237"/>
            <a:ext cx="10245620" cy="594650"/>
          </a:xfrm>
          <a:prstGeom prst="rect">
            <a:avLst/>
          </a:prstGeom>
          <a:noFill/>
        </p:spPr>
        <p:txBody>
          <a:bodyPr wrap="square">
            <a:spAutoFit/>
          </a:bodyPr>
          <a:lstStyle/>
          <a:p>
            <a:pPr defTabSz="829178">
              <a:buClr>
                <a:srgbClr val="000000"/>
              </a:buClr>
            </a:pPr>
            <a:r>
              <a:rPr lang="en-US" sz="3264" b="1" kern="0" dirty="0">
                <a:solidFill>
                  <a:srgbClr val="C1BFFF">
                    <a:lumMod val="10000"/>
                  </a:srgbClr>
                </a:solidFill>
                <a:latin typeface="Cambria" panose="02040503050406030204" pitchFamily="18" charset="0"/>
                <a:cs typeface="Arial" panose="020B0604020202020204"/>
                <a:sym typeface="Arial" panose="020B0604020202020204"/>
              </a:rPr>
              <a:t>- Trong </a:t>
            </a:r>
            <a:r>
              <a:rPr lang="en-US" sz="3264" b="1" kern="0" dirty="0" err="1">
                <a:solidFill>
                  <a:srgbClr val="C1BFFF">
                    <a:lumMod val="10000"/>
                  </a:srgbClr>
                </a:solidFill>
                <a:latin typeface="Cambria" panose="02040503050406030204" pitchFamily="18" charset="0"/>
                <a:cs typeface="Arial" panose="020B0604020202020204"/>
                <a:sym typeface="Arial" panose="020B0604020202020204"/>
              </a:rPr>
              <a:t>vườn</a:t>
            </a:r>
            <a:r>
              <a:rPr lang="en-US" sz="3264" b="1" kern="0" dirty="0">
                <a:solidFill>
                  <a:srgbClr val="C1BFFF">
                    <a:lumMod val="10000"/>
                  </a:srgbClr>
                </a:solidFill>
                <a:latin typeface="Cambria" panose="02040503050406030204" pitchFamily="18" charset="0"/>
                <a:cs typeface="Arial" panose="020B0604020202020204"/>
                <a:sym typeface="Arial" panose="020B0604020202020204"/>
              </a:rPr>
              <a:t>, </a:t>
            </a:r>
            <a:r>
              <a:rPr lang="en-US" sz="3264" b="1" kern="0" dirty="0" err="1">
                <a:solidFill>
                  <a:srgbClr val="C1BFFF">
                    <a:lumMod val="10000"/>
                  </a:srgbClr>
                </a:solidFill>
                <a:latin typeface="Cambria" panose="02040503050406030204" pitchFamily="18" charset="0"/>
                <a:cs typeface="Arial" panose="020B0604020202020204"/>
                <a:sym typeface="Arial" panose="020B0604020202020204"/>
              </a:rPr>
              <a:t>hoa</a:t>
            </a:r>
            <a:r>
              <a:rPr lang="en-US" sz="3264" b="1" kern="0" dirty="0">
                <a:solidFill>
                  <a:srgbClr val="C1BFFF">
                    <a:lumMod val="10000"/>
                  </a:srgbClr>
                </a:solidFill>
                <a:latin typeface="Cambria" panose="02040503050406030204" pitchFamily="18" charset="0"/>
                <a:cs typeface="Arial" panose="020B0604020202020204"/>
                <a:sym typeface="Arial" panose="020B0604020202020204"/>
              </a:rPr>
              <a:t> </a:t>
            </a:r>
            <a:r>
              <a:rPr lang="en-US" sz="3264" b="1" kern="0" dirty="0" err="1">
                <a:solidFill>
                  <a:srgbClr val="C1BFFF">
                    <a:lumMod val="10000"/>
                  </a:srgbClr>
                </a:solidFill>
                <a:latin typeface="Cambria" panose="02040503050406030204" pitchFamily="18" charset="0"/>
                <a:cs typeface="Arial" panose="020B0604020202020204"/>
                <a:sym typeface="Arial" panose="020B0604020202020204"/>
              </a:rPr>
              <a:t>nở</a:t>
            </a:r>
            <a:r>
              <a:rPr lang="en-US" sz="3264" b="1" kern="0" dirty="0">
                <a:solidFill>
                  <a:srgbClr val="C1BFFF">
                    <a:lumMod val="10000"/>
                  </a:srgbClr>
                </a:solidFill>
                <a:latin typeface="Cambria" panose="02040503050406030204" pitchFamily="18" charset="0"/>
                <a:cs typeface="Arial" panose="020B0604020202020204"/>
                <a:sym typeface="Arial" panose="020B0604020202020204"/>
              </a:rPr>
              <a:t> </a:t>
            </a:r>
            <a:r>
              <a:rPr lang="en-US" sz="3264" b="1" kern="0" dirty="0" err="1">
                <a:solidFill>
                  <a:srgbClr val="FF6363">
                    <a:lumMod val="75000"/>
                  </a:srgbClr>
                </a:solidFill>
                <a:latin typeface="Cambria" panose="02040503050406030204" pitchFamily="18" charset="0"/>
                <a:cs typeface="Arial" panose="020B0604020202020204"/>
                <a:sym typeface="Arial" panose="020B0604020202020204"/>
              </a:rPr>
              <a:t>rực</a:t>
            </a:r>
            <a:r>
              <a:rPr lang="en-US" sz="3264" b="1" kern="0" dirty="0">
                <a:solidFill>
                  <a:srgbClr val="FF6363">
                    <a:lumMod val="75000"/>
                  </a:srgbClr>
                </a:solidFill>
                <a:latin typeface="Cambria" panose="02040503050406030204" pitchFamily="18" charset="0"/>
                <a:cs typeface="Arial" panose="020B0604020202020204"/>
                <a:sym typeface="Arial" panose="020B0604020202020204"/>
              </a:rPr>
              <a:t> </a:t>
            </a:r>
            <a:r>
              <a:rPr lang="en-US" sz="3264" b="1" kern="0" dirty="0" err="1">
                <a:solidFill>
                  <a:srgbClr val="FF6363">
                    <a:lumMod val="75000"/>
                  </a:srgbClr>
                </a:solidFill>
                <a:latin typeface="Cambria" panose="02040503050406030204" pitchFamily="18" charset="0"/>
                <a:cs typeface="Arial" panose="020B0604020202020204"/>
                <a:sym typeface="Arial" panose="020B0604020202020204"/>
              </a:rPr>
              <a:t>rỡ</a:t>
            </a:r>
            <a:r>
              <a:rPr lang="en-US" sz="3264" b="1" kern="0" dirty="0">
                <a:solidFill>
                  <a:srgbClr val="C1BFFF">
                    <a:lumMod val="10000"/>
                  </a:srgbClr>
                </a:solidFill>
                <a:latin typeface="Cambria" panose="02040503050406030204" pitchFamily="18" charset="0"/>
                <a:cs typeface="Arial" panose="020B0604020202020204"/>
                <a:sym typeface="Arial" panose="020B0604020202020204"/>
              </a:rPr>
              <a:t>.</a:t>
            </a:r>
          </a:p>
        </p:txBody>
      </p:sp>
      <p:sp>
        <p:nvSpPr>
          <p:cNvPr id="98" name="TextBox 97">
            <a:extLst>
              <a:ext uri="{FF2B5EF4-FFF2-40B4-BE49-F238E27FC236}">
                <a16:creationId xmlns:a16="http://schemas.microsoft.com/office/drawing/2014/main" id="{7C9F1AB9-6372-6045-5B18-47C9DA221684}"/>
              </a:ext>
            </a:extLst>
          </p:cNvPr>
          <p:cNvSpPr txBox="1"/>
          <p:nvPr/>
        </p:nvSpPr>
        <p:spPr>
          <a:xfrm>
            <a:off x="873589" y="3942195"/>
            <a:ext cx="10985176" cy="594650"/>
          </a:xfrm>
          <a:prstGeom prst="rect">
            <a:avLst/>
          </a:prstGeom>
          <a:noFill/>
        </p:spPr>
        <p:txBody>
          <a:bodyPr wrap="square">
            <a:spAutoFit/>
          </a:bodyPr>
          <a:lstStyle/>
          <a:p>
            <a:pPr defTabSz="829178">
              <a:buClr>
                <a:srgbClr val="000000"/>
              </a:buClr>
            </a:pPr>
            <a:r>
              <a:rPr lang="en-US" sz="3264" b="1" kern="0" dirty="0">
                <a:solidFill>
                  <a:srgbClr val="C1BFFF">
                    <a:lumMod val="10000"/>
                  </a:srgbClr>
                </a:solidFill>
                <a:latin typeface="Cambria" panose="02040503050406030204" pitchFamily="18" charset="0"/>
                <a:cs typeface="Arial" panose="020B0604020202020204"/>
                <a:sym typeface="Arial" panose="020B0604020202020204"/>
              </a:rPr>
              <a:t>- Phong </a:t>
            </a:r>
            <a:r>
              <a:rPr lang="en-US" sz="3264" b="1" kern="0" dirty="0" err="1">
                <a:solidFill>
                  <a:srgbClr val="C1BFFF">
                    <a:lumMod val="10000"/>
                  </a:srgbClr>
                </a:solidFill>
                <a:latin typeface="Cambria" panose="02040503050406030204" pitchFamily="18" charset="0"/>
                <a:cs typeface="Arial" panose="020B0604020202020204"/>
                <a:sym typeface="Arial" panose="020B0604020202020204"/>
              </a:rPr>
              <a:t>cảnh</a:t>
            </a:r>
            <a:r>
              <a:rPr lang="en-US" sz="3264" b="1" kern="0" dirty="0">
                <a:solidFill>
                  <a:srgbClr val="C1BFFF">
                    <a:lumMod val="10000"/>
                  </a:srgbClr>
                </a:solidFill>
                <a:latin typeface="Cambria" panose="02040503050406030204" pitchFamily="18" charset="0"/>
                <a:cs typeface="Arial" panose="020B0604020202020204"/>
                <a:sym typeface="Arial" panose="020B0604020202020204"/>
              </a:rPr>
              <a:t> </a:t>
            </a:r>
            <a:r>
              <a:rPr lang="en-US" sz="3264" b="1" kern="0" dirty="0" err="1">
                <a:solidFill>
                  <a:srgbClr val="C1BFFF">
                    <a:lumMod val="10000"/>
                  </a:srgbClr>
                </a:solidFill>
                <a:latin typeface="Cambria" panose="02040503050406030204" pitchFamily="18" charset="0"/>
                <a:cs typeface="Arial" panose="020B0604020202020204"/>
                <a:sym typeface="Arial" panose="020B0604020202020204"/>
              </a:rPr>
              <a:t>nơi</a:t>
            </a:r>
            <a:r>
              <a:rPr lang="en-US" sz="3264" b="1" kern="0" dirty="0">
                <a:solidFill>
                  <a:srgbClr val="C1BFFF">
                    <a:lumMod val="10000"/>
                  </a:srgbClr>
                </a:solidFill>
                <a:latin typeface="Cambria" panose="02040503050406030204" pitchFamily="18" charset="0"/>
                <a:cs typeface="Arial" panose="020B0604020202020204"/>
                <a:sym typeface="Arial" panose="020B0604020202020204"/>
              </a:rPr>
              <a:t> </a:t>
            </a:r>
            <a:r>
              <a:rPr lang="en-US" sz="3264" b="1" kern="0" dirty="0" err="1">
                <a:solidFill>
                  <a:srgbClr val="C1BFFF">
                    <a:lumMod val="10000"/>
                  </a:srgbClr>
                </a:solidFill>
                <a:latin typeface="Cambria" panose="02040503050406030204" pitchFamily="18" charset="0"/>
                <a:cs typeface="Arial" panose="020B0604020202020204"/>
                <a:sym typeface="Arial" panose="020B0604020202020204"/>
              </a:rPr>
              <a:t>đây</a:t>
            </a:r>
            <a:r>
              <a:rPr lang="en-US" sz="3264" b="1" kern="0" dirty="0">
                <a:solidFill>
                  <a:srgbClr val="C1BFFF">
                    <a:lumMod val="10000"/>
                  </a:srgbClr>
                </a:solidFill>
                <a:latin typeface="Cambria" panose="02040503050406030204" pitchFamily="18" charset="0"/>
                <a:cs typeface="Arial" panose="020B0604020202020204"/>
                <a:sym typeface="Arial" panose="020B0604020202020204"/>
              </a:rPr>
              <a:t> </a:t>
            </a:r>
            <a:r>
              <a:rPr lang="en-US" sz="3264" b="1" kern="0" dirty="0" err="1">
                <a:solidFill>
                  <a:srgbClr val="C1BFFF">
                    <a:lumMod val="10000"/>
                  </a:srgbClr>
                </a:solidFill>
                <a:latin typeface="Cambria" panose="02040503050406030204" pitchFamily="18" charset="0"/>
                <a:cs typeface="Arial" panose="020B0604020202020204"/>
                <a:sym typeface="Arial" panose="020B0604020202020204"/>
              </a:rPr>
              <a:t>giống</a:t>
            </a:r>
            <a:r>
              <a:rPr lang="en-US" sz="3264" b="1" kern="0" dirty="0">
                <a:solidFill>
                  <a:srgbClr val="C1BFFF">
                    <a:lumMod val="10000"/>
                  </a:srgbClr>
                </a:solidFill>
                <a:latin typeface="Cambria" panose="02040503050406030204" pitchFamily="18" charset="0"/>
                <a:cs typeface="Arial" panose="020B0604020202020204"/>
                <a:sym typeface="Arial" panose="020B0604020202020204"/>
              </a:rPr>
              <a:t> </a:t>
            </a:r>
            <a:r>
              <a:rPr lang="en-US" sz="3264" b="1" kern="0" dirty="0" err="1">
                <a:solidFill>
                  <a:srgbClr val="C1BFFF">
                    <a:lumMod val="10000"/>
                  </a:srgbClr>
                </a:solidFill>
                <a:latin typeface="Cambria" panose="02040503050406030204" pitchFamily="18" charset="0"/>
                <a:cs typeface="Arial" panose="020B0604020202020204"/>
                <a:sym typeface="Arial" panose="020B0604020202020204"/>
              </a:rPr>
              <a:t>như</a:t>
            </a:r>
            <a:r>
              <a:rPr lang="en-US" sz="3264" b="1" kern="0" dirty="0">
                <a:solidFill>
                  <a:srgbClr val="C1BFFF">
                    <a:lumMod val="10000"/>
                  </a:srgbClr>
                </a:solidFill>
                <a:latin typeface="Cambria" panose="02040503050406030204" pitchFamily="18" charset="0"/>
                <a:cs typeface="Arial" panose="020B0604020202020204"/>
                <a:sym typeface="Arial" panose="020B0604020202020204"/>
              </a:rPr>
              <a:t> </a:t>
            </a:r>
            <a:r>
              <a:rPr lang="en-US" sz="3264" b="1" kern="0" dirty="0" err="1">
                <a:solidFill>
                  <a:srgbClr val="C1BFFF">
                    <a:lumMod val="10000"/>
                  </a:srgbClr>
                </a:solidFill>
                <a:latin typeface="Cambria" panose="02040503050406030204" pitchFamily="18" charset="0"/>
                <a:cs typeface="Arial" panose="020B0604020202020204"/>
                <a:sym typeface="Arial" panose="020B0604020202020204"/>
              </a:rPr>
              <a:t>một</a:t>
            </a:r>
            <a:r>
              <a:rPr lang="en-US" sz="3264" b="1" kern="0" dirty="0">
                <a:solidFill>
                  <a:srgbClr val="C1BFFF">
                    <a:lumMod val="10000"/>
                  </a:srgbClr>
                </a:solidFill>
                <a:latin typeface="Cambria" panose="02040503050406030204" pitchFamily="18" charset="0"/>
                <a:cs typeface="Arial" panose="020B0604020202020204"/>
                <a:sym typeface="Arial" panose="020B0604020202020204"/>
              </a:rPr>
              <a:t> </a:t>
            </a:r>
            <a:r>
              <a:rPr lang="en-US" sz="3264" b="1" kern="0" dirty="0" err="1">
                <a:solidFill>
                  <a:srgbClr val="C1BFFF">
                    <a:lumMod val="10000"/>
                  </a:srgbClr>
                </a:solidFill>
                <a:latin typeface="Cambria" panose="02040503050406030204" pitchFamily="18" charset="0"/>
                <a:cs typeface="Arial" panose="020B0604020202020204"/>
                <a:sym typeface="Arial" panose="020B0604020202020204"/>
              </a:rPr>
              <a:t>bức</a:t>
            </a:r>
            <a:r>
              <a:rPr lang="en-US" sz="3264" b="1" kern="0" dirty="0">
                <a:solidFill>
                  <a:srgbClr val="C1BFFF">
                    <a:lumMod val="10000"/>
                  </a:srgbClr>
                </a:solidFill>
                <a:latin typeface="Cambria" panose="02040503050406030204" pitchFamily="18" charset="0"/>
                <a:cs typeface="Arial" panose="020B0604020202020204"/>
                <a:sym typeface="Arial" panose="020B0604020202020204"/>
              </a:rPr>
              <a:t> </a:t>
            </a:r>
            <a:r>
              <a:rPr lang="en-US" sz="3264" b="1" kern="0" dirty="0" err="1">
                <a:solidFill>
                  <a:srgbClr val="C1BFFF">
                    <a:lumMod val="10000"/>
                  </a:srgbClr>
                </a:solidFill>
                <a:latin typeface="Cambria" panose="02040503050406030204" pitchFamily="18" charset="0"/>
                <a:cs typeface="Arial" panose="020B0604020202020204"/>
                <a:sym typeface="Arial" panose="020B0604020202020204"/>
              </a:rPr>
              <a:t>tranh</a:t>
            </a:r>
            <a:r>
              <a:rPr lang="en-US" sz="3264" b="1" kern="0" dirty="0">
                <a:solidFill>
                  <a:srgbClr val="C1BFFF">
                    <a:lumMod val="10000"/>
                  </a:srgbClr>
                </a:solidFill>
                <a:latin typeface="Cambria" panose="02040503050406030204" pitchFamily="18" charset="0"/>
                <a:cs typeface="Arial" panose="020B0604020202020204"/>
                <a:sym typeface="Arial" panose="020B0604020202020204"/>
              </a:rPr>
              <a:t> </a:t>
            </a:r>
            <a:r>
              <a:rPr lang="en-US" sz="3264" b="1" kern="0" dirty="0" err="1">
                <a:solidFill>
                  <a:srgbClr val="FF6363">
                    <a:lumMod val="75000"/>
                  </a:srgbClr>
                </a:solidFill>
                <a:latin typeface="Cambria" panose="02040503050406030204" pitchFamily="18" charset="0"/>
                <a:cs typeface="Arial" panose="020B0604020202020204"/>
                <a:sym typeface="Arial" panose="020B0604020202020204"/>
              </a:rPr>
              <a:t>khổng</a:t>
            </a:r>
            <a:r>
              <a:rPr lang="en-US" sz="3264" b="1" kern="0" dirty="0">
                <a:solidFill>
                  <a:srgbClr val="FF6363">
                    <a:lumMod val="75000"/>
                  </a:srgbClr>
                </a:solidFill>
                <a:latin typeface="Cambria" panose="02040503050406030204" pitchFamily="18" charset="0"/>
                <a:cs typeface="Arial" panose="020B0604020202020204"/>
                <a:sym typeface="Arial" panose="020B0604020202020204"/>
              </a:rPr>
              <a:t> </a:t>
            </a:r>
            <a:r>
              <a:rPr lang="en-US" sz="3264" b="1" kern="0" dirty="0" err="1">
                <a:solidFill>
                  <a:srgbClr val="FF6363">
                    <a:lumMod val="75000"/>
                  </a:srgbClr>
                </a:solidFill>
                <a:latin typeface="Cambria" panose="02040503050406030204" pitchFamily="18" charset="0"/>
                <a:cs typeface="Arial" panose="020B0604020202020204"/>
                <a:sym typeface="Arial" panose="020B0604020202020204"/>
              </a:rPr>
              <a:t>lồ</a:t>
            </a:r>
            <a:r>
              <a:rPr lang="en-US" sz="3264" b="1" kern="0" dirty="0">
                <a:solidFill>
                  <a:srgbClr val="C1BFFF">
                    <a:lumMod val="10000"/>
                  </a:srgbClr>
                </a:solidFill>
                <a:latin typeface="Cambria" panose="02040503050406030204" pitchFamily="18" charset="0"/>
                <a:cs typeface="Arial" panose="020B0604020202020204"/>
                <a:sym typeface="Arial" panose="020B0604020202020204"/>
              </a:rPr>
              <a:t>.</a:t>
            </a:r>
          </a:p>
        </p:txBody>
      </p:sp>
      <p:sp>
        <p:nvSpPr>
          <p:cNvPr id="99" name="TextBox 98">
            <a:extLst>
              <a:ext uri="{FF2B5EF4-FFF2-40B4-BE49-F238E27FC236}">
                <a16:creationId xmlns:a16="http://schemas.microsoft.com/office/drawing/2014/main" id="{4283D57F-598B-FB78-13F3-47656245E476}"/>
              </a:ext>
            </a:extLst>
          </p:cNvPr>
          <p:cNvSpPr txBox="1"/>
          <p:nvPr/>
        </p:nvSpPr>
        <p:spPr>
          <a:xfrm>
            <a:off x="964311" y="4665447"/>
            <a:ext cx="10245620" cy="594650"/>
          </a:xfrm>
          <a:prstGeom prst="rect">
            <a:avLst/>
          </a:prstGeom>
          <a:noFill/>
        </p:spPr>
        <p:txBody>
          <a:bodyPr wrap="square">
            <a:spAutoFit/>
          </a:bodyPr>
          <a:lstStyle/>
          <a:p>
            <a:pPr defTabSz="829178">
              <a:buClr>
                <a:srgbClr val="000000"/>
              </a:buClr>
            </a:pPr>
            <a:r>
              <a:rPr lang="en-US" sz="3264" b="1" kern="0" dirty="0">
                <a:solidFill>
                  <a:srgbClr val="C1BFFF">
                    <a:lumMod val="10000"/>
                  </a:srgbClr>
                </a:solidFill>
                <a:latin typeface="Cambria" panose="02040503050406030204" pitchFamily="18" charset="0"/>
                <a:cs typeface="Arial" panose="020B0604020202020204"/>
                <a:sym typeface="Arial" panose="020B0604020202020204"/>
              </a:rPr>
              <a:t>- </a:t>
            </a:r>
            <a:r>
              <a:rPr lang="en-US" sz="3264" b="1" kern="0" dirty="0" err="1">
                <a:solidFill>
                  <a:srgbClr val="C1BFFF">
                    <a:lumMod val="10000"/>
                  </a:srgbClr>
                </a:solidFill>
                <a:latin typeface="Cambria" panose="02040503050406030204" pitchFamily="18" charset="0"/>
                <a:cs typeface="Arial" panose="020B0604020202020204"/>
                <a:sym typeface="Arial" panose="020B0604020202020204"/>
              </a:rPr>
              <a:t>Ngôi</a:t>
            </a:r>
            <a:r>
              <a:rPr lang="en-US" sz="3264" b="1" kern="0" dirty="0">
                <a:solidFill>
                  <a:srgbClr val="C1BFFF">
                    <a:lumMod val="10000"/>
                  </a:srgbClr>
                </a:solidFill>
                <a:latin typeface="Cambria" panose="02040503050406030204" pitchFamily="18" charset="0"/>
                <a:cs typeface="Arial" panose="020B0604020202020204"/>
                <a:sym typeface="Arial" panose="020B0604020202020204"/>
              </a:rPr>
              <a:t> </a:t>
            </a:r>
            <a:r>
              <a:rPr lang="en-US" sz="3264" b="1" kern="0" dirty="0" err="1">
                <a:solidFill>
                  <a:srgbClr val="C1BFFF">
                    <a:lumMod val="10000"/>
                  </a:srgbClr>
                </a:solidFill>
                <a:latin typeface="Cambria" panose="02040503050406030204" pitchFamily="18" charset="0"/>
                <a:cs typeface="Arial" panose="020B0604020202020204"/>
                <a:sym typeface="Arial" panose="020B0604020202020204"/>
              </a:rPr>
              <a:t>nhà</a:t>
            </a:r>
            <a:r>
              <a:rPr lang="en-US" sz="3264" b="1" kern="0" dirty="0">
                <a:solidFill>
                  <a:srgbClr val="C1BFFF">
                    <a:lumMod val="10000"/>
                  </a:srgbClr>
                </a:solidFill>
                <a:latin typeface="Cambria" panose="02040503050406030204" pitchFamily="18" charset="0"/>
                <a:cs typeface="Arial" panose="020B0604020202020204"/>
                <a:sym typeface="Arial" panose="020B0604020202020204"/>
              </a:rPr>
              <a:t> </a:t>
            </a:r>
            <a:r>
              <a:rPr lang="en-US" sz="3264" b="1" kern="0" dirty="0" err="1">
                <a:solidFill>
                  <a:srgbClr val="C1BFFF">
                    <a:lumMod val="10000"/>
                  </a:srgbClr>
                </a:solidFill>
                <a:latin typeface="Cambria" panose="02040503050406030204" pitchFamily="18" charset="0"/>
                <a:cs typeface="Arial" panose="020B0604020202020204"/>
                <a:sym typeface="Arial" panose="020B0604020202020204"/>
              </a:rPr>
              <a:t>này</a:t>
            </a:r>
            <a:r>
              <a:rPr lang="en-US" sz="3264" b="1" kern="0" dirty="0">
                <a:solidFill>
                  <a:srgbClr val="C1BFFF">
                    <a:lumMod val="10000"/>
                  </a:srgbClr>
                </a:solidFill>
                <a:latin typeface="Cambria" panose="02040503050406030204" pitchFamily="18" charset="0"/>
                <a:cs typeface="Arial" panose="020B0604020202020204"/>
                <a:sym typeface="Arial" panose="020B0604020202020204"/>
              </a:rPr>
              <a:t> </a:t>
            </a:r>
            <a:r>
              <a:rPr lang="en-US" sz="3264" b="1" kern="0" dirty="0" err="1">
                <a:solidFill>
                  <a:srgbClr val="C1BFFF">
                    <a:lumMod val="10000"/>
                  </a:srgbClr>
                </a:solidFill>
                <a:latin typeface="Cambria" panose="02040503050406030204" pitchFamily="18" charset="0"/>
                <a:cs typeface="Arial" panose="020B0604020202020204"/>
                <a:sym typeface="Arial" panose="020B0604020202020204"/>
              </a:rPr>
              <a:t>thật</a:t>
            </a:r>
            <a:r>
              <a:rPr lang="en-US" sz="3264" b="1" kern="0" dirty="0">
                <a:solidFill>
                  <a:srgbClr val="C1BFFF">
                    <a:lumMod val="10000"/>
                  </a:srgbClr>
                </a:solidFill>
                <a:latin typeface="Cambria" panose="02040503050406030204" pitchFamily="18" charset="0"/>
                <a:cs typeface="Arial" panose="020B0604020202020204"/>
                <a:sym typeface="Arial" panose="020B0604020202020204"/>
              </a:rPr>
              <a:t> </a:t>
            </a:r>
            <a:r>
              <a:rPr lang="en-US" sz="3264" b="1" kern="0" dirty="0" err="1">
                <a:solidFill>
                  <a:srgbClr val="FF6363">
                    <a:lumMod val="75000"/>
                  </a:srgbClr>
                </a:solidFill>
                <a:latin typeface="Cambria" panose="02040503050406030204" pitchFamily="18" charset="0"/>
                <a:cs typeface="Arial" panose="020B0604020202020204"/>
                <a:sym typeface="Arial" panose="020B0604020202020204"/>
              </a:rPr>
              <a:t>đẹp</a:t>
            </a:r>
            <a:r>
              <a:rPr lang="en-US" sz="3264" b="1" kern="0" dirty="0">
                <a:solidFill>
                  <a:srgbClr val="C1BFFF">
                    <a:lumMod val="10000"/>
                  </a:srgbClr>
                </a:solidFill>
                <a:latin typeface="Cambria" panose="02040503050406030204" pitchFamily="18" charset="0"/>
                <a:cs typeface="Arial" panose="020B0604020202020204"/>
                <a:sym typeface="Arial" panose="020B0604020202020204"/>
              </a:rPr>
              <a:t>!</a:t>
            </a:r>
          </a:p>
        </p:txBody>
      </p:sp>
      <p:grpSp>
        <p:nvGrpSpPr>
          <p:cNvPr id="100" name="Google Shape;6831;p48">
            <a:extLst>
              <a:ext uri="{FF2B5EF4-FFF2-40B4-BE49-F238E27FC236}">
                <a16:creationId xmlns:a16="http://schemas.microsoft.com/office/drawing/2014/main" id="{9647D176-2899-AF41-8580-F5FAC395C0F5}"/>
              </a:ext>
            </a:extLst>
          </p:cNvPr>
          <p:cNvGrpSpPr/>
          <p:nvPr/>
        </p:nvGrpSpPr>
        <p:grpSpPr>
          <a:xfrm>
            <a:off x="9561983" y="418510"/>
            <a:ext cx="1476957" cy="1484358"/>
            <a:chOff x="3667356" y="2205464"/>
            <a:chExt cx="1118403" cy="1124008"/>
          </a:xfrm>
        </p:grpSpPr>
        <p:sp>
          <p:nvSpPr>
            <p:cNvPr id="101" name="Google Shape;6832;p48">
              <a:extLst>
                <a:ext uri="{FF2B5EF4-FFF2-40B4-BE49-F238E27FC236}">
                  <a16:creationId xmlns:a16="http://schemas.microsoft.com/office/drawing/2014/main" id="{816DC060-D529-17B5-CB3B-95C826A3C191}"/>
                </a:ext>
              </a:extLst>
            </p:cNvPr>
            <p:cNvSpPr/>
            <p:nvPr/>
          </p:nvSpPr>
          <p:spPr>
            <a:xfrm>
              <a:off x="3667356" y="2205464"/>
              <a:ext cx="1118403" cy="1124008"/>
            </a:xfrm>
            <a:custGeom>
              <a:avLst/>
              <a:gdLst/>
              <a:ahLst/>
              <a:cxnLst/>
              <a:rect l="l" t="t" r="r" b="b"/>
              <a:pathLst>
                <a:path w="25740" h="25869" extrusionOk="0">
                  <a:moveTo>
                    <a:pt x="6067" y="400"/>
                  </a:moveTo>
                  <a:cubicBezTo>
                    <a:pt x="6074" y="400"/>
                    <a:pt x="6082" y="401"/>
                    <a:pt x="6090" y="401"/>
                  </a:cubicBezTo>
                  <a:cubicBezTo>
                    <a:pt x="6592" y="426"/>
                    <a:pt x="7093" y="953"/>
                    <a:pt x="7469" y="1253"/>
                  </a:cubicBezTo>
                  <a:cubicBezTo>
                    <a:pt x="8496" y="2005"/>
                    <a:pt x="9449" y="2832"/>
                    <a:pt x="10376" y="3684"/>
                  </a:cubicBezTo>
                  <a:cubicBezTo>
                    <a:pt x="11404" y="4637"/>
                    <a:pt x="12381" y="5664"/>
                    <a:pt x="13309" y="6717"/>
                  </a:cubicBezTo>
                  <a:cubicBezTo>
                    <a:pt x="13340" y="6765"/>
                    <a:pt x="13382" y="6782"/>
                    <a:pt x="13428" y="6782"/>
                  </a:cubicBezTo>
                  <a:cubicBezTo>
                    <a:pt x="13454" y="6782"/>
                    <a:pt x="13481" y="6776"/>
                    <a:pt x="13509" y="6767"/>
                  </a:cubicBezTo>
                  <a:cubicBezTo>
                    <a:pt x="13525" y="6816"/>
                    <a:pt x="13573" y="6843"/>
                    <a:pt x="13625" y="6843"/>
                  </a:cubicBezTo>
                  <a:cubicBezTo>
                    <a:pt x="13653" y="6843"/>
                    <a:pt x="13683" y="6835"/>
                    <a:pt x="13710" y="6817"/>
                  </a:cubicBezTo>
                  <a:cubicBezTo>
                    <a:pt x="14787" y="6141"/>
                    <a:pt x="15790" y="5339"/>
                    <a:pt x="16817" y="4562"/>
                  </a:cubicBezTo>
                  <a:cubicBezTo>
                    <a:pt x="17795" y="3835"/>
                    <a:pt x="18797" y="3083"/>
                    <a:pt x="19775" y="2331"/>
                  </a:cubicBezTo>
                  <a:cubicBezTo>
                    <a:pt x="20251" y="2005"/>
                    <a:pt x="20727" y="1679"/>
                    <a:pt x="21228" y="1454"/>
                  </a:cubicBezTo>
                  <a:cubicBezTo>
                    <a:pt x="21390" y="1386"/>
                    <a:pt x="21566" y="1312"/>
                    <a:pt x="21722" y="1312"/>
                  </a:cubicBezTo>
                  <a:cubicBezTo>
                    <a:pt x="21856" y="1312"/>
                    <a:pt x="21974" y="1367"/>
                    <a:pt x="22055" y="1529"/>
                  </a:cubicBezTo>
                  <a:cubicBezTo>
                    <a:pt x="22156" y="1780"/>
                    <a:pt x="22131" y="2055"/>
                    <a:pt x="22080" y="2306"/>
                  </a:cubicBezTo>
                  <a:cubicBezTo>
                    <a:pt x="21880" y="3459"/>
                    <a:pt x="21329" y="4511"/>
                    <a:pt x="20777" y="5539"/>
                  </a:cubicBezTo>
                  <a:cubicBezTo>
                    <a:pt x="20126" y="6767"/>
                    <a:pt x="19499" y="7995"/>
                    <a:pt x="18923" y="9248"/>
                  </a:cubicBezTo>
                  <a:cubicBezTo>
                    <a:pt x="18872" y="9374"/>
                    <a:pt x="18923" y="9474"/>
                    <a:pt x="18998" y="9524"/>
                  </a:cubicBezTo>
                  <a:cubicBezTo>
                    <a:pt x="18998" y="9574"/>
                    <a:pt x="19023" y="9624"/>
                    <a:pt x="19073" y="9649"/>
                  </a:cubicBezTo>
                  <a:cubicBezTo>
                    <a:pt x="20903" y="11504"/>
                    <a:pt x="22682" y="13409"/>
                    <a:pt x="24411" y="15364"/>
                  </a:cubicBezTo>
                  <a:cubicBezTo>
                    <a:pt x="24687" y="15689"/>
                    <a:pt x="25614" y="16517"/>
                    <a:pt x="25113" y="17018"/>
                  </a:cubicBezTo>
                  <a:cubicBezTo>
                    <a:pt x="25010" y="17121"/>
                    <a:pt x="24854" y="17155"/>
                    <a:pt x="24697" y="17155"/>
                  </a:cubicBezTo>
                  <a:cubicBezTo>
                    <a:pt x="24588" y="17155"/>
                    <a:pt x="24479" y="17139"/>
                    <a:pt x="24386" y="17118"/>
                  </a:cubicBezTo>
                  <a:cubicBezTo>
                    <a:pt x="24035" y="17093"/>
                    <a:pt x="23684" y="17018"/>
                    <a:pt x="23359" y="16968"/>
                  </a:cubicBezTo>
                  <a:cubicBezTo>
                    <a:pt x="22055" y="16767"/>
                    <a:pt x="20752" y="16517"/>
                    <a:pt x="19449" y="16266"/>
                  </a:cubicBezTo>
                  <a:cubicBezTo>
                    <a:pt x="18697" y="16116"/>
                    <a:pt x="17945" y="15965"/>
                    <a:pt x="17193" y="15815"/>
                  </a:cubicBezTo>
                  <a:cubicBezTo>
                    <a:pt x="16466" y="15664"/>
                    <a:pt x="15765" y="15464"/>
                    <a:pt x="15038" y="15389"/>
                  </a:cubicBezTo>
                  <a:cubicBezTo>
                    <a:pt x="14963" y="15389"/>
                    <a:pt x="14938" y="15414"/>
                    <a:pt x="14913" y="15464"/>
                  </a:cubicBezTo>
                  <a:cubicBezTo>
                    <a:pt x="14887" y="15489"/>
                    <a:pt x="14887" y="15514"/>
                    <a:pt x="14862" y="15539"/>
                  </a:cubicBezTo>
                  <a:cubicBezTo>
                    <a:pt x="14286" y="18221"/>
                    <a:pt x="13710" y="20928"/>
                    <a:pt x="12732" y="23509"/>
                  </a:cubicBezTo>
                  <a:cubicBezTo>
                    <a:pt x="12532" y="24060"/>
                    <a:pt x="12331" y="24812"/>
                    <a:pt x="11905" y="25238"/>
                  </a:cubicBezTo>
                  <a:cubicBezTo>
                    <a:pt x="11758" y="25392"/>
                    <a:pt x="11618" y="25455"/>
                    <a:pt x="11489" y="25455"/>
                  </a:cubicBezTo>
                  <a:cubicBezTo>
                    <a:pt x="11134" y="25455"/>
                    <a:pt x="10862" y="24979"/>
                    <a:pt x="10752" y="24612"/>
                  </a:cubicBezTo>
                  <a:cubicBezTo>
                    <a:pt x="10376" y="23283"/>
                    <a:pt x="10226" y="21830"/>
                    <a:pt x="10075" y="20451"/>
                  </a:cubicBezTo>
                  <a:cubicBezTo>
                    <a:pt x="10000" y="19674"/>
                    <a:pt x="9925" y="18872"/>
                    <a:pt x="9900" y="18095"/>
                  </a:cubicBezTo>
                  <a:cubicBezTo>
                    <a:pt x="9875" y="17319"/>
                    <a:pt x="9950" y="16491"/>
                    <a:pt x="9825" y="15740"/>
                  </a:cubicBezTo>
                  <a:cubicBezTo>
                    <a:pt x="9825" y="15664"/>
                    <a:pt x="9750" y="15639"/>
                    <a:pt x="9699" y="15639"/>
                  </a:cubicBezTo>
                  <a:cubicBezTo>
                    <a:pt x="9674" y="15639"/>
                    <a:pt x="9649" y="15614"/>
                    <a:pt x="9599" y="15614"/>
                  </a:cubicBezTo>
                  <a:cubicBezTo>
                    <a:pt x="9331" y="15582"/>
                    <a:pt x="9058" y="15573"/>
                    <a:pt x="8784" y="15573"/>
                  </a:cubicBezTo>
                  <a:cubicBezTo>
                    <a:pt x="8419" y="15573"/>
                    <a:pt x="8052" y="15589"/>
                    <a:pt x="7694" y="15589"/>
                  </a:cubicBezTo>
                  <a:lnTo>
                    <a:pt x="1153" y="15589"/>
                  </a:lnTo>
                  <a:cubicBezTo>
                    <a:pt x="953" y="15564"/>
                    <a:pt x="652" y="15564"/>
                    <a:pt x="526" y="15389"/>
                  </a:cubicBezTo>
                  <a:cubicBezTo>
                    <a:pt x="151" y="14887"/>
                    <a:pt x="1303" y="14361"/>
                    <a:pt x="1579" y="14186"/>
                  </a:cubicBezTo>
                  <a:lnTo>
                    <a:pt x="4787" y="12281"/>
                  </a:lnTo>
                  <a:cubicBezTo>
                    <a:pt x="5389" y="11930"/>
                    <a:pt x="5990" y="11579"/>
                    <a:pt x="6592" y="11203"/>
                  </a:cubicBezTo>
                  <a:cubicBezTo>
                    <a:pt x="7193" y="10852"/>
                    <a:pt x="7820" y="10552"/>
                    <a:pt x="8346" y="10100"/>
                  </a:cubicBezTo>
                  <a:cubicBezTo>
                    <a:pt x="8346" y="10075"/>
                    <a:pt x="8346" y="10075"/>
                    <a:pt x="8346" y="10075"/>
                  </a:cubicBezTo>
                  <a:cubicBezTo>
                    <a:pt x="8396" y="10050"/>
                    <a:pt x="8421" y="10025"/>
                    <a:pt x="8396" y="9975"/>
                  </a:cubicBezTo>
                  <a:cubicBezTo>
                    <a:pt x="8321" y="9324"/>
                    <a:pt x="8095" y="8647"/>
                    <a:pt x="7895" y="8020"/>
                  </a:cubicBezTo>
                  <a:cubicBezTo>
                    <a:pt x="7719" y="7344"/>
                    <a:pt x="7519" y="6692"/>
                    <a:pt x="7318" y="6040"/>
                  </a:cubicBezTo>
                  <a:cubicBezTo>
                    <a:pt x="6943" y="4762"/>
                    <a:pt x="6516" y="3484"/>
                    <a:pt x="6141" y="2181"/>
                  </a:cubicBezTo>
                  <a:cubicBezTo>
                    <a:pt x="6065" y="1905"/>
                    <a:pt x="5990" y="1604"/>
                    <a:pt x="5915" y="1303"/>
                  </a:cubicBezTo>
                  <a:cubicBezTo>
                    <a:pt x="5866" y="1057"/>
                    <a:pt x="5647" y="400"/>
                    <a:pt x="6067" y="400"/>
                  </a:cubicBezTo>
                  <a:close/>
                  <a:moveTo>
                    <a:pt x="6040" y="0"/>
                  </a:moveTo>
                  <a:cubicBezTo>
                    <a:pt x="5539" y="25"/>
                    <a:pt x="5389" y="401"/>
                    <a:pt x="5439" y="827"/>
                  </a:cubicBezTo>
                  <a:cubicBezTo>
                    <a:pt x="5539" y="1554"/>
                    <a:pt x="5765" y="2231"/>
                    <a:pt x="5965" y="2933"/>
                  </a:cubicBezTo>
                  <a:cubicBezTo>
                    <a:pt x="6191" y="3659"/>
                    <a:pt x="6416" y="4411"/>
                    <a:pt x="6642" y="5138"/>
                  </a:cubicBezTo>
                  <a:cubicBezTo>
                    <a:pt x="6917" y="5965"/>
                    <a:pt x="7168" y="6792"/>
                    <a:pt x="7419" y="7619"/>
                  </a:cubicBezTo>
                  <a:cubicBezTo>
                    <a:pt x="7669" y="8371"/>
                    <a:pt x="7870" y="9173"/>
                    <a:pt x="8221" y="9900"/>
                  </a:cubicBezTo>
                  <a:cubicBezTo>
                    <a:pt x="7569" y="10126"/>
                    <a:pt x="6993" y="10527"/>
                    <a:pt x="6391" y="10852"/>
                  </a:cubicBezTo>
                  <a:cubicBezTo>
                    <a:pt x="5790" y="11228"/>
                    <a:pt x="5188" y="11579"/>
                    <a:pt x="4587" y="11930"/>
                  </a:cubicBezTo>
                  <a:cubicBezTo>
                    <a:pt x="3359" y="12657"/>
                    <a:pt x="2105" y="13359"/>
                    <a:pt x="877" y="14111"/>
                  </a:cubicBezTo>
                  <a:cubicBezTo>
                    <a:pt x="526" y="14336"/>
                    <a:pt x="75" y="14687"/>
                    <a:pt x="25" y="15138"/>
                  </a:cubicBezTo>
                  <a:cubicBezTo>
                    <a:pt x="0" y="15589"/>
                    <a:pt x="351" y="15865"/>
                    <a:pt x="727" y="15965"/>
                  </a:cubicBezTo>
                  <a:cubicBezTo>
                    <a:pt x="961" y="16016"/>
                    <a:pt x="1203" y="16030"/>
                    <a:pt x="1447" y="16030"/>
                  </a:cubicBezTo>
                  <a:cubicBezTo>
                    <a:pt x="1732" y="16030"/>
                    <a:pt x="2018" y="16011"/>
                    <a:pt x="2296" y="16011"/>
                  </a:cubicBezTo>
                  <a:cubicBezTo>
                    <a:pt x="2367" y="16011"/>
                    <a:pt x="2437" y="16012"/>
                    <a:pt x="2506" y="16015"/>
                  </a:cubicBezTo>
                  <a:lnTo>
                    <a:pt x="7118" y="16015"/>
                  </a:lnTo>
                  <a:cubicBezTo>
                    <a:pt x="7576" y="16015"/>
                    <a:pt x="8043" y="16032"/>
                    <a:pt x="8508" y="16032"/>
                  </a:cubicBezTo>
                  <a:cubicBezTo>
                    <a:pt x="8857" y="16032"/>
                    <a:pt x="9205" y="16022"/>
                    <a:pt x="9549" y="15990"/>
                  </a:cubicBezTo>
                  <a:lnTo>
                    <a:pt x="9549" y="15990"/>
                  </a:lnTo>
                  <a:cubicBezTo>
                    <a:pt x="9449" y="16667"/>
                    <a:pt x="9499" y="17419"/>
                    <a:pt x="9524" y="18095"/>
                  </a:cubicBezTo>
                  <a:cubicBezTo>
                    <a:pt x="9549" y="18872"/>
                    <a:pt x="9599" y="19674"/>
                    <a:pt x="9674" y="20451"/>
                  </a:cubicBezTo>
                  <a:cubicBezTo>
                    <a:pt x="9750" y="21228"/>
                    <a:pt x="9850" y="21980"/>
                    <a:pt x="9975" y="22732"/>
                  </a:cubicBezTo>
                  <a:cubicBezTo>
                    <a:pt x="10100" y="23459"/>
                    <a:pt x="10176" y="24236"/>
                    <a:pt x="10451" y="24938"/>
                  </a:cubicBezTo>
                  <a:cubicBezTo>
                    <a:pt x="10602" y="25364"/>
                    <a:pt x="10902" y="25815"/>
                    <a:pt x="11404" y="25865"/>
                  </a:cubicBezTo>
                  <a:cubicBezTo>
                    <a:pt x="11431" y="25868"/>
                    <a:pt x="11457" y="25869"/>
                    <a:pt x="11484" y="25869"/>
                  </a:cubicBezTo>
                  <a:cubicBezTo>
                    <a:pt x="11968" y="25869"/>
                    <a:pt x="12318" y="25442"/>
                    <a:pt x="12532" y="25038"/>
                  </a:cubicBezTo>
                  <a:cubicBezTo>
                    <a:pt x="13233" y="23735"/>
                    <a:pt x="13659" y="22206"/>
                    <a:pt x="14060" y="20802"/>
                  </a:cubicBezTo>
                  <a:cubicBezTo>
                    <a:pt x="14512" y="19123"/>
                    <a:pt x="14887" y="17419"/>
                    <a:pt x="15238" y="15740"/>
                  </a:cubicBezTo>
                  <a:cubicBezTo>
                    <a:pt x="15890" y="15940"/>
                    <a:pt x="16567" y="16065"/>
                    <a:pt x="17218" y="16216"/>
                  </a:cubicBezTo>
                  <a:cubicBezTo>
                    <a:pt x="17945" y="16391"/>
                    <a:pt x="18672" y="16542"/>
                    <a:pt x="19399" y="16667"/>
                  </a:cubicBezTo>
                  <a:cubicBezTo>
                    <a:pt x="20877" y="16968"/>
                    <a:pt x="22356" y="17243"/>
                    <a:pt x="23860" y="17469"/>
                  </a:cubicBezTo>
                  <a:cubicBezTo>
                    <a:pt x="24112" y="17509"/>
                    <a:pt x="24393" y="17570"/>
                    <a:pt x="24664" y="17570"/>
                  </a:cubicBezTo>
                  <a:cubicBezTo>
                    <a:pt x="24905" y="17570"/>
                    <a:pt x="25138" y="17522"/>
                    <a:pt x="25339" y="17369"/>
                  </a:cubicBezTo>
                  <a:cubicBezTo>
                    <a:pt x="25740" y="17093"/>
                    <a:pt x="25740" y="16592"/>
                    <a:pt x="25539" y="16166"/>
                  </a:cubicBezTo>
                  <a:cubicBezTo>
                    <a:pt x="25263" y="15564"/>
                    <a:pt x="24737" y="15088"/>
                    <a:pt x="24286" y="14612"/>
                  </a:cubicBezTo>
                  <a:cubicBezTo>
                    <a:pt x="23810" y="14060"/>
                    <a:pt x="23334" y="13534"/>
                    <a:pt x="22832" y="12983"/>
                  </a:cubicBezTo>
                  <a:cubicBezTo>
                    <a:pt x="21705" y="11755"/>
                    <a:pt x="20552" y="10552"/>
                    <a:pt x="19349" y="9349"/>
                  </a:cubicBezTo>
                  <a:cubicBezTo>
                    <a:pt x="19925" y="8121"/>
                    <a:pt x="20527" y="6892"/>
                    <a:pt x="21178" y="5689"/>
                  </a:cubicBezTo>
                  <a:cubicBezTo>
                    <a:pt x="21755" y="4612"/>
                    <a:pt x="22406" y="3409"/>
                    <a:pt x="22532" y="2156"/>
                  </a:cubicBezTo>
                  <a:cubicBezTo>
                    <a:pt x="22582" y="1780"/>
                    <a:pt x="22507" y="1303"/>
                    <a:pt x="22181" y="1028"/>
                  </a:cubicBezTo>
                  <a:cubicBezTo>
                    <a:pt x="22049" y="920"/>
                    <a:pt x="21897" y="878"/>
                    <a:pt x="21739" y="878"/>
                  </a:cubicBezTo>
                  <a:cubicBezTo>
                    <a:pt x="21419" y="878"/>
                    <a:pt x="21071" y="1052"/>
                    <a:pt x="20802" y="1203"/>
                  </a:cubicBezTo>
                  <a:cubicBezTo>
                    <a:pt x="20201" y="1504"/>
                    <a:pt x="19649" y="1930"/>
                    <a:pt x="19098" y="2331"/>
                  </a:cubicBezTo>
                  <a:cubicBezTo>
                    <a:pt x="18522" y="2757"/>
                    <a:pt x="17945" y="3183"/>
                    <a:pt x="17369" y="3609"/>
                  </a:cubicBezTo>
                  <a:cubicBezTo>
                    <a:pt x="16116" y="4562"/>
                    <a:pt x="14812" y="5464"/>
                    <a:pt x="13634" y="6466"/>
                  </a:cubicBezTo>
                  <a:cubicBezTo>
                    <a:pt x="13634" y="6441"/>
                    <a:pt x="13609" y="6441"/>
                    <a:pt x="13609" y="6416"/>
                  </a:cubicBezTo>
                  <a:cubicBezTo>
                    <a:pt x="11755" y="4311"/>
                    <a:pt x="9699" y="2431"/>
                    <a:pt x="7469" y="752"/>
                  </a:cubicBezTo>
                  <a:cubicBezTo>
                    <a:pt x="7068" y="451"/>
                    <a:pt x="6567" y="0"/>
                    <a:pt x="6040" y="0"/>
                  </a:cubicBezTo>
                  <a:close/>
                </a:path>
              </a:pathLst>
            </a:custGeom>
            <a:solidFill>
              <a:schemeClr val="dk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102" name="Google Shape;6833;p48">
              <a:extLst>
                <a:ext uri="{FF2B5EF4-FFF2-40B4-BE49-F238E27FC236}">
                  <a16:creationId xmlns:a16="http://schemas.microsoft.com/office/drawing/2014/main" id="{0B7BAFE6-4DEB-C1FE-F5B5-3F4500E932B5}"/>
                </a:ext>
              </a:extLst>
            </p:cNvPr>
            <p:cNvSpPr/>
            <p:nvPr/>
          </p:nvSpPr>
          <p:spPr>
            <a:xfrm>
              <a:off x="3673873" y="2222843"/>
              <a:ext cx="1106454" cy="1088640"/>
            </a:xfrm>
            <a:custGeom>
              <a:avLst/>
              <a:gdLst/>
              <a:ahLst/>
              <a:cxnLst/>
              <a:rect l="l" t="t" r="r" b="b"/>
              <a:pathLst>
                <a:path w="25465" h="25055" extrusionOk="0">
                  <a:moveTo>
                    <a:pt x="8017" y="2798"/>
                  </a:moveTo>
                  <a:cubicBezTo>
                    <a:pt x="8101" y="2798"/>
                    <a:pt x="8180" y="2822"/>
                    <a:pt x="8271" y="2858"/>
                  </a:cubicBezTo>
                  <a:cubicBezTo>
                    <a:pt x="8472" y="2959"/>
                    <a:pt x="8597" y="3184"/>
                    <a:pt x="8522" y="3410"/>
                  </a:cubicBezTo>
                  <a:cubicBezTo>
                    <a:pt x="8447" y="3635"/>
                    <a:pt x="8221" y="3786"/>
                    <a:pt x="7996" y="3786"/>
                  </a:cubicBezTo>
                  <a:cubicBezTo>
                    <a:pt x="7770" y="3786"/>
                    <a:pt x="7569" y="3635"/>
                    <a:pt x="7544" y="3410"/>
                  </a:cubicBezTo>
                  <a:cubicBezTo>
                    <a:pt x="7519" y="3309"/>
                    <a:pt x="7544" y="3184"/>
                    <a:pt x="7569" y="3084"/>
                  </a:cubicBezTo>
                  <a:cubicBezTo>
                    <a:pt x="7595" y="3009"/>
                    <a:pt x="7645" y="2959"/>
                    <a:pt x="7720" y="2908"/>
                  </a:cubicBezTo>
                  <a:cubicBezTo>
                    <a:pt x="7720" y="2883"/>
                    <a:pt x="7745" y="2883"/>
                    <a:pt x="7770" y="2858"/>
                  </a:cubicBezTo>
                  <a:lnTo>
                    <a:pt x="7795" y="2858"/>
                  </a:lnTo>
                  <a:cubicBezTo>
                    <a:pt x="7845" y="2833"/>
                    <a:pt x="7870" y="2808"/>
                    <a:pt x="7920" y="2808"/>
                  </a:cubicBezTo>
                  <a:cubicBezTo>
                    <a:pt x="7954" y="2801"/>
                    <a:pt x="7986" y="2798"/>
                    <a:pt x="8017" y="2798"/>
                  </a:cubicBezTo>
                  <a:close/>
                  <a:moveTo>
                    <a:pt x="18693" y="4603"/>
                  </a:moveTo>
                  <a:cubicBezTo>
                    <a:pt x="18778" y="4603"/>
                    <a:pt x="18856" y="4626"/>
                    <a:pt x="18948" y="4663"/>
                  </a:cubicBezTo>
                  <a:cubicBezTo>
                    <a:pt x="19149" y="4763"/>
                    <a:pt x="19274" y="4989"/>
                    <a:pt x="19199" y="5214"/>
                  </a:cubicBezTo>
                  <a:cubicBezTo>
                    <a:pt x="19123" y="5440"/>
                    <a:pt x="18898" y="5615"/>
                    <a:pt x="18672" y="5615"/>
                  </a:cubicBezTo>
                  <a:cubicBezTo>
                    <a:pt x="18447" y="5615"/>
                    <a:pt x="18246" y="5440"/>
                    <a:pt x="18221" y="5214"/>
                  </a:cubicBezTo>
                  <a:cubicBezTo>
                    <a:pt x="18196" y="5114"/>
                    <a:pt x="18221" y="5014"/>
                    <a:pt x="18246" y="4913"/>
                  </a:cubicBezTo>
                  <a:cubicBezTo>
                    <a:pt x="18271" y="4838"/>
                    <a:pt x="18321" y="4763"/>
                    <a:pt x="18397" y="4713"/>
                  </a:cubicBezTo>
                  <a:cubicBezTo>
                    <a:pt x="18397" y="4713"/>
                    <a:pt x="18422" y="4688"/>
                    <a:pt x="18447" y="4688"/>
                  </a:cubicBezTo>
                  <a:cubicBezTo>
                    <a:pt x="18447" y="4663"/>
                    <a:pt x="18447" y="4663"/>
                    <a:pt x="18447" y="4663"/>
                  </a:cubicBezTo>
                  <a:lnTo>
                    <a:pt x="18472" y="4663"/>
                  </a:lnTo>
                  <a:cubicBezTo>
                    <a:pt x="18522" y="4638"/>
                    <a:pt x="18547" y="4613"/>
                    <a:pt x="18597" y="4613"/>
                  </a:cubicBezTo>
                  <a:cubicBezTo>
                    <a:pt x="18631" y="4606"/>
                    <a:pt x="18662" y="4603"/>
                    <a:pt x="18693" y="4603"/>
                  </a:cubicBezTo>
                  <a:close/>
                  <a:moveTo>
                    <a:pt x="10377" y="6332"/>
                  </a:moveTo>
                  <a:cubicBezTo>
                    <a:pt x="10469" y="6332"/>
                    <a:pt x="10560" y="6355"/>
                    <a:pt x="10652" y="6392"/>
                  </a:cubicBezTo>
                  <a:cubicBezTo>
                    <a:pt x="10853" y="6492"/>
                    <a:pt x="10953" y="6718"/>
                    <a:pt x="10903" y="6944"/>
                  </a:cubicBezTo>
                  <a:cubicBezTo>
                    <a:pt x="10828" y="7169"/>
                    <a:pt x="10602" y="7345"/>
                    <a:pt x="10377" y="7345"/>
                  </a:cubicBezTo>
                  <a:cubicBezTo>
                    <a:pt x="10151" y="7345"/>
                    <a:pt x="9950" y="7169"/>
                    <a:pt x="9925" y="6944"/>
                  </a:cubicBezTo>
                  <a:cubicBezTo>
                    <a:pt x="9900" y="6843"/>
                    <a:pt x="9900" y="6743"/>
                    <a:pt x="9950" y="6643"/>
                  </a:cubicBezTo>
                  <a:cubicBezTo>
                    <a:pt x="9976" y="6568"/>
                    <a:pt x="10026" y="6492"/>
                    <a:pt x="10076" y="6442"/>
                  </a:cubicBezTo>
                  <a:cubicBezTo>
                    <a:pt x="10101" y="6442"/>
                    <a:pt x="10101" y="6417"/>
                    <a:pt x="10126" y="6417"/>
                  </a:cubicBezTo>
                  <a:cubicBezTo>
                    <a:pt x="10126" y="6392"/>
                    <a:pt x="10151" y="6392"/>
                    <a:pt x="10151" y="6392"/>
                  </a:cubicBezTo>
                  <a:lnTo>
                    <a:pt x="10176" y="6392"/>
                  </a:lnTo>
                  <a:cubicBezTo>
                    <a:pt x="10201" y="6367"/>
                    <a:pt x="10251" y="6342"/>
                    <a:pt x="10276" y="6342"/>
                  </a:cubicBezTo>
                  <a:cubicBezTo>
                    <a:pt x="10310" y="6335"/>
                    <a:pt x="10343" y="6332"/>
                    <a:pt x="10377" y="6332"/>
                  </a:cubicBezTo>
                  <a:close/>
                  <a:moveTo>
                    <a:pt x="16066" y="7320"/>
                  </a:moveTo>
                  <a:cubicBezTo>
                    <a:pt x="16191" y="7320"/>
                    <a:pt x="16316" y="7320"/>
                    <a:pt x="16417" y="7395"/>
                  </a:cubicBezTo>
                  <a:cubicBezTo>
                    <a:pt x="16617" y="7470"/>
                    <a:pt x="16742" y="7695"/>
                    <a:pt x="16667" y="7921"/>
                  </a:cubicBezTo>
                  <a:cubicBezTo>
                    <a:pt x="16617" y="8147"/>
                    <a:pt x="16392" y="8322"/>
                    <a:pt x="16141" y="8322"/>
                  </a:cubicBezTo>
                  <a:cubicBezTo>
                    <a:pt x="15915" y="8322"/>
                    <a:pt x="15740" y="8147"/>
                    <a:pt x="15690" y="7921"/>
                  </a:cubicBezTo>
                  <a:cubicBezTo>
                    <a:pt x="15690" y="7821"/>
                    <a:pt x="15690" y="7721"/>
                    <a:pt x="15715" y="7620"/>
                  </a:cubicBezTo>
                  <a:cubicBezTo>
                    <a:pt x="15765" y="7545"/>
                    <a:pt x="15815" y="7470"/>
                    <a:pt x="15865" y="7420"/>
                  </a:cubicBezTo>
                  <a:cubicBezTo>
                    <a:pt x="15890" y="7420"/>
                    <a:pt x="15890" y="7395"/>
                    <a:pt x="15915" y="7395"/>
                  </a:cubicBezTo>
                  <a:cubicBezTo>
                    <a:pt x="15915" y="7395"/>
                    <a:pt x="15915" y="7370"/>
                    <a:pt x="15940" y="7370"/>
                  </a:cubicBezTo>
                  <a:lnTo>
                    <a:pt x="15966" y="7370"/>
                  </a:lnTo>
                  <a:cubicBezTo>
                    <a:pt x="15991" y="7345"/>
                    <a:pt x="16041" y="7345"/>
                    <a:pt x="16066" y="7320"/>
                  </a:cubicBezTo>
                  <a:close/>
                  <a:moveTo>
                    <a:pt x="4111" y="13024"/>
                  </a:moveTo>
                  <a:cubicBezTo>
                    <a:pt x="4201" y="13024"/>
                    <a:pt x="4288" y="13047"/>
                    <a:pt x="4361" y="13084"/>
                  </a:cubicBezTo>
                  <a:cubicBezTo>
                    <a:pt x="4562" y="13184"/>
                    <a:pt x="4687" y="13410"/>
                    <a:pt x="4612" y="13635"/>
                  </a:cubicBezTo>
                  <a:cubicBezTo>
                    <a:pt x="4562" y="13861"/>
                    <a:pt x="4311" y="14011"/>
                    <a:pt x="4086" y="14011"/>
                  </a:cubicBezTo>
                  <a:cubicBezTo>
                    <a:pt x="4071" y="14013"/>
                    <a:pt x="4057" y="14014"/>
                    <a:pt x="4043" y="14014"/>
                  </a:cubicBezTo>
                  <a:cubicBezTo>
                    <a:pt x="3838" y="14014"/>
                    <a:pt x="3682" y="13846"/>
                    <a:pt x="3635" y="13635"/>
                  </a:cubicBezTo>
                  <a:cubicBezTo>
                    <a:pt x="3610" y="13535"/>
                    <a:pt x="3635" y="13410"/>
                    <a:pt x="3660" y="13310"/>
                  </a:cubicBezTo>
                  <a:cubicBezTo>
                    <a:pt x="3710" y="13234"/>
                    <a:pt x="3735" y="13184"/>
                    <a:pt x="3810" y="13134"/>
                  </a:cubicBezTo>
                  <a:cubicBezTo>
                    <a:pt x="3835" y="13109"/>
                    <a:pt x="3835" y="13109"/>
                    <a:pt x="3860" y="13084"/>
                  </a:cubicBezTo>
                  <a:lnTo>
                    <a:pt x="3885" y="13084"/>
                  </a:lnTo>
                  <a:cubicBezTo>
                    <a:pt x="3935" y="13059"/>
                    <a:pt x="3986" y="13034"/>
                    <a:pt x="4011" y="13034"/>
                  </a:cubicBezTo>
                  <a:cubicBezTo>
                    <a:pt x="4044" y="13027"/>
                    <a:pt x="4078" y="13024"/>
                    <a:pt x="4111" y="13024"/>
                  </a:cubicBezTo>
                  <a:close/>
                  <a:moveTo>
                    <a:pt x="21375" y="13525"/>
                  </a:moveTo>
                  <a:cubicBezTo>
                    <a:pt x="21460" y="13525"/>
                    <a:pt x="21538" y="13549"/>
                    <a:pt x="21630" y="13585"/>
                  </a:cubicBezTo>
                  <a:cubicBezTo>
                    <a:pt x="21830" y="13685"/>
                    <a:pt x="21956" y="13911"/>
                    <a:pt x="21880" y="14137"/>
                  </a:cubicBezTo>
                  <a:cubicBezTo>
                    <a:pt x="21805" y="14362"/>
                    <a:pt x="21580" y="14513"/>
                    <a:pt x="21354" y="14513"/>
                  </a:cubicBezTo>
                  <a:cubicBezTo>
                    <a:pt x="21128" y="14513"/>
                    <a:pt x="20928" y="14362"/>
                    <a:pt x="20903" y="14137"/>
                  </a:cubicBezTo>
                  <a:cubicBezTo>
                    <a:pt x="20878" y="14036"/>
                    <a:pt x="20878" y="13911"/>
                    <a:pt x="20928" y="13811"/>
                  </a:cubicBezTo>
                  <a:cubicBezTo>
                    <a:pt x="20953" y="13736"/>
                    <a:pt x="21003" y="13685"/>
                    <a:pt x="21078" y="13635"/>
                  </a:cubicBezTo>
                  <a:cubicBezTo>
                    <a:pt x="21078" y="13610"/>
                    <a:pt x="21103" y="13610"/>
                    <a:pt x="21103" y="13585"/>
                  </a:cubicBezTo>
                  <a:lnTo>
                    <a:pt x="21128" y="13585"/>
                  </a:lnTo>
                  <a:cubicBezTo>
                    <a:pt x="21128" y="13585"/>
                    <a:pt x="21154" y="13585"/>
                    <a:pt x="21154" y="13560"/>
                  </a:cubicBezTo>
                  <a:cubicBezTo>
                    <a:pt x="21204" y="13560"/>
                    <a:pt x="21229" y="13535"/>
                    <a:pt x="21279" y="13535"/>
                  </a:cubicBezTo>
                  <a:cubicBezTo>
                    <a:pt x="21312" y="13528"/>
                    <a:pt x="21344" y="13525"/>
                    <a:pt x="21375" y="13525"/>
                  </a:cubicBezTo>
                  <a:close/>
                  <a:moveTo>
                    <a:pt x="11730" y="14854"/>
                  </a:moveTo>
                  <a:cubicBezTo>
                    <a:pt x="11820" y="14854"/>
                    <a:pt x="11907" y="14877"/>
                    <a:pt x="11981" y="14914"/>
                  </a:cubicBezTo>
                  <a:cubicBezTo>
                    <a:pt x="12181" y="15014"/>
                    <a:pt x="12306" y="15239"/>
                    <a:pt x="12231" y="15465"/>
                  </a:cubicBezTo>
                  <a:cubicBezTo>
                    <a:pt x="12181" y="15690"/>
                    <a:pt x="11955" y="15841"/>
                    <a:pt x="11705" y="15866"/>
                  </a:cubicBezTo>
                  <a:cubicBezTo>
                    <a:pt x="11479" y="15866"/>
                    <a:pt x="11304" y="15690"/>
                    <a:pt x="11254" y="15465"/>
                  </a:cubicBezTo>
                  <a:cubicBezTo>
                    <a:pt x="11254" y="15365"/>
                    <a:pt x="11254" y="15264"/>
                    <a:pt x="11304" y="15164"/>
                  </a:cubicBezTo>
                  <a:cubicBezTo>
                    <a:pt x="11329" y="15064"/>
                    <a:pt x="11379" y="15014"/>
                    <a:pt x="11429" y="14964"/>
                  </a:cubicBezTo>
                  <a:cubicBezTo>
                    <a:pt x="11454" y="14939"/>
                    <a:pt x="11454" y="14939"/>
                    <a:pt x="11479" y="14939"/>
                  </a:cubicBezTo>
                  <a:cubicBezTo>
                    <a:pt x="11479" y="14914"/>
                    <a:pt x="11479" y="14914"/>
                    <a:pt x="11504" y="14914"/>
                  </a:cubicBezTo>
                  <a:cubicBezTo>
                    <a:pt x="11554" y="14888"/>
                    <a:pt x="11605" y="14863"/>
                    <a:pt x="11630" y="14863"/>
                  </a:cubicBezTo>
                  <a:cubicBezTo>
                    <a:pt x="11663" y="14857"/>
                    <a:pt x="11697" y="14854"/>
                    <a:pt x="11730" y="14854"/>
                  </a:cubicBezTo>
                  <a:close/>
                  <a:moveTo>
                    <a:pt x="11730" y="18412"/>
                  </a:moveTo>
                  <a:cubicBezTo>
                    <a:pt x="11820" y="18412"/>
                    <a:pt x="11907" y="18436"/>
                    <a:pt x="11981" y="18472"/>
                  </a:cubicBezTo>
                  <a:cubicBezTo>
                    <a:pt x="12181" y="18573"/>
                    <a:pt x="12306" y="18798"/>
                    <a:pt x="12231" y="19024"/>
                  </a:cubicBezTo>
                  <a:cubicBezTo>
                    <a:pt x="12181" y="19249"/>
                    <a:pt x="11955" y="19400"/>
                    <a:pt x="11705" y="19425"/>
                  </a:cubicBezTo>
                  <a:cubicBezTo>
                    <a:pt x="11479" y="19425"/>
                    <a:pt x="11304" y="19249"/>
                    <a:pt x="11254" y="19024"/>
                  </a:cubicBezTo>
                  <a:cubicBezTo>
                    <a:pt x="11254" y="18924"/>
                    <a:pt x="11254" y="18823"/>
                    <a:pt x="11279" y="18723"/>
                  </a:cubicBezTo>
                  <a:cubicBezTo>
                    <a:pt x="11329" y="18623"/>
                    <a:pt x="11379" y="18573"/>
                    <a:pt x="11429" y="18523"/>
                  </a:cubicBezTo>
                  <a:cubicBezTo>
                    <a:pt x="11454" y="18498"/>
                    <a:pt x="11454" y="18498"/>
                    <a:pt x="11479" y="18498"/>
                  </a:cubicBezTo>
                  <a:cubicBezTo>
                    <a:pt x="11479" y="18472"/>
                    <a:pt x="11479" y="18472"/>
                    <a:pt x="11504" y="18472"/>
                  </a:cubicBezTo>
                  <a:cubicBezTo>
                    <a:pt x="11554" y="18447"/>
                    <a:pt x="11605" y="18422"/>
                    <a:pt x="11630" y="18422"/>
                  </a:cubicBezTo>
                  <a:cubicBezTo>
                    <a:pt x="11663" y="18416"/>
                    <a:pt x="11697" y="18412"/>
                    <a:pt x="11730" y="18412"/>
                  </a:cubicBezTo>
                  <a:close/>
                  <a:moveTo>
                    <a:pt x="5917" y="0"/>
                  </a:moveTo>
                  <a:cubicBezTo>
                    <a:pt x="5497" y="0"/>
                    <a:pt x="5716" y="657"/>
                    <a:pt x="5765" y="903"/>
                  </a:cubicBezTo>
                  <a:cubicBezTo>
                    <a:pt x="5840" y="1204"/>
                    <a:pt x="5915" y="1505"/>
                    <a:pt x="5991" y="1781"/>
                  </a:cubicBezTo>
                  <a:cubicBezTo>
                    <a:pt x="6366" y="3084"/>
                    <a:pt x="6793" y="4362"/>
                    <a:pt x="7168" y="5640"/>
                  </a:cubicBezTo>
                  <a:cubicBezTo>
                    <a:pt x="7369" y="6292"/>
                    <a:pt x="7569" y="6944"/>
                    <a:pt x="7745" y="7620"/>
                  </a:cubicBezTo>
                  <a:cubicBezTo>
                    <a:pt x="7945" y="8247"/>
                    <a:pt x="8171" y="8924"/>
                    <a:pt x="8246" y="9575"/>
                  </a:cubicBezTo>
                  <a:cubicBezTo>
                    <a:pt x="8271" y="9625"/>
                    <a:pt x="8246" y="9650"/>
                    <a:pt x="8196" y="9675"/>
                  </a:cubicBezTo>
                  <a:cubicBezTo>
                    <a:pt x="8196" y="9675"/>
                    <a:pt x="8196" y="9675"/>
                    <a:pt x="8196" y="9700"/>
                  </a:cubicBezTo>
                  <a:cubicBezTo>
                    <a:pt x="7670" y="10152"/>
                    <a:pt x="7043" y="10452"/>
                    <a:pt x="6442" y="10803"/>
                  </a:cubicBezTo>
                  <a:cubicBezTo>
                    <a:pt x="5840" y="11179"/>
                    <a:pt x="5239" y="11530"/>
                    <a:pt x="4637" y="11881"/>
                  </a:cubicBezTo>
                  <a:lnTo>
                    <a:pt x="1429" y="13786"/>
                  </a:lnTo>
                  <a:cubicBezTo>
                    <a:pt x="1153" y="13961"/>
                    <a:pt x="1" y="14487"/>
                    <a:pt x="376" y="14989"/>
                  </a:cubicBezTo>
                  <a:cubicBezTo>
                    <a:pt x="502" y="15164"/>
                    <a:pt x="803" y="15164"/>
                    <a:pt x="1003" y="15189"/>
                  </a:cubicBezTo>
                  <a:lnTo>
                    <a:pt x="7544" y="15189"/>
                  </a:lnTo>
                  <a:cubicBezTo>
                    <a:pt x="7902" y="15189"/>
                    <a:pt x="8269" y="15173"/>
                    <a:pt x="8634" y="15173"/>
                  </a:cubicBezTo>
                  <a:cubicBezTo>
                    <a:pt x="8908" y="15173"/>
                    <a:pt x="9181" y="15182"/>
                    <a:pt x="9449" y="15214"/>
                  </a:cubicBezTo>
                  <a:cubicBezTo>
                    <a:pt x="9499" y="15214"/>
                    <a:pt x="9524" y="15239"/>
                    <a:pt x="9549" y="15239"/>
                  </a:cubicBezTo>
                  <a:cubicBezTo>
                    <a:pt x="9600" y="15239"/>
                    <a:pt x="9675" y="15264"/>
                    <a:pt x="9675" y="15340"/>
                  </a:cubicBezTo>
                  <a:cubicBezTo>
                    <a:pt x="9800" y="16091"/>
                    <a:pt x="9725" y="16919"/>
                    <a:pt x="9750" y="17695"/>
                  </a:cubicBezTo>
                  <a:cubicBezTo>
                    <a:pt x="9775" y="18472"/>
                    <a:pt x="9850" y="19274"/>
                    <a:pt x="9925" y="20051"/>
                  </a:cubicBezTo>
                  <a:cubicBezTo>
                    <a:pt x="10051" y="21430"/>
                    <a:pt x="10226" y="22883"/>
                    <a:pt x="10602" y="24212"/>
                  </a:cubicBezTo>
                  <a:cubicBezTo>
                    <a:pt x="10712" y="24579"/>
                    <a:pt x="10984" y="25055"/>
                    <a:pt x="11339" y="25055"/>
                  </a:cubicBezTo>
                  <a:cubicBezTo>
                    <a:pt x="11468" y="25055"/>
                    <a:pt x="11608" y="24992"/>
                    <a:pt x="11755" y="24838"/>
                  </a:cubicBezTo>
                  <a:cubicBezTo>
                    <a:pt x="12181" y="24412"/>
                    <a:pt x="12382" y="23660"/>
                    <a:pt x="12582" y="23109"/>
                  </a:cubicBezTo>
                  <a:cubicBezTo>
                    <a:pt x="13560" y="20528"/>
                    <a:pt x="14136" y="17821"/>
                    <a:pt x="14712" y="15139"/>
                  </a:cubicBezTo>
                  <a:cubicBezTo>
                    <a:pt x="14737" y="15114"/>
                    <a:pt x="14737" y="15089"/>
                    <a:pt x="14763" y="15064"/>
                  </a:cubicBezTo>
                  <a:cubicBezTo>
                    <a:pt x="14788" y="15014"/>
                    <a:pt x="14813" y="14989"/>
                    <a:pt x="14888" y="14989"/>
                  </a:cubicBezTo>
                  <a:cubicBezTo>
                    <a:pt x="15615" y="15064"/>
                    <a:pt x="16316" y="15264"/>
                    <a:pt x="17043" y="15415"/>
                  </a:cubicBezTo>
                  <a:cubicBezTo>
                    <a:pt x="17795" y="15565"/>
                    <a:pt x="18547" y="15716"/>
                    <a:pt x="19299" y="15866"/>
                  </a:cubicBezTo>
                  <a:cubicBezTo>
                    <a:pt x="20602" y="16117"/>
                    <a:pt x="21905" y="16367"/>
                    <a:pt x="23209" y="16568"/>
                  </a:cubicBezTo>
                  <a:cubicBezTo>
                    <a:pt x="23534" y="16618"/>
                    <a:pt x="23885" y="16693"/>
                    <a:pt x="24236" y="16718"/>
                  </a:cubicBezTo>
                  <a:cubicBezTo>
                    <a:pt x="24329" y="16739"/>
                    <a:pt x="24438" y="16755"/>
                    <a:pt x="24547" y="16755"/>
                  </a:cubicBezTo>
                  <a:cubicBezTo>
                    <a:pt x="24704" y="16755"/>
                    <a:pt x="24860" y="16721"/>
                    <a:pt x="24963" y="16618"/>
                  </a:cubicBezTo>
                  <a:cubicBezTo>
                    <a:pt x="25464" y="16117"/>
                    <a:pt x="24537" y="15289"/>
                    <a:pt x="24261" y="14964"/>
                  </a:cubicBezTo>
                  <a:cubicBezTo>
                    <a:pt x="22532" y="13009"/>
                    <a:pt x="20753" y="11104"/>
                    <a:pt x="18923" y="9249"/>
                  </a:cubicBezTo>
                  <a:cubicBezTo>
                    <a:pt x="18873" y="9224"/>
                    <a:pt x="18848" y="9174"/>
                    <a:pt x="18848" y="9124"/>
                  </a:cubicBezTo>
                  <a:cubicBezTo>
                    <a:pt x="18773" y="9074"/>
                    <a:pt x="18722" y="8974"/>
                    <a:pt x="18773" y="8848"/>
                  </a:cubicBezTo>
                  <a:cubicBezTo>
                    <a:pt x="19349" y="7595"/>
                    <a:pt x="19976" y="6367"/>
                    <a:pt x="20627" y="5139"/>
                  </a:cubicBezTo>
                  <a:cubicBezTo>
                    <a:pt x="21179" y="4111"/>
                    <a:pt x="21730" y="3059"/>
                    <a:pt x="21930" y="1906"/>
                  </a:cubicBezTo>
                  <a:cubicBezTo>
                    <a:pt x="21981" y="1655"/>
                    <a:pt x="22006" y="1380"/>
                    <a:pt x="21905" y="1129"/>
                  </a:cubicBezTo>
                  <a:cubicBezTo>
                    <a:pt x="21824" y="967"/>
                    <a:pt x="21706" y="912"/>
                    <a:pt x="21572" y="912"/>
                  </a:cubicBezTo>
                  <a:cubicBezTo>
                    <a:pt x="21416" y="912"/>
                    <a:pt x="21240" y="986"/>
                    <a:pt x="21078" y="1054"/>
                  </a:cubicBezTo>
                  <a:cubicBezTo>
                    <a:pt x="20577" y="1279"/>
                    <a:pt x="20101" y="1605"/>
                    <a:pt x="19625" y="1931"/>
                  </a:cubicBezTo>
                  <a:cubicBezTo>
                    <a:pt x="18647" y="2683"/>
                    <a:pt x="17645" y="3435"/>
                    <a:pt x="16667" y="4162"/>
                  </a:cubicBezTo>
                  <a:cubicBezTo>
                    <a:pt x="15640" y="4939"/>
                    <a:pt x="14637" y="5741"/>
                    <a:pt x="13560" y="6417"/>
                  </a:cubicBezTo>
                  <a:cubicBezTo>
                    <a:pt x="13533" y="6435"/>
                    <a:pt x="13503" y="6443"/>
                    <a:pt x="13475" y="6443"/>
                  </a:cubicBezTo>
                  <a:cubicBezTo>
                    <a:pt x="13423" y="6443"/>
                    <a:pt x="13375" y="6416"/>
                    <a:pt x="13359" y="6367"/>
                  </a:cubicBezTo>
                  <a:cubicBezTo>
                    <a:pt x="13331" y="6376"/>
                    <a:pt x="13304" y="6382"/>
                    <a:pt x="13278" y="6382"/>
                  </a:cubicBezTo>
                  <a:cubicBezTo>
                    <a:pt x="13232" y="6382"/>
                    <a:pt x="13190" y="6365"/>
                    <a:pt x="13159" y="6317"/>
                  </a:cubicBezTo>
                  <a:cubicBezTo>
                    <a:pt x="12231" y="5264"/>
                    <a:pt x="11254" y="4237"/>
                    <a:pt x="10226" y="3284"/>
                  </a:cubicBezTo>
                  <a:cubicBezTo>
                    <a:pt x="9299" y="2432"/>
                    <a:pt x="8346" y="1605"/>
                    <a:pt x="7319" y="853"/>
                  </a:cubicBezTo>
                  <a:cubicBezTo>
                    <a:pt x="6943" y="553"/>
                    <a:pt x="6442" y="26"/>
                    <a:pt x="5940" y="1"/>
                  </a:cubicBezTo>
                  <a:cubicBezTo>
                    <a:pt x="5932" y="1"/>
                    <a:pt x="5924" y="0"/>
                    <a:pt x="5917" y="0"/>
                  </a:cubicBezTo>
                  <a:close/>
                </a:path>
              </a:pathLst>
            </a:custGeom>
            <a:solidFill>
              <a:schemeClr val="accent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103" name="Google Shape;6834;p48">
              <a:extLst>
                <a:ext uri="{FF2B5EF4-FFF2-40B4-BE49-F238E27FC236}">
                  <a16:creationId xmlns:a16="http://schemas.microsoft.com/office/drawing/2014/main" id="{1588A1DB-9DBE-CD47-B321-AA22E9E0C310}"/>
                </a:ext>
              </a:extLst>
            </p:cNvPr>
            <p:cNvSpPr/>
            <p:nvPr/>
          </p:nvSpPr>
          <p:spPr>
            <a:xfrm>
              <a:off x="4580963" y="2810492"/>
              <a:ext cx="46883" cy="42929"/>
            </a:xfrm>
            <a:custGeom>
              <a:avLst/>
              <a:gdLst/>
              <a:ahLst/>
              <a:cxnLst/>
              <a:rect l="l" t="t" r="r" b="b"/>
              <a:pathLst>
                <a:path w="1079" h="988" extrusionOk="0">
                  <a:moveTo>
                    <a:pt x="452" y="211"/>
                  </a:moveTo>
                  <a:cubicBezTo>
                    <a:pt x="452" y="211"/>
                    <a:pt x="477" y="211"/>
                    <a:pt x="502" y="236"/>
                  </a:cubicBezTo>
                  <a:lnTo>
                    <a:pt x="577" y="236"/>
                  </a:lnTo>
                  <a:cubicBezTo>
                    <a:pt x="602" y="236"/>
                    <a:pt x="602" y="261"/>
                    <a:pt x="602" y="261"/>
                  </a:cubicBezTo>
                  <a:lnTo>
                    <a:pt x="627" y="261"/>
                  </a:lnTo>
                  <a:cubicBezTo>
                    <a:pt x="627" y="261"/>
                    <a:pt x="652" y="286"/>
                    <a:pt x="678" y="286"/>
                  </a:cubicBezTo>
                  <a:cubicBezTo>
                    <a:pt x="678" y="286"/>
                    <a:pt x="678" y="286"/>
                    <a:pt x="703" y="311"/>
                  </a:cubicBezTo>
                  <a:cubicBezTo>
                    <a:pt x="703" y="311"/>
                    <a:pt x="728" y="336"/>
                    <a:pt x="728" y="336"/>
                  </a:cubicBezTo>
                  <a:lnTo>
                    <a:pt x="728" y="361"/>
                  </a:lnTo>
                  <a:lnTo>
                    <a:pt x="753" y="361"/>
                  </a:lnTo>
                  <a:cubicBezTo>
                    <a:pt x="753" y="386"/>
                    <a:pt x="753" y="386"/>
                    <a:pt x="778" y="386"/>
                  </a:cubicBezTo>
                  <a:cubicBezTo>
                    <a:pt x="778" y="386"/>
                    <a:pt x="778" y="411"/>
                    <a:pt x="778" y="411"/>
                  </a:cubicBezTo>
                  <a:cubicBezTo>
                    <a:pt x="778" y="411"/>
                    <a:pt x="778" y="411"/>
                    <a:pt x="778" y="436"/>
                  </a:cubicBezTo>
                  <a:lnTo>
                    <a:pt x="778" y="461"/>
                  </a:lnTo>
                  <a:lnTo>
                    <a:pt x="778" y="486"/>
                  </a:lnTo>
                  <a:lnTo>
                    <a:pt x="778" y="511"/>
                  </a:lnTo>
                  <a:cubicBezTo>
                    <a:pt x="778" y="511"/>
                    <a:pt x="778" y="511"/>
                    <a:pt x="778" y="536"/>
                  </a:cubicBezTo>
                  <a:cubicBezTo>
                    <a:pt x="778" y="536"/>
                    <a:pt x="778" y="536"/>
                    <a:pt x="753" y="561"/>
                  </a:cubicBezTo>
                  <a:cubicBezTo>
                    <a:pt x="753" y="587"/>
                    <a:pt x="728" y="612"/>
                    <a:pt x="728" y="612"/>
                  </a:cubicBezTo>
                  <a:cubicBezTo>
                    <a:pt x="728" y="612"/>
                    <a:pt x="728" y="637"/>
                    <a:pt x="728" y="637"/>
                  </a:cubicBezTo>
                  <a:cubicBezTo>
                    <a:pt x="728" y="637"/>
                    <a:pt x="703" y="637"/>
                    <a:pt x="703" y="662"/>
                  </a:cubicBezTo>
                  <a:cubicBezTo>
                    <a:pt x="703" y="662"/>
                    <a:pt x="678" y="662"/>
                    <a:pt x="678" y="687"/>
                  </a:cubicBezTo>
                  <a:cubicBezTo>
                    <a:pt x="652" y="687"/>
                    <a:pt x="627" y="712"/>
                    <a:pt x="602" y="712"/>
                  </a:cubicBezTo>
                  <a:cubicBezTo>
                    <a:pt x="602" y="712"/>
                    <a:pt x="602" y="712"/>
                    <a:pt x="577" y="737"/>
                  </a:cubicBezTo>
                  <a:cubicBezTo>
                    <a:pt x="552" y="737"/>
                    <a:pt x="552" y="737"/>
                    <a:pt x="527" y="762"/>
                  </a:cubicBezTo>
                  <a:lnTo>
                    <a:pt x="427" y="762"/>
                  </a:lnTo>
                  <a:cubicBezTo>
                    <a:pt x="427" y="762"/>
                    <a:pt x="402" y="737"/>
                    <a:pt x="377" y="737"/>
                  </a:cubicBezTo>
                  <a:cubicBezTo>
                    <a:pt x="377" y="737"/>
                    <a:pt x="352" y="712"/>
                    <a:pt x="352" y="712"/>
                  </a:cubicBezTo>
                  <a:cubicBezTo>
                    <a:pt x="327" y="712"/>
                    <a:pt x="327" y="687"/>
                    <a:pt x="327" y="687"/>
                  </a:cubicBezTo>
                  <a:lnTo>
                    <a:pt x="302" y="687"/>
                  </a:lnTo>
                  <a:cubicBezTo>
                    <a:pt x="302" y="687"/>
                    <a:pt x="302" y="662"/>
                    <a:pt x="302" y="662"/>
                  </a:cubicBezTo>
                  <a:cubicBezTo>
                    <a:pt x="302" y="662"/>
                    <a:pt x="277" y="637"/>
                    <a:pt x="277" y="637"/>
                  </a:cubicBezTo>
                  <a:cubicBezTo>
                    <a:pt x="277" y="612"/>
                    <a:pt x="277" y="612"/>
                    <a:pt x="277" y="587"/>
                  </a:cubicBezTo>
                  <a:cubicBezTo>
                    <a:pt x="251" y="587"/>
                    <a:pt x="251" y="561"/>
                    <a:pt x="251" y="536"/>
                  </a:cubicBezTo>
                  <a:lnTo>
                    <a:pt x="251" y="486"/>
                  </a:lnTo>
                  <a:lnTo>
                    <a:pt x="251" y="461"/>
                  </a:lnTo>
                  <a:cubicBezTo>
                    <a:pt x="251" y="436"/>
                    <a:pt x="251" y="411"/>
                    <a:pt x="277" y="386"/>
                  </a:cubicBezTo>
                  <a:cubicBezTo>
                    <a:pt x="277" y="386"/>
                    <a:pt x="277" y="386"/>
                    <a:pt x="277" y="361"/>
                  </a:cubicBezTo>
                  <a:cubicBezTo>
                    <a:pt x="277" y="336"/>
                    <a:pt x="302" y="311"/>
                    <a:pt x="302" y="311"/>
                  </a:cubicBezTo>
                  <a:cubicBezTo>
                    <a:pt x="302" y="311"/>
                    <a:pt x="327" y="286"/>
                    <a:pt x="327" y="286"/>
                  </a:cubicBezTo>
                  <a:cubicBezTo>
                    <a:pt x="327" y="286"/>
                    <a:pt x="327" y="286"/>
                    <a:pt x="327" y="261"/>
                  </a:cubicBezTo>
                  <a:cubicBezTo>
                    <a:pt x="352" y="261"/>
                    <a:pt x="352" y="261"/>
                    <a:pt x="352" y="236"/>
                  </a:cubicBezTo>
                  <a:lnTo>
                    <a:pt x="427" y="236"/>
                  </a:lnTo>
                  <a:cubicBezTo>
                    <a:pt x="427" y="211"/>
                    <a:pt x="427" y="211"/>
                    <a:pt x="452" y="211"/>
                  </a:cubicBezTo>
                  <a:close/>
                  <a:moveTo>
                    <a:pt x="498" y="0"/>
                  </a:moveTo>
                  <a:cubicBezTo>
                    <a:pt x="467" y="0"/>
                    <a:pt x="435" y="3"/>
                    <a:pt x="402" y="10"/>
                  </a:cubicBezTo>
                  <a:cubicBezTo>
                    <a:pt x="352" y="10"/>
                    <a:pt x="327" y="35"/>
                    <a:pt x="277" y="35"/>
                  </a:cubicBezTo>
                  <a:cubicBezTo>
                    <a:pt x="277" y="60"/>
                    <a:pt x="251" y="60"/>
                    <a:pt x="251" y="60"/>
                  </a:cubicBezTo>
                  <a:lnTo>
                    <a:pt x="226" y="60"/>
                  </a:lnTo>
                  <a:cubicBezTo>
                    <a:pt x="226" y="85"/>
                    <a:pt x="201" y="85"/>
                    <a:pt x="201" y="110"/>
                  </a:cubicBezTo>
                  <a:cubicBezTo>
                    <a:pt x="126" y="160"/>
                    <a:pt x="76" y="211"/>
                    <a:pt x="51" y="286"/>
                  </a:cubicBezTo>
                  <a:cubicBezTo>
                    <a:pt x="1" y="386"/>
                    <a:pt x="1" y="511"/>
                    <a:pt x="26" y="612"/>
                  </a:cubicBezTo>
                  <a:cubicBezTo>
                    <a:pt x="51" y="837"/>
                    <a:pt x="251" y="988"/>
                    <a:pt x="477" y="988"/>
                  </a:cubicBezTo>
                  <a:cubicBezTo>
                    <a:pt x="703" y="988"/>
                    <a:pt x="928" y="837"/>
                    <a:pt x="1003" y="612"/>
                  </a:cubicBezTo>
                  <a:cubicBezTo>
                    <a:pt x="1079" y="386"/>
                    <a:pt x="953" y="160"/>
                    <a:pt x="753" y="60"/>
                  </a:cubicBezTo>
                  <a:cubicBezTo>
                    <a:pt x="661" y="24"/>
                    <a:pt x="583" y="0"/>
                    <a:pt x="498" y="0"/>
                  </a:cubicBezTo>
                  <a:close/>
                </a:path>
              </a:pathLst>
            </a:custGeom>
            <a:solidFill>
              <a:schemeClr val="dk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104" name="Google Shape;6835;p48">
              <a:extLst>
                <a:ext uri="{FF2B5EF4-FFF2-40B4-BE49-F238E27FC236}">
                  <a16:creationId xmlns:a16="http://schemas.microsoft.com/office/drawing/2014/main" id="{08FA7C51-C934-BB4E-DC8B-44A8E2FA8E0E}"/>
                </a:ext>
              </a:extLst>
            </p:cNvPr>
            <p:cNvSpPr/>
            <p:nvPr/>
          </p:nvSpPr>
          <p:spPr>
            <a:xfrm>
              <a:off x="4591869" y="2819616"/>
              <a:ext cx="22898" cy="23984"/>
            </a:xfrm>
            <a:custGeom>
              <a:avLst/>
              <a:gdLst/>
              <a:ahLst/>
              <a:cxnLst/>
              <a:rect l="l" t="t" r="r" b="b"/>
              <a:pathLst>
                <a:path w="527" h="552" extrusionOk="0">
                  <a:moveTo>
                    <a:pt x="201" y="1"/>
                  </a:moveTo>
                  <a:cubicBezTo>
                    <a:pt x="176" y="1"/>
                    <a:pt x="176" y="1"/>
                    <a:pt x="176" y="26"/>
                  </a:cubicBezTo>
                  <a:lnTo>
                    <a:pt x="101" y="26"/>
                  </a:lnTo>
                  <a:cubicBezTo>
                    <a:pt x="101" y="51"/>
                    <a:pt x="101" y="51"/>
                    <a:pt x="76" y="51"/>
                  </a:cubicBezTo>
                  <a:cubicBezTo>
                    <a:pt x="76" y="76"/>
                    <a:pt x="76" y="76"/>
                    <a:pt x="76" y="76"/>
                  </a:cubicBezTo>
                  <a:cubicBezTo>
                    <a:pt x="76" y="76"/>
                    <a:pt x="51" y="101"/>
                    <a:pt x="51" y="101"/>
                  </a:cubicBezTo>
                  <a:cubicBezTo>
                    <a:pt x="51" y="101"/>
                    <a:pt x="26" y="126"/>
                    <a:pt x="26" y="151"/>
                  </a:cubicBezTo>
                  <a:cubicBezTo>
                    <a:pt x="26" y="176"/>
                    <a:pt x="26" y="176"/>
                    <a:pt x="26" y="176"/>
                  </a:cubicBezTo>
                  <a:cubicBezTo>
                    <a:pt x="0" y="201"/>
                    <a:pt x="0" y="226"/>
                    <a:pt x="0" y="251"/>
                  </a:cubicBezTo>
                  <a:lnTo>
                    <a:pt x="0" y="276"/>
                  </a:lnTo>
                  <a:lnTo>
                    <a:pt x="0" y="326"/>
                  </a:lnTo>
                  <a:cubicBezTo>
                    <a:pt x="0" y="351"/>
                    <a:pt x="0" y="377"/>
                    <a:pt x="26" y="377"/>
                  </a:cubicBezTo>
                  <a:cubicBezTo>
                    <a:pt x="26" y="402"/>
                    <a:pt x="26" y="402"/>
                    <a:pt x="26" y="427"/>
                  </a:cubicBezTo>
                  <a:cubicBezTo>
                    <a:pt x="26" y="427"/>
                    <a:pt x="51" y="452"/>
                    <a:pt x="51" y="452"/>
                  </a:cubicBezTo>
                  <a:cubicBezTo>
                    <a:pt x="51" y="452"/>
                    <a:pt x="51" y="477"/>
                    <a:pt x="51" y="477"/>
                  </a:cubicBezTo>
                  <a:lnTo>
                    <a:pt x="76" y="477"/>
                  </a:lnTo>
                  <a:cubicBezTo>
                    <a:pt x="76" y="477"/>
                    <a:pt x="76" y="502"/>
                    <a:pt x="101" y="502"/>
                  </a:cubicBezTo>
                  <a:cubicBezTo>
                    <a:pt x="101" y="502"/>
                    <a:pt x="126" y="527"/>
                    <a:pt x="126" y="527"/>
                  </a:cubicBezTo>
                  <a:cubicBezTo>
                    <a:pt x="151" y="527"/>
                    <a:pt x="176" y="552"/>
                    <a:pt x="176" y="552"/>
                  </a:cubicBezTo>
                  <a:lnTo>
                    <a:pt x="276" y="552"/>
                  </a:lnTo>
                  <a:cubicBezTo>
                    <a:pt x="301" y="527"/>
                    <a:pt x="301" y="527"/>
                    <a:pt x="326" y="527"/>
                  </a:cubicBezTo>
                  <a:cubicBezTo>
                    <a:pt x="351" y="502"/>
                    <a:pt x="351" y="502"/>
                    <a:pt x="351" y="502"/>
                  </a:cubicBezTo>
                  <a:cubicBezTo>
                    <a:pt x="376" y="502"/>
                    <a:pt x="401" y="477"/>
                    <a:pt x="427" y="477"/>
                  </a:cubicBezTo>
                  <a:cubicBezTo>
                    <a:pt x="427" y="452"/>
                    <a:pt x="452" y="452"/>
                    <a:pt x="452" y="452"/>
                  </a:cubicBezTo>
                  <a:cubicBezTo>
                    <a:pt x="452" y="427"/>
                    <a:pt x="477" y="427"/>
                    <a:pt x="477" y="427"/>
                  </a:cubicBezTo>
                  <a:cubicBezTo>
                    <a:pt x="477" y="427"/>
                    <a:pt x="477" y="402"/>
                    <a:pt x="477" y="402"/>
                  </a:cubicBezTo>
                  <a:cubicBezTo>
                    <a:pt x="477" y="402"/>
                    <a:pt x="502" y="377"/>
                    <a:pt x="502" y="351"/>
                  </a:cubicBezTo>
                  <a:cubicBezTo>
                    <a:pt x="527" y="326"/>
                    <a:pt x="527" y="326"/>
                    <a:pt x="527" y="326"/>
                  </a:cubicBezTo>
                  <a:cubicBezTo>
                    <a:pt x="527" y="301"/>
                    <a:pt x="527" y="301"/>
                    <a:pt x="527" y="301"/>
                  </a:cubicBezTo>
                  <a:lnTo>
                    <a:pt x="527" y="276"/>
                  </a:lnTo>
                  <a:lnTo>
                    <a:pt x="527" y="251"/>
                  </a:lnTo>
                  <a:lnTo>
                    <a:pt x="527" y="226"/>
                  </a:lnTo>
                  <a:cubicBezTo>
                    <a:pt x="527" y="201"/>
                    <a:pt x="527" y="201"/>
                    <a:pt x="527" y="201"/>
                  </a:cubicBezTo>
                  <a:cubicBezTo>
                    <a:pt x="527" y="201"/>
                    <a:pt x="527" y="176"/>
                    <a:pt x="527" y="176"/>
                  </a:cubicBezTo>
                  <a:cubicBezTo>
                    <a:pt x="502" y="176"/>
                    <a:pt x="502" y="176"/>
                    <a:pt x="502" y="151"/>
                  </a:cubicBezTo>
                  <a:lnTo>
                    <a:pt x="477" y="151"/>
                  </a:lnTo>
                  <a:lnTo>
                    <a:pt x="477" y="126"/>
                  </a:lnTo>
                  <a:cubicBezTo>
                    <a:pt x="477" y="126"/>
                    <a:pt x="452" y="101"/>
                    <a:pt x="452" y="101"/>
                  </a:cubicBezTo>
                  <a:cubicBezTo>
                    <a:pt x="452" y="101"/>
                    <a:pt x="452" y="101"/>
                    <a:pt x="452" y="76"/>
                  </a:cubicBezTo>
                  <a:lnTo>
                    <a:pt x="427" y="76"/>
                  </a:lnTo>
                  <a:cubicBezTo>
                    <a:pt x="401" y="76"/>
                    <a:pt x="376" y="51"/>
                    <a:pt x="376" y="51"/>
                  </a:cubicBezTo>
                  <a:lnTo>
                    <a:pt x="351" y="51"/>
                  </a:lnTo>
                  <a:cubicBezTo>
                    <a:pt x="351" y="51"/>
                    <a:pt x="351" y="26"/>
                    <a:pt x="326" y="26"/>
                  </a:cubicBezTo>
                  <a:lnTo>
                    <a:pt x="251" y="26"/>
                  </a:lnTo>
                  <a:cubicBezTo>
                    <a:pt x="226" y="1"/>
                    <a:pt x="201" y="1"/>
                    <a:pt x="201" y="1"/>
                  </a:cubicBezTo>
                  <a:close/>
                </a:path>
              </a:pathLst>
            </a:custGeom>
            <a:solidFill>
              <a:schemeClr val="accent4"/>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105" name="Google Shape;6836;p48">
              <a:extLst>
                <a:ext uri="{FF2B5EF4-FFF2-40B4-BE49-F238E27FC236}">
                  <a16:creationId xmlns:a16="http://schemas.microsoft.com/office/drawing/2014/main" id="{6C39577D-6DD8-2D8A-A974-DEAE7DE5B6E0}"/>
                </a:ext>
              </a:extLst>
            </p:cNvPr>
            <p:cNvSpPr/>
            <p:nvPr/>
          </p:nvSpPr>
          <p:spPr>
            <a:xfrm>
              <a:off x="4464476" y="2422796"/>
              <a:ext cx="46839" cy="44058"/>
            </a:xfrm>
            <a:custGeom>
              <a:avLst/>
              <a:gdLst/>
              <a:ahLst/>
              <a:cxnLst/>
              <a:rect l="l" t="t" r="r" b="b"/>
              <a:pathLst>
                <a:path w="1078" h="1014" extrusionOk="0">
                  <a:moveTo>
                    <a:pt x="526" y="236"/>
                  </a:moveTo>
                  <a:cubicBezTo>
                    <a:pt x="552" y="236"/>
                    <a:pt x="577" y="261"/>
                    <a:pt x="602" y="261"/>
                  </a:cubicBezTo>
                  <a:lnTo>
                    <a:pt x="627" y="261"/>
                  </a:lnTo>
                  <a:cubicBezTo>
                    <a:pt x="627" y="286"/>
                    <a:pt x="652" y="286"/>
                    <a:pt x="677" y="286"/>
                  </a:cubicBezTo>
                  <a:cubicBezTo>
                    <a:pt x="677" y="286"/>
                    <a:pt x="677" y="311"/>
                    <a:pt x="702" y="311"/>
                  </a:cubicBezTo>
                  <a:cubicBezTo>
                    <a:pt x="702" y="337"/>
                    <a:pt x="727" y="337"/>
                    <a:pt x="752" y="362"/>
                  </a:cubicBezTo>
                  <a:cubicBezTo>
                    <a:pt x="752" y="362"/>
                    <a:pt x="752" y="387"/>
                    <a:pt x="752" y="387"/>
                  </a:cubicBezTo>
                  <a:cubicBezTo>
                    <a:pt x="752" y="387"/>
                    <a:pt x="752" y="387"/>
                    <a:pt x="777" y="412"/>
                  </a:cubicBezTo>
                  <a:cubicBezTo>
                    <a:pt x="777" y="412"/>
                    <a:pt x="777" y="437"/>
                    <a:pt x="777" y="437"/>
                  </a:cubicBezTo>
                  <a:cubicBezTo>
                    <a:pt x="777" y="437"/>
                    <a:pt x="777" y="437"/>
                    <a:pt x="777" y="462"/>
                  </a:cubicBezTo>
                  <a:cubicBezTo>
                    <a:pt x="777" y="487"/>
                    <a:pt x="777" y="487"/>
                    <a:pt x="777" y="512"/>
                  </a:cubicBezTo>
                  <a:cubicBezTo>
                    <a:pt x="777" y="512"/>
                    <a:pt x="777" y="537"/>
                    <a:pt x="777" y="537"/>
                  </a:cubicBezTo>
                  <a:cubicBezTo>
                    <a:pt x="777" y="562"/>
                    <a:pt x="777" y="562"/>
                    <a:pt x="777" y="562"/>
                  </a:cubicBezTo>
                  <a:cubicBezTo>
                    <a:pt x="777" y="562"/>
                    <a:pt x="752" y="587"/>
                    <a:pt x="752" y="587"/>
                  </a:cubicBezTo>
                  <a:cubicBezTo>
                    <a:pt x="752" y="587"/>
                    <a:pt x="752" y="612"/>
                    <a:pt x="727" y="637"/>
                  </a:cubicBezTo>
                  <a:cubicBezTo>
                    <a:pt x="727" y="637"/>
                    <a:pt x="702" y="662"/>
                    <a:pt x="702" y="662"/>
                  </a:cubicBezTo>
                  <a:cubicBezTo>
                    <a:pt x="702" y="662"/>
                    <a:pt x="677" y="687"/>
                    <a:pt x="677" y="687"/>
                  </a:cubicBezTo>
                  <a:cubicBezTo>
                    <a:pt x="652" y="712"/>
                    <a:pt x="627" y="712"/>
                    <a:pt x="627" y="738"/>
                  </a:cubicBezTo>
                  <a:lnTo>
                    <a:pt x="577" y="738"/>
                  </a:lnTo>
                  <a:cubicBezTo>
                    <a:pt x="552" y="738"/>
                    <a:pt x="552" y="763"/>
                    <a:pt x="526" y="763"/>
                  </a:cubicBezTo>
                  <a:lnTo>
                    <a:pt x="451" y="763"/>
                  </a:lnTo>
                  <a:cubicBezTo>
                    <a:pt x="426" y="763"/>
                    <a:pt x="401" y="763"/>
                    <a:pt x="376" y="738"/>
                  </a:cubicBezTo>
                  <a:lnTo>
                    <a:pt x="351" y="738"/>
                  </a:lnTo>
                  <a:cubicBezTo>
                    <a:pt x="351" y="738"/>
                    <a:pt x="351" y="712"/>
                    <a:pt x="351" y="712"/>
                  </a:cubicBezTo>
                  <a:lnTo>
                    <a:pt x="326" y="712"/>
                  </a:lnTo>
                  <a:cubicBezTo>
                    <a:pt x="326" y="712"/>
                    <a:pt x="326" y="687"/>
                    <a:pt x="301" y="687"/>
                  </a:cubicBezTo>
                  <a:cubicBezTo>
                    <a:pt x="301" y="662"/>
                    <a:pt x="276" y="662"/>
                    <a:pt x="276" y="637"/>
                  </a:cubicBezTo>
                  <a:cubicBezTo>
                    <a:pt x="276" y="637"/>
                    <a:pt x="276" y="612"/>
                    <a:pt x="276" y="612"/>
                  </a:cubicBezTo>
                  <a:cubicBezTo>
                    <a:pt x="251" y="587"/>
                    <a:pt x="251" y="562"/>
                    <a:pt x="251" y="562"/>
                  </a:cubicBezTo>
                  <a:lnTo>
                    <a:pt x="251" y="537"/>
                  </a:lnTo>
                  <a:cubicBezTo>
                    <a:pt x="251" y="537"/>
                    <a:pt x="251" y="512"/>
                    <a:pt x="251" y="512"/>
                  </a:cubicBezTo>
                  <a:cubicBezTo>
                    <a:pt x="251" y="487"/>
                    <a:pt x="251" y="487"/>
                    <a:pt x="251" y="462"/>
                  </a:cubicBezTo>
                  <a:cubicBezTo>
                    <a:pt x="251" y="437"/>
                    <a:pt x="251" y="412"/>
                    <a:pt x="276" y="412"/>
                  </a:cubicBezTo>
                  <a:cubicBezTo>
                    <a:pt x="276" y="387"/>
                    <a:pt x="276" y="387"/>
                    <a:pt x="276" y="387"/>
                  </a:cubicBezTo>
                  <a:lnTo>
                    <a:pt x="276" y="362"/>
                  </a:lnTo>
                  <a:cubicBezTo>
                    <a:pt x="276" y="337"/>
                    <a:pt x="301" y="337"/>
                    <a:pt x="301" y="311"/>
                  </a:cubicBezTo>
                  <a:lnTo>
                    <a:pt x="326" y="311"/>
                  </a:lnTo>
                  <a:cubicBezTo>
                    <a:pt x="326" y="286"/>
                    <a:pt x="326" y="286"/>
                    <a:pt x="326" y="286"/>
                  </a:cubicBezTo>
                  <a:cubicBezTo>
                    <a:pt x="351" y="261"/>
                    <a:pt x="351" y="261"/>
                    <a:pt x="351" y="261"/>
                  </a:cubicBezTo>
                  <a:cubicBezTo>
                    <a:pt x="351" y="261"/>
                    <a:pt x="376" y="261"/>
                    <a:pt x="376" y="236"/>
                  </a:cubicBezTo>
                  <a:close/>
                  <a:moveTo>
                    <a:pt x="497" y="1"/>
                  </a:moveTo>
                  <a:cubicBezTo>
                    <a:pt x="466" y="1"/>
                    <a:pt x="435" y="4"/>
                    <a:pt x="401" y="11"/>
                  </a:cubicBezTo>
                  <a:cubicBezTo>
                    <a:pt x="351" y="11"/>
                    <a:pt x="326" y="36"/>
                    <a:pt x="276" y="61"/>
                  </a:cubicBezTo>
                  <a:lnTo>
                    <a:pt x="251" y="61"/>
                  </a:lnTo>
                  <a:cubicBezTo>
                    <a:pt x="251" y="61"/>
                    <a:pt x="251" y="61"/>
                    <a:pt x="251" y="86"/>
                  </a:cubicBezTo>
                  <a:cubicBezTo>
                    <a:pt x="226" y="86"/>
                    <a:pt x="201" y="111"/>
                    <a:pt x="201" y="111"/>
                  </a:cubicBezTo>
                  <a:cubicBezTo>
                    <a:pt x="125" y="161"/>
                    <a:pt x="75" y="236"/>
                    <a:pt x="50" y="311"/>
                  </a:cubicBezTo>
                  <a:cubicBezTo>
                    <a:pt x="25" y="412"/>
                    <a:pt x="0" y="512"/>
                    <a:pt x="25" y="612"/>
                  </a:cubicBezTo>
                  <a:cubicBezTo>
                    <a:pt x="50" y="838"/>
                    <a:pt x="251" y="1013"/>
                    <a:pt x="476" y="1013"/>
                  </a:cubicBezTo>
                  <a:cubicBezTo>
                    <a:pt x="702" y="1013"/>
                    <a:pt x="927" y="838"/>
                    <a:pt x="1003" y="612"/>
                  </a:cubicBezTo>
                  <a:cubicBezTo>
                    <a:pt x="1078" y="387"/>
                    <a:pt x="953" y="161"/>
                    <a:pt x="752" y="61"/>
                  </a:cubicBezTo>
                  <a:cubicBezTo>
                    <a:pt x="660" y="24"/>
                    <a:pt x="582" y="1"/>
                    <a:pt x="497" y="1"/>
                  </a:cubicBezTo>
                  <a:close/>
                </a:path>
              </a:pathLst>
            </a:custGeom>
            <a:solidFill>
              <a:schemeClr val="dk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106" name="Google Shape;6837;p48">
              <a:extLst>
                <a:ext uri="{FF2B5EF4-FFF2-40B4-BE49-F238E27FC236}">
                  <a16:creationId xmlns:a16="http://schemas.microsoft.com/office/drawing/2014/main" id="{1EF882A9-7BE7-F763-5298-F8F58D2123BE}"/>
                </a:ext>
              </a:extLst>
            </p:cNvPr>
            <p:cNvSpPr/>
            <p:nvPr/>
          </p:nvSpPr>
          <p:spPr>
            <a:xfrm>
              <a:off x="4475338" y="2433050"/>
              <a:ext cx="22942" cy="22898"/>
            </a:xfrm>
            <a:custGeom>
              <a:avLst/>
              <a:gdLst/>
              <a:ahLst/>
              <a:cxnLst/>
              <a:rect l="l" t="t" r="r" b="b"/>
              <a:pathLst>
                <a:path w="528" h="527" extrusionOk="0">
                  <a:moveTo>
                    <a:pt x="126" y="0"/>
                  </a:moveTo>
                  <a:cubicBezTo>
                    <a:pt x="126" y="25"/>
                    <a:pt x="101" y="25"/>
                    <a:pt x="101" y="25"/>
                  </a:cubicBezTo>
                  <a:lnTo>
                    <a:pt x="76" y="50"/>
                  </a:lnTo>
                  <a:cubicBezTo>
                    <a:pt x="76" y="50"/>
                    <a:pt x="76" y="50"/>
                    <a:pt x="76" y="75"/>
                  </a:cubicBezTo>
                  <a:lnTo>
                    <a:pt x="51" y="75"/>
                  </a:lnTo>
                  <a:cubicBezTo>
                    <a:pt x="51" y="101"/>
                    <a:pt x="26" y="101"/>
                    <a:pt x="26" y="126"/>
                  </a:cubicBezTo>
                  <a:cubicBezTo>
                    <a:pt x="26" y="151"/>
                    <a:pt x="26" y="151"/>
                    <a:pt x="26" y="176"/>
                  </a:cubicBezTo>
                  <a:cubicBezTo>
                    <a:pt x="1" y="176"/>
                    <a:pt x="1" y="201"/>
                    <a:pt x="1" y="226"/>
                  </a:cubicBezTo>
                  <a:cubicBezTo>
                    <a:pt x="1" y="251"/>
                    <a:pt x="1" y="251"/>
                    <a:pt x="1" y="276"/>
                  </a:cubicBezTo>
                  <a:cubicBezTo>
                    <a:pt x="1" y="276"/>
                    <a:pt x="1" y="301"/>
                    <a:pt x="1" y="301"/>
                  </a:cubicBezTo>
                  <a:lnTo>
                    <a:pt x="1" y="326"/>
                  </a:lnTo>
                  <a:cubicBezTo>
                    <a:pt x="1" y="326"/>
                    <a:pt x="1" y="351"/>
                    <a:pt x="26" y="376"/>
                  </a:cubicBezTo>
                  <a:cubicBezTo>
                    <a:pt x="26" y="376"/>
                    <a:pt x="26" y="401"/>
                    <a:pt x="26" y="401"/>
                  </a:cubicBezTo>
                  <a:cubicBezTo>
                    <a:pt x="26" y="426"/>
                    <a:pt x="51" y="426"/>
                    <a:pt x="51" y="451"/>
                  </a:cubicBezTo>
                  <a:cubicBezTo>
                    <a:pt x="76" y="451"/>
                    <a:pt x="76" y="476"/>
                    <a:pt x="76" y="476"/>
                  </a:cubicBezTo>
                  <a:lnTo>
                    <a:pt x="101" y="476"/>
                  </a:lnTo>
                  <a:cubicBezTo>
                    <a:pt x="101" y="476"/>
                    <a:pt x="101" y="502"/>
                    <a:pt x="101" y="502"/>
                  </a:cubicBezTo>
                  <a:lnTo>
                    <a:pt x="126" y="502"/>
                  </a:lnTo>
                  <a:cubicBezTo>
                    <a:pt x="151" y="527"/>
                    <a:pt x="176" y="527"/>
                    <a:pt x="201" y="527"/>
                  </a:cubicBezTo>
                  <a:lnTo>
                    <a:pt x="276" y="527"/>
                  </a:lnTo>
                  <a:cubicBezTo>
                    <a:pt x="302" y="527"/>
                    <a:pt x="302" y="502"/>
                    <a:pt x="327" y="502"/>
                  </a:cubicBezTo>
                  <a:lnTo>
                    <a:pt x="377" y="502"/>
                  </a:lnTo>
                  <a:cubicBezTo>
                    <a:pt x="377" y="476"/>
                    <a:pt x="402" y="476"/>
                    <a:pt x="427" y="451"/>
                  </a:cubicBezTo>
                  <a:cubicBezTo>
                    <a:pt x="427" y="451"/>
                    <a:pt x="452" y="426"/>
                    <a:pt x="452" y="426"/>
                  </a:cubicBezTo>
                  <a:cubicBezTo>
                    <a:pt x="452" y="426"/>
                    <a:pt x="477" y="401"/>
                    <a:pt x="477" y="401"/>
                  </a:cubicBezTo>
                  <a:cubicBezTo>
                    <a:pt x="502" y="376"/>
                    <a:pt x="502" y="351"/>
                    <a:pt x="502" y="351"/>
                  </a:cubicBezTo>
                  <a:cubicBezTo>
                    <a:pt x="502" y="351"/>
                    <a:pt x="527" y="326"/>
                    <a:pt x="527" y="326"/>
                  </a:cubicBezTo>
                  <a:cubicBezTo>
                    <a:pt x="527" y="326"/>
                    <a:pt x="527" y="326"/>
                    <a:pt x="527" y="301"/>
                  </a:cubicBezTo>
                  <a:cubicBezTo>
                    <a:pt x="527" y="301"/>
                    <a:pt x="527" y="276"/>
                    <a:pt x="527" y="276"/>
                  </a:cubicBezTo>
                  <a:cubicBezTo>
                    <a:pt x="527" y="251"/>
                    <a:pt x="527" y="251"/>
                    <a:pt x="527" y="226"/>
                  </a:cubicBezTo>
                  <a:cubicBezTo>
                    <a:pt x="527" y="201"/>
                    <a:pt x="527" y="201"/>
                    <a:pt x="527" y="201"/>
                  </a:cubicBezTo>
                  <a:cubicBezTo>
                    <a:pt x="527" y="201"/>
                    <a:pt x="527" y="176"/>
                    <a:pt x="527" y="176"/>
                  </a:cubicBezTo>
                  <a:cubicBezTo>
                    <a:pt x="502" y="151"/>
                    <a:pt x="502" y="151"/>
                    <a:pt x="502" y="151"/>
                  </a:cubicBezTo>
                  <a:cubicBezTo>
                    <a:pt x="502" y="126"/>
                    <a:pt x="502" y="126"/>
                    <a:pt x="502" y="126"/>
                  </a:cubicBezTo>
                  <a:cubicBezTo>
                    <a:pt x="477" y="101"/>
                    <a:pt x="452" y="101"/>
                    <a:pt x="452" y="75"/>
                  </a:cubicBezTo>
                  <a:cubicBezTo>
                    <a:pt x="427" y="75"/>
                    <a:pt x="427" y="50"/>
                    <a:pt x="427" y="50"/>
                  </a:cubicBezTo>
                  <a:cubicBezTo>
                    <a:pt x="402" y="50"/>
                    <a:pt x="377" y="50"/>
                    <a:pt x="377" y="25"/>
                  </a:cubicBezTo>
                  <a:lnTo>
                    <a:pt x="352" y="25"/>
                  </a:lnTo>
                  <a:cubicBezTo>
                    <a:pt x="327" y="25"/>
                    <a:pt x="302" y="0"/>
                    <a:pt x="276" y="0"/>
                  </a:cubicBezTo>
                  <a:close/>
                </a:path>
              </a:pathLst>
            </a:custGeom>
            <a:solidFill>
              <a:schemeClr val="accent4"/>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107" name="Google Shape;6838;p48">
              <a:extLst>
                <a:ext uri="{FF2B5EF4-FFF2-40B4-BE49-F238E27FC236}">
                  <a16:creationId xmlns:a16="http://schemas.microsoft.com/office/drawing/2014/main" id="{14AC2E9C-CEEA-F465-AD52-D9A823CE36C7}"/>
                </a:ext>
              </a:extLst>
            </p:cNvPr>
            <p:cNvSpPr/>
            <p:nvPr/>
          </p:nvSpPr>
          <p:spPr>
            <a:xfrm>
              <a:off x="4355549" y="2540847"/>
              <a:ext cx="45796" cy="43580"/>
            </a:xfrm>
            <a:custGeom>
              <a:avLst/>
              <a:gdLst/>
              <a:ahLst/>
              <a:cxnLst/>
              <a:rect l="l" t="t" r="r" b="b"/>
              <a:pathLst>
                <a:path w="1054" h="1003" extrusionOk="0">
                  <a:moveTo>
                    <a:pt x="527" y="226"/>
                  </a:moveTo>
                  <a:cubicBezTo>
                    <a:pt x="552" y="251"/>
                    <a:pt x="552" y="251"/>
                    <a:pt x="577" y="251"/>
                  </a:cubicBezTo>
                  <a:lnTo>
                    <a:pt x="602" y="251"/>
                  </a:lnTo>
                  <a:cubicBezTo>
                    <a:pt x="627" y="276"/>
                    <a:pt x="652" y="276"/>
                    <a:pt x="652" y="301"/>
                  </a:cubicBezTo>
                  <a:lnTo>
                    <a:pt x="678" y="301"/>
                  </a:lnTo>
                  <a:cubicBezTo>
                    <a:pt x="703" y="326"/>
                    <a:pt x="703" y="326"/>
                    <a:pt x="728" y="351"/>
                  </a:cubicBezTo>
                  <a:cubicBezTo>
                    <a:pt x="728" y="351"/>
                    <a:pt x="728" y="376"/>
                    <a:pt x="753" y="376"/>
                  </a:cubicBezTo>
                  <a:cubicBezTo>
                    <a:pt x="753" y="376"/>
                    <a:pt x="753" y="402"/>
                    <a:pt x="753" y="402"/>
                  </a:cubicBezTo>
                  <a:cubicBezTo>
                    <a:pt x="753" y="427"/>
                    <a:pt x="753" y="427"/>
                    <a:pt x="753" y="427"/>
                  </a:cubicBezTo>
                  <a:cubicBezTo>
                    <a:pt x="753" y="427"/>
                    <a:pt x="778" y="452"/>
                    <a:pt x="778" y="452"/>
                  </a:cubicBezTo>
                  <a:cubicBezTo>
                    <a:pt x="778" y="452"/>
                    <a:pt x="778" y="452"/>
                    <a:pt x="778" y="477"/>
                  </a:cubicBezTo>
                  <a:lnTo>
                    <a:pt x="778" y="502"/>
                  </a:lnTo>
                  <a:cubicBezTo>
                    <a:pt x="753" y="527"/>
                    <a:pt x="753" y="527"/>
                    <a:pt x="753" y="527"/>
                  </a:cubicBezTo>
                  <a:cubicBezTo>
                    <a:pt x="753" y="552"/>
                    <a:pt x="753" y="552"/>
                    <a:pt x="753" y="552"/>
                  </a:cubicBezTo>
                  <a:cubicBezTo>
                    <a:pt x="753" y="577"/>
                    <a:pt x="753" y="577"/>
                    <a:pt x="753" y="577"/>
                  </a:cubicBezTo>
                  <a:cubicBezTo>
                    <a:pt x="728" y="602"/>
                    <a:pt x="728" y="602"/>
                    <a:pt x="728" y="627"/>
                  </a:cubicBezTo>
                  <a:lnTo>
                    <a:pt x="703" y="627"/>
                  </a:lnTo>
                  <a:cubicBezTo>
                    <a:pt x="703" y="652"/>
                    <a:pt x="703" y="652"/>
                    <a:pt x="678" y="652"/>
                  </a:cubicBezTo>
                  <a:lnTo>
                    <a:pt x="652" y="677"/>
                  </a:lnTo>
                  <a:cubicBezTo>
                    <a:pt x="627" y="702"/>
                    <a:pt x="627" y="702"/>
                    <a:pt x="602" y="727"/>
                  </a:cubicBezTo>
                  <a:lnTo>
                    <a:pt x="577" y="727"/>
                  </a:lnTo>
                  <a:cubicBezTo>
                    <a:pt x="552" y="752"/>
                    <a:pt x="527" y="752"/>
                    <a:pt x="502" y="752"/>
                  </a:cubicBezTo>
                  <a:lnTo>
                    <a:pt x="377" y="752"/>
                  </a:lnTo>
                  <a:cubicBezTo>
                    <a:pt x="352" y="727"/>
                    <a:pt x="352" y="727"/>
                    <a:pt x="327" y="727"/>
                  </a:cubicBezTo>
                  <a:cubicBezTo>
                    <a:pt x="327" y="702"/>
                    <a:pt x="302" y="702"/>
                    <a:pt x="302" y="702"/>
                  </a:cubicBezTo>
                  <a:cubicBezTo>
                    <a:pt x="302" y="702"/>
                    <a:pt x="302" y="702"/>
                    <a:pt x="302" y="677"/>
                  </a:cubicBezTo>
                  <a:cubicBezTo>
                    <a:pt x="277" y="652"/>
                    <a:pt x="277" y="652"/>
                    <a:pt x="277" y="627"/>
                  </a:cubicBezTo>
                  <a:lnTo>
                    <a:pt x="251" y="627"/>
                  </a:lnTo>
                  <a:cubicBezTo>
                    <a:pt x="251" y="627"/>
                    <a:pt x="251" y="602"/>
                    <a:pt x="251" y="602"/>
                  </a:cubicBezTo>
                  <a:cubicBezTo>
                    <a:pt x="251" y="602"/>
                    <a:pt x="251" y="552"/>
                    <a:pt x="251" y="552"/>
                  </a:cubicBezTo>
                  <a:lnTo>
                    <a:pt x="251" y="527"/>
                  </a:lnTo>
                  <a:lnTo>
                    <a:pt x="251" y="502"/>
                  </a:lnTo>
                  <a:lnTo>
                    <a:pt x="251" y="477"/>
                  </a:lnTo>
                  <a:lnTo>
                    <a:pt x="251" y="452"/>
                  </a:lnTo>
                  <a:cubicBezTo>
                    <a:pt x="251" y="452"/>
                    <a:pt x="251" y="427"/>
                    <a:pt x="251" y="402"/>
                  </a:cubicBezTo>
                  <a:cubicBezTo>
                    <a:pt x="251" y="376"/>
                    <a:pt x="251" y="376"/>
                    <a:pt x="251" y="376"/>
                  </a:cubicBezTo>
                  <a:lnTo>
                    <a:pt x="277" y="376"/>
                  </a:lnTo>
                  <a:cubicBezTo>
                    <a:pt x="277" y="376"/>
                    <a:pt x="277" y="351"/>
                    <a:pt x="277" y="351"/>
                  </a:cubicBezTo>
                  <a:cubicBezTo>
                    <a:pt x="277" y="351"/>
                    <a:pt x="277" y="326"/>
                    <a:pt x="302" y="301"/>
                  </a:cubicBezTo>
                  <a:cubicBezTo>
                    <a:pt x="302" y="301"/>
                    <a:pt x="302" y="276"/>
                    <a:pt x="327" y="276"/>
                  </a:cubicBezTo>
                  <a:cubicBezTo>
                    <a:pt x="327" y="276"/>
                    <a:pt x="327" y="251"/>
                    <a:pt x="352" y="251"/>
                  </a:cubicBezTo>
                  <a:cubicBezTo>
                    <a:pt x="377" y="226"/>
                    <a:pt x="377" y="226"/>
                    <a:pt x="402" y="226"/>
                  </a:cubicBezTo>
                  <a:close/>
                  <a:moveTo>
                    <a:pt x="377" y="1"/>
                  </a:moveTo>
                  <a:cubicBezTo>
                    <a:pt x="352" y="26"/>
                    <a:pt x="302" y="26"/>
                    <a:pt x="277" y="51"/>
                  </a:cubicBezTo>
                  <a:lnTo>
                    <a:pt x="251" y="51"/>
                  </a:lnTo>
                  <a:cubicBezTo>
                    <a:pt x="226" y="51"/>
                    <a:pt x="226" y="76"/>
                    <a:pt x="226" y="76"/>
                  </a:cubicBezTo>
                  <a:cubicBezTo>
                    <a:pt x="201" y="76"/>
                    <a:pt x="201" y="101"/>
                    <a:pt x="176" y="101"/>
                  </a:cubicBezTo>
                  <a:cubicBezTo>
                    <a:pt x="126" y="151"/>
                    <a:pt x="76" y="226"/>
                    <a:pt x="26" y="301"/>
                  </a:cubicBezTo>
                  <a:cubicBezTo>
                    <a:pt x="1" y="402"/>
                    <a:pt x="1" y="502"/>
                    <a:pt x="1" y="602"/>
                  </a:cubicBezTo>
                  <a:cubicBezTo>
                    <a:pt x="51" y="828"/>
                    <a:pt x="226" y="1003"/>
                    <a:pt x="452" y="1003"/>
                  </a:cubicBezTo>
                  <a:cubicBezTo>
                    <a:pt x="703" y="1003"/>
                    <a:pt x="928" y="828"/>
                    <a:pt x="978" y="602"/>
                  </a:cubicBezTo>
                  <a:cubicBezTo>
                    <a:pt x="1053" y="376"/>
                    <a:pt x="928" y="151"/>
                    <a:pt x="728" y="76"/>
                  </a:cubicBezTo>
                  <a:cubicBezTo>
                    <a:pt x="627" y="1"/>
                    <a:pt x="502" y="1"/>
                    <a:pt x="377" y="1"/>
                  </a:cubicBezTo>
                  <a:close/>
                </a:path>
              </a:pathLst>
            </a:custGeom>
            <a:solidFill>
              <a:schemeClr val="dk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108" name="Google Shape;6839;p48">
              <a:extLst>
                <a:ext uri="{FF2B5EF4-FFF2-40B4-BE49-F238E27FC236}">
                  <a16:creationId xmlns:a16="http://schemas.microsoft.com/office/drawing/2014/main" id="{9ED91446-F69F-61DB-7445-04FF624A6655}"/>
                </a:ext>
              </a:extLst>
            </p:cNvPr>
            <p:cNvSpPr/>
            <p:nvPr/>
          </p:nvSpPr>
          <p:spPr>
            <a:xfrm>
              <a:off x="4366454" y="2550667"/>
              <a:ext cx="22898" cy="22898"/>
            </a:xfrm>
            <a:custGeom>
              <a:avLst/>
              <a:gdLst/>
              <a:ahLst/>
              <a:cxnLst/>
              <a:rect l="l" t="t" r="r" b="b"/>
              <a:pathLst>
                <a:path w="527" h="527" extrusionOk="0">
                  <a:moveTo>
                    <a:pt x="151" y="0"/>
                  </a:moveTo>
                  <a:cubicBezTo>
                    <a:pt x="126" y="0"/>
                    <a:pt x="126" y="0"/>
                    <a:pt x="101" y="25"/>
                  </a:cubicBezTo>
                  <a:cubicBezTo>
                    <a:pt x="76" y="25"/>
                    <a:pt x="76" y="50"/>
                    <a:pt x="76" y="50"/>
                  </a:cubicBezTo>
                  <a:cubicBezTo>
                    <a:pt x="51" y="50"/>
                    <a:pt x="51" y="75"/>
                    <a:pt x="51" y="75"/>
                  </a:cubicBezTo>
                  <a:cubicBezTo>
                    <a:pt x="26" y="100"/>
                    <a:pt x="26" y="125"/>
                    <a:pt x="26" y="125"/>
                  </a:cubicBezTo>
                  <a:cubicBezTo>
                    <a:pt x="26" y="125"/>
                    <a:pt x="26" y="150"/>
                    <a:pt x="26" y="150"/>
                  </a:cubicBezTo>
                  <a:lnTo>
                    <a:pt x="0" y="150"/>
                  </a:lnTo>
                  <a:cubicBezTo>
                    <a:pt x="0" y="150"/>
                    <a:pt x="0" y="150"/>
                    <a:pt x="0" y="176"/>
                  </a:cubicBezTo>
                  <a:cubicBezTo>
                    <a:pt x="0" y="201"/>
                    <a:pt x="0" y="226"/>
                    <a:pt x="0" y="226"/>
                  </a:cubicBezTo>
                  <a:lnTo>
                    <a:pt x="0" y="251"/>
                  </a:lnTo>
                  <a:lnTo>
                    <a:pt x="0" y="276"/>
                  </a:lnTo>
                  <a:lnTo>
                    <a:pt x="0" y="301"/>
                  </a:lnTo>
                  <a:lnTo>
                    <a:pt x="0" y="326"/>
                  </a:lnTo>
                  <a:cubicBezTo>
                    <a:pt x="0" y="326"/>
                    <a:pt x="0" y="376"/>
                    <a:pt x="0" y="376"/>
                  </a:cubicBezTo>
                  <a:cubicBezTo>
                    <a:pt x="0" y="376"/>
                    <a:pt x="0" y="401"/>
                    <a:pt x="0" y="401"/>
                  </a:cubicBezTo>
                  <a:lnTo>
                    <a:pt x="26" y="401"/>
                  </a:lnTo>
                  <a:cubicBezTo>
                    <a:pt x="26" y="426"/>
                    <a:pt x="26" y="426"/>
                    <a:pt x="51" y="451"/>
                  </a:cubicBezTo>
                  <a:lnTo>
                    <a:pt x="51" y="476"/>
                  </a:lnTo>
                  <a:cubicBezTo>
                    <a:pt x="51" y="476"/>
                    <a:pt x="76" y="476"/>
                    <a:pt x="76" y="501"/>
                  </a:cubicBezTo>
                  <a:cubicBezTo>
                    <a:pt x="101" y="501"/>
                    <a:pt x="101" y="501"/>
                    <a:pt x="126" y="526"/>
                  </a:cubicBezTo>
                  <a:lnTo>
                    <a:pt x="251" y="526"/>
                  </a:lnTo>
                  <a:cubicBezTo>
                    <a:pt x="276" y="526"/>
                    <a:pt x="301" y="526"/>
                    <a:pt x="326" y="501"/>
                  </a:cubicBezTo>
                  <a:lnTo>
                    <a:pt x="351" y="501"/>
                  </a:lnTo>
                  <a:cubicBezTo>
                    <a:pt x="376" y="476"/>
                    <a:pt x="376" y="476"/>
                    <a:pt x="401" y="451"/>
                  </a:cubicBezTo>
                  <a:lnTo>
                    <a:pt x="427" y="426"/>
                  </a:lnTo>
                  <a:cubicBezTo>
                    <a:pt x="452" y="426"/>
                    <a:pt x="452" y="426"/>
                    <a:pt x="452" y="401"/>
                  </a:cubicBezTo>
                  <a:lnTo>
                    <a:pt x="477" y="401"/>
                  </a:lnTo>
                  <a:cubicBezTo>
                    <a:pt x="477" y="376"/>
                    <a:pt x="477" y="376"/>
                    <a:pt x="502" y="351"/>
                  </a:cubicBezTo>
                  <a:cubicBezTo>
                    <a:pt x="502" y="351"/>
                    <a:pt x="502" y="351"/>
                    <a:pt x="502" y="326"/>
                  </a:cubicBezTo>
                  <a:cubicBezTo>
                    <a:pt x="502" y="326"/>
                    <a:pt x="502" y="326"/>
                    <a:pt x="502" y="301"/>
                  </a:cubicBezTo>
                  <a:cubicBezTo>
                    <a:pt x="502" y="301"/>
                    <a:pt x="502" y="301"/>
                    <a:pt x="527" y="276"/>
                  </a:cubicBezTo>
                  <a:lnTo>
                    <a:pt x="527" y="251"/>
                  </a:lnTo>
                  <a:cubicBezTo>
                    <a:pt x="527" y="226"/>
                    <a:pt x="527" y="226"/>
                    <a:pt x="527" y="226"/>
                  </a:cubicBezTo>
                  <a:cubicBezTo>
                    <a:pt x="527" y="226"/>
                    <a:pt x="502" y="201"/>
                    <a:pt x="502" y="201"/>
                  </a:cubicBezTo>
                  <a:cubicBezTo>
                    <a:pt x="502" y="201"/>
                    <a:pt x="502" y="201"/>
                    <a:pt x="502" y="176"/>
                  </a:cubicBezTo>
                  <a:cubicBezTo>
                    <a:pt x="502" y="176"/>
                    <a:pt x="502" y="150"/>
                    <a:pt x="502" y="150"/>
                  </a:cubicBezTo>
                  <a:cubicBezTo>
                    <a:pt x="477" y="150"/>
                    <a:pt x="477" y="125"/>
                    <a:pt x="477" y="125"/>
                  </a:cubicBezTo>
                  <a:cubicBezTo>
                    <a:pt x="452" y="100"/>
                    <a:pt x="452" y="100"/>
                    <a:pt x="427" y="75"/>
                  </a:cubicBezTo>
                  <a:lnTo>
                    <a:pt x="401" y="75"/>
                  </a:lnTo>
                  <a:cubicBezTo>
                    <a:pt x="401" y="50"/>
                    <a:pt x="376" y="50"/>
                    <a:pt x="351" y="25"/>
                  </a:cubicBezTo>
                  <a:lnTo>
                    <a:pt x="326" y="25"/>
                  </a:lnTo>
                  <a:cubicBezTo>
                    <a:pt x="301" y="25"/>
                    <a:pt x="301" y="25"/>
                    <a:pt x="276" y="0"/>
                  </a:cubicBezTo>
                  <a:close/>
                </a:path>
              </a:pathLst>
            </a:custGeom>
            <a:solidFill>
              <a:schemeClr val="accent4"/>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109" name="Google Shape;6840;p48">
              <a:extLst>
                <a:ext uri="{FF2B5EF4-FFF2-40B4-BE49-F238E27FC236}">
                  <a16:creationId xmlns:a16="http://schemas.microsoft.com/office/drawing/2014/main" id="{2ECA8915-08BF-F1AB-28AF-E1929D300656}"/>
                </a:ext>
              </a:extLst>
            </p:cNvPr>
            <p:cNvSpPr/>
            <p:nvPr/>
          </p:nvSpPr>
          <p:spPr>
            <a:xfrm>
              <a:off x="4162808" y="2868192"/>
              <a:ext cx="45796" cy="44015"/>
            </a:xfrm>
            <a:custGeom>
              <a:avLst/>
              <a:gdLst/>
              <a:ahLst/>
              <a:cxnLst/>
              <a:rect l="l" t="t" r="r" b="b"/>
              <a:pathLst>
                <a:path w="1054" h="1013" extrusionOk="0">
                  <a:moveTo>
                    <a:pt x="527" y="236"/>
                  </a:moveTo>
                  <a:cubicBezTo>
                    <a:pt x="552" y="236"/>
                    <a:pt x="552" y="236"/>
                    <a:pt x="577" y="261"/>
                  </a:cubicBezTo>
                  <a:lnTo>
                    <a:pt x="602" y="261"/>
                  </a:lnTo>
                  <a:cubicBezTo>
                    <a:pt x="627" y="261"/>
                    <a:pt x="652" y="286"/>
                    <a:pt x="652" y="286"/>
                  </a:cubicBezTo>
                  <a:cubicBezTo>
                    <a:pt x="652" y="286"/>
                    <a:pt x="677" y="311"/>
                    <a:pt x="677" y="311"/>
                  </a:cubicBezTo>
                  <a:lnTo>
                    <a:pt x="728" y="361"/>
                  </a:lnTo>
                  <a:cubicBezTo>
                    <a:pt x="728" y="361"/>
                    <a:pt x="728" y="361"/>
                    <a:pt x="753" y="386"/>
                  </a:cubicBezTo>
                  <a:cubicBezTo>
                    <a:pt x="753" y="386"/>
                    <a:pt x="753" y="386"/>
                    <a:pt x="753" y="411"/>
                  </a:cubicBezTo>
                  <a:cubicBezTo>
                    <a:pt x="753" y="411"/>
                    <a:pt x="753" y="436"/>
                    <a:pt x="753" y="436"/>
                  </a:cubicBezTo>
                  <a:cubicBezTo>
                    <a:pt x="778" y="436"/>
                    <a:pt x="778" y="436"/>
                    <a:pt x="778" y="462"/>
                  </a:cubicBezTo>
                  <a:lnTo>
                    <a:pt x="778" y="512"/>
                  </a:lnTo>
                  <a:cubicBezTo>
                    <a:pt x="778" y="512"/>
                    <a:pt x="753" y="537"/>
                    <a:pt x="753" y="537"/>
                  </a:cubicBezTo>
                  <a:cubicBezTo>
                    <a:pt x="753" y="537"/>
                    <a:pt x="753" y="562"/>
                    <a:pt x="753" y="562"/>
                  </a:cubicBezTo>
                  <a:cubicBezTo>
                    <a:pt x="753" y="562"/>
                    <a:pt x="753" y="562"/>
                    <a:pt x="753" y="587"/>
                  </a:cubicBezTo>
                  <a:cubicBezTo>
                    <a:pt x="728" y="587"/>
                    <a:pt x="728" y="612"/>
                    <a:pt x="728" y="637"/>
                  </a:cubicBezTo>
                  <a:lnTo>
                    <a:pt x="702" y="637"/>
                  </a:lnTo>
                  <a:cubicBezTo>
                    <a:pt x="702" y="637"/>
                    <a:pt x="702" y="662"/>
                    <a:pt x="677" y="662"/>
                  </a:cubicBezTo>
                  <a:cubicBezTo>
                    <a:pt x="677" y="662"/>
                    <a:pt x="677" y="687"/>
                    <a:pt x="652" y="687"/>
                  </a:cubicBezTo>
                  <a:cubicBezTo>
                    <a:pt x="627" y="712"/>
                    <a:pt x="627" y="712"/>
                    <a:pt x="602" y="712"/>
                  </a:cubicBezTo>
                  <a:cubicBezTo>
                    <a:pt x="602" y="737"/>
                    <a:pt x="577" y="737"/>
                    <a:pt x="577" y="737"/>
                  </a:cubicBezTo>
                  <a:cubicBezTo>
                    <a:pt x="552" y="737"/>
                    <a:pt x="527" y="762"/>
                    <a:pt x="502" y="762"/>
                  </a:cubicBezTo>
                  <a:lnTo>
                    <a:pt x="427" y="762"/>
                  </a:lnTo>
                  <a:cubicBezTo>
                    <a:pt x="402" y="762"/>
                    <a:pt x="377" y="762"/>
                    <a:pt x="377" y="737"/>
                  </a:cubicBezTo>
                  <a:cubicBezTo>
                    <a:pt x="352" y="737"/>
                    <a:pt x="352" y="737"/>
                    <a:pt x="327" y="712"/>
                  </a:cubicBezTo>
                  <a:lnTo>
                    <a:pt x="301" y="712"/>
                  </a:lnTo>
                  <a:cubicBezTo>
                    <a:pt x="301" y="687"/>
                    <a:pt x="301" y="687"/>
                    <a:pt x="301" y="687"/>
                  </a:cubicBezTo>
                  <a:cubicBezTo>
                    <a:pt x="276" y="662"/>
                    <a:pt x="276" y="662"/>
                    <a:pt x="276" y="637"/>
                  </a:cubicBezTo>
                  <a:lnTo>
                    <a:pt x="251" y="637"/>
                  </a:lnTo>
                  <a:cubicBezTo>
                    <a:pt x="251" y="612"/>
                    <a:pt x="251" y="612"/>
                    <a:pt x="251" y="612"/>
                  </a:cubicBezTo>
                  <a:cubicBezTo>
                    <a:pt x="251" y="587"/>
                    <a:pt x="251" y="562"/>
                    <a:pt x="226" y="537"/>
                  </a:cubicBezTo>
                  <a:lnTo>
                    <a:pt x="226" y="512"/>
                  </a:lnTo>
                  <a:lnTo>
                    <a:pt x="226" y="462"/>
                  </a:lnTo>
                  <a:lnTo>
                    <a:pt x="251" y="462"/>
                  </a:lnTo>
                  <a:cubicBezTo>
                    <a:pt x="251" y="436"/>
                    <a:pt x="251" y="411"/>
                    <a:pt x="251" y="411"/>
                  </a:cubicBezTo>
                  <a:cubicBezTo>
                    <a:pt x="251" y="386"/>
                    <a:pt x="251" y="386"/>
                    <a:pt x="276" y="361"/>
                  </a:cubicBezTo>
                  <a:cubicBezTo>
                    <a:pt x="276" y="336"/>
                    <a:pt x="276" y="336"/>
                    <a:pt x="301" y="311"/>
                  </a:cubicBezTo>
                  <a:cubicBezTo>
                    <a:pt x="301" y="286"/>
                    <a:pt x="327" y="286"/>
                    <a:pt x="327" y="286"/>
                  </a:cubicBezTo>
                  <a:cubicBezTo>
                    <a:pt x="327" y="261"/>
                    <a:pt x="327" y="261"/>
                    <a:pt x="352" y="261"/>
                  </a:cubicBezTo>
                  <a:cubicBezTo>
                    <a:pt x="352" y="261"/>
                    <a:pt x="352" y="236"/>
                    <a:pt x="352" y="236"/>
                  </a:cubicBezTo>
                  <a:close/>
                  <a:moveTo>
                    <a:pt x="477" y="1"/>
                  </a:moveTo>
                  <a:cubicBezTo>
                    <a:pt x="444" y="1"/>
                    <a:pt x="410" y="4"/>
                    <a:pt x="377" y="10"/>
                  </a:cubicBezTo>
                  <a:cubicBezTo>
                    <a:pt x="352" y="10"/>
                    <a:pt x="301" y="35"/>
                    <a:pt x="276" y="61"/>
                  </a:cubicBezTo>
                  <a:lnTo>
                    <a:pt x="251" y="61"/>
                  </a:lnTo>
                  <a:cubicBezTo>
                    <a:pt x="226" y="61"/>
                    <a:pt x="226" y="61"/>
                    <a:pt x="226" y="86"/>
                  </a:cubicBezTo>
                  <a:cubicBezTo>
                    <a:pt x="201" y="86"/>
                    <a:pt x="201" y="86"/>
                    <a:pt x="176" y="111"/>
                  </a:cubicBezTo>
                  <a:cubicBezTo>
                    <a:pt x="126" y="161"/>
                    <a:pt x="76" y="211"/>
                    <a:pt x="51" y="311"/>
                  </a:cubicBezTo>
                  <a:cubicBezTo>
                    <a:pt x="1" y="411"/>
                    <a:pt x="1" y="512"/>
                    <a:pt x="1" y="612"/>
                  </a:cubicBezTo>
                  <a:cubicBezTo>
                    <a:pt x="51" y="837"/>
                    <a:pt x="226" y="1013"/>
                    <a:pt x="452" y="1013"/>
                  </a:cubicBezTo>
                  <a:cubicBezTo>
                    <a:pt x="702" y="988"/>
                    <a:pt x="928" y="837"/>
                    <a:pt x="978" y="612"/>
                  </a:cubicBezTo>
                  <a:cubicBezTo>
                    <a:pt x="1053" y="386"/>
                    <a:pt x="928" y="161"/>
                    <a:pt x="728" y="61"/>
                  </a:cubicBezTo>
                  <a:cubicBezTo>
                    <a:pt x="654" y="24"/>
                    <a:pt x="567" y="1"/>
                    <a:pt x="477" y="1"/>
                  </a:cubicBezTo>
                  <a:close/>
                </a:path>
              </a:pathLst>
            </a:custGeom>
            <a:solidFill>
              <a:schemeClr val="dk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110" name="Google Shape;6841;p48">
              <a:extLst>
                <a:ext uri="{FF2B5EF4-FFF2-40B4-BE49-F238E27FC236}">
                  <a16:creationId xmlns:a16="http://schemas.microsoft.com/office/drawing/2014/main" id="{46262BDC-D9DC-26B0-8E8F-3D9414B23FD6}"/>
                </a:ext>
              </a:extLst>
            </p:cNvPr>
            <p:cNvSpPr/>
            <p:nvPr/>
          </p:nvSpPr>
          <p:spPr>
            <a:xfrm>
              <a:off x="4162808" y="3022827"/>
              <a:ext cx="45796" cy="44015"/>
            </a:xfrm>
            <a:custGeom>
              <a:avLst/>
              <a:gdLst/>
              <a:ahLst/>
              <a:cxnLst/>
              <a:rect l="l" t="t" r="r" b="b"/>
              <a:pathLst>
                <a:path w="1054" h="1013" extrusionOk="0">
                  <a:moveTo>
                    <a:pt x="527" y="236"/>
                  </a:moveTo>
                  <a:cubicBezTo>
                    <a:pt x="552" y="236"/>
                    <a:pt x="552" y="236"/>
                    <a:pt x="577" y="261"/>
                  </a:cubicBezTo>
                  <a:lnTo>
                    <a:pt x="602" y="261"/>
                  </a:lnTo>
                  <a:cubicBezTo>
                    <a:pt x="627" y="261"/>
                    <a:pt x="652" y="286"/>
                    <a:pt x="652" y="286"/>
                  </a:cubicBezTo>
                  <a:cubicBezTo>
                    <a:pt x="652" y="286"/>
                    <a:pt x="677" y="311"/>
                    <a:pt x="677" y="311"/>
                  </a:cubicBezTo>
                  <a:cubicBezTo>
                    <a:pt x="702" y="311"/>
                    <a:pt x="702" y="336"/>
                    <a:pt x="728" y="361"/>
                  </a:cubicBezTo>
                  <a:cubicBezTo>
                    <a:pt x="728" y="361"/>
                    <a:pt x="728" y="361"/>
                    <a:pt x="753" y="386"/>
                  </a:cubicBezTo>
                  <a:cubicBezTo>
                    <a:pt x="753" y="386"/>
                    <a:pt x="753" y="386"/>
                    <a:pt x="753" y="411"/>
                  </a:cubicBezTo>
                  <a:cubicBezTo>
                    <a:pt x="753" y="411"/>
                    <a:pt x="753" y="436"/>
                    <a:pt x="753" y="436"/>
                  </a:cubicBezTo>
                  <a:lnTo>
                    <a:pt x="778" y="436"/>
                  </a:lnTo>
                  <a:cubicBezTo>
                    <a:pt x="778" y="436"/>
                    <a:pt x="778" y="461"/>
                    <a:pt x="778" y="461"/>
                  </a:cubicBezTo>
                  <a:lnTo>
                    <a:pt x="778" y="512"/>
                  </a:lnTo>
                  <a:cubicBezTo>
                    <a:pt x="753" y="512"/>
                    <a:pt x="753" y="537"/>
                    <a:pt x="753" y="537"/>
                  </a:cubicBezTo>
                  <a:cubicBezTo>
                    <a:pt x="753" y="537"/>
                    <a:pt x="753" y="562"/>
                    <a:pt x="753" y="562"/>
                  </a:cubicBezTo>
                  <a:cubicBezTo>
                    <a:pt x="753" y="562"/>
                    <a:pt x="753" y="562"/>
                    <a:pt x="753" y="587"/>
                  </a:cubicBezTo>
                  <a:cubicBezTo>
                    <a:pt x="728" y="587"/>
                    <a:pt x="728" y="612"/>
                    <a:pt x="728" y="637"/>
                  </a:cubicBezTo>
                  <a:lnTo>
                    <a:pt x="702" y="637"/>
                  </a:lnTo>
                  <a:cubicBezTo>
                    <a:pt x="702" y="637"/>
                    <a:pt x="702" y="662"/>
                    <a:pt x="677" y="662"/>
                  </a:cubicBezTo>
                  <a:cubicBezTo>
                    <a:pt x="677" y="662"/>
                    <a:pt x="677" y="662"/>
                    <a:pt x="652" y="687"/>
                  </a:cubicBezTo>
                  <a:cubicBezTo>
                    <a:pt x="627" y="712"/>
                    <a:pt x="627" y="712"/>
                    <a:pt x="602" y="712"/>
                  </a:cubicBezTo>
                  <a:cubicBezTo>
                    <a:pt x="602" y="737"/>
                    <a:pt x="577" y="737"/>
                    <a:pt x="577" y="737"/>
                  </a:cubicBezTo>
                  <a:cubicBezTo>
                    <a:pt x="552" y="737"/>
                    <a:pt x="527" y="762"/>
                    <a:pt x="502" y="762"/>
                  </a:cubicBezTo>
                  <a:lnTo>
                    <a:pt x="427" y="762"/>
                  </a:lnTo>
                  <a:cubicBezTo>
                    <a:pt x="402" y="762"/>
                    <a:pt x="377" y="737"/>
                    <a:pt x="377" y="737"/>
                  </a:cubicBezTo>
                  <a:cubicBezTo>
                    <a:pt x="352" y="737"/>
                    <a:pt x="352" y="737"/>
                    <a:pt x="327" y="712"/>
                  </a:cubicBezTo>
                  <a:lnTo>
                    <a:pt x="301" y="712"/>
                  </a:lnTo>
                  <a:cubicBezTo>
                    <a:pt x="301" y="687"/>
                    <a:pt x="301" y="687"/>
                    <a:pt x="301" y="687"/>
                  </a:cubicBezTo>
                  <a:cubicBezTo>
                    <a:pt x="276" y="662"/>
                    <a:pt x="276" y="662"/>
                    <a:pt x="276" y="637"/>
                  </a:cubicBezTo>
                  <a:lnTo>
                    <a:pt x="251" y="637"/>
                  </a:lnTo>
                  <a:cubicBezTo>
                    <a:pt x="251" y="612"/>
                    <a:pt x="251" y="612"/>
                    <a:pt x="251" y="612"/>
                  </a:cubicBezTo>
                  <a:cubicBezTo>
                    <a:pt x="251" y="587"/>
                    <a:pt x="251" y="562"/>
                    <a:pt x="226" y="537"/>
                  </a:cubicBezTo>
                  <a:lnTo>
                    <a:pt x="226" y="512"/>
                  </a:lnTo>
                  <a:lnTo>
                    <a:pt x="226" y="461"/>
                  </a:lnTo>
                  <a:cubicBezTo>
                    <a:pt x="251" y="436"/>
                    <a:pt x="251" y="411"/>
                    <a:pt x="251" y="411"/>
                  </a:cubicBezTo>
                  <a:cubicBezTo>
                    <a:pt x="251" y="386"/>
                    <a:pt x="251" y="386"/>
                    <a:pt x="251" y="361"/>
                  </a:cubicBezTo>
                  <a:lnTo>
                    <a:pt x="276" y="361"/>
                  </a:lnTo>
                  <a:cubicBezTo>
                    <a:pt x="276" y="336"/>
                    <a:pt x="276" y="336"/>
                    <a:pt x="301" y="311"/>
                  </a:cubicBezTo>
                  <a:cubicBezTo>
                    <a:pt x="301" y="311"/>
                    <a:pt x="301" y="286"/>
                    <a:pt x="301" y="286"/>
                  </a:cubicBezTo>
                  <a:lnTo>
                    <a:pt x="327" y="286"/>
                  </a:lnTo>
                  <a:cubicBezTo>
                    <a:pt x="327" y="261"/>
                    <a:pt x="327" y="261"/>
                    <a:pt x="352" y="261"/>
                  </a:cubicBezTo>
                  <a:cubicBezTo>
                    <a:pt x="352" y="261"/>
                    <a:pt x="352" y="236"/>
                    <a:pt x="352" y="236"/>
                  </a:cubicBezTo>
                  <a:close/>
                  <a:moveTo>
                    <a:pt x="477" y="0"/>
                  </a:moveTo>
                  <a:cubicBezTo>
                    <a:pt x="444" y="0"/>
                    <a:pt x="410" y="4"/>
                    <a:pt x="377" y="10"/>
                  </a:cubicBezTo>
                  <a:cubicBezTo>
                    <a:pt x="352" y="10"/>
                    <a:pt x="301" y="35"/>
                    <a:pt x="276" y="60"/>
                  </a:cubicBezTo>
                  <a:lnTo>
                    <a:pt x="251" y="60"/>
                  </a:lnTo>
                  <a:cubicBezTo>
                    <a:pt x="226" y="60"/>
                    <a:pt x="226" y="60"/>
                    <a:pt x="226" y="86"/>
                  </a:cubicBezTo>
                  <a:cubicBezTo>
                    <a:pt x="201" y="86"/>
                    <a:pt x="201" y="86"/>
                    <a:pt x="176" y="111"/>
                  </a:cubicBezTo>
                  <a:cubicBezTo>
                    <a:pt x="126" y="161"/>
                    <a:pt x="76" y="211"/>
                    <a:pt x="26" y="311"/>
                  </a:cubicBezTo>
                  <a:cubicBezTo>
                    <a:pt x="1" y="411"/>
                    <a:pt x="1" y="512"/>
                    <a:pt x="1" y="612"/>
                  </a:cubicBezTo>
                  <a:cubicBezTo>
                    <a:pt x="51" y="837"/>
                    <a:pt x="226" y="1013"/>
                    <a:pt x="452" y="1013"/>
                  </a:cubicBezTo>
                  <a:cubicBezTo>
                    <a:pt x="702" y="988"/>
                    <a:pt x="928" y="837"/>
                    <a:pt x="978" y="612"/>
                  </a:cubicBezTo>
                  <a:cubicBezTo>
                    <a:pt x="1053" y="386"/>
                    <a:pt x="928" y="161"/>
                    <a:pt x="728" y="60"/>
                  </a:cubicBezTo>
                  <a:cubicBezTo>
                    <a:pt x="654" y="24"/>
                    <a:pt x="567" y="0"/>
                    <a:pt x="477" y="0"/>
                  </a:cubicBezTo>
                  <a:close/>
                </a:path>
              </a:pathLst>
            </a:custGeom>
            <a:solidFill>
              <a:schemeClr val="dk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111" name="Google Shape;6842;p48">
              <a:extLst>
                <a:ext uri="{FF2B5EF4-FFF2-40B4-BE49-F238E27FC236}">
                  <a16:creationId xmlns:a16="http://schemas.microsoft.com/office/drawing/2014/main" id="{83BA6280-2DE6-2677-3611-212844F87246}"/>
                </a:ext>
              </a:extLst>
            </p:cNvPr>
            <p:cNvSpPr/>
            <p:nvPr/>
          </p:nvSpPr>
          <p:spPr>
            <a:xfrm>
              <a:off x="4172627" y="3033038"/>
              <a:ext cx="23984" cy="22942"/>
            </a:xfrm>
            <a:custGeom>
              <a:avLst/>
              <a:gdLst/>
              <a:ahLst/>
              <a:cxnLst/>
              <a:rect l="l" t="t" r="r" b="b"/>
              <a:pathLst>
                <a:path w="552" h="528" extrusionOk="0">
                  <a:moveTo>
                    <a:pt x="126" y="1"/>
                  </a:moveTo>
                  <a:cubicBezTo>
                    <a:pt x="126" y="1"/>
                    <a:pt x="126" y="26"/>
                    <a:pt x="126" y="26"/>
                  </a:cubicBezTo>
                  <a:cubicBezTo>
                    <a:pt x="101" y="26"/>
                    <a:pt x="101" y="26"/>
                    <a:pt x="101" y="51"/>
                  </a:cubicBezTo>
                  <a:lnTo>
                    <a:pt x="75" y="51"/>
                  </a:lnTo>
                  <a:cubicBezTo>
                    <a:pt x="75" y="51"/>
                    <a:pt x="75" y="76"/>
                    <a:pt x="75" y="76"/>
                  </a:cubicBezTo>
                  <a:cubicBezTo>
                    <a:pt x="50" y="101"/>
                    <a:pt x="50" y="101"/>
                    <a:pt x="50" y="126"/>
                  </a:cubicBezTo>
                  <a:lnTo>
                    <a:pt x="25" y="126"/>
                  </a:lnTo>
                  <a:cubicBezTo>
                    <a:pt x="25" y="151"/>
                    <a:pt x="25" y="151"/>
                    <a:pt x="25" y="176"/>
                  </a:cubicBezTo>
                  <a:cubicBezTo>
                    <a:pt x="25" y="176"/>
                    <a:pt x="25" y="201"/>
                    <a:pt x="0" y="226"/>
                  </a:cubicBezTo>
                  <a:lnTo>
                    <a:pt x="0" y="277"/>
                  </a:lnTo>
                  <a:lnTo>
                    <a:pt x="0" y="302"/>
                  </a:lnTo>
                  <a:cubicBezTo>
                    <a:pt x="25" y="327"/>
                    <a:pt x="25" y="352"/>
                    <a:pt x="25" y="377"/>
                  </a:cubicBezTo>
                  <a:cubicBezTo>
                    <a:pt x="25" y="377"/>
                    <a:pt x="25" y="377"/>
                    <a:pt x="25" y="402"/>
                  </a:cubicBezTo>
                  <a:lnTo>
                    <a:pt x="50" y="402"/>
                  </a:lnTo>
                  <a:cubicBezTo>
                    <a:pt x="50" y="402"/>
                    <a:pt x="50" y="427"/>
                    <a:pt x="75" y="452"/>
                  </a:cubicBezTo>
                  <a:cubicBezTo>
                    <a:pt x="75" y="452"/>
                    <a:pt x="75" y="452"/>
                    <a:pt x="75" y="477"/>
                  </a:cubicBezTo>
                  <a:lnTo>
                    <a:pt x="101" y="477"/>
                  </a:lnTo>
                  <a:cubicBezTo>
                    <a:pt x="126" y="502"/>
                    <a:pt x="126" y="502"/>
                    <a:pt x="151" y="502"/>
                  </a:cubicBezTo>
                  <a:cubicBezTo>
                    <a:pt x="151" y="502"/>
                    <a:pt x="176" y="527"/>
                    <a:pt x="201" y="527"/>
                  </a:cubicBezTo>
                  <a:lnTo>
                    <a:pt x="276" y="527"/>
                  </a:lnTo>
                  <a:cubicBezTo>
                    <a:pt x="301" y="527"/>
                    <a:pt x="326" y="502"/>
                    <a:pt x="351" y="502"/>
                  </a:cubicBezTo>
                  <a:cubicBezTo>
                    <a:pt x="351" y="502"/>
                    <a:pt x="376" y="502"/>
                    <a:pt x="376" y="477"/>
                  </a:cubicBezTo>
                  <a:cubicBezTo>
                    <a:pt x="401" y="477"/>
                    <a:pt x="401" y="477"/>
                    <a:pt x="426" y="452"/>
                  </a:cubicBezTo>
                  <a:cubicBezTo>
                    <a:pt x="451" y="427"/>
                    <a:pt x="451" y="427"/>
                    <a:pt x="451" y="427"/>
                  </a:cubicBezTo>
                  <a:cubicBezTo>
                    <a:pt x="476" y="402"/>
                    <a:pt x="476" y="402"/>
                    <a:pt x="476" y="402"/>
                  </a:cubicBezTo>
                  <a:lnTo>
                    <a:pt x="502" y="402"/>
                  </a:lnTo>
                  <a:cubicBezTo>
                    <a:pt x="502" y="377"/>
                    <a:pt x="502" y="352"/>
                    <a:pt x="527" y="352"/>
                  </a:cubicBezTo>
                  <a:cubicBezTo>
                    <a:pt x="527" y="327"/>
                    <a:pt x="527" y="327"/>
                    <a:pt x="527" y="327"/>
                  </a:cubicBezTo>
                  <a:cubicBezTo>
                    <a:pt x="527" y="327"/>
                    <a:pt x="527" y="302"/>
                    <a:pt x="527" y="302"/>
                  </a:cubicBezTo>
                  <a:cubicBezTo>
                    <a:pt x="527" y="302"/>
                    <a:pt x="527" y="277"/>
                    <a:pt x="552" y="277"/>
                  </a:cubicBezTo>
                  <a:lnTo>
                    <a:pt x="552" y="226"/>
                  </a:lnTo>
                  <a:cubicBezTo>
                    <a:pt x="552" y="226"/>
                    <a:pt x="552" y="201"/>
                    <a:pt x="552" y="201"/>
                  </a:cubicBezTo>
                  <a:lnTo>
                    <a:pt x="527" y="201"/>
                  </a:lnTo>
                  <a:cubicBezTo>
                    <a:pt x="527" y="201"/>
                    <a:pt x="527" y="176"/>
                    <a:pt x="527" y="176"/>
                  </a:cubicBezTo>
                  <a:cubicBezTo>
                    <a:pt x="527" y="151"/>
                    <a:pt x="527" y="151"/>
                    <a:pt x="527" y="151"/>
                  </a:cubicBezTo>
                  <a:cubicBezTo>
                    <a:pt x="502" y="126"/>
                    <a:pt x="502" y="126"/>
                    <a:pt x="502" y="126"/>
                  </a:cubicBezTo>
                  <a:cubicBezTo>
                    <a:pt x="476" y="101"/>
                    <a:pt x="476" y="76"/>
                    <a:pt x="451" y="76"/>
                  </a:cubicBezTo>
                  <a:cubicBezTo>
                    <a:pt x="451" y="76"/>
                    <a:pt x="426" y="51"/>
                    <a:pt x="426" y="51"/>
                  </a:cubicBezTo>
                  <a:cubicBezTo>
                    <a:pt x="426" y="51"/>
                    <a:pt x="401" y="26"/>
                    <a:pt x="376" y="26"/>
                  </a:cubicBezTo>
                  <a:lnTo>
                    <a:pt x="351" y="26"/>
                  </a:lnTo>
                  <a:cubicBezTo>
                    <a:pt x="326" y="1"/>
                    <a:pt x="326" y="1"/>
                    <a:pt x="301" y="1"/>
                  </a:cubicBezTo>
                  <a:close/>
                </a:path>
              </a:pathLst>
            </a:custGeom>
            <a:solidFill>
              <a:schemeClr val="accent4"/>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112" name="Google Shape;6843;p48">
              <a:extLst>
                <a:ext uri="{FF2B5EF4-FFF2-40B4-BE49-F238E27FC236}">
                  <a16:creationId xmlns:a16="http://schemas.microsoft.com/office/drawing/2014/main" id="{1310262B-7A5A-8780-5A89-B87A347FB26B}"/>
                </a:ext>
              </a:extLst>
            </p:cNvPr>
            <p:cNvSpPr/>
            <p:nvPr/>
          </p:nvSpPr>
          <p:spPr>
            <a:xfrm>
              <a:off x="4172627" y="2878403"/>
              <a:ext cx="23984" cy="22942"/>
            </a:xfrm>
            <a:custGeom>
              <a:avLst/>
              <a:gdLst/>
              <a:ahLst/>
              <a:cxnLst/>
              <a:rect l="l" t="t" r="r" b="b"/>
              <a:pathLst>
                <a:path w="552" h="528" extrusionOk="0">
                  <a:moveTo>
                    <a:pt x="126" y="1"/>
                  </a:moveTo>
                  <a:cubicBezTo>
                    <a:pt x="126" y="1"/>
                    <a:pt x="126" y="26"/>
                    <a:pt x="126" y="26"/>
                  </a:cubicBezTo>
                  <a:cubicBezTo>
                    <a:pt x="101" y="26"/>
                    <a:pt x="101" y="26"/>
                    <a:pt x="101" y="51"/>
                  </a:cubicBezTo>
                  <a:cubicBezTo>
                    <a:pt x="101" y="51"/>
                    <a:pt x="75" y="51"/>
                    <a:pt x="75" y="76"/>
                  </a:cubicBezTo>
                  <a:cubicBezTo>
                    <a:pt x="50" y="101"/>
                    <a:pt x="50" y="101"/>
                    <a:pt x="50" y="126"/>
                  </a:cubicBezTo>
                  <a:cubicBezTo>
                    <a:pt x="25" y="151"/>
                    <a:pt x="25" y="151"/>
                    <a:pt x="25" y="176"/>
                  </a:cubicBezTo>
                  <a:cubicBezTo>
                    <a:pt x="25" y="176"/>
                    <a:pt x="25" y="201"/>
                    <a:pt x="25" y="227"/>
                  </a:cubicBezTo>
                  <a:lnTo>
                    <a:pt x="0" y="227"/>
                  </a:lnTo>
                  <a:lnTo>
                    <a:pt x="0" y="277"/>
                  </a:lnTo>
                  <a:lnTo>
                    <a:pt x="0" y="302"/>
                  </a:lnTo>
                  <a:cubicBezTo>
                    <a:pt x="25" y="327"/>
                    <a:pt x="25" y="352"/>
                    <a:pt x="25" y="377"/>
                  </a:cubicBezTo>
                  <a:cubicBezTo>
                    <a:pt x="25" y="377"/>
                    <a:pt x="25" y="377"/>
                    <a:pt x="25" y="402"/>
                  </a:cubicBezTo>
                  <a:lnTo>
                    <a:pt x="50" y="402"/>
                  </a:lnTo>
                  <a:cubicBezTo>
                    <a:pt x="50" y="427"/>
                    <a:pt x="50" y="427"/>
                    <a:pt x="75" y="452"/>
                  </a:cubicBezTo>
                  <a:cubicBezTo>
                    <a:pt x="75" y="452"/>
                    <a:pt x="75" y="452"/>
                    <a:pt x="75" y="477"/>
                  </a:cubicBezTo>
                  <a:lnTo>
                    <a:pt x="101" y="477"/>
                  </a:lnTo>
                  <a:cubicBezTo>
                    <a:pt x="101" y="477"/>
                    <a:pt x="101" y="502"/>
                    <a:pt x="101" y="502"/>
                  </a:cubicBezTo>
                  <a:lnTo>
                    <a:pt x="151" y="502"/>
                  </a:lnTo>
                  <a:cubicBezTo>
                    <a:pt x="151" y="527"/>
                    <a:pt x="176" y="527"/>
                    <a:pt x="201" y="527"/>
                  </a:cubicBezTo>
                  <a:lnTo>
                    <a:pt x="276" y="527"/>
                  </a:lnTo>
                  <a:cubicBezTo>
                    <a:pt x="301" y="527"/>
                    <a:pt x="326" y="502"/>
                    <a:pt x="351" y="502"/>
                  </a:cubicBezTo>
                  <a:cubicBezTo>
                    <a:pt x="351" y="502"/>
                    <a:pt x="376" y="502"/>
                    <a:pt x="376" y="477"/>
                  </a:cubicBezTo>
                  <a:cubicBezTo>
                    <a:pt x="401" y="477"/>
                    <a:pt x="401" y="477"/>
                    <a:pt x="426" y="452"/>
                  </a:cubicBezTo>
                  <a:cubicBezTo>
                    <a:pt x="451" y="452"/>
                    <a:pt x="451" y="427"/>
                    <a:pt x="451" y="427"/>
                  </a:cubicBezTo>
                  <a:cubicBezTo>
                    <a:pt x="476" y="427"/>
                    <a:pt x="476" y="402"/>
                    <a:pt x="476" y="402"/>
                  </a:cubicBezTo>
                  <a:lnTo>
                    <a:pt x="502" y="402"/>
                  </a:lnTo>
                  <a:cubicBezTo>
                    <a:pt x="502" y="377"/>
                    <a:pt x="502" y="352"/>
                    <a:pt x="527" y="352"/>
                  </a:cubicBezTo>
                  <a:cubicBezTo>
                    <a:pt x="527" y="352"/>
                    <a:pt x="527" y="327"/>
                    <a:pt x="527" y="327"/>
                  </a:cubicBezTo>
                  <a:cubicBezTo>
                    <a:pt x="527" y="327"/>
                    <a:pt x="527" y="302"/>
                    <a:pt x="527" y="302"/>
                  </a:cubicBezTo>
                  <a:cubicBezTo>
                    <a:pt x="527" y="302"/>
                    <a:pt x="552" y="277"/>
                    <a:pt x="552" y="277"/>
                  </a:cubicBezTo>
                  <a:lnTo>
                    <a:pt x="552" y="227"/>
                  </a:lnTo>
                  <a:cubicBezTo>
                    <a:pt x="552" y="201"/>
                    <a:pt x="552" y="201"/>
                    <a:pt x="527" y="201"/>
                  </a:cubicBezTo>
                  <a:cubicBezTo>
                    <a:pt x="527" y="201"/>
                    <a:pt x="527" y="176"/>
                    <a:pt x="527" y="176"/>
                  </a:cubicBezTo>
                  <a:cubicBezTo>
                    <a:pt x="527" y="151"/>
                    <a:pt x="527" y="151"/>
                    <a:pt x="527" y="151"/>
                  </a:cubicBezTo>
                  <a:cubicBezTo>
                    <a:pt x="502" y="126"/>
                    <a:pt x="502" y="126"/>
                    <a:pt x="502" y="126"/>
                  </a:cubicBezTo>
                  <a:lnTo>
                    <a:pt x="451" y="76"/>
                  </a:lnTo>
                  <a:cubicBezTo>
                    <a:pt x="451" y="76"/>
                    <a:pt x="426" y="51"/>
                    <a:pt x="426" y="51"/>
                  </a:cubicBezTo>
                  <a:cubicBezTo>
                    <a:pt x="426" y="51"/>
                    <a:pt x="401" y="26"/>
                    <a:pt x="376" y="26"/>
                  </a:cubicBezTo>
                  <a:lnTo>
                    <a:pt x="351" y="26"/>
                  </a:lnTo>
                  <a:cubicBezTo>
                    <a:pt x="326" y="1"/>
                    <a:pt x="326" y="1"/>
                    <a:pt x="301" y="1"/>
                  </a:cubicBezTo>
                  <a:close/>
                </a:path>
              </a:pathLst>
            </a:custGeom>
            <a:solidFill>
              <a:schemeClr val="accent4"/>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113" name="Google Shape;6844;p48">
              <a:extLst>
                <a:ext uri="{FF2B5EF4-FFF2-40B4-BE49-F238E27FC236}">
                  <a16:creationId xmlns:a16="http://schemas.microsoft.com/office/drawing/2014/main" id="{F36C5082-119F-22BB-8A40-35F3F0B56577}"/>
                </a:ext>
              </a:extLst>
            </p:cNvPr>
            <p:cNvSpPr/>
            <p:nvPr/>
          </p:nvSpPr>
          <p:spPr>
            <a:xfrm>
              <a:off x="4104021" y="2497963"/>
              <a:ext cx="45753" cy="44015"/>
            </a:xfrm>
            <a:custGeom>
              <a:avLst/>
              <a:gdLst/>
              <a:ahLst/>
              <a:cxnLst/>
              <a:rect l="l" t="t" r="r" b="b"/>
              <a:pathLst>
                <a:path w="1053" h="1013" extrusionOk="0">
                  <a:moveTo>
                    <a:pt x="527" y="236"/>
                  </a:moveTo>
                  <a:cubicBezTo>
                    <a:pt x="552" y="236"/>
                    <a:pt x="552" y="261"/>
                    <a:pt x="577" y="261"/>
                  </a:cubicBezTo>
                  <a:lnTo>
                    <a:pt x="602" y="261"/>
                  </a:lnTo>
                  <a:cubicBezTo>
                    <a:pt x="627" y="286"/>
                    <a:pt x="652" y="286"/>
                    <a:pt x="652" y="286"/>
                  </a:cubicBezTo>
                  <a:cubicBezTo>
                    <a:pt x="677" y="311"/>
                    <a:pt x="677" y="311"/>
                    <a:pt x="677" y="311"/>
                  </a:cubicBezTo>
                  <a:cubicBezTo>
                    <a:pt x="702" y="336"/>
                    <a:pt x="727" y="336"/>
                    <a:pt x="727" y="361"/>
                  </a:cubicBezTo>
                  <a:cubicBezTo>
                    <a:pt x="727" y="361"/>
                    <a:pt x="752" y="361"/>
                    <a:pt x="752" y="386"/>
                  </a:cubicBezTo>
                  <a:cubicBezTo>
                    <a:pt x="752" y="386"/>
                    <a:pt x="752" y="386"/>
                    <a:pt x="752" y="411"/>
                  </a:cubicBezTo>
                  <a:cubicBezTo>
                    <a:pt x="777" y="411"/>
                    <a:pt x="777" y="436"/>
                    <a:pt x="777" y="436"/>
                  </a:cubicBezTo>
                  <a:cubicBezTo>
                    <a:pt x="777" y="436"/>
                    <a:pt x="777" y="436"/>
                    <a:pt x="777" y="461"/>
                  </a:cubicBezTo>
                  <a:lnTo>
                    <a:pt x="777" y="511"/>
                  </a:lnTo>
                  <a:cubicBezTo>
                    <a:pt x="777" y="511"/>
                    <a:pt x="777" y="536"/>
                    <a:pt x="777" y="536"/>
                  </a:cubicBezTo>
                  <a:cubicBezTo>
                    <a:pt x="752" y="561"/>
                    <a:pt x="752" y="561"/>
                    <a:pt x="752" y="561"/>
                  </a:cubicBezTo>
                  <a:cubicBezTo>
                    <a:pt x="752" y="561"/>
                    <a:pt x="752" y="586"/>
                    <a:pt x="752" y="586"/>
                  </a:cubicBezTo>
                  <a:cubicBezTo>
                    <a:pt x="752" y="586"/>
                    <a:pt x="727" y="612"/>
                    <a:pt x="727" y="637"/>
                  </a:cubicBezTo>
                  <a:cubicBezTo>
                    <a:pt x="702" y="637"/>
                    <a:pt x="702" y="662"/>
                    <a:pt x="702" y="662"/>
                  </a:cubicBezTo>
                  <a:cubicBezTo>
                    <a:pt x="677" y="662"/>
                    <a:pt x="677" y="687"/>
                    <a:pt x="677" y="687"/>
                  </a:cubicBezTo>
                  <a:lnTo>
                    <a:pt x="652" y="687"/>
                  </a:lnTo>
                  <a:cubicBezTo>
                    <a:pt x="652" y="712"/>
                    <a:pt x="627" y="712"/>
                    <a:pt x="602" y="737"/>
                  </a:cubicBezTo>
                  <a:lnTo>
                    <a:pt x="577" y="737"/>
                  </a:lnTo>
                  <a:cubicBezTo>
                    <a:pt x="552" y="737"/>
                    <a:pt x="527" y="762"/>
                    <a:pt x="502" y="762"/>
                  </a:cubicBezTo>
                  <a:lnTo>
                    <a:pt x="426" y="762"/>
                  </a:lnTo>
                  <a:cubicBezTo>
                    <a:pt x="426" y="762"/>
                    <a:pt x="376" y="762"/>
                    <a:pt x="376" y="737"/>
                  </a:cubicBezTo>
                  <a:lnTo>
                    <a:pt x="351" y="737"/>
                  </a:lnTo>
                  <a:cubicBezTo>
                    <a:pt x="351" y="737"/>
                    <a:pt x="326" y="737"/>
                    <a:pt x="326" y="712"/>
                  </a:cubicBezTo>
                  <a:cubicBezTo>
                    <a:pt x="301" y="712"/>
                    <a:pt x="301" y="687"/>
                    <a:pt x="301" y="687"/>
                  </a:cubicBezTo>
                  <a:cubicBezTo>
                    <a:pt x="276" y="662"/>
                    <a:pt x="276" y="662"/>
                    <a:pt x="276" y="637"/>
                  </a:cubicBezTo>
                  <a:cubicBezTo>
                    <a:pt x="251" y="637"/>
                    <a:pt x="251" y="612"/>
                    <a:pt x="251" y="612"/>
                  </a:cubicBezTo>
                  <a:cubicBezTo>
                    <a:pt x="251" y="586"/>
                    <a:pt x="251" y="561"/>
                    <a:pt x="251" y="561"/>
                  </a:cubicBezTo>
                  <a:cubicBezTo>
                    <a:pt x="251" y="536"/>
                    <a:pt x="251" y="536"/>
                    <a:pt x="251" y="536"/>
                  </a:cubicBezTo>
                  <a:lnTo>
                    <a:pt x="251" y="511"/>
                  </a:lnTo>
                  <a:lnTo>
                    <a:pt x="251" y="461"/>
                  </a:lnTo>
                  <a:cubicBezTo>
                    <a:pt x="251" y="436"/>
                    <a:pt x="251" y="411"/>
                    <a:pt x="251" y="411"/>
                  </a:cubicBezTo>
                  <a:cubicBezTo>
                    <a:pt x="251" y="386"/>
                    <a:pt x="276" y="386"/>
                    <a:pt x="276" y="361"/>
                  </a:cubicBezTo>
                  <a:cubicBezTo>
                    <a:pt x="276" y="336"/>
                    <a:pt x="301" y="336"/>
                    <a:pt x="301" y="311"/>
                  </a:cubicBezTo>
                  <a:cubicBezTo>
                    <a:pt x="326" y="286"/>
                    <a:pt x="326" y="286"/>
                    <a:pt x="326" y="286"/>
                  </a:cubicBezTo>
                  <a:cubicBezTo>
                    <a:pt x="326" y="261"/>
                    <a:pt x="351" y="261"/>
                    <a:pt x="351" y="261"/>
                  </a:cubicBezTo>
                  <a:cubicBezTo>
                    <a:pt x="351" y="261"/>
                    <a:pt x="351" y="261"/>
                    <a:pt x="351" y="236"/>
                  </a:cubicBezTo>
                  <a:close/>
                  <a:moveTo>
                    <a:pt x="477" y="0"/>
                  </a:moveTo>
                  <a:cubicBezTo>
                    <a:pt x="443" y="0"/>
                    <a:pt x="410" y="3"/>
                    <a:pt x="376" y="10"/>
                  </a:cubicBezTo>
                  <a:cubicBezTo>
                    <a:pt x="351" y="10"/>
                    <a:pt x="301" y="35"/>
                    <a:pt x="276" y="60"/>
                  </a:cubicBezTo>
                  <a:lnTo>
                    <a:pt x="251" y="60"/>
                  </a:lnTo>
                  <a:cubicBezTo>
                    <a:pt x="251" y="60"/>
                    <a:pt x="226" y="60"/>
                    <a:pt x="226" y="85"/>
                  </a:cubicBezTo>
                  <a:cubicBezTo>
                    <a:pt x="201" y="85"/>
                    <a:pt x="201" y="110"/>
                    <a:pt x="176" y="110"/>
                  </a:cubicBezTo>
                  <a:cubicBezTo>
                    <a:pt x="126" y="160"/>
                    <a:pt x="76" y="236"/>
                    <a:pt x="50" y="311"/>
                  </a:cubicBezTo>
                  <a:cubicBezTo>
                    <a:pt x="0" y="411"/>
                    <a:pt x="0" y="511"/>
                    <a:pt x="25" y="612"/>
                  </a:cubicBezTo>
                  <a:cubicBezTo>
                    <a:pt x="50" y="837"/>
                    <a:pt x="251" y="1013"/>
                    <a:pt x="477" y="1013"/>
                  </a:cubicBezTo>
                  <a:cubicBezTo>
                    <a:pt x="702" y="1013"/>
                    <a:pt x="928" y="837"/>
                    <a:pt x="1003" y="612"/>
                  </a:cubicBezTo>
                  <a:cubicBezTo>
                    <a:pt x="1053" y="386"/>
                    <a:pt x="953" y="160"/>
                    <a:pt x="752" y="60"/>
                  </a:cubicBezTo>
                  <a:cubicBezTo>
                    <a:pt x="660" y="23"/>
                    <a:pt x="569" y="0"/>
                    <a:pt x="477" y="0"/>
                  </a:cubicBezTo>
                  <a:close/>
                </a:path>
              </a:pathLst>
            </a:custGeom>
            <a:solidFill>
              <a:schemeClr val="dk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114" name="Google Shape;6845;p48">
              <a:extLst>
                <a:ext uri="{FF2B5EF4-FFF2-40B4-BE49-F238E27FC236}">
                  <a16:creationId xmlns:a16="http://schemas.microsoft.com/office/drawing/2014/main" id="{0D136D07-6B77-5034-16B1-205A06AFF665}"/>
                </a:ext>
              </a:extLst>
            </p:cNvPr>
            <p:cNvSpPr/>
            <p:nvPr/>
          </p:nvSpPr>
          <p:spPr>
            <a:xfrm>
              <a:off x="4114883" y="2508173"/>
              <a:ext cx="22942" cy="22898"/>
            </a:xfrm>
            <a:custGeom>
              <a:avLst/>
              <a:gdLst/>
              <a:ahLst/>
              <a:cxnLst/>
              <a:rect l="l" t="t" r="r" b="b"/>
              <a:pathLst>
                <a:path w="528" h="527" extrusionOk="0">
                  <a:moveTo>
                    <a:pt x="101" y="1"/>
                  </a:moveTo>
                  <a:cubicBezTo>
                    <a:pt x="101" y="26"/>
                    <a:pt x="101" y="26"/>
                    <a:pt x="101" y="26"/>
                  </a:cubicBezTo>
                  <a:cubicBezTo>
                    <a:pt x="101" y="26"/>
                    <a:pt x="76" y="26"/>
                    <a:pt x="76" y="51"/>
                  </a:cubicBezTo>
                  <a:cubicBezTo>
                    <a:pt x="76" y="51"/>
                    <a:pt x="76" y="51"/>
                    <a:pt x="51" y="76"/>
                  </a:cubicBezTo>
                  <a:cubicBezTo>
                    <a:pt x="51" y="101"/>
                    <a:pt x="26" y="101"/>
                    <a:pt x="26" y="126"/>
                  </a:cubicBezTo>
                  <a:lnTo>
                    <a:pt x="26" y="151"/>
                  </a:lnTo>
                  <a:cubicBezTo>
                    <a:pt x="26" y="151"/>
                    <a:pt x="1" y="151"/>
                    <a:pt x="1" y="176"/>
                  </a:cubicBezTo>
                  <a:cubicBezTo>
                    <a:pt x="1" y="176"/>
                    <a:pt x="1" y="201"/>
                    <a:pt x="1" y="226"/>
                  </a:cubicBezTo>
                  <a:lnTo>
                    <a:pt x="1" y="276"/>
                  </a:lnTo>
                  <a:lnTo>
                    <a:pt x="1" y="301"/>
                  </a:lnTo>
                  <a:cubicBezTo>
                    <a:pt x="1" y="301"/>
                    <a:pt x="1" y="301"/>
                    <a:pt x="1" y="326"/>
                  </a:cubicBezTo>
                  <a:cubicBezTo>
                    <a:pt x="1" y="326"/>
                    <a:pt x="1" y="351"/>
                    <a:pt x="1" y="377"/>
                  </a:cubicBezTo>
                  <a:cubicBezTo>
                    <a:pt x="1" y="377"/>
                    <a:pt x="1" y="402"/>
                    <a:pt x="26" y="402"/>
                  </a:cubicBezTo>
                  <a:cubicBezTo>
                    <a:pt x="26" y="427"/>
                    <a:pt x="26" y="427"/>
                    <a:pt x="51" y="452"/>
                  </a:cubicBezTo>
                  <a:cubicBezTo>
                    <a:pt x="51" y="452"/>
                    <a:pt x="51" y="477"/>
                    <a:pt x="76" y="477"/>
                  </a:cubicBezTo>
                  <a:cubicBezTo>
                    <a:pt x="76" y="502"/>
                    <a:pt x="101" y="502"/>
                    <a:pt x="101" y="502"/>
                  </a:cubicBezTo>
                  <a:lnTo>
                    <a:pt x="126" y="502"/>
                  </a:lnTo>
                  <a:cubicBezTo>
                    <a:pt x="126" y="527"/>
                    <a:pt x="176" y="527"/>
                    <a:pt x="176" y="527"/>
                  </a:cubicBezTo>
                  <a:lnTo>
                    <a:pt x="252" y="527"/>
                  </a:lnTo>
                  <a:cubicBezTo>
                    <a:pt x="277" y="527"/>
                    <a:pt x="302" y="502"/>
                    <a:pt x="327" y="502"/>
                  </a:cubicBezTo>
                  <a:lnTo>
                    <a:pt x="352" y="502"/>
                  </a:lnTo>
                  <a:cubicBezTo>
                    <a:pt x="377" y="477"/>
                    <a:pt x="402" y="477"/>
                    <a:pt x="402" y="452"/>
                  </a:cubicBezTo>
                  <a:lnTo>
                    <a:pt x="427" y="452"/>
                  </a:lnTo>
                  <a:cubicBezTo>
                    <a:pt x="427" y="452"/>
                    <a:pt x="427" y="427"/>
                    <a:pt x="452" y="427"/>
                  </a:cubicBezTo>
                  <a:lnTo>
                    <a:pt x="477" y="402"/>
                  </a:lnTo>
                  <a:cubicBezTo>
                    <a:pt x="477" y="377"/>
                    <a:pt x="502" y="351"/>
                    <a:pt x="502" y="351"/>
                  </a:cubicBezTo>
                  <a:cubicBezTo>
                    <a:pt x="502" y="351"/>
                    <a:pt x="502" y="326"/>
                    <a:pt x="502" y="326"/>
                  </a:cubicBezTo>
                  <a:cubicBezTo>
                    <a:pt x="502" y="326"/>
                    <a:pt x="502" y="326"/>
                    <a:pt x="527" y="301"/>
                  </a:cubicBezTo>
                  <a:cubicBezTo>
                    <a:pt x="527" y="301"/>
                    <a:pt x="527" y="276"/>
                    <a:pt x="527" y="276"/>
                  </a:cubicBezTo>
                  <a:lnTo>
                    <a:pt x="527" y="226"/>
                  </a:lnTo>
                  <a:cubicBezTo>
                    <a:pt x="527" y="201"/>
                    <a:pt x="527" y="201"/>
                    <a:pt x="527" y="201"/>
                  </a:cubicBezTo>
                  <a:cubicBezTo>
                    <a:pt x="527" y="201"/>
                    <a:pt x="527" y="176"/>
                    <a:pt x="502" y="176"/>
                  </a:cubicBezTo>
                  <a:cubicBezTo>
                    <a:pt x="502" y="151"/>
                    <a:pt x="502" y="151"/>
                    <a:pt x="502" y="151"/>
                  </a:cubicBezTo>
                  <a:cubicBezTo>
                    <a:pt x="502" y="151"/>
                    <a:pt x="477" y="126"/>
                    <a:pt x="477" y="126"/>
                  </a:cubicBezTo>
                  <a:cubicBezTo>
                    <a:pt x="477" y="101"/>
                    <a:pt x="452" y="101"/>
                    <a:pt x="427" y="76"/>
                  </a:cubicBezTo>
                  <a:cubicBezTo>
                    <a:pt x="427" y="76"/>
                    <a:pt x="427" y="76"/>
                    <a:pt x="402" y="51"/>
                  </a:cubicBezTo>
                  <a:cubicBezTo>
                    <a:pt x="402" y="51"/>
                    <a:pt x="377" y="51"/>
                    <a:pt x="352" y="26"/>
                  </a:cubicBezTo>
                  <a:lnTo>
                    <a:pt x="327" y="26"/>
                  </a:lnTo>
                  <a:cubicBezTo>
                    <a:pt x="302" y="26"/>
                    <a:pt x="302" y="1"/>
                    <a:pt x="277" y="1"/>
                  </a:cubicBezTo>
                  <a:close/>
                </a:path>
              </a:pathLst>
            </a:custGeom>
            <a:solidFill>
              <a:schemeClr val="accent4"/>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115" name="Google Shape;6846;p48">
              <a:extLst>
                <a:ext uri="{FF2B5EF4-FFF2-40B4-BE49-F238E27FC236}">
                  <a16:creationId xmlns:a16="http://schemas.microsoft.com/office/drawing/2014/main" id="{53CD53D9-EB98-4603-8914-E8DF718DAB81}"/>
                </a:ext>
              </a:extLst>
            </p:cNvPr>
            <p:cNvSpPr/>
            <p:nvPr/>
          </p:nvSpPr>
          <p:spPr>
            <a:xfrm>
              <a:off x="4117099" y="2527769"/>
              <a:ext cx="43" cy="43"/>
            </a:xfrm>
            <a:custGeom>
              <a:avLst/>
              <a:gdLst/>
              <a:ahLst/>
              <a:cxnLst/>
              <a:rect l="l" t="t" r="r" b="b"/>
              <a:pathLst>
                <a:path w="1" h="1" extrusionOk="0">
                  <a:moveTo>
                    <a:pt x="0" y="1"/>
                  </a:moveTo>
                  <a:cubicBezTo>
                    <a:pt x="0" y="1"/>
                    <a:pt x="0" y="1"/>
                    <a:pt x="0" y="1"/>
                  </a:cubicBezTo>
                  <a:cubicBezTo>
                    <a:pt x="0" y="1"/>
                    <a:pt x="0" y="1"/>
                    <a:pt x="0" y="1"/>
                  </a:cubicBezTo>
                  <a:close/>
                </a:path>
              </a:pathLst>
            </a:custGeom>
            <a:solidFill>
              <a:srgbClr val="000000"/>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116" name="Google Shape;6847;p48">
              <a:extLst>
                <a:ext uri="{FF2B5EF4-FFF2-40B4-BE49-F238E27FC236}">
                  <a16:creationId xmlns:a16="http://schemas.microsoft.com/office/drawing/2014/main" id="{A71ED60E-0452-5955-9AE7-C6119277517A}"/>
                </a:ext>
              </a:extLst>
            </p:cNvPr>
            <p:cNvSpPr/>
            <p:nvPr/>
          </p:nvSpPr>
          <p:spPr>
            <a:xfrm>
              <a:off x="4117099" y="2527769"/>
              <a:ext cx="43" cy="43"/>
            </a:xfrm>
            <a:custGeom>
              <a:avLst/>
              <a:gdLst/>
              <a:ahLst/>
              <a:cxnLst/>
              <a:rect l="l" t="t" r="r" b="b"/>
              <a:pathLst>
                <a:path w="1" h="1" extrusionOk="0">
                  <a:moveTo>
                    <a:pt x="0" y="1"/>
                  </a:moveTo>
                  <a:lnTo>
                    <a:pt x="0" y="1"/>
                  </a:lnTo>
                  <a:cubicBezTo>
                    <a:pt x="0" y="1"/>
                    <a:pt x="0" y="1"/>
                    <a:pt x="0" y="1"/>
                  </a:cubicBezTo>
                  <a:close/>
                </a:path>
              </a:pathLst>
            </a:custGeom>
            <a:solidFill>
              <a:srgbClr val="000000"/>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117" name="Google Shape;6848;p48">
              <a:extLst>
                <a:ext uri="{FF2B5EF4-FFF2-40B4-BE49-F238E27FC236}">
                  <a16:creationId xmlns:a16="http://schemas.microsoft.com/office/drawing/2014/main" id="{5D1049B6-449D-DFB5-603D-A6E3AF9A9F6A}"/>
                </a:ext>
              </a:extLst>
            </p:cNvPr>
            <p:cNvSpPr/>
            <p:nvPr/>
          </p:nvSpPr>
          <p:spPr>
            <a:xfrm>
              <a:off x="4000568" y="2344414"/>
              <a:ext cx="46883" cy="42929"/>
            </a:xfrm>
            <a:custGeom>
              <a:avLst/>
              <a:gdLst/>
              <a:ahLst/>
              <a:cxnLst/>
              <a:rect l="l" t="t" r="r" b="b"/>
              <a:pathLst>
                <a:path w="1079" h="988" extrusionOk="0">
                  <a:moveTo>
                    <a:pt x="470" y="225"/>
                  </a:moveTo>
                  <a:cubicBezTo>
                    <a:pt x="479" y="225"/>
                    <a:pt x="485" y="236"/>
                    <a:pt x="502" y="236"/>
                  </a:cubicBezTo>
                  <a:lnTo>
                    <a:pt x="602" y="236"/>
                  </a:lnTo>
                  <a:cubicBezTo>
                    <a:pt x="602" y="261"/>
                    <a:pt x="602" y="261"/>
                    <a:pt x="627" y="261"/>
                  </a:cubicBezTo>
                  <a:cubicBezTo>
                    <a:pt x="627" y="261"/>
                    <a:pt x="652" y="286"/>
                    <a:pt x="677" y="286"/>
                  </a:cubicBezTo>
                  <a:cubicBezTo>
                    <a:pt x="677" y="286"/>
                    <a:pt x="677" y="286"/>
                    <a:pt x="702" y="311"/>
                  </a:cubicBezTo>
                  <a:cubicBezTo>
                    <a:pt x="702" y="311"/>
                    <a:pt x="727" y="336"/>
                    <a:pt x="752" y="361"/>
                  </a:cubicBezTo>
                  <a:cubicBezTo>
                    <a:pt x="752" y="361"/>
                    <a:pt x="752" y="361"/>
                    <a:pt x="752" y="386"/>
                  </a:cubicBezTo>
                  <a:lnTo>
                    <a:pt x="777" y="386"/>
                  </a:lnTo>
                  <a:cubicBezTo>
                    <a:pt x="777" y="411"/>
                    <a:pt x="777" y="411"/>
                    <a:pt x="777" y="411"/>
                  </a:cubicBezTo>
                  <a:cubicBezTo>
                    <a:pt x="777" y="411"/>
                    <a:pt x="777" y="411"/>
                    <a:pt x="777" y="436"/>
                  </a:cubicBezTo>
                  <a:cubicBezTo>
                    <a:pt x="777" y="436"/>
                    <a:pt x="777" y="461"/>
                    <a:pt x="777" y="461"/>
                  </a:cubicBezTo>
                  <a:lnTo>
                    <a:pt x="777" y="511"/>
                  </a:lnTo>
                  <a:cubicBezTo>
                    <a:pt x="777" y="511"/>
                    <a:pt x="777" y="511"/>
                    <a:pt x="777" y="537"/>
                  </a:cubicBezTo>
                  <a:cubicBezTo>
                    <a:pt x="777" y="537"/>
                    <a:pt x="777" y="562"/>
                    <a:pt x="777" y="562"/>
                  </a:cubicBezTo>
                  <a:lnTo>
                    <a:pt x="752" y="562"/>
                  </a:lnTo>
                  <a:cubicBezTo>
                    <a:pt x="752" y="587"/>
                    <a:pt x="752" y="612"/>
                    <a:pt x="727" y="612"/>
                  </a:cubicBezTo>
                  <a:cubicBezTo>
                    <a:pt x="727" y="637"/>
                    <a:pt x="727" y="637"/>
                    <a:pt x="727" y="637"/>
                  </a:cubicBezTo>
                  <a:cubicBezTo>
                    <a:pt x="727" y="637"/>
                    <a:pt x="702" y="637"/>
                    <a:pt x="702" y="662"/>
                  </a:cubicBezTo>
                  <a:cubicBezTo>
                    <a:pt x="702" y="662"/>
                    <a:pt x="677" y="662"/>
                    <a:pt x="677" y="687"/>
                  </a:cubicBezTo>
                  <a:cubicBezTo>
                    <a:pt x="652" y="687"/>
                    <a:pt x="627" y="712"/>
                    <a:pt x="627" y="712"/>
                  </a:cubicBezTo>
                  <a:cubicBezTo>
                    <a:pt x="602" y="712"/>
                    <a:pt x="602" y="737"/>
                    <a:pt x="602" y="737"/>
                  </a:cubicBezTo>
                  <a:lnTo>
                    <a:pt x="577" y="737"/>
                  </a:lnTo>
                  <a:cubicBezTo>
                    <a:pt x="552" y="737"/>
                    <a:pt x="552" y="737"/>
                    <a:pt x="527" y="762"/>
                  </a:cubicBezTo>
                  <a:lnTo>
                    <a:pt x="452" y="762"/>
                  </a:lnTo>
                  <a:cubicBezTo>
                    <a:pt x="426" y="762"/>
                    <a:pt x="401" y="737"/>
                    <a:pt x="401" y="737"/>
                  </a:cubicBezTo>
                  <a:lnTo>
                    <a:pt x="376" y="737"/>
                  </a:lnTo>
                  <a:cubicBezTo>
                    <a:pt x="376" y="737"/>
                    <a:pt x="351" y="737"/>
                    <a:pt x="351" y="712"/>
                  </a:cubicBezTo>
                  <a:lnTo>
                    <a:pt x="326" y="712"/>
                  </a:lnTo>
                  <a:cubicBezTo>
                    <a:pt x="326" y="687"/>
                    <a:pt x="326" y="687"/>
                    <a:pt x="301" y="687"/>
                  </a:cubicBezTo>
                  <a:lnTo>
                    <a:pt x="301" y="662"/>
                  </a:lnTo>
                  <a:cubicBezTo>
                    <a:pt x="301" y="662"/>
                    <a:pt x="276" y="637"/>
                    <a:pt x="276" y="637"/>
                  </a:cubicBezTo>
                  <a:cubicBezTo>
                    <a:pt x="276" y="612"/>
                    <a:pt x="276" y="612"/>
                    <a:pt x="276" y="612"/>
                  </a:cubicBezTo>
                  <a:cubicBezTo>
                    <a:pt x="276" y="587"/>
                    <a:pt x="251" y="562"/>
                    <a:pt x="251" y="537"/>
                  </a:cubicBezTo>
                  <a:lnTo>
                    <a:pt x="251" y="486"/>
                  </a:lnTo>
                  <a:cubicBezTo>
                    <a:pt x="251" y="486"/>
                    <a:pt x="251" y="486"/>
                    <a:pt x="251" y="461"/>
                  </a:cubicBezTo>
                  <a:cubicBezTo>
                    <a:pt x="251" y="436"/>
                    <a:pt x="251" y="411"/>
                    <a:pt x="276" y="386"/>
                  </a:cubicBezTo>
                  <a:cubicBezTo>
                    <a:pt x="276" y="386"/>
                    <a:pt x="276" y="386"/>
                    <a:pt x="276" y="361"/>
                  </a:cubicBezTo>
                  <a:cubicBezTo>
                    <a:pt x="301" y="336"/>
                    <a:pt x="301" y="336"/>
                    <a:pt x="301" y="311"/>
                  </a:cubicBezTo>
                  <a:cubicBezTo>
                    <a:pt x="301" y="311"/>
                    <a:pt x="326" y="286"/>
                    <a:pt x="326" y="286"/>
                  </a:cubicBezTo>
                  <a:cubicBezTo>
                    <a:pt x="326" y="286"/>
                    <a:pt x="326" y="286"/>
                    <a:pt x="326" y="261"/>
                  </a:cubicBezTo>
                  <a:lnTo>
                    <a:pt x="351" y="261"/>
                  </a:lnTo>
                  <a:cubicBezTo>
                    <a:pt x="351" y="236"/>
                    <a:pt x="376" y="236"/>
                    <a:pt x="376" y="236"/>
                  </a:cubicBezTo>
                  <a:lnTo>
                    <a:pt x="452" y="236"/>
                  </a:lnTo>
                  <a:cubicBezTo>
                    <a:pt x="460" y="227"/>
                    <a:pt x="465" y="225"/>
                    <a:pt x="470" y="225"/>
                  </a:cubicBezTo>
                  <a:close/>
                  <a:moveTo>
                    <a:pt x="498" y="0"/>
                  </a:moveTo>
                  <a:cubicBezTo>
                    <a:pt x="467" y="0"/>
                    <a:pt x="435" y="3"/>
                    <a:pt x="401" y="10"/>
                  </a:cubicBezTo>
                  <a:cubicBezTo>
                    <a:pt x="351" y="10"/>
                    <a:pt x="326" y="35"/>
                    <a:pt x="276" y="60"/>
                  </a:cubicBezTo>
                  <a:lnTo>
                    <a:pt x="251" y="60"/>
                  </a:lnTo>
                  <a:cubicBezTo>
                    <a:pt x="226" y="85"/>
                    <a:pt x="201" y="85"/>
                    <a:pt x="201" y="110"/>
                  </a:cubicBezTo>
                  <a:cubicBezTo>
                    <a:pt x="126" y="161"/>
                    <a:pt x="76" y="211"/>
                    <a:pt x="50" y="286"/>
                  </a:cubicBezTo>
                  <a:cubicBezTo>
                    <a:pt x="25" y="386"/>
                    <a:pt x="0" y="511"/>
                    <a:pt x="25" y="612"/>
                  </a:cubicBezTo>
                  <a:cubicBezTo>
                    <a:pt x="50" y="837"/>
                    <a:pt x="251" y="988"/>
                    <a:pt x="477" y="988"/>
                  </a:cubicBezTo>
                  <a:cubicBezTo>
                    <a:pt x="702" y="988"/>
                    <a:pt x="928" y="837"/>
                    <a:pt x="1003" y="612"/>
                  </a:cubicBezTo>
                  <a:cubicBezTo>
                    <a:pt x="1078" y="386"/>
                    <a:pt x="953" y="161"/>
                    <a:pt x="752" y="60"/>
                  </a:cubicBezTo>
                  <a:cubicBezTo>
                    <a:pt x="661" y="24"/>
                    <a:pt x="582" y="0"/>
                    <a:pt x="498" y="0"/>
                  </a:cubicBezTo>
                  <a:close/>
                </a:path>
              </a:pathLst>
            </a:custGeom>
            <a:solidFill>
              <a:schemeClr val="dk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118" name="Google Shape;6849;p48">
              <a:extLst>
                <a:ext uri="{FF2B5EF4-FFF2-40B4-BE49-F238E27FC236}">
                  <a16:creationId xmlns:a16="http://schemas.microsoft.com/office/drawing/2014/main" id="{108CD785-1A8A-512D-B766-E4478FA23687}"/>
                </a:ext>
              </a:extLst>
            </p:cNvPr>
            <p:cNvSpPr/>
            <p:nvPr/>
          </p:nvSpPr>
          <p:spPr>
            <a:xfrm>
              <a:off x="4011431" y="2354147"/>
              <a:ext cx="22942" cy="23420"/>
            </a:xfrm>
            <a:custGeom>
              <a:avLst/>
              <a:gdLst/>
              <a:ahLst/>
              <a:cxnLst/>
              <a:rect l="l" t="t" r="r" b="b"/>
              <a:pathLst>
                <a:path w="528" h="539" extrusionOk="0">
                  <a:moveTo>
                    <a:pt x="220" y="1"/>
                  </a:moveTo>
                  <a:cubicBezTo>
                    <a:pt x="215" y="1"/>
                    <a:pt x="210" y="3"/>
                    <a:pt x="202" y="12"/>
                  </a:cubicBezTo>
                  <a:lnTo>
                    <a:pt x="126" y="12"/>
                  </a:lnTo>
                  <a:lnTo>
                    <a:pt x="101" y="37"/>
                  </a:lnTo>
                  <a:lnTo>
                    <a:pt x="76" y="37"/>
                  </a:lnTo>
                  <a:cubicBezTo>
                    <a:pt x="76" y="62"/>
                    <a:pt x="76" y="62"/>
                    <a:pt x="76" y="62"/>
                  </a:cubicBezTo>
                  <a:cubicBezTo>
                    <a:pt x="76" y="62"/>
                    <a:pt x="51" y="87"/>
                    <a:pt x="51" y="87"/>
                  </a:cubicBezTo>
                  <a:cubicBezTo>
                    <a:pt x="51" y="112"/>
                    <a:pt x="51" y="112"/>
                    <a:pt x="26" y="137"/>
                  </a:cubicBezTo>
                  <a:cubicBezTo>
                    <a:pt x="26" y="162"/>
                    <a:pt x="26" y="162"/>
                    <a:pt x="26" y="162"/>
                  </a:cubicBezTo>
                  <a:cubicBezTo>
                    <a:pt x="1" y="187"/>
                    <a:pt x="1" y="212"/>
                    <a:pt x="1" y="237"/>
                  </a:cubicBezTo>
                  <a:cubicBezTo>
                    <a:pt x="1" y="262"/>
                    <a:pt x="1" y="262"/>
                    <a:pt x="1" y="262"/>
                  </a:cubicBezTo>
                  <a:lnTo>
                    <a:pt x="1" y="313"/>
                  </a:lnTo>
                  <a:cubicBezTo>
                    <a:pt x="1" y="338"/>
                    <a:pt x="26" y="363"/>
                    <a:pt x="26" y="388"/>
                  </a:cubicBezTo>
                  <a:cubicBezTo>
                    <a:pt x="26" y="388"/>
                    <a:pt x="26" y="388"/>
                    <a:pt x="26" y="413"/>
                  </a:cubicBezTo>
                  <a:cubicBezTo>
                    <a:pt x="26" y="413"/>
                    <a:pt x="51" y="438"/>
                    <a:pt x="51" y="438"/>
                  </a:cubicBezTo>
                  <a:lnTo>
                    <a:pt x="51" y="463"/>
                  </a:lnTo>
                  <a:cubicBezTo>
                    <a:pt x="76" y="463"/>
                    <a:pt x="76" y="463"/>
                    <a:pt x="76" y="488"/>
                  </a:cubicBezTo>
                  <a:lnTo>
                    <a:pt x="101" y="488"/>
                  </a:lnTo>
                  <a:cubicBezTo>
                    <a:pt x="101" y="513"/>
                    <a:pt x="126" y="513"/>
                    <a:pt x="126" y="513"/>
                  </a:cubicBezTo>
                  <a:lnTo>
                    <a:pt x="151" y="513"/>
                  </a:lnTo>
                  <a:cubicBezTo>
                    <a:pt x="151" y="513"/>
                    <a:pt x="176" y="538"/>
                    <a:pt x="202" y="538"/>
                  </a:cubicBezTo>
                  <a:lnTo>
                    <a:pt x="277" y="538"/>
                  </a:lnTo>
                  <a:cubicBezTo>
                    <a:pt x="302" y="513"/>
                    <a:pt x="302" y="513"/>
                    <a:pt x="327" y="513"/>
                  </a:cubicBezTo>
                  <a:lnTo>
                    <a:pt x="352" y="513"/>
                  </a:lnTo>
                  <a:cubicBezTo>
                    <a:pt x="352" y="513"/>
                    <a:pt x="352" y="488"/>
                    <a:pt x="377" y="488"/>
                  </a:cubicBezTo>
                  <a:cubicBezTo>
                    <a:pt x="377" y="488"/>
                    <a:pt x="402" y="463"/>
                    <a:pt x="427" y="463"/>
                  </a:cubicBezTo>
                  <a:cubicBezTo>
                    <a:pt x="427" y="438"/>
                    <a:pt x="452" y="438"/>
                    <a:pt x="452" y="438"/>
                  </a:cubicBezTo>
                  <a:cubicBezTo>
                    <a:pt x="452" y="413"/>
                    <a:pt x="477" y="413"/>
                    <a:pt x="477" y="413"/>
                  </a:cubicBezTo>
                  <a:cubicBezTo>
                    <a:pt x="477" y="413"/>
                    <a:pt x="477" y="413"/>
                    <a:pt x="477" y="388"/>
                  </a:cubicBezTo>
                  <a:cubicBezTo>
                    <a:pt x="502" y="388"/>
                    <a:pt x="502" y="363"/>
                    <a:pt x="502" y="338"/>
                  </a:cubicBezTo>
                  <a:lnTo>
                    <a:pt x="527" y="338"/>
                  </a:lnTo>
                  <a:cubicBezTo>
                    <a:pt x="527" y="338"/>
                    <a:pt x="527" y="313"/>
                    <a:pt x="527" y="313"/>
                  </a:cubicBezTo>
                  <a:cubicBezTo>
                    <a:pt x="527" y="287"/>
                    <a:pt x="527" y="287"/>
                    <a:pt x="527" y="287"/>
                  </a:cubicBezTo>
                  <a:lnTo>
                    <a:pt x="527" y="237"/>
                  </a:lnTo>
                  <a:cubicBezTo>
                    <a:pt x="527" y="237"/>
                    <a:pt x="527" y="212"/>
                    <a:pt x="527" y="212"/>
                  </a:cubicBezTo>
                  <a:cubicBezTo>
                    <a:pt x="527" y="187"/>
                    <a:pt x="527" y="187"/>
                    <a:pt x="527" y="187"/>
                  </a:cubicBezTo>
                  <a:cubicBezTo>
                    <a:pt x="527" y="187"/>
                    <a:pt x="527" y="187"/>
                    <a:pt x="527" y="162"/>
                  </a:cubicBezTo>
                  <a:lnTo>
                    <a:pt x="502" y="162"/>
                  </a:lnTo>
                  <a:cubicBezTo>
                    <a:pt x="502" y="137"/>
                    <a:pt x="502" y="137"/>
                    <a:pt x="502" y="137"/>
                  </a:cubicBezTo>
                  <a:cubicBezTo>
                    <a:pt x="477" y="112"/>
                    <a:pt x="452" y="87"/>
                    <a:pt x="452" y="87"/>
                  </a:cubicBezTo>
                  <a:cubicBezTo>
                    <a:pt x="427" y="62"/>
                    <a:pt x="427" y="62"/>
                    <a:pt x="427" y="62"/>
                  </a:cubicBezTo>
                  <a:cubicBezTo>
                    <a:pt x="402" y="62"/>
                    <a:pt x="377" y="37"/>
                    <a:pt x="377" y="37"/>
                  </a:cubicBezTo>
                  <a:cubicBezTo>
                    <a:pt x="352" y="37"/>
                    <a:pt x="352" y="37"/>
                    <a:pt x="352" y="12"/>
                  </a:cubicBezTo>
                  <a:lnTo>
                    <a:pt x="252" y="12"/>
                  </a:lnTo>
                  <a:cubicBezTo>
                    <a:pt x="235" y="12"/>
                    <a:pt x="229" y="1"/>
                    <a:pt x="220" y="1"/>
                  </a:cubicBezTo>
                  <a:close/>
                </a:path>
              </a:pathLst>
            </a:custGeom>
            <a:solidFill>
              <a:schemeClr val="accent4"/>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119" name="Google Shape;6850;p48">
              <a:extLst>
                <a:ext uri="{FF2B5EF4-FFF2-40B4-BE49-F238E27FC236}">
                  <a16:creationId xmlns:a16="http://schemas.microsoft.com/office/drawing/2014/main" id="{4C4A6844-549D-3233-BB82-D3E20C2993F4}"/>
                </a:ext>
              </a:extLst>
            </p:cNvPr>
            <p:cNvSpPr/>
            <p:nvPr/>
          </p:nvSpPr>
          <p:spPr>
            <a:xfrm>
              <a:off x="3830682" y="2788680"/>
              <a:ext cx="46883" cy="43059"/>
            </a:xfrm>
            <a:custGeom>
              <a:avLst/>
              <a:gdLst/>
              <a:ahLst/>
              <a:cxnLst/>
              <a:rect l="l" t="t" r="r" b="b"/>
              <a:pathLst>
                <a:path w="1079" h="991" extrusionOk="0">
                  <a:moveTo>
                    <a:pt x="452" y="211"/>
                  </a:moveTo>
                  <a:cubicBezTo>
                    <a:pt x="477" y="211"/>
                    <a:pt x="477" y="236"/>
                    <a:pt x="502" y="236"/>
                  </a:cubicBezTo>
                  <a:lnTo>
                    <a:pt x="552" y="236"/>
                  </a:lnTo>
                  <a:cubicBezTo>
                    <a:pt x="552" y="236"/>
                    <a:pt x="577" y="236"/>
                    <a:pt x="602" y="261"/>
                  </a:cubicBezTo>
                  <a:lnTo>
                    <a:pt x="627" y="261"/>
                  </a:lnTo>
                  <a:cubicBezTo>
                    <a:pt x="652" y="261"/>
                    <a:pt x="652" y="287"/>
                    <a:pt x="677" y="287"/>
                  </a:cubicBezTo>
                  <a:cubicBezTo>
                    <a:pt x="677" y="287"/>
                    <a:pt x="702" y="287"/>
                    <a:pt x="702" y="312"/>
                  </a:cubicBezTo>
                  <a:cubicBezTo>
                    <a:pt x="727" y="312"/>
                    <a:pt x="727" y="337"/>
                    <a:pt x="752" y="337"/>
                  </a:cubicBezTo>
                  <a:lnTo>
                    <a:pt x="752" y="362"/>
                  </a:lnTo>
                  <a:cubicBezTo>
                    <a:pt x="752" y="362"/>
                    <a:pt x="752" y="362"/>
                    <a:pt x="752" y="387"/>
                  </a:cubicBezTo>
                  <a:lnTo>
                    <a:pt x="778" y="387"/>
                  </a:lnTo>
                  <a:cubicBezTo>
                    <a:pt x="778" y="412"/>
                    <a:pt x="778" y="412"/>
                    <a:pt x="778" y="412"/>
                  </a:cubicBezTo>
                  <a:cubicBezTo>
                    <a:pt x="778" y="412"/>
                    <a:pt x="778" y="412"/>
                    <a:pt x="778" y="437"/>
                  </a:cubicBezTo>
                  <a:cubicBezTo>
                    <a:pt x="778" y="437"/>
                    <a:pt x="778" y="462"/>
                    <a:pt x="778" y="462"/>
                  </a:cubicBezTo>
                  <a:cubicBezTo>
                    <a:pt x="803" y="487"/>
                    <a:pt x="778" y="487"/>
                    <a:pt x="778" y="512"/>
                  </a:cubicBezTo>
                  <a:cubicBezTo>
                    <a:pt x="778" y="512"/>
                    <a:pt x="778" y="537"/>
                    <a:pt x="778" y="537"/>
                  </a:cubicBezTo>
                  <a:cubicBezTo>
                    <a:pt x="778" y="537"/>
                    <a:pt x="778" y="562"/>
                    <a:pt x="778" y="562"/>
                  </a:cubicBezTo>
                  <a:lnTo>
                    <a:pt x="752" y="562"/>
                  </a:lnTo>
                  <a:cubicBezTo>
                    <a:pt x="752" y="587"/>
                    <a:pt x="752" y="612"/>
                    <a:pt x="727" y="612"/>
                  </a:cubicBezTo>
                  <a:cubicBezTo>
                    <a:pt x="727" y="637"/>
                    <a:pt x="727" y="637"/>
                    <a:pt x="727" y="637"/>
                  </a:cubicBezTo>
                  <a:cubicBezTo>
                    <a:pt x="727" y="637"/>
                    <a:pt x="702" y="637"/>
                    <a:pt x="702" y="662"/>
                  </a:cubicBezTo>
                  <a:cubicBezTo>
                    <a:pt x="702" y="662"/>
                    <a:pt x="702" y="662"/>
                    <a:pt x="677" y="688"/>
                  </a:cubicBezTo>
                  <a:cubicBezTo>
                    <a:pt x="652" y="688"/>
                    <a:pt x="627" y="713"/>
                    <a:pt x="627" y="713"/>
                  </a:cubicBezTo>
                  <a:cubicBezTo>
                    <a:pt x="602" y="713"/>
                    <a:pt x="602" y="738"/>
                    <a:pt x="602" y="738"/>
                  </a:cubicBezTo>
                  <a:lnTo>
                    <a:pt x="577" y="738"/>
                  </a:lnTo>
                  <a:cubicBezTo>
                    <a:pt x="577" y="738"/>
                    <a:pt x="552" y="738"/>
                    <a:pt x="527" y="763"/>
                  </a:cubicBezTo>
                  <a:lnTo>
                    <a:pt x="452" y="763"/>
                  </a:lnTo>
                  <a:cubicBezTo>
                    <a:pt x="427" y="763"/>
                    <a:pt x="402" y="738"/>
                    <a:pt x="402" y="738"/>
                  </a:cubicBezTo>
                  <a:lnTo>
                    <a:pt x="377" y="738"/>
                  </a:lnTo>
                  <a:cubicBezTo>
                    <a:pt x="377" y="738"/>
                    <a:pt x="377" y="738"/>
                    <a:pt x="351" y="713"/>
                  </a:cubicBezTo>
                  <a:lnTo>
                    <a:pt x="326" y="713"/>
                  </a:lnTo>
                  <a:cubicBezTo>
                    <a:pt x="326" y="688"/>
                    <a:pt x="326" y="688"/>
                    <a:pt x="326" y="688"/>
                  </a:cubicBezTo>
                  <a:lnTo>
                    <a:pt x="301" y="688"/>
                  </a:lnTo>
                  <a:cubicBezTo>
                    <a:pt x="301" y="662"/>
                    <a:pt x="301" y="637"/>
                    <a:pt x="276" y="637"/>
                  </a:cubicBezTo>
                  <a:cubicBezTo>
                    <a:pt x="276" y="612"/>
                    <a:pt x="276" y="612"/>
                    <a:pt x="276" y="612"/>
                  </a:cubicBezTo>
                  <a:cubicBezTo>
                    <a:pt x="276" y="587"/>
                    <a:pt x="276" y="562"/>
                    <a:pt x="251" y="537"/>
                  </a:cubicBezTo>
                  <a:lnTo>
                    <a:pt x="251" y="487"/>
                  </a:lnTo>
                  <a:cubicBezTo>
                    <a:pt x="251" y="487"/>
                    <a:pt x="251" y="487"/>
                    <a:pt x="251" y="462"/>
                  </a:cubicBezTo>
                  <a:cubicBezTo>
                    <a:pt x="251" y="437"/>
                    <a:pt x="276" y="412"/>
                    <a:pt x="276" y="387"/>
                  </a:cubicBezTo>
                  <a:cubicBezTo>
                    <a:pt x="276" y="387"/>
                    <a:pt x="276" y="387"/>
                    <a:pt x="276" y="362"/>
                  </a:cubicBezTo>
                  <a:cubicBezTo>
                    <a:pt x="301" y="337"/>
                    <a:pt x="301" y="312"/>
                    <a:pt x="326" y="312"/>
                  </a:cubicBezTo>
                  <a:lnTo>
                    <a:pt x="326" y="287"/>
                  </a:lnTo>
                  <a:cubicBezTo>
                    <a:pt x="351" y="261"/>
                    <a:pt x="351" y="261"/>
                    <a:pt x="351" y="261"/>
                  </a:cubicBezTo>
                  <a:cubicBezTo>
                    <a:pt x="377" y="261"/>
                    <a:pt x="377" y="236"/>
                    <a:pt x="377" y="236"/>
                  </a:cubicBezTo>
                  <a:lnTo>
                    <a:pt x="427" y="236"/>
                  </a:lnTo>
                  <a:cubicBezTo>
                    <a:pt x="427" y="236"/>
                    <a:pt x="452" y="236"/>
                    <a:pt x="452" y="211"/>
                  </a:cubicBezTo>
                  <a:close/>
                  <a:moveTo>
                    <a:pt x="502" y="1"/>
                  </a:moveTo>
                  <a:cubicBezTo>
                    <a:pt x="469" y="1"/>
                    <a:pt x="435" y="4"/>
                    <a:pt x="402" y="11"/>
                  </a:cubicBezTo>
                  <a:cubicBezTo>
                    <a:pt x="377" y="11"/>
                    <a:pt x="326" y="36"/>
                    <a:pt x="276" y="61"/>
                  </a:cubicBezTo>
                  <a:lnTo>
                    <a:pt x="251" y="61"/>
                  </a:lnTo>
                  <a:cubicBezTo>
                    <a:pt x="226" y="86"/>
                    <a:pt x="226" y="86"/>
                    <a:pt x="201" y="111"/>
                  </a:cubicBezTo>
                  <a:cubicBezTo>
                    <a:pt x="126" y="161"/>
                    <a:pt x="101" y="211"/>
                    <a:pt x="51" y="287"/>
                  </a:cubicBezTo>
                  <a:cubicBezTo>
                    <a:pt x="26" y="387"/>
                    <a:pt x="1" y="512"/>
                    <a:pt x="26" y="612"/>
                  </a:cubicBezTo>
                  <a:cubicBezTo>
                    <a:pt x="73" y="823"/>
                    <a:pt x="229" y="991"/>
                    <a:pt x="434" y="991"/>
                  </a:cubicBezTo>
                  <a:cubicBezTo>
                    <a:pt x="448" y="991"/>
                    <a:pt x="462" y="990"/>
                    <a:pt x="477" y="988"/>
                  </a:cubicBezTo>
                  <a:cubicBezTo>
                    <a:pt x="702" y="988"/>
                    <a:pt x="953" y="838"/>
                    <a:pt x="1003" y="612"/>
                  </a:cubicBezTo>
                  <a:cubicBezTo>
                    <a:pt x="1078" y="387"/>
                    <a:pt x="953" y="161"/>
                    <a:pt x="752" y="61"/>
                  </a:cubicBezTo>
                  <a:cubicBezTo>
                    <a:pt x="679" y="24"/>
                    <a:pt x="592" y="1"/>
                    <a:pt x="502" y="1"/>
                  </a:cubicBezTo>
                  <a:close/>
                </a:path>
              </a:pathLst>
            </a:custGeom>
            <a:solidFill>
              <a:schemeClr val="dk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120" name="Google Shape;6851;p48">
              <a:extLst>
                <a:ext uri="{FF2B5EF4-FFF2-40B4-BE49-F238E27FC236}">
                  <a16:creationId xmlns:a16="http://schemas.microsoft.com/office/drawing/2014/main" id="{DAB18B9C-5408-0A77-3557-E22786CBC733}"/>
                </a:ext>
              </a:extLst>
            </p:cNvPr>
            <p:cNvSpPr/>
            <p:nvPr/>
          </p:nvSpPr>
          <p:spPr>
            <a:xfrm>
              <a:off x="3841587" y="2798934"/>
              <a:ext cx="23984" cy="22898"/>
            </a:xfrm>
            <a:custGeom>
              <a:avLst/>
              <a:gdLst/>
              <a:ahLst/>
              <a:cxnLst/>
              <a:rect l="l" t="t" r="r" b="b"/>
              <a:pathLst>
                <a:path w="552" h="527" extrusionOk="0">
                  <a:moveTo>
                    <a:pt x="126" y="0"/>
                  </a:moveTo>
                  <a:lnTo>
                    <a:pt x="100" y="25"/>
                  </a:lnTo>
                  <a:cubicBezTo>
                    <a:pt x="100" y="25"/>
                    <a:pt x="100" y="25"/>
                    <a:pt x="75" y="51"/>
                  </a:cubicBezTo>
                  <a:lnTo>
                    <a:pt x="75" y="76"/>
                  </a:lnTo>
                  <a:cubicBezTo>
                    <a:pt x="50" y="76"/>
                    <a:pt x="50" y="101"/>
                    <a:pt x="25" y="126"/>
                  </a:cubicBezTo>
                  <a:cubicBezTo>
                    <a:pt x="25" y="151"/>
                    <a:pt x="25" y="151"/>
                    <a:pt x="25" y="151"/>
                  </a:cubicBezTo>
                  <a:cubicBezTo>
                    <a:pt x="25" y="176"/>
                    <a:pt x="0" y="201"/>
                    <a:pt x="0" y="226"/>
                  </a:cubicBezTo>
                  <a:cubicBezTo>
                    <a:pt x="0" y="251"/>
                    <a:pt x="0" y="251"/>
                    <a:pt x="0" y="251"/>
                  </a:cubicBezTo>
                  <a:lnTo>
                    <a:pt x="0" y="301"/>
                  </a:lnTo>
                  <a:cubicBezTo>
                    <a:pt x="25" y="326"/>
                    <a:pt x="25" y="351"/>
                    <a:pt x="25" y="376"/>
                  </a:cubicBezTo>
                  <a:cubicBezTo>
                    <a:pt x="25" y="376"/>
                    <a:pt x="25" y="376"/>
                    <a:pt x="25" y="401"/>
                  </a:cubicBezTo>
                  <a:cubicBezTo>
                    <a:pt x="50" y="401"/>
                    <a:pt x="50" y="426"/>
                    <a:pt x="50" y="452"/>
                  </a:cubicBezTo>
                  <a:lnTo>
                    <a:pt x="75" y="452"/>
                  </a:lnTo>
                  <a:cubicBezTo>
                    <a:pt x="75" y="452"/>
                    <a:pt x="75" y="452"/>
                    <a:pt x="75" y="477"/>
                  </a:cubicBezTo>
                  <a:lnTo>
                    <a:pt x="100" y="477"/>
                  </a:lnTo>
                  <a:cubicBezTo>
                    <a:pt x="126" y="502"/>
                    <a:pt x="126" y="502"/>
                    <a:pt x="126" y="502"/>
                  </a:cubicBezTo>
                  <a:lnTo>
                    <a:pt x="151" y="502"/>
                  </a:lnTo>
                  <a:cubicBezTo>
                    <a:pt x="151" y="502"/>
                    <a:pt x="176" y="527"/>
                    <a:pt x="201" y="527"/>
                  </a:cubicBezTo>
                  <a:lnTo>
                    <a:pt x="276" y="527"/>
                  </a:lnTo>
                  <a:cubicBezTo>
                    <a:pt x="301" y="502"/>
                    <a:pt x="326" y="502"/>
                    <a:pt x="326" y="502"/>
                  </a:cubicBezTo>
                  <a:lnTo>
                    <a:pt x="351" y="502"/>
                  </a:lnTo>
                  <a:cubicBezTo>
                    <a:pt x="351" y="502"/>
                    <a:pt x="351" y="477"/>
                    <a:pt x="376" y="477"/>
                  </a:cubicBezTo>
                  <a:cubicBezTo>
                    <a:pt x="376" y="477"/>
                    <a:pt x="401" y="452"/>
                    <a:pt x="426" y="452"/>
                  </a:cubicBezTo>
                  <a:cubicBezTo>
                    <a:pt x="451" y="426"/>
                    <a:pt x="451" y="426"/>
                    <a:pt x="451" y="426"/>
                  </a:cubicBezTo>
                  <a:cubicBezTo>
                    <a:pt x="451" y="401"/>
                    <a:pt x="476" y="401"/>
                    <a:pt x="476" y="401"/>
                  </a:cubicBezTo>
                  <a:cubicBezTo>
                    <a:pt x="476" y="401"/>
                    <a:pt x="476" y="401"/>
                    <a:pt x="476" y="376"/>
                  </a:cubicBezTo>
                  <a:cubicBezTo>
                    <a:pt x="501" y="376"/>
                    <a:pt x="501" y="351"/>
                    <a:pt x="501" y="326"/>
                  </a:cubicBezTo>
                  <a:lnTo>
                    <a:pt x="527" y="326"/>
                  </a:lnTo>
                  <a:cubicBezTo>
                    <a:pt x="527" y="326"/>
                    <a:pt x="527" y="301"/>
                    <a:pt x="527" y="301"/>
                  </a:cubicBezTo>
                  <a:cubicBezTo>
                    <a:pt x="527" y="301"/>
                    <a:pt x="527" y="276"/>
                    <a:pt x="527" y="276"/>
                  </a:cubicBezTo>
                  <a:cubicBezTo>
                    <a:pt x="527" y="251"/>
                    <a:pt x="552" y="251"/>
                    <a:pt x="527" y="226"/>
                  </a:cubicBezTo>
                  <a:cubicBezTo>
                    <a:pt x="527" y="226"/>
                    <a:pt x="527" y="201"/>
                    <a:pt x="527" y="201"/>
                  </a:cubicBezTo>
                  <a:cubicBezTo>
                    <a:pt x="527" y="176"/>
                    <a:pt x="527" y="176"/>
                    <a:pt x="527" y="176"/>
                  </a:cubicBezTo>
                  <a:cubicBezTo>
                    <a:pt x="527" y="176"/>
                    <a:pt x="527" y="176"/>
                    <a:pt x="527" y="151"/>
                  </a:cubicBezTo>
                  <a:lnTo>
                    <a:pt x="501" y="151"/>
                  </a:lnTo>
                  <a:cubicBezTo>
                    <a:pt x="501" y="126"/>
                    <a:pt x="501" y="126"/>
                    <a:pt x="501" y="126"/>
                  </a:cubicBezTo>
                  <a:lnTo>
                    <a:pt x="501" y="101"/>
                  </a:lnTo>
                  <a:cubicBezTo>
                    <a:pt x="476" y="101"/>
                    <a:pt x="476" y="76"/>
                    <a:pt x="451" y="76"/>
                  </a:cubicBezTo>
                  <a:cubicBezTo>
                    <a:pt x="451" y="51"/>
                    <a:pt x="426" y="51"/>
                    <a:pt x="426" y="51"/>
                  </a:cubicBezTo>
                  <a:cubicBezTo>
                    <a:pt x="401" y="51"/>
                    <a:pt x="401" y="25"/>
                    <a:pt x="376" y="25"/>
                  </a:cubicBezTo>
                  <a:lnTo>
                    <a:pt x="351" y="25"/>
                  </a:lnTo>
                  <a:cubicBezTo>
                    <a:pt x="326" y="0"/>
                    <a:pt x="301" y="0"/>
                    <a:pt x="301" y="0"/>
                  </a:cubicBezTo>
                  <a:close/>
                </a:path>
              </a:pathLst>
            </a:custGeom>
            <a:solidFill>
              <a:schemeClr val="accent4"/>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121" name="Google Shape;6852;p48">
              <a:extLst>
                <a:ext uri="{FF2B5EF4-FFF2-40B4-BE49-F238E27FC236}">
                  <a16:creationId xmlns:a16="http://schemas.microsoft.com/office/drawing/2014/main" id="{BA6A7B41-82AD-82E5-6997-AAD53CCAEE13}"/>
                </a:ext>
              </a:extLst>
            </p:cNvPr>
            <p:cNvSpPr/>
            <p:nvPr/>
          </p:nvSpPr>
          <p:spPr>
            <a:xfrm>
              <a:off x="3913757" y="2222843"/>
              <a:ext cx="866567" cy="1088596"/>
            </a:xfrm>
            <a:custGeom>
              <a:avLst/>
              <a:gdLst/>
              <a:ahLst/>
              <a:cxnLst/>
              <a:rect l="l" t="t" r="r" b="b"/>
              <a:pathLst>
                <a:path w="19944" h="25054" extrusionOk="0">
                  <a:moveTo>
                    <a:pt x="394" y="0"/>
                  </a:moveTo>
                  <a:cubicBezTo>
                    <a:pt x="0" y="0"/>
                    <a:pt x="170" y="583"/>
                    <a:pt x="244" y="853"/>
                  </a:cubicBezTo>
                  <a:cubicBezTo>
                    <a:pt x="269" y="853"/>
                    <a:pt x="294" y="853"/>
                    <a:pt x="344" y="878"/>
                  </a:cubicBezTo>
                  <a:cubicBezTo>
                    <a:pt x="1071" y="1079"/>
                    <a:pt x="1723" y="1630"/>
                    <a:pt x="2274" y="2106"/>
                  </a:cubicBezTo>
                  <a:cubicBezTo>
                    <a:pt x="3051" y="2758"/>
                    <a:pt x="3778" y="3485"/>
                    <a:pt x="4505" y="4212"/>
                  </a:cubicBezTo>
                  <a:cubicBezTo>
                    <a:pt x="5507" y="5239"/>
                    <a:pt x="6535" y="6317"/>
                    <a:pt x="7437" y="7445"/>
                  </a:cubicBezTo>
                  <a:cubicBezTo>
                    <a:pt x="8815" y="7169"/>
                    <a:pt x="9943" y="5966"/>
                    <a:pt x="10896" y="5039"/>
                  </a:cubicBezTo>
                  <a:cubicBezTo>
                    <a:pt x="12049" y="3886"/>
                    <a:pt x="13176" y="2608"/>
                    <a:pt x="14655" y="1906"/>
                  </a:cubicBezTo>
                  <a:cubicBezTo>
                    <a:pt x="14751" y="1858"/>
                    <a:pt x="14845" y="1836"/>
                    <a:pt x="14933" y="1836"/>
                  </a:cubicBezTo>
                  <a:cubicBezTo>
                    <a:pt x="15256" y="1836"/>
                    <a:pt x="15491" y="2133"/>
                    <a:pt x="15432" y="2507"/>
                  </a:cubicBezTo>
                  <a:cubicBezTo>
                    <a:pt x="15232" y="3811"/>
                    <a:pt x="14530" y="5014"/>
                    <a:pt x="13803" y="6091"/>
                  </a:cubicBezTo>
                  <a:cubicBezTo>
                    <a:pt x="13101" y="7119"/>
                    <a:pt x="12324" y="8071"/>
                    <a:pt x="11572" y="9049"/>
                  </a:cubicBezTo>
                  <a:cubicBezTo>
                    <a:pt x="13502" y="10778"/>
                    <a:pt x="15607" y="12357"/>
                    <a:pt x="17111" y="14513"/>
                  </a:cubicBezTo>
                  <a:cubicBezTo>
                    <a:pt x="17337" y="14813"/>
                    <a:pt x="17086" y="15189"/>
                    <a:pt x="16785" y="15289"/>
                  </a:cubicBezTo>
                  <a:cubicBezTo>
                    <a:pt x="16392" y="15438"/>
                    <a:pt x="15975" y="15498"/>
                    <a:pt x="15549" y="15498"/>
                  </a:cubicBezTo>
                  <a:cubicBezTo>
                    <a:pt x="14536" y="15498"/>
                    <a:pt x="13475" y="15156"/>
                    <a:pt x="12575" y="14838"/>
                  </a:cubicBezTo>
                  <a:cubicBezTo>
                    <a:pt x="11297" y="14387"/>
                    <a:pt x="10069" y="13811"/>
                    <a:pt x="8765" y="13385"/>
                  </a:cubicBezTo>
                  <a:cubicBezTo>
                    <a:pt x="7211" y="17019"/>
                    <a:pt x="7387" y="21330"/>
                    <a:pt x="5357" y="24763"/>
                  </a:cubicBezTo>
                  <a:cubicBezTo>
                    <a:pt x="5490" y="24926"/>
                    <a:pt x="5649" y="25054"/>
                    <a:pt x="5830" y="25054"/>
                  </a:cubicBezTo>
                  <a:cubicBezTo>
                    <a:pt x="5955" y="25054"/>
                    <a:pt x="6090" y="24992"/>
                    <a:pt x="6234" y="24838"/>
                  </a:cubicBezTo>
                  <a:cubicBezTo>
                    <a:pt x="6660" y="24412"/>
                    <a:pt x="6861" y="23660"/>
                    <a:pt x="7061" y="23109"/>
                  </a:cubicBezTo>
                  <a:cubicBezTo>
                    <a:pt x="8039" y="20528"/>
                    <a:pt x="8615" y="17821"/>
                    <a:pt x="9191" y="15139"/>
                  </a:cubicBezTo>
                  <a:cubicBezTo>
                    <a:pt x="9216" y="15114"/>
                    <a:pt x="9216" y="15089"/>
                    <a:pt x="9242" y="15064"/>
                  </a:cubicBezTo>
                  <a:cubicBezTo>
                    <a:pt x="9267" y="15014"/>
                    <a:pt x="9292" y="14989"/>
                    <a:pt x="9367" y="14989"/>
                  </a:cubicBezTo>
                  <a:cubicBezTo>
                    <a:pt x="10094" y="15064"/>
                    <a:pt x="10795" y="15264"/>
                    <a:pt x="11522" y="15415"/>
                  </a:cubicBezTo>
                  <a:cubicBezTo>
                    <a:pt x="12274" y="15565"/>
                    <a:pt x="13026" y="15716"/>
                    <a:pt x="13778" y="15866"/>
                  </a:cubicBezTo>
                  <a:cubicBezTo>
                    <a:pt x="15081" y="16117"/>
                    <a:pt x="16384" y="16367"/>
                    <a:pt x="17688" y="16568"/>
                  </a:cubicBezTo>
                  <a:cubicBezTo>
                    <a:pt x="18013" y="16618"/>
                    <a:pt x="18364" y="16693"/>
                    <a:pt x="18715" y="16743"/>
                  </a:cubicBezTo>
                  <a:cubicBezTo>
                    <a:pt x="18795" y="16752"/>
                    <a:pt x="18887" y="16761"/>
                    <a:pt x="18981" y="16761"/>
                  </a:cubicBezTo>
                  <a:cubicBezTo>
                    <a:pt x="19152" y="16761"/>
                    <a:pt x="19329" y="16731"/>
                    <a:pt x="19442" y="16618"/>
                  </a:cubicBezTo>
                  <a:cubicBezTo>
                    <a:pt x="19943" y="16117"/>
                    <a:pt x="19016" y="15289"/>
                    <a:pt x="18740" y="14964"/>
                  </a:cubicBezTo>
                  <a:cubicBezTo>
                    <a:pt x="17011" y="13009"/>
                    <a:pt x="15232" y="11104"/>
                    <a:pt x="13402" y="9249"/>
                  </a:cubicBezTo>
                  <a:cubicBezTo>
                    <a:pt x="13352" y="9224"/>
                    <a:pt x="13327" y="9174"/>
                    <a:pt x="13327" y="9124"/>
                  </a:cubicBezTo>
                  <a:cubicBezTo>
                    <a:pt x="13252" y="9074"/>
                    <a:pt x="13201" y="8974"/>
                    <a:pt x="13252" y="8848"/>
                  </a:cubicBezTo>
                  <a:cubicBezTo>
                    <a:pt x="13828" y="7595"/>
                    <a:pt x="14455" y="6367"/>
                    <a:pt x="15106" y="5139"/>
                  </a:cubicBezTo>
                  <a:cubicBezTo>
                    <a:pt x="15658" y="4111"/>
                    <a:pt x="16209" y="3059"/>
                    <a:pt x="16409" y="1906"/>
                  </a:cubicBezTo>
                  <a:cubicBezTo>
                    <a:pt x="16460" y="1655"/>
                    <a:pt x="16485" y="1380"/>
                    <a:pt x="16384" y="1129"/>
                  </a:cubicBezTo>
                  <a:cubicBezTo>
                    <a:pt x="16303" y="967"/>
                    <a:pt x="16185" y="912"/>
                    <a:pt x="16051" y="912"/>
                  </a:cubicBezTo>
                  <a:cubicBezTo>
                    <a:pt x="15895" y="912"/>
                    <a:pt x="15719" y="986"/>
                    <a:pt x="15557" y="1054"/>
                  </a:cubicBezTo>
                  <a:cubicBezTo>
                    <a:pt x="15056" y="1279"/>
                    <a:pt x="14580" y="1605"/>
                    <a:pt x="14104" y="1931"/>
                  </a:cubicBezTo>
                  <a:cubicBezTo>
                    <a:pt x="13126" y="2683"/>
                    <a:pt x="12124" y="3435"/>
                    <a:pt x="11146" y="4162"/>
                  </a:cubicBezTo>
                  <a:cubicBezTo>
                    <a:pt x="10119" y="4939"/>
                    <a:pt x="9116" y="5741"/>
                    <a:pt x="8039" y="6417"/>
                  </a:cubicBezTo>
                  <a:cubicBezTo>
                    <a:pt x="8012" y="6435"/>
                    <a:pt x="7985" y="6443"/>
                    <a:pt x="7960" y="6443"/>
                  </a:cubicBezTo>
                  <a:cubicBezTo>
                    <a:pt x="7913" y="6443"/>
                    <a:pt x="7870" y="6416"/>
                    <a:pt x="7838" y="6367"/>
                  </a:cubicBezTo>
                  <a:cubicBezTo>
                    <a:pt x="7810" y="6376"/>
                    <a:pt x="7783" y="6382"/>
                    <a:pt x="7757" y="6382"/>
                  </a:cubicBezTo>
                  <a:cubicBezTo>
                    <a:pt x="7711" y="6382"/>
                    <a:pt x="7669" y="6365"/>
                    <a:pt x="7638" y="6317"/>
                  </a:cubicBezTo>
                  <a:cubicBezTo>
                    <a:pt x="6710" y="5264"/>
                    <a:pt x="5733" y="4237"/>
                    <a:pt x="4705" y="3284"/>
                  </a:cubicBezTo>
                  <a:cubicBezTo>
                    <a:pt x="3778" y="2432"/>
                    <a:pt x="2825" y="1605"/>
                    <a:pt x="1798" y="853"/>
                  </a:cubicBezTo>
                  <a:cubicBezTo>
                    <a:pt x="1422" y="553"/>
                    <a:pt x="921" y="26"/>
                    <a:pt x="419" y="1"/>
                  </a:cubicBezTo>
                  <a:cubicBezTo>
                    <a:pt x="411" y="1"/>
                    <a:pt x="402" y="0"/>
                    <a:pt x="394" y="0"/>
                  </a:cubicBezTo>
                  <a:close/>
                </a:path>
              </a:pathLst>
            </a:custGeom>
            <a:solidFill>
              <a:srgbClr val="FFFFFF">
                <a:alpha val="22630"/>
              </a:srgbClr>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122" name="Google Shape;6853;p48">
              <a:extLst>
                <a:ext uri="{FF2B5EF4-FFF2-40B4-BE49-F238E27FC236}">
                  <a16:creationId xmlns:a16="http://schemas.microsoft.com/office/drawing/2014/main" id="{A19601FF-6863-0157-0D52-CF200B163621}"/>
                </a:ext>
              </a:extLst>
            </p:cNvPr>
            <p:cNvSpPr/>
            <p:nvPr/>
          </p:nvSpPr>
          <p:spPr>
            <a:xfrm>
              <a:off x="4035415" y="2648644"/>
              <a:ext cx="83902" cy="84988"/>
            </a:xfrm>
            <a:custGeom>
              <a:avLst/>
              <a:gdLst/>
              <a:ahLst/>
              <a:cxnLst/>
              <a:rect l="l" t="t" r="r" b="b"/>
              <a:pathLst>
                <a:path w="1931" h="1956" extrusionOk="0">
                  <a:moveTo>
                    <a:pt x="953" y="1"/>
                  </a:moveTo>
                  <a:cubicBezTo>
                    <a:pt x="376" y="1"/>
                    <a:pt x="0" y="477"/>
                    <a:pt x="0" y="978"/>
                  </a:cubicBezTo>
                  <a:cubicBezTo>
                    <a:pt x="0" y="1504"/>
                    <a:pt x="401" y="1956"/>
                    <a:pt x="953" y="1956"/>
                  </a:cubicBezTo>
                  <a:cubicBezTo>
                    <a:pt x="1454" y="1956"/>
                    <a:pt x="1880" y="1630"/>
                    <a:pt x="1905" y="1028"/>
                  </a:cubicBezTo>
                  <a:cubicBezTo>
                    <a:pt x="1930" y="452"/>
                    <a:pt x="1504" y="1"/>
                    <a:pt x="953" y="1"/>
                  </a:cubicBezTo>
                  <a:close/>
                </a:path>
              </a:pathLst>
            </a:custGeom>
            <a:solidFill>
              <a:schemeClr val="dk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123" name="Google Shape;6854;p48">
              <a:extLst>
                <a:ext uri="{FF2B5EF4-FFF2-40B4-BE49-F238E27FC236}">
                  <a16:creationId xmlns:a16="http://schemas.microsoft.com/office/drawing/2014/main" id="{7C896F6D-0D42-FD32-B701-1DC948B82E1F}"/>
                </a:ext>
              </a:extLst>
            </p:cNvPr>
            <p:cNvSpPr/>
            <p:nvPr/>
          </p:nvSpPr>
          <p:spPr>
            <a:xfrm>
              <a:off x="4369713" y="2648644"/>
              <a:ext cx="83902" cy="84988"/>
            </a:xfrm>
            <a:custGeom>
              <a:avLst/>
              <a:gdLst/>
              <a:ahLst/>
              <a:cxnLst/>
              <a:rect l="l" t="t" r="r" b="b"/>
              <a:pathLst>
                <a:path w="1931" h="1956" extrusionOk="0">
                  <a:moveTo>
                    <a:pt x="978" y="1"/>
                  </a:moveTo>
                  <a:cubicBezTo>
                    <a:pt x="427" y="1"/>
                    <a:pt x="1" y="452"/>
                    <a:pt x="26" y="1028"/>
                  </a:cubicBezTo>
                  <a:cubicBezTo>
                    <a:pt x="51" y="1630"/>
                    <a:pt x="477" y="1956"/>
                    <a:pt x="978" y="1956"/>
                  </a:cubicBezTo>
                  <a:cubicBezTo>
                    <a:pt x="1529" y="1956"/>
                    <a:pt x="1930" y="1504"/>
                    <a:pt x="1930" y="978"/>
                  </a:cubicBezTo>
                  <a:cubicBezTo>
                    <a:pt x="1930" y="477"/>
                    <a:pt x="1555" y="1"/>
                    <a:pt x="978" y="1"/>
                  </a:cubicBezTo>
                  <a:close/>
                </a:path>
              </a:pathLst>
            </a:custGeom>
            <a:solidFill>
              <a:schemeClr val="dk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124" name="Google Shape;6855;p48">
              <a:extLst>
                <a:ext uri="{FF2B5EF4-FFF2-40B4-BE49-F238E27FC236}">
                  <a16:creationId xmlns:a16="http://schemas.microsoft.com/office/drawing/2014/main" id="{6F7B6D34-5ED8-ABBC-D5C0-BF13CFF913CD}"/>
                </a:ext>
              </a:extLst>
            </p:cNvPr>
            <p:cNvSpPr/>
            <p:nvPr/>
          </p:nvSpPr>
          <p:spPr>
            <a:xfrm>
              <a:off x="3997310" y="2759656"/>
              <a:ext cx="96937" cy="34977"/>
            </a:xfrm>
            <a:custGeom>
              <a:avLst/>
              <a:gdLst/>
              <a:ahLst/>
              <a:cxnLst/>
              <a:rect l="l" t="t" r="r" b="b"/>
              <a:pathLst>
                <a:path w="2231" h="805" extrusionOk="0">
                  <a:moveTo>
                    <a:pt x="1123" y="0"/>
                  </a:moveTo>
                  <a:cubicBezTo>
                    <a:pt x="1092" y="0"/>
                    <a:pt x="1060" y="1"/>
                    <a:pt x="1028" y="2"/>
                  </a:cubicBezTo>
                  <a:cubicBezTo>
                    <a:pt x="426" y="52"/>
                    <a:pt x="0" y="228"/>
                    <a:pt x="0" y="453"/>
                  </a:cubicBezTo>
                  <a:cubicBezTo>
                    <a:pt x="25" y="704"/>
                    <a:pt x="702" y="804"/>
                    <a:pt x="1128" y="804"/>
                  </a:cubicBezTo>
                  <a:cubicBezTo>
                    <a:pt x="1554" y="804"/>
                    <a:pt x="2231" y="654"/>
                    <a:pt x="2181" y="428"/>
                  </a:cubicBezTo>
                  <a:cubicBezTo>
                    <a:pt x="2133" y="214"/>
                    <a:pt x="1702" y="0"/>
                    <a:pt x="1123" y="0"/>
                  </a:cubicBezTo>
                  <a:close/>
                </a:path>
              </a:pathLst>
            </a:custGeom>
            <a:solidFill>
              <a:schemeClr val="accent3"/>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125" name="Google Shape;6856;p48">
              <a:extLst>
                <a:ext uri="{FF2B5EF4-FFF2-40B4-BE49-F238E27FC236}">
                  <a16:creationId xmlns:a16="http://schemas.microsoft.com/office/drawing/2014/main" id="{75899C0C-253C-D06F-72D2-05C18475F367}"/>
                </a:ext>
              </a:extLst>
            </p:cNvPr>
            <p:cNvSpPr/>
            <p:nvPr/>
          </p:nvSpPr>
          <p:spPr>
            <a:xfrm>
              <a:off x="4395870" y="2759656"/>
              <a:ext cx="98023" cy="34977"/>
            </a:xfrm>
            <a:custGeom>
              <a:avLst/>
              <a:gdLst/>
              <a:ahLst/>
              <a:cxnLst/>
              <a:rect l="l" t="t" r="r" b="b"/>
              <a:pathLst>
                <a:path w="2256" h="805" extrusionOk="0">
                  <a:moveTo>
                    <a:pt x="1126" y="0"/>
                  </a:moveTo>
                  <a:cubicBezTo>
                    <a:pt x="1094" y="0"/>
                    <a:pt x="1061" y="1"/>
                    <a:pt x="1028" y="2"/>
                  </a:cubicBezTo>
                  <a:cubicBezTo>
                    <a:pt x="451" y="52"/>
                    <a:pt x="0" y="228"/>
                    <a:pt x="25" y="453"/>
                  </a:cubicBezTo>
                  <a:cubicBezTo>
                    <a:pt x="50" y="704"/>
                    <a:pt x="702" y="804"/>
                    <a:pt x="1128" y="804"/>
                  </a:cubicBezTo>
                  <a:cubicBezTo>
                    <a:pt x="1554" y="804"/>
                    <a:pt x="2256" y="654"/>
                    <a:pt x="2206" y="428"/>
                  </a:cubicBezTo>
                  <a:cubicBezTo>
                    <a:pt x="2134" y="214"/>
                    <a:pt x="1725" y="0"/>
                    <a:pt x="1126" y="0"/>
                  </a:cubicBezTo>
                  <a:close/>
                </a:path>
              </a:pathLst>
            </a:custGeom>
            <a:solidFill>
              <a:schemeClr val="accent3"/>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126" name="Google Shape;6857;p48">
              <a:extLst>
                <a:ext uri="{FF2B5EF4-FFF2-40B4-BE49-F238E27FC236}">
                  <a16:creationId xmlns:a16="http://schemas.microsoft.com/office/drawing/2014/main" id="{D0F5DF14-12CD-9B11-4F03-1154E20B2000}"/>
                </a:ext>
              </a:extLst>
            </p:cNvPr>
            <p:cNvSpPr/>
            <p:nvPr/>
          </p:nvSpPr>
          <p:spPr>
            <a:xfrm>
              <a:off x="4164980" y="2662331"/>
              <a:ext cx="157593" cy="68260"/>
            </a:xfrm>
            <a:custGeom>
              <a:avLst/>
              <a:gdLst/>
              <a:ahLst/>
              <a:cxnLst/>
              <a:rect l="l" t="t" r="r" b="b"/>
              <a:pathLst>
                <a:path w="3627" h="1571" extrusionOk="0">
                  <a:moveTo>
                    <a:pt x="706" y="0"/>
                  </a:moveTo>
                  <a:cubicBezTo>
                    <a:pt x="484" y="0"/>
                    <a:pt x="296" y="63"/>
                    <a:pt x="201" y="262"/>
                  </a:cubicBezTo>
                  <a:cubicBezTo>
                    <a:pt x="1" y="713"/>
                    <a:pt x="602" y="1515"/>
                    <a:pt x="1780" y="1565"/>
                  </a:cubicBezTo>
                  <a:cubicBezTo>
                    <a:pt x="1836" y="1569"/>
                    <a:pt x="1890" y="1571"/>
                    <a:pt x="1943" y="1571"/>
                  </a:cubicBezTo>
                  <a:cubicBezTo>
                    <a:pt x="3020" y="1571"/>
                    <a:pt x="3627" y="866"/>
                    <a:pt x="3460" y="413"/>
                  </a:cubicBezTo>
                  <a:cubicBezTo>
                    <a:pt x="3368" y="173"/>
                    <a:pt x="3127" y="110"/>
                    <a:pt x="2843" y="110"/>
                  </a:cubicBezTo>
                  <a:cubicBezTo>
                    <a:pt x="2527" y="110"/>
                    <a:pt x="2159" y="188"/>
                    <a:pt x="1890" y="188"/>
                  </a:cubicBezTo>
                  <a:cubicBezTo>
                    <a:pt x="1869" y="188"/>
                    <a:pt x="1850" y="188"/>
                    <a:pt x="1830" y="187"/>
                  </a:cubicBezTo>
                  <a:cubicBezTo>
                    <a:pt x="1534" y="171"/>
                    <a:pt x="1073" y="0"/>
                    <a:pt x="706" y="0"/>
                  </a:cubicBezTo>
                  <a:close/>
                </a:path>
              </a:pathLst>
            </a:custGeom>
            <a:solidFill>
              <a:schemeClr val="dk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127" name="Google Shape;6858;p48">
              <a:extLst>
                <a:ext uri="{FF2B5EF4-FFF2-40B4-BE49-F238E27FC236}">
                  <a16:creationId xmlns:a16="http://schemas.microsoft.com/office/drawing/2014/main" id="{6D53A173-3D1E-5084-D4D8-DD29B42881F9}"/>
                </a:ext>
              </a:extLst>
            </p:cNvPr>
            <p:cNvSpPr/>
            <p:nvPr/>
          </p:nvSpPr>
          <p:spPr>
            <a:xfrm>
              <a:off x="4195482" y="2702955"/>
              <a:ext cx="93678" cy="27634"/>
            </a:xfrm>
            <a:custGeom>
              <a:avLst/>
              <a:gdLst/>
              <a:ahLst/>
              <a:cxnLst/>
              <a:rect l="l" t="t" r="r" b="b"/>
              <a:pathLst>
                <a:path w="2156" h="636" extrusionOk="0">
                  <a:moveTo>
                    <a:pt x="985" y="1"/>
                  </a:moveTo>
                  <a:cubicBezTo>
                    <a:pt x="568" y="1"/>
                    <a:pt x="253" y="123"/>
                    <a:pt x="1" y="330"/>
                  </a:cubicBezTo>
                  <a:cubicBezTo>
                    <a:pt x="276" y="505"/>
                    <a:pt x="627" y="630"/>
                    <a:pt x="1078" y="630"/>
                  </a:cubicBezTo>
                  <a:cubicBezTo>
                    <a:pt x="1132" y="634"/>
                    <a:pt x="1186" y="635"/>
                    <a:pt x="1238" y="635"/>
                  </a:cubicBezTo>
                  <a:cubicBezTo>
                    <a:pt x="1598" y="635"/>
                    <a:pt x="1915" y="561"/>
                    <a:pt x="2156" y="430"/>
                  </a:cubicBezTo>
                  <a:cubicBezTo>
                    <a:pt x="1930" y="204"/>
                    <a:pt x="1555" y="29"/>
                    <a:pt x="1103" y="4"/>
                  </a:cubicBezTo>
                  <a:cubicBezTo>
                    <a:pt x="1063" y="2"/>
                    <a:pt x="1024" y="1"/>
                    <a:pt x="985" y="1"/>
                  </a:cubicBezTo>
                  <a:close/>
                </a:path>
              </a:pathLst>
            </a:custGeom>
            <a:solidFill>
              <a:schemeClr val="accent3"/>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grpSp>
      <p:grpSp>
        <p:nvGrpSpPr>
          <p:cNvPr id="2" name="Group 1">
            <a:extLst>
              <a:ext uri="{FF2B5EF4-FFF2-40B4-BE49-F238E27FC236}">
                <a16:creationId xmlns:a16="http://schemas.microsoft.com/office/drawing/2014/main" id="{E049B05F-C928-CDE5-1B43-4637545D4AE0}"/>
              </a:ext>
            </a:extLst>
          </p:cNvPr>
          <p:cNvGrpSpPr/>
          <p:nvPr/>
        </p:nvGrpSpPr>
        <p:grpSpPr>
          <a:xfrm>
            <a:off x="5074413" y="2076834"/>
            <a:ext cx="2299603" cy="878600"/>
            <a:chOff x="2505740" y="798716"/>
            <a:chExt cx="7878725" cy="1916171"/>
          </a:xfrm>
        </p:grpSpPr>
        <p:grpSp>
          <p:nvGrpSpPr>
            <p:cNvPr id="3" name="组合 31">
              <a:extLst>
                <a:ext uri="{FF2B5EF4-FFF2-40B4-BE49-F238E27FC236}">
                  <a16:creationId xmlns:a16="http://schemas.microsoft.com/office/drawing/2014/main" id="{85332401-67E2-AC2C-63A8-53B5622D6A5E}"/>
                </a:ext>
              </a:extLst>
            </p:cNvPr>
            <p:cNvGrpSpPr/>
            <p:nvPr/>
          </p:nvGrpSpPr>
          <p:grpSpPr>
            <a:xfrm>
              <a:off x="2505740" y="798716"/>
              <a:ext cx="7878725" cy="1916171"/>
              <a:chOff x="1262829" y="3273981"/>
              <a:chExt cx="3732505" cy="1136153"/>
            </a:xfrm>
            <a:effectLst>
              <a:outerShdw blurRad="254000" sx="102000" sy="102000" algn="ctr" rotWithShape="0">
                <a:prstClr val="black">
                  <a:alpha val="25000"/>
                </a:prstClr>
              </a:outerShdw>
            </a:effectLst>
          </p:grpSpPr>
          <p:sp>
            <p:nvSpPr>
              <p:cNvPr id="96" name="圆角矩形 32">
                <a:extLst>
                  <a:ext uri="{FF2B5EF4-FFF2-40B4-BE49-F238E27FC236}">
                    <a16:creationId xmlns:a16="http://schemas.microsoft.com/office/drawing/2014/main" id="{21751CA6-226E-38F9-2283-919E9329E511}"/>
                  </a:ext>
                </a:extLst>
              </p:cNvPr>
              <p:cNvSpPr/>
              <p:nvPr/>
            </p:nvSpPr>
            <p:spPr>
              <a:xfrm>
                <a:off x="1262829" y="3273981"/>
                <a:ext cx="373250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9178">
                  <a:defRPr/>
                </a:pPr>
                <a:endParaRPr lang="zh-CN" altLang="en-US" sz="1632" dirty="0">
                  <a:solidFill>
                    <a:prstClr val="white"/>
                  </a:solidFill>
                  <a:latin typeface="Arial"/>
                  <a:ea typeface="思源黑体 CN"/>
                  <a:sym typeface="Arial" panose="020B0604020202020204"/>
                </a:endParaRPr>
              </a:p>
            </p:txBody>
          </p:sp>
          <p:sp>
            <p:nvSpPr>
              <p:cNvPr id="128" name="圆角矩形 33">
                <a:extLst>
                  <a:ext uri="{FF2B5EF4-FFF2-40B4-BE49-F238E27FC236}">
                    <a16:creationId xmlns:a16="http://schemas.microsoft.com/office/drawing/2014/main" id="{94F0E66E-C673-DDB2-D975-4AD2E4189558}"/>
                  </a:ext>
                </a:extLst>
              </p:cNvPr>
              <p:cNvSpPr/>
              <p:nvPr/>
            </p:nvSpPr>
            <p:spPr>
              <a:xfrm>
                <a:off x="1392939" y="3412796"/>
                <a:ext cx="3548412" cy="858521"/>
              </a:xfrm>
              <a:prstGeom prst="roundRect">
                <a:avLst>
                  <a:gd name="adj" fmla="val 50000"/>
                </a:avLst>
              </a:prstGeom>
              <a:solidFill>
                <a:schemeClr val="bg1"/>
              </a:solidFill>
              <a:ln w="28575">
                <a:solidFill>
                  <a:schemeClr val="accent3">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9178">
                  <a:defRPr/>
                </a:pPr>
                <a:endParaRPr lang="zh-CN" altLang="en-US" sz="1632">
                  <a:solidFill>
                    <a:prstClr val="white"/>
                  </a:solidFill>
                  <a:latin typeface="Arial"/>
                  <a:ea typeface="思源黑体 CN"/>
                  <a:sym typeface="Arial" panose="020B0604020202020204"/>
                </a:endParaRPr>
              </a:p>
            </p:txBody>
          </p:sp>
        </p:grpSp>
        <p:sp>
          <p:nvSpPr>
            <p:cNvPr id="95" name="TextBox 94">
              <a:extLst>
                <a:ext uri="{FF2B5EF4-FFF2-40B4-BE49-F238E27FC236}">
                  <a16:creationId xmlns:a16="http://schemas.microsoft.com/office/drawing/2014/main" id="{792883DD-6420-D9FF-1142-2034F236A5C0}"/>
                </a:ext>
              </a:extLst>
            </p:cNvPr>
            <p:cNvSpPr txBox="1"/>
            <p:nvPr/>
          </p:nvSpPr>
          <p:spPr>
            <a:xfrm>
              <a:off x="3053803" y="1008686"/>
              <a:ext cx="6636875" cy="1296894"/>
            </a:xfrm>
            <a:prstGeom prst="rect">
              <a:avLst/>
            </a:prstGeom>
            <a:noFill/>
          </p:spPr>
          <p:txBody>
            <a:bodyPr wrap="square">
              <a:spAutoFit/>
            </a:bodyPr>
            <a:lstStyle/>
            <a:p>
              <a:pPr algn="ctr" defTabSz="829178">
                <a:buClr>
                  <a:srgbClr val="000000"/>
                </a:buClr>
              </a:pPr>
              <a:r>
                <a:rPr lang="en-US" sz="3264" b="1" kern="0" dirty="0" err="1">
                  <a:solidFill>
                    <a:srgbClr val="127366"/>
                  </a:solidFill>
                  <a:latin typeface="Cambria" panose="02040503050406030204" pitchFamily="18" charset="0"/>
                  <a:cs typeface="Arial" panose="020B0604020202020204"/>
                  <a:sym typeface="Arial" panose="020B0604020202020204"/>
                </a:rPr>
                <a:t>khổng</a:t>
              </a:r>
              <a:r>
                <a:rPr lang="en-US" sz="3264" b="1" kern="0" dirty="0">
                  <a:solidFill>
                    <a:srgbClr val="127366"/>
                  </a:solidFill>
                  <a:latin typeface="Cambria" panose="02040503050406030204" pitchFamily="18" charset="0"/>
                  <a:cs typeface="Arial" panose="020B0604020202020204"/>
                  <a:sym typeface="Arial" panose="020B0604020202020204"/>
                </a:rPr>
                <a:t> </a:t>
              </a:r>
              <a:r>
                <a:rPr lang="en-US" sz="3264" b="1" kern="0" dirty="0" err="1">
                  <a:solidFill>
                    <a:srgbClr val="127366"/>
                  </a:solidFill>
                  <a:latin typeface="Cambria" panose="02040503050406030204" pitchFamily="18" charset="0"/>
                  <a:cs typeface="Arial" panose="020B0604020202020204"/>
                  <a:sym typeface="Arial" panose="020B0604020202020204"/>
                </a:rPr>
                <a:t>lồ</a:t>
              </a:r>
              <a:endParaRPr lang="en-US" sz="3264" b="1" kern="0" dirty="0">
                <a:solidFill>
                  <a:srgbClr val="127366"/>
                </a:solidFill>
                <a:latin typeface="Cambria" panose="02040503050406030204" pitchFamily="18" charset="0"/>
                <a:cs typeface="Arial" panose="020B0604020202020204"/>
                <a:sym typeface="Arial" panose="020B0604020202020204"/>
              </a:endParaRPr>
            </a:p>
          </p:txBody>
        </p:sp>
      </p:grpSp>
      <p:grpSp>
        <p:nvGrpSpPr>
          <p:cNvPr id="129" name="Group 128">
            <a:extLst>
              <a:ext uri="{FF2B5EF4-FFF2-40B4-BE49-F238E27FC236}">
                <a16:creationId xmlns:a16="http://schemas.microsoft.com/office/drawing/2014/main" id="{73FA7A43-20CA-6EBC-C7D3-D13D9E22327D}"/>
              </a:ext>
            </a:extLst>
          </p:cNvPr>
          <p:cNvGrpSpPr/>
          <p:nvPr/>
        </p:nvGrpSpPr>
        <p:grpSpPr>
          <a:xfrm>
            <a:off x="2127978" y="2012711"/>
            <a:ext cx="2106156" cy="1034443"/>
            <a:chOff x="2505740" y="798716"/>
            <a:chExt cx="7878725" cy="1916171"/>
          </a:xfrm>
        </p:grpSpPr>
        <p:grpSp>
          <p:nvGrpSpPr>
            <p:cNvPr id="130" name="组合 31">
              <a:extLst>
                <a:ext uri="{FF2B5EF4-FFF2-40B4-BE49-F238E27FC236}">
                  <a16:creationId xmlns:a16="http://schemas.microsoft.com/office/drawing/2014/main" id="{E8D27A8C-E4A4-EAA6-5110-C12C9C441BEF}"/>
                </a:ext>
              </a:extLst>
            </p:cNvPr>
            <p:cNvGrpSpPr/>
            <p:nvPr/>
          </p:nvGrpSpPr>
          <p:grpSpPr>
            <a:xfrm>
              <a:off x="2505740" y="798716"/>
              <a:ext cx="7878725" cy="1916171"/>
              <a:chOff x="1262829" y="3273981"/>
              <a:chExt cx="3732505" cy="1136153"/>
            </a:xfrm>
            <a:effectLst>
              <a:outerShdw blurRad="254000" sx="102000" sy="102000" algn="ctr" rotWithShape="0">
                <a:prstClr val="black">
                  <a:alpha val="25000"/>
                </a:prstClr>
              </a:outerShdw>
            </a:effectLst>
          </p:grpSpPr>
          <p:sp>
            <p:nvSpPr>
              <p:cNvPr id="132" name="圆角矩形 32">
                <a:extLst>
                  <a:ext uri="{FF2B5EF4-FFF2-40B4-BE49-F238E27FC236}">
                    <a16:creationId xmlns:a16="http://schemas.microsoft.com/office/drawing/2014/main" id="{D47D39E0-1312-A199-1DA6-08619F61FBC9}"/>
                  </a:ext>
                </a:extLst>
              </p:cNvPr>
              <p:cNvSpPr/>
              <p:nvPr/>
            </p:nvSpPr>
            <p:spPr>
              <a:xfrm>
                <a:off x="1262829" y="3273981"/>
                <a:ext cx="373250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9178">
                  <a:defRPr/>
                </a:pPr>
                <a:endParaRPr lang="zh-CN" altLang="en-US" sz="1632" dirty="0">
                  <a:solidFill>
                    <a:prstClr val="white"/>
                  </a:solidFill>
                  <a:latin typeface="Arial"/>
                  <a:ea typeface="思源黑体 CN"/>
                  <a:sym typeface="Arial" panose="020B0604020202020204"/>
                </a:endParaRPr>
              </a:p>
            </p:txBody>
          </p:sp>
          <p:sp>
            <p:nvSpPr>
              <p:cNvPr id="133" name="圆角矩形 33">
                <a:extLst>
                  <a:ext uri="{FF2B5EF4-FFF2-40B4-BE49-F238E27FC236}">
                    <a16:creationId xmlns:a16="http://schemas.microsoft.com/office/drawing/2014/main" id="{89896CDD-C042-BE76-7492-C06F38E90A13}"/>
                  </a:ext>
                </a:extLst>
              </p:cNvPr>
              <p:cNvSpPr/>
              <p:nvPr/>
            </p:nvSpPr>
            <p:spPr>
              <a:xfrm>
                <a:off x="1392939" y="3412796"/>
                <a:ext cx="3548412" cy="858521"/>
              </a:xfrm>
              <a:prstGeom prst="roundRect">
                <a:avLst>
                  <a:gd name="adj" fmla="val 50000"/>
                </a:avLst>
              </a:prstGeom>
              <a:solidFill>
                <a:schemeClr val="bg1"/>
              </a:solidFill>
              <a:ln w="28575">
                <a:solidFill>
                  <a:schemeClr val="accent3">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9178">
                  <a:defRPr/>
                </a:pPr>
                <a:endParaRPr lang="zh-CN" altLang="en-US" sz="1632">
                  <a:solidFill>
                    <a:prstClr val="white"/>
                  </a:solidFill>
                  <a:latin typeface="Arial"/>
                  <a:ea typeface="思源黑体 CN"/>
                  <a:sym typeface="Arial" panose="020B0604020202020204"/>
                </a:endParaRPr>
              </a:p>
            </p:txBody>
          </p:sp>
        </p:grpSp>
        <p:sp>
          <p:nvSpPr>
            <p:cNvPr id="131" name="TextBox 130">
              <a:extLst>
                <a:ext uri="{FF2B5EF4-FFF2-40B4-BE49-F238E27FC236}">
                  <a16:creationId xmlns:a16="http://schemas.microsoft.com/office/drawing/2014/main" id="{BD7A2B53-849A-88BF-AFDF-01FC8E817AE6}"/>
                </a:ext>
              </a:extLst>
            </p:cNvPr>
            <p:cNvSpPr txBox="1"/>
            <p:nvPr/>
          </p:nvSpPr>
          <p:spPr>
            <a:xfrm>
              <a:off x="3053806" y="1008686"/>
              <a:ext cx="6636878" cy="1101512"/>
            </a:xfrm>
            <a:prstGeom prst="rect">
              <a:avLst/>
            </a:prstGeom>
            <a:noFill/>
          </p:spPr>
          <p:txBody>
            <a:bodyPr wrap="square">
              <a:spAutoFit/>
            </a:bodyPr>
            <a:lstStyle/>
            <a:p>
              <a:pPr algn="ctr" defTabSz="829178">
                <a:buClr>
                  <a:srgbClr val="000000"/>
                </a:buClr>
              </a:pPr>
              <a:r>
                <a:rPr lang="en-US" sz="3264" b="1" kern="0" dirty="0" err="1">
                  <a:solidFill>
                    <a:srgbClr val="127366"/>
                  </a:solidFill>
                  <a:latin typeface="Cambria" panose="02040503050406030204" pitchFamily="18" charset="0"/>
                  <a:cs typeface="Arial" panose="020B0604020202020204"/>
                  <a:sym typeface="Arial" panose="020B0604020202020204"/>
                </a:rPr>
                <a:t>rực</a:t>
              </a:r>
              <a:r>
                <a:rPr lang="en-US" sz="3264" b="1" kern="0" dirty="0">
                  <a:solidFill>
                    <a:srgbClr val="127366"/>
                  </a:solidFill>
                  <a:latin typeface="Cambria" panose="02040503050406030204" pitchFamily="18" charset="0"/>
                  <a:cs typeface="Arial" panose="020B0604020202020204"/>
                  <a:sym typeface="Arial" panose="020B0604020202020204"/>
                </a:rPr>
                <a:t> </a:t>
              </a:r>
              <a:r>
                <a:rPr lang="en-US" sz="3264" b="1" kern="0" dirty="0" err="1">
                  <a:solidFill>
                    <a:srgbClr val="127366"/>
                  </a:solidFill>
                  <a:latin typeface="Cambria" panose="02040503050406030204" pitchFamily="18" charset="0"/>
                  <a:cs typeface="Arial" panose="020B0604020202020204"/>
                  <a:sym typeface="Arial" panose="020B0604020202020204"/>
                </a:rPr>
                <a:t>rỡ</a:t>
              </a:r>
              <a:endParaRPr lang="en-US" sz="3264" b="1" kern="0" dirty="0">
                <a:solidFill>
                  <a:srgbClr val="127366"/>
                </a:solidFill>
                <a:latin typeface="Cambria" panose="02040503050406030204" pitchFamily="18" charset="0"/>
                <a:cs typeface="Arial" panose="020B0604020202020204"/>
                <a:sym typeface="Arial" panose="020B0604020202020204"/>
              </a:endParaRPr>
            </a:p>
          </p:txBody>
        </p:sp>
      </p:grpSp>
      <p:grpSp>
        <p:nvGrpSpPr>
          <p:cNvPr id="134" name="Group 133">
            <a:extLst>
              <a:ext uri="{FF2B5EF4-FFF2-40B4-BE49-F238E27FC236}">
                <a16:creationId xmlns:a16="http://schemas.microsoft.com/office/drawing/2014/main" id="{2E74158A-27E8-E39D-CDAE-217FC5694136}"/>
              </a:ext>
            </a:extLst>
          </p:cNvPr>
          <p:cNvGrpSpPr/>
          <p:nvPr/>
        </p:nvGrpSpPr>
        <p:grpSpPr>
          <a:xfrm>
            <a:off x="8046739" y="2048063"/>
            <a:ext cx="2208819" cy="980351"/>
            <a:chOff x="2505740" y="798716"/>
            <a:chExt cx="7878725" cy="1916171"/>
          </a:xfrm>
        </p:grpSpPr>
        <p:grpSp>
          <p:nvGrpSpPr>
            <p:cNvPr id="135" name="组合 31">
              <a:extLst>
                <a:ext uri="{FF2B5EF4-FFF2-40B4-BE49-F238E27FC236}">
                  <a16:creationId xmlns:a16="http://schemas.microsoft.com/office/drawing/2014/main" id="{2D714B9F-A747-A869-37CF-7CFF5FA6D053}"/>
                </a:ext>
              </a:extLst>
            </p:cNvPr>
            <p:cNvGrpSpPr/>
            <p:nvPr/>
          </p:nvGrpSpPr>
          <p:grpSpPr>
            <a:xfrm>
              <a:off x="2505740" y="798716"/>
              <a:ext cx="7878725" cy="1916171"/>
              <a:chOff x="1262829" y="3273981"/>
              <a:chExt cx="3732505" cy="1136153"/>
            </a:xfrm>
            <a:effectLst>
              <a:outerShdw blurRad="254000" sx="102000" sy="102000" algn="ctr" rotWithShape="0">
                <a:prstClr val="black">
                  <a:alpha val="25000"/>
                </a:prstClr>
              </a:outerShdw>
            </a:effectLst>
          </p:grpSpPr>
          <p:sp>
            <p:nvSpPr>
              <p:cNvPr id="137" name="圆角矩形 32">
                <a:extLst>
                  <a:ext uri="{FF2B5EF4-FFF2-40B4-BE49-F238E27FC236}">
                    <a16:creationId xmlns:a16="http://schemas.microsoft.com/office/drawing/2014/main" id="{C287F49D-67FB-1429-5E87-F6134929620F}"/>
                  </a:ext>
                </a:extLst>
              </p:cNvPr>
              <p:cNvSpPr/>
              <p:nvPr/>
            </p:nvSpPr>
            <p:spPr>
              <a:xfrm>
                <a:off x="1262829" y="3273981"/>
                <a:ext cx="373250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9178">
                  <a:defRPr/>
                </a:pPr>
                <a:endParaRPr lang="zh-CN" altLang="en-US" sz="1632" dirty="0">
                  <a:solidFill>
                    <a:prstClr val="white"/>
                  </a:solidFill>
                  <a:latin typeface="Arial"/>
                  <a:ea typeface="思源黑体 CN"/>
                  <a:sym typeface="Arial" panose="020B0604020202020204"/>
                </a:endParaRPr>
              </a:p>
            </p:txBody>
          </p:sp>
          <p:sp>
            <p:nvSpPr>
              <p:cNvPr id="138" name="圆角矩形 33">
                <a:extLst>
                  <a:ext uri="{FF2B5EF4-FFF2-40B4-BE49-F238E27FC236}">
                    <a16:creationId xmlns:a16="http://schemas.microsoft.com/office/drawing/2014/main" id="{0B1F1733-5F3C-7370-B238-3D6B2DD63043}"/>
                  </a:ext>
                </a:extLst>
              </p:cNvPr>
              <p:cNvSpPr/>
              <p:nvPr/>
            </p:nvSpPr>
            <p:spPr>
              <a:xfrm>
                <a:off x="1392939" y="3412796"/>
                <a:ext cx="3548412" cy="858521"/>
              </a:xfrm>
              <a:prstGeom prst="roundRect">
                <a:avLst>
                  <a:gd name="adj" fmla="val 50000"/>
                </a:avLst>
              </a:prstGeom>
              <a:solidFill>
                <a:schemeClr val="bg1"/>
              </a:solidFill>
              <a:ln w="28575">
                <a:solidFill>
                  <a:schemeClr val="accent3">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9178">
                  <a:defRPr/>
                </a:pPr>
                <a:endParaRPr lang="zh-CN" altLang="en-US" sz="1632">
                  <a:solidFill>
                    <a:prstClr val="white"/>
                  </a:solidFill>
                  <a:latin typeface="Arial"/>
                  <a:ea typeface="思源黑体 CN"/>
                  <a:sym typeface="Arial" panose="020B0604020202020204"/>
                </a:endParaRPr>
              </a:p>
            </p:txBody>
          </p:sp>
        </p:grpSp>
        <p:sp>
          <p:nvSpPr>
            <p:cNvPr id="136" name="TextBox 135">
              <a:extLst>
                <a:ext uri="{FF2B5EF4-FFF2-40B4-BE49-F238E27FC236}">
                  <a16:creationId xmlns:a16="http://schemas.microsoft.com/office/drawing/2014/main" id="{A5E34C27-F3DD-B8EA-88F3-FBBCF11E8C55}"/>
                </a:ext>
              </a:extLst>
            </p:cNvPr>
            <p:cNvSpPr txBox="1"/>
            <p:nvPr/>
          </p:nvSpPr>
          <p:spPr>
            <a:xfrm>
              <a:off x="3053804" y="1008684"/>
              <a:ext cx="6636877" cy="1162289"/>
            </a:xfrm>
            <a:prstGeom prst="rect">
              <a:avLst/>
            </a:prstGeom>
            <a:noFill/>
          </p:spPr>
          <p:txBody>
            <a:bodyPr wrap="square">
              <a:spAutoFit/>
            </a:bodyPr>
            <a:lstStyle/>
            <a:p>
              <a:pPr algn="ctr" defTabSz="829178">
                <a:buClr>
                  <a:srgbClr val="000000"/>
                </a:buClr>
              </a:pPr>
              <a:r>
                <a:rPr lang="en-US" sz="3264" b="1" kern="0" dirty="0" err="1">
                  <a:solidFill>
                    <a:srgbClr val="127366"/>
                  </a:solidFill>
                  <a:latin typeface="Cambria" panose="02040503050406030204" pitchFamily="18" charset="0"/>
                  <a:cs typeface="Arial" panose="020B0604020202020204"/>
                  <a:sym typeface="Arial" panose="020B0604020202020204"/>
                </a:rPr>
                <a:t>đẹp</a:t>
              </a:r>
              <a:endParaRPr lang="en-US" sz="3264" b="1" kern="0" dirty="0">
                <a:solidFill>
                  <a:srgbClr val="127366"/>
                </a:solidFill>
                <a:latin typeface="Cambria" panose="02040503050406030204" pitchFamily="18" charset="0"/>
                <a:cs typeface="Arial" panose="020B0604020202020204"/>
                <a:sym typeface="Arial" panose="020B0604020202020204"/>
              </a:endParaRPr>
            </a:p>
          </p:txBody>
        </p:sp>
      </p:grpSp>
    </p:spTree>
    <p:extLst>
      <p:ext uri="{BB962C8B-B14F-4D97-AF65-F5344CB8AC3E}">
        <p14:creationId xmlns:p14="http://schemas.microsoft.com/office/powerpoint/2010/main" val="3639225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nodeType="withEffect">
                                  <p:stCondLst>
                                    <p:cond delay="0"/>
                                  </p:stCondLst>
                                  <p:childTnLst>
                                    <p:set>
                                      <p:cBhvr>
                                        <p:cTn id="9" dur="1" fill="hold">
                                          <p:stCondLst>
                                            <p:cond delay="0"/>
                                          </p:stCondLst>
                                        </p:cTn>
                                        <p:tgtEl>
                                          <p:spTgt spid="129"/>
                                        </p:tgtEl>
                                        <p:attrNameLst>
                                          <p:attrName>style.visibility</p:attrName>
                                        </p:attrNameLst>
                                      </p:cBhvr>
                                      <p:to>
                                        <p:strVal val="visible"/>
                                      </p:to>
                                    </p:set>
                                    <p:animEffect transition="in" filter="wipe(left)">
                                      <p:cBhvr>
                                        <p:cTn id="10" dur="500"/>
                                        <p:tgtEl>
                                          <p:spTgt spid="129"/>
                                        </p:tgtEl>
                                      </p:cBhvr>
                                    </p:animEffect>
                                  </p:childTnLst>
                                </p:cTn>
                              </p:par>
                              <p:par>
                                <p:cTn id="11" presetID="22" presetClass="entr" presetSubtype="8" fill="hold" nodeType="withEffect">
                                  <p:stCondLst>
                                    <p:cond delay="0"/>
                                  </p:stCondLst>
                                  <p:childTnLst>
                                    <p:set>
                                      <p:cBhvr>
                                        <p:cTn id="12" dur="1" fill="hold">
                                          <p:stCondLst>
                                            <p:cond delay="0"/>
                                          </p:stCondLst>
                                        </p:cTn>
                                        <p:tgtEl>
                                          <p:spTgt spid="134"/>
                                        </p:tgtEl>
                                        <p:attrNameLst>
                                          <p:attrName>style.visibility</p:attrName>
                                        </p:attrNameLst>
                                      </p:cBhvr>
                                      <p:to>
                                        <p:strVal val="visible"/>
                                      </p:to>
                                    </p:set>
                                    <p:animEffect transition="in" filter="wipe(left)">
                                      <p:cBhvr>
                                        <p:cTn id="13" dur="500"/>
                                        <p:tgtEl>
                                          <p:spTgt spid="13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97"/>
                                        </p:tgtEl>
                                        <p:attrNameLst>
                                          <p:attrName>style.visibility</p:attrName>
                                        </p:attrNameLst>
                                      </p:cBhvr>
                                      <p:to>
                                        <p:strVal val="visible"/>
                                      </p:to>
                                    </p:set>
                                    <p:animEffect transition="in" filter="wipe(left)">
                                      <p:cBhvr>
                                        <p:cTn id="18" dur="500"/>
                                        <p:tgtEl>
                                          <p:spTgt spid="97"/>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98"/>
                                        </p:tgtEl>
                                        <p:attrNameLst>
                                          <p:attrName>style.visibility</p:attrName>
                                        </p:attrNameLst>
                                      </p:cBhvr>
                                      <p:to>
                                        <p:strVal val="visible"/>
                                      </p:to>
                                    </p:set>
                                    <p:animEffect transition="in" filter="wipe(left)">
                                      <p:cBhvr>
                                        <p:cTn id="23" dur="500"/>
                                        <p:tgtEl>
                                          <p:spTgt spid="98"/>
                                        </p:tgtEl>
                                      </p:cBhvr>
                                    </p:animEffect>
                                  </p:childTnLst>
                                  <p:subTnLst>
                                    <p:audio>
                                      <p:cMediaNode>
                                        <p:cTn display="0" masterRel="sameClick">
                                          <p:stCondLst>
                                            <p:cond evt="begin" delay="0">
                                              <p:tn val="21"/>
                                            </p:cond>
                                          </p:stCondLst>
                                          <p:endCondLst>
                                            <p:cond evt="onStopAudio" delay="0">
                                              <p:tgtEl>
                                                <p:sldTgt/>
                                              </p:tgtEl>
                                            </p:cond>
                                          </p:endCondLst>
                                        </p:cTn>
                                        <p:tgtEl>
                                          <p:sndTgt r:embed="rId3" name="chimes.wav"/>
                                        </p:tgtEl>
                                      </p:cMediaNode>
                                    </p:audio>
                                  </p:sub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99"/>
                                        </p:tgtEl>
                                        <p:attrNameLst>
                                          <p:attrName>style.visibility</p:attrName>
                                        </p:attrNameLst>
                                      </p:cBhvr>
                                      <p:to>
                                        <p:strVal val="visible"/>
                                      </p:to>
                                    </p:set>
                                    <p:animEffect transition="in" filter="wipe(left)">
                                      <p:cBhvr>
                                        <p:cTn id="28" dur="500"/>
                                        <p:tgtEl>
                                          <p:spTgt spid="99"/>
                                        </p:tgtEl>
                                      </p:cBhvr>
                                    </p:animEffect>
                                  </p:childTnLst>
                                  <p:subTnLst>
                                    <p:audio>
                                      <p:cMediaNode>
                                        <p:cTn display="0" masterRel="sameClick">
                                          <p:stCondLst>
                                            <p:cond evt="begin" delay="0">
                                              <p:tn val="26"/>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p:bldP spid="98" grpId="0"/>
      <p:bldP spid="9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AA9433-CBC7-E638-B823-69F0AE0C3892}"/>
            </a:ext>
          </a:extLst>
        </p:cNvPr>
        <p:cNvGrpSpPr/>
        <p:nvPr/>
      </p:nvGrpSpPr>
      <p:grpSpPr>
        <a:xfrm>
          <a:off x="0" y="0"/>
          <a:ext cx="0" cy="0"/>
          <a:chOff x="0" y="0"/>
          <a:chExt cx="0" cy="0"/>
        </a:xfrm>
      </p:grpSpPr>
      <p:sp>
        <p:nvSpPr>
          <p:cNvPr id="61" name="เมฆ 60">
            <a:extLst>
              <a:ext uri="{FF2B5EF4-FFF2-40B4-BE49-F238E27FC236}">
                <a16:creationId xmlns:a16="http://schemas.microsoft.com/office/drawing/2014/main" id="{3D1861A9-1DEC-DF69-D670-DAD7E14B25C3}"/>
              </a:ext>
            </a:extLst>
          </p:cNvPr>
          <p:cNvSpPr/>
          <p:nvPr/>
        </p:nvSpPr>
        <p:spPr>
          <a:xfrm rot="1140269" flipH="1">
            <a:off x="9734200" y="-1343608"/>
            <a:ext cx="4005304" cy="2900781"/>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52" name="รูปภาพ 51">
            <a:extLst>
              <a:ext uri="{FF2B5EF4-FFF2-40B4-BE49-F238E27FC236}">
                <a16:creationId xmlns:a16="http://schemas.microsoft.com/office/drawing/2014/main" id="{281A55DE-9548-70B2-E733-47959F1EEF5D}"/>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11047546" y="2539621"/>
            <a:ext cx="433855" cy="482184"/>
          </a:xfrm>
          <a:prstGeom prst="rect">
            <a:avLst/>
          </a:prstGeom>
        </p:spPr>
      </p:pic>
      <p:pic>
        <p:nvPicPr>
          <p:cNvPr id="3" name="รูปภาพ 2">
            <a:extLst>
              <a:ext uri="{FF2B5EF4-FFF2-40B4-BE49-F238E27FC236}">
                <a16:creationId xmlns:a16="http://schemas.microsoft.com/office/drawing/2014/main" id="{C06311BD-BB73-A2E8-F6DC-3791B47FF8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71521" y="1091042"/>
            <a:ext cx="552659" cy="593295"/>
          </a:xfrm>
          <a:prstGeom prst="rect">
            <a:avLst/>
          </a:prstGeom>
        </p:spPr>
      </p:pic>
      <p:pic>
        <p:nvPicPr>
          <p:cNvPr id="40" name="รูปภาพ 39">
            <a:extLst>
              <a:ext uri="{FF2B5EF4-FFF2-40B4-BE49-F238E27FC236}">
                <a16:creationId xmlns:a16="http://schemas.microsoft.com/office/drawing/2014/main" id="{0FE91D19-8408-2574-B34A-88386A9DA91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35452" y="314700"/>
            <a:ext cx="755841" cy="804605"/>
          </a:xfrm>
          <a:prstGeom prst="rect">
            <a:avLst/>
          </a:prstGeom>
        </p:spPr>
      </p:pic>
      <p:pic>
        <p:nvPicPr>
          <p:cNvPr id="41" name="รูปภาพ 40">
            <a:extLst>
              <a:ext uri="{FF2B5EF4-FFF2-40B4-BE49-F238E27FC236}">
                <a16:creationId xmlns:a16="http://schemas.microsoft.com/office/drawing/2014/main" id="{65AB1D61-7C3E-6E3F-0583-A4DDE95E780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63722" y="1448659"/>
            <a:ext cx="861497" cy="967152"/>
          </a:xfrm>
          <a:prstGeom prst="rect">
            <a:avLst/>
          </a:prstGeom>
        </p:spPr>
      </p:pic>
      <p:pic>
        <p:nvPicPr>
          <p:cNvPr id="45" name="รูปภาพ 44">
            <a:extLst>
              <a:ext uri="{FF2B5EF4-FFF2-40B4-BE49-F238E27FC236}">
                <a16:creationId xmlns:a16="http://schemas.microsoft.com/office/drawing/2014/main" id="{88F7D742-52C6-E2BA-03DC-77954BE6985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518235" y="184345"/>
            <a:ext cx="1549808" cy="1356081"/>
          </a:xfrm>
          <a:prstGeom prst="rect">
            <a:avLst/>
          </a:prstGeom>
        </p:spPr>
      </p:pic>
      <p:pic>
        <p:nvPicPr>
          <p:cNvPr id="2" name="Picture 1">
            <a:extLst>
              <a:ext uri="{FF2B5EF4-FFF2-40B4-BE49-F238E27FC236}">
                <a16:creationId xmlns:a16="http://schemas.microsoft.com/office/drawing/2014/main" id="{7DCD7B52-AD1F-8FF1-A78A-84FFF667CE24}"/>
              </a:ext>
            </a:extLst>
          </p:cNvPr>
          <p:cNvPicPr>
            <a:picLocks noChangeAspect="1"/>
          </p:cNvPicPr>
          <p:nvPr/>
        </p:nvPicPr>
        <p:blipFill>
          <a:blip r:embed="rId8"/>
          <a:stretch>
            <a:fillRect/>
          </a:stretch>
        </p:blipFill>
        <p:spPr>
          <a:xfrm>
            <a:off x="3791514" y="1350799"/>
            <a:ext cx="4608975" cy="1188823"/>
          </a:xfrm>
          <a:prstGeom prst="rect">
            <a:avLst/>
          </a:prstGeom>
        </p:spPr>
      </p:pic>
      <p:pic>
        <p:nvPicPr>
          <p:cNvPr id="4" name="Picture 3">
            <a:extLst>
              <a:ext uri="{FF2B5EF4-FFF2-40B4-BE49-F238E27FC236}">
                <a16:creationId xmlns:a16="http://schemas.microsoft.com/office/drawing/2014/main" id="{BFAB8C3B-F82B-5484-480E-0742E9E03AF7}"/>
              </a:ext>
            </a:extLst>
          </p:cNvPr>
          <p:cNvPicPr>
            <a:picLocks noChangeAspect="1"/>
          </p:cNvPicPr>
          <p:nvPr/>
        </p:nvPicPr>
        <p:blipFill>
          <a:blip r:embed="rId9"/>
          <a:stretch>
            <a:fillRect/>
          </a:stretch>
        </p:blipFill>
        <p:spPr>
          <a:xfrm>
            <a:off x="1641692" y="2826539"/>
            <a:ext cx="8876545" cy="1865539"/>
          </a:xfrm>
          <a:prstGeom prst="rect">
            <a:avLst/>
          </a:prstGeom>
        </p:spPr>
      </p:pic>
    </p:spTree>
    <p:extLst>
      <p:ext uri="{BB962C8B-B14F-4D97-AF65-F5344CB8AC3E}">
        <p14:creationId xmlns:p14="http://schemas.microsoft.com/office/powerpoint/2010/main" val="3784339575"/>
      </p:ext>
    </p:extLst>
  </p:cSld>
  <p:clrMapOvr>
    <a:masterClrMapping/>
  </p:clrMapOvr>
  <p:transition spd="slow">
    <p:cover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1000"/>
                                        <p:tgtEl>
                                          <p:spTgt spid="2"/>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A9C52F-A0B1-54EC-D137-D50B9D8E37D4}"/>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E674BACE-3C26-35B7-11EA-0E1D5B17EF04}"/>
              </a:ext>
            </a:extLst>
          </p:cNvPr>
          <p:cNvGrpSpPr/>
          <p:nvPr/>
        </p:nvGrpSpPr>
        <p:grpSpPr>
          <a:xfrm>
            <a:off x="472440" y="327661"/>
            <a:ext cx="4815206" cy="976631"/>
            <a:chOff x="1149" y="650"/>
            <a:chExt cx="7583" cy="1538"/>
          </a:xfrm>
        </p:grpSpPr>
        <p:sp>
          <p:nvSpPr>
            <p:cNvPr id="5" name="Rectangle: Rounded Corners 43">
              <a:extLst>
                <a:ext uri="{FF2B5EF4-FFF2-40B4-BE49-F238E27FC236}">
                  <a16:creationId xmlns:a16="http://schemas.microsoft.com/office/drawing/2014/main" id="{D9A41FA8-B8BF-C63E-B16F-5E35ADD1A866}"/>
                </a:ext>
              </a:extLst>
            </p:cNvPr>
            <p:cNvSpPr/>
            <p:nvPr/>
          </p:nvSpPr>
          <p:spPr>
            <a:xfrm>
              <a:off x="2598" y="812"/>
              <a:ext cx="6134" cy="1190"/>
            </a:xfrm>
            <a:custGeom>
              <a:avLst/>
              <a:gdLst>
                <a:gd name="connsiteX0" fmla="*/ 0 w 3545058"/>
                <a:gd name="connsiteY0" fmla="*/ 96131 h 576774"/>
                <a:gd name="connsiteX1" fmla="*/ 96131 w 3545058"/>
                <a:gd name="connsiteY1" fmla="*/ 0 h 576774"/>
                <a:gd name="connsiteX2" fmla="*/ 721986 w 3545058"/>
                <a:gd name="connsiteY2" fmla="*/ 0 h 576774"/>
                <a:gd name="connsiteX3" fmla="*/ 1280786 w 3545058"/>
                <a:gd name="connsiteY3" fmla="*/ 0 h 576774"/>
                <a:gd name="connsiteX4" fmla="*/ 1839585 w 3545058"/>
                <a:gd name="connsiteY4" fmla="*/ 0 h 576774"/>
                <a:gd name="connsiteX5" fmla="*/ 2297800 w 3545058"/>
                <a:gd name="connsiteY5" fmla="*/ 0 h 576774"/>
                <a:gd name="connsiteX6" fmla="*/ 2789544 w 3545058"/>
                <a:gd name="connsiteY6" fmla="*/ 0 h 576774"/>
                <a:gd name="connsiteX7" fmla="*/ 3448927 w 3545058"/>
                <a:gd name="connsiteY7" fmla="*/ 0 h 576774"/>
                <a:gd name="connsiteX8" fmla="*/ 3545058 w 3545058"/>
                <a:gd name="connsiteY8" fmla="*/ 96131 h 576774"/>
                <a:gd name="connsiteX9" fmla="*/ 3545058 w 3545058"/>
                <a:gd name="connsiteY9" fmla="*/ 480643 h 576774"/>
                <a:gd name="connsiteX10" fmla="*/ 3448927 w 3545058"/>
                <a:gd name="connsiteY10" fmla="*/ 576774 h 576774"/>
                <a:gd name="connsiteX11" fmla="*/ 2890128 w 3545058"/>
                <a:gd name="connsiteY11" fmla="*/ 576774 h 576774"/>
                <a:gd name="connsiteX12" fmla="*/ 2264272 w 3545058"/>
                <a:gd name="connsiteY12" fmla="*/ 576774 h 576774"/>
                <a:gd name="connsiteX13" fmla="*/ 1772529 w 3545058"/>
                <a:gd name="connsiteY13" fmla="*/ 576774 h 576774"/>
                <a:gd name="connsiteX14" fmla="*/ 1180202 w 3545058"/>
                <a:gd name="connsiteY14" fmla="*/ 576774 h 576774"/>
                <a:gd name="connsiteX15" fmla="*/ 688458 w 3545058"/>
                <a:gd name="connsiteY15" fmla="*/ 576774 h 576774"/>
                <a:gd name="connsiteX16" fmla="*/ 96131 w 3545058"/>
                <a:gd name="connsiteY16" fmla="*/ 576774 h 576774"/>
                <a:gd name="connsiteX17" fmla="*/ 0 w 3545058"/>
                <a:gd name="connsiteY17" fmla="*/ 480643 h 576774"/>
                <a:gd name="connsiteX18" fmla="*/ 0 w 3545058"/>
                <a:gd name="connsiteY18" fmla="*/ 96131 h 57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45058" h="576774" fill="none" extrusionOk="0">
                  <a:moveTo>
                    <a:pt x="0" y="96131"/>
                  </a:moveTo>
                  <a:cubicBezTo>
                    <a:pt x="8469" y="51660"/>
                    <a:pt x="47925" y="5020"/>
                    <a:pt x="96131" y="0"/>
                  </a:cubicBezTo>
                  <a:cubicBezTo>
                    <a:pt x="328807" y="-58924"/>
                    <a:pt x="426981" y="48115"/>
                    <a:pt x="721986" y="0"/>
                  </a:cubicBezTo>
                  <a:cubicBezTo>
                    <a:pt x="1016992" y="-48115"/>
                    <a:pt x="1017421" y="32492"/>
                    <a:pt x="1280786" y="0"/>
                  </a:cubicBezTo>
                  <a:cubicBezTo>
                    <a:pt x="1544151" y="-32492"/>
                    <a:pt x="1605561" y="33355"/>
                    <a:pt x="1839585" y="0"/>
                  </a:cubicBezTo>
                  <a:cubicBezTo>
                    <a:pt x="2073609" y="-33355"/>
                    <a:pt x="2202420" y="36480"/>
                    <a:pt x="2297800" y="0"/>
                  </a:cubicBezTo>
                  <a:cubicBezTo>
                    <a:pt x="2393180" y="-36480"/>
                    <a:pt x="2628824" y="15384"/>
                    <a:pt x="2789544" y="0"/>
                  </a:cubicBezTo>
                  <a:cubicBezTo>
                    <a:pt x="2950264" y="-15384"/>
                    <a:pt x="3266356" y="30402"/>
                    <a:pt x="3448927" y="0"/>
                  </a:cubicBezTo>
                  <a:cubicBezTo>
                    <a:pt x="3497003" y="8190"/>
                    <a:pt x="3554289" y="53047"/>
                    <a:pt x="3545058" y="96131"/>
                  </a:cubicBezTo>
                  <a:cubicBezTo>
                    <a:pt x="3582194" y="223006"/>
                    <a:pt x="3500532" y="304039"/>
                    <a:pt x="3545058" y="480643"/>
                  </a:cubicBezTo>
                  <a:cubicBezTo>
                    <a:pt x="3557281" y="525022"/>
                    <a:pt x="3510681" y="570867"/>
                    <a:pt x="3448927" y="576774"/>
                  </a:cubicBezTo>
                  <a:cubicBezTo>
                    <a:pt x="3265199" y="626351"/>
                    <a:pt x="3153732" y="516119"/>
                    <a:pt x="2890128" y="576774"/>
                  </a:cubicBezTo>
                  <a:cubicBezTo>
                    <a:pt x="2626524" y="637429"/>
                    <a:pt x="2543795" y="514245"/>
                    <a:pt x="2264272" y="576774"/>
                  </a:cubicBezTo>
                  <a:cubicBezTo>
                    <a:pt x="1984749" y="639303"/>
                    <a:pt x="1936652" y="544973"/>
                    <a:pt x="1772529" y="576774"/>
                  </a:cubicBezTo>
                  <a:cubicBezTo>
                    <a:pt x="1608406" y="608575"/>
                    <a:pt x="1319332" y="525552"/>
                    <a:pt x="1180202" y="576774"/>
                  </a:cubicBezTo>
                  <a:cubicBezTo>
                    <a:pt x="1041072" y="627996"/>
                    <a:pt x="850449" y="572313"/>
                    <a:pt x="688458" y="576774"/>
                  </a:cubicBezTo>
                  <a:cubicBezTo>
                    <a:pt x="526467" y="581235"/>
                    <a:pt x="364897" y="548993"/>
                    <a:pt x="96131" y="576774"/>
                  </a:cubicBezTo>
                  <a:cubicBezTo>
                    <a:pt x="31053" y="579273"/>
                    <a:pt x="-212" y="543239"/>
                    <a:pt x="0" y="480643"/>
                  </a:cubicBezTo>
                  <a:cubicBezTo>
                    <a:pt x="-2852" y="366264"/>
                    <a:pt x="31056" y="237213"/>
                    <a:pt x="0" y="96131"/>
                  </a:cubicBezTo>
                  <a:close/>
                </a:path>
                <a:path w="3545058" h="576774" stroke="0" extrusionOk="0">
                  <a:moveTo>
                    <a:pt x="0" y="96131"/>
                  </a:moveTo>
                  <a:cubicBezTo>
                    <a:pt x="-10612" y="39904"/>
                    <a:pt x="48631" y="4257"/>
                    <a:pt x="96131" y="0"/>
                  </a:cubicBezTo>
                  <a:cubicBezTo>
                    <a:pt x="310742" y="-3093"/>
                    <a:pt x="485945" y="803"/>
                    <a:pt x="688458" y="0"/>
                  </a:cubicBezTo>
                  <a:cubicBezTo>
                    <a:pt x="890971" y="-803"/>
                    <a:pt x="1114072" y="19783"/>
                    <a:pt x="1280786" y="0"/>
                  </a:cubicBezTo>
                  <a:cubicBezTo>
                    <a:pt x="1447500" y="-19783"/>
                    <a:pt x="1716277" y="34185"/>
                    <a:pt x="1873113" y="0"/>
                  </a:cubicBezTo>
                  <a:cubicBezTo>
                    <a:pt x="2029949" y="-34185"/>
                    <a:pt x="2244527" y="23485"/>
                    <a:pt x="2498968" y="0"/>
                  </a:cubicBezTo>
                  <a:cubicBezTo>
                    <a:pt x="2753410" y="-23485"/>
                    <a:pt x="3153957" y="24836"/>
                    <a:pt x="3448927" y="0"/>
                  </a:cubicBezTo>
                  <a:cubicBezTo>
                    <a:pt x="3514463" y="6400"/>
                    <a:pt x="3535715" y="44706"/>
                    <a:pt x="3545058" y="96131"/>
                  </a:cubicBezTo>
                  <a:cubicBezTo>
                    <a:pt x="3557692" y="178573"/>
                    <a:pt x="3502318" y="384324"/>
                    <a:pt x="3545058" y="480643"/>
                  </a:cubicBezTo>
                  <a:cubicBezTo>
                    <a:pt x="3549325" y="521047"/>
                    <a:pt x="3492872" y="581268"/>
                    <a:pt x="3448927" y="576774"/>
                  </a:cubicBezTo>
                  <a:cubicBezTo>
                    <a:pt x="3288584" y="614035"/>
                    <a:pt x="3152018" y="563756"/>
                    <a:pt x="2990712" y="576774"/>
                  </a:cubicBezTo>
                  <a:cubicBezTo>
                    <a:pt x="2829407" y="589792"/>
                    <a:pt x="2679171" y="539943"/>
                    <a:pt x="2398384" y="576774"/>
                  </a:cubicBezTo>
                  <a:cubicBezTo>
                    <a:pt x="2117597" y="613605"/>
                    <a:pt x="2066972" y="559516"/>
                    <a:pt x="1906641" y="576774"/>
                  </a:cubicBezTo>
                  <a:cubicBezTo>
                    <a:pt x="1746310" y="594032"/>
                    <a:pt x="1524709" y="549960"/>
                    <a:pt x="1414897" y="576774"/>
                  </a:cubicBezTo>
                  <a:cubicBezTo>
                    <a:pt x="1305085" y="603588"/>
                    <a:pt x="937421" y="501787"/>
                    <a:pt x="789042" y="576774"/>
                  </a:cubicBezTo>
                  <a:cubicBezTo>
                    <a:pt x="640663" y="651761"/>
                    <a:pt x="353707" y="521177"/>
                    <a:pt x="96131" y="576774"/>
                  </a:cubicBezTo>
                  <a:cubicBezTo>
                    <a:pt x="48192" y="587358"/>
                    <a:pt x="-8858" y="527621"/>
                    <a:pt x="0" y="480643"/>
                  </a:cubicBezTo>
                  <a:cubicBezTo>
                    <a:pt x="-14439" y="349945"/>
                    <a:pt x="21005" y="199522"/>
                    <a:pt x="0" y="96131"/>
                  </a:cubicBezTo>
                  <a:close/>
                </a:path>
              </a:pathLst>
            </a:custGeom>
            <a:solidFill>
              <a:schemeClr val="accent2">
                <a:lumMod val="20000"/>
                <a:lumOff val="80000"/>
              </a:schemeClr>
            </a:solidFill>
            <a:ln w="12700" cap="flat" cmpd="sng" algn="ctr">
              <a:solidFill>
                <a:schemeClr val="accent1"/>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Calibri" panose="020F0502020204030204" charset="0"/>
                <a:ea typeface="+mn-ea"/>
                <a:cs typeface="Calibri" panose="020F0502020204030204" charset="0"/>
              </a:endParaRPr>
            </a:p>
          </p:txBody>
        </p:sp>
        <p:sp>
          <p:nvSpPr>
            <p:cNvPr id="6" name="Rectangle 21">
              <a:extLst>
                <a:ext uri="{FF2B5EF4-FFF2-40B4-BE49-F238E27FC236}">
                  <a16:creationId xmlns:a16="http://schemas.microsoft.com/office/drawing/2014/main" id="{A43ED377-7C2C-0295-3D4D-88483D32FD14}"/>
                </a:ext>
              </a:extLst>
            </p:cNvPr>
            <p:cNvSpPr/>
            <p:nvPr/>
          </p:nvSpPr>
          <p:spPr>
            <a:xfrm>
              <a:off x="2484" y="949"/>
              <a:ext cx="6248" cy="921"/>
            </a:xfrm>
            <a:prstGeom prst="rect">
              <a:avLst/>
            </a:prstGeom>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err="1">
                  <a:ln>
                    <a:noFill/>
                  </a:ln>
                  <a:solidFill>
                    <a:srgbClr val="00487E"/>
                  </a:solidFill>
                  <a:effectLst/>
                  <a:uLnTx/>
                  <a:uFillTx/>
                  <a:latin typeface="Calibri" panose="020F0502020204030204" charset="0"/>
                  <a:ea typeface="inpin heiti" charset="-122"/>
                  <a:cs typeface="Calibri" panose="020F0502020204030204" charset="0"/>
                  <a:sym typeface="Arial" panose="020B0604020202020204"/>
                </a:rPr>
                <a:t>Luyện</a:t>
              </a:r>
              <a:r>
                <a:rPr kumimoji="0" lang="en-US" altLang="zh-CN" sz="3200" b="1" i="0" u="none" strike="noStrike" kern="0" cap="none" spc="0" normalizeH="0" baseline="0" noProof="0" dirty="0">
                  <a:ln>
                    <a:noFill/>
                  </a:ln>
                  <a:solidFill>
                    <a:srgbClr val="00487E"/>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3200" b="1" i="0" u="none" strike="noStrike" kern="0" cap="none" spc="0" normalizeH="0" baseline="0" noProof="0" dirty="0" err="1">
                  <a:ln>
                    <a:noFill/>
                  </a:ln>
                  <a:solidFill>
                    <a:srgbClr val="00487E"/>
                  </a:solidFill>
                  <a:effectLst/>
                  <a:uLnTx/>
                  <a:uFillTx/>
                  <a:latin typeface="Calibri" panose="020F0502020204030204" charset="0"/>
                  <a:ea typeface="inpin heiti" charset="-122"/>
                  <a:cs typeface="Calibri" panose="020F0502020204030204" charset="0"/>
                  <a:sym typeface="Arial" panose="020B0604020202020204"/>
                </a:rPr>
                <a:t>đọc</a:t>
              </a:r>
              <a:r>
                <a:rPr kumimoji="0" lang="en-US" altLang="zh-CN" sz="3200" b="1" i="0" u="none" strike="noStrike" kern="0" cap="none" spc="0" normalizeH="0" baseline="0" noProof="0" dirty="0">
                  <a:ln>
                    <a:noFill/>
                  </a:ln>
                  <a:solidFill>
                    <a:srgbClr val="00487E"/>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3200" b="1" i="0" u="none" strike="noStrike" kern="0" cap="none" spc="0" normalizeH="0" baseline="0" noProof="0" dirty="0" err="1">
                  <a:ln>
                    <a:noFill/>
                  </a:ln>
                  <a:solidFill>
                    <a:srgbClr val="00487E"/>
                  </a:solidFill>
                  <a:effectLst/>
                  <a:uLnTx/>
                  <a:uFillTx/>
                  <a:latin typeface="Calibri" panose="020F0502020204030204" charset="0"/>
                  <a:ea typeface="inpin heiti" charset="-122"/>
                  <a:cs typeface="Calibri" panose="020F0502020204030204" charset="0"/>
                  <a:sym typeface="Arial" panose="020B0604020202020204"/>
                </a:rPr>
                <a:t>lại</a:t>
              </a:r>
              <a:r>
                <a:rPr kumimoji="0" lang="en-US" altLang="zh-CN" sz="3200" b="1" i="0" u="none" strike="noStrike" kern="0" cap="none" spc="0" normalizeH="0" baseline="0" noProof="0" dirty="0">
                  <a:ln>
                    <a:noFill/>
                  </a:ln>
                  <a:solidFill>
                    <a:srgbClr val="00487E"/>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3200" b="1" i="0" u="none" strike="noStrike" kern="0" cap="none" spc="0" normalizeH="0" baseline="0" noProof="0" dirty="0" err="1">
                  <a:ln>
                    <a:noFill/>
                  </a:ln>
                  <a:solidFill>
                    <a:srgbClr val="00487E"/>
                  </a:solidFill>
                  <a:effectLst/>
                  <a:uLnTx/>
                  <a:uFillTx/>
                  <a:latin typeface="Calibri" panose="020F0502020204030204" charset="0"/>
                  <a:ea typeface="inpin heiti" charset="-122"/>
                  <a:cs typeface="Calibri" panose="020F0502020204030204" charset="0"/>
                  <a:sym typeface="Arial" panose="020B0604020202020204"/>
                </a:rPr>
                <a:t>toàn</a:t>
              </a:r>
              <a:r>
                <a:rPr kumimoji="0" lang="en-US" altLang="zh-CN" sz="3200" b="1" i="0" u="none" strike="noStrike" kern="0" cap="none" spc="0" normalizeH="0" baseline="0" noProof="0" dirty="0">
                  <a:ln>
                    <a:noFill/>
                  </a:ln>
                  <a:solidFill>
                    <a:srgbClr val="00487E"/>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3200" b="1" i="0" u="none" strike="noStrike" kern="0" cap="none" spc="0" normalizeH="0" baseline="0" noProof="0" dirty="0" err="1">
                  <a:ln>
                    <a:noFill/>
                  </a:ln>
                  <a:solidFill>
                    <a:srgbClr val="00487E"/>
                  </a:solidFill>
                  <a:effectLst/>
                  <a:uLnTx/>
                  <a:uFillTx/>
                  <a:latin typeface="Calibri" panose="020F0502020204030204" charset="0"/>
                  <a:ea typeface="inpin heiti" charset="-122"/>
                  <a:cs typeface="Calibri" panose="020F0502020204030204" charset="0"/>
                  <a:sym typeface="Arial" panose="020B0604020202020204"/>
                </a:rPr>
                <a:t>bài</a:t>
              </a:r>
              <a:endParaRPr kumimoji="0" lang="en-US" altLang="zh-CN" sz="3200" b="1" i="0" u="none" strike="noStrike" kern="0" cap="none" spc="0" normalizeH="0" baseline="0" noProof="0" dirty="0">
                <a:ln>
                  <a:noFill/>
                </a:ln>
                <a:solidFill>
                  <a:srgbClr val="00487E"/>
                </a:solidFill>
                <a:effectLst/>
                <a:uLnTx/>
                <a:uFillTx/>
                <a:latin typeface="Calibri" panose="020F0502020204030204" charset="0"/>
                <a:ea typeface="inpin heiti" charset="-122"/>
                <a:cs typeface="Calibri" panose="020F0502020204030204" charset="0"/>
                <a:sym typeface="Arial" panose="020B0604020202020204"/>
              </a:endParaRPr>
            </a:p>
          </p:txBody>
        </p:sp>
        <p:pic>
          <p:nvPicPr>
            <p:cNvPr id="7" name="Picture 6">
              <a:extLst>
                <a:ext uri="{FF2B5EF4-FFF2-40B4-BE49-F238E27FC236}">
                  <a16:creationId xmlns:a16="http://schemas.microsoft.com/office/drawing/2014/main" id="{71DFC2EE-2DE7-452F-9A82-5454B65D1600}"/>
                </a:ext>
              </a:extLst>
            </p:cNvPr>
            <p:cNvPicPr>
              <a:picLocks noChangeAspect="1"/>
            </p:cNvPicPr>
            <p:nvPr/>
          </p:nvPicPr>
          <p:blipFill>
            <a:blip r:embed="rId2">
              <a:clrChange>
                <a:clrFrom>
                  <a:srgbClr val="F3FFD5"/>
                </a:clrFrom>
                <a:clrTo>
                  <a:srgbClr val="F3FFD5">
                    <a:alpha val="0"/>
                  </a:srgbClr>
                </a:clrTo>
              </a:clrChange>
            </a:blip>
            <a:stretch>
              <a:fillRect/>
            </a:stretch>
          </p:blipFill>
          <p:spPr>
            <a:xfrm>
              <a:off x="1149" y="650"/>
              <a:ext cx="1317" cy="1538"/>
            </a:xfrm>
            <a:prstGeom prst="rect">
              <a:avLst/>
            </a:prstGeom>
          </p:spPr>
        </p:pic>
      </p:grpSp>
      <p:pic>
        <p:nvPicPr>
          <p:cNvPr id="8" name="Picture 7">
            <a:extLst>
              <a:ext uri="{FF2B5EF4-FFF2-40B4-BE49-F238E27FC236}">
                <a16:creationId xmlns:a16="http://schemas.microsoft.com/office/drawing/2014/main" id="{2F71B5D8-CCA4-CA56-C35B-02D2AB236873}"/>
              </a:ext>
            </a:extLst>
          </p:cNvPr>
          <p:cNvPicPr>
            <a:picLocks noChangeAspect="1"/>
          </p:cNvPicPr>
          <p:nvPr/>
        </p:nvPicPr>
        <p:blipFill rotWithShape="1">
          <a:blip r:embed="rId3" cstate="print">
            <a:clrChange>
              <a:clrFrom>
                <a:srgbClr val="FFFFFF">
                  <a:alpha val="100000"/>
                </a:srgbClr>
              </a:clrFrom>
              <a:clrTo>
                <a:srgbClr val="FFFFFF">
                  <a:alpha val="100000"/>
                  <a:alpha val="0"/>
                </a:srgbClr>
              </a:clrTo>
            </a:clrChange>
            <a:extLst>
              <a:ext uri="{28A0092B-C50C-407E-A947-70E740481C1C}">
                <a14:useLocalDpi xmlns:a14="http://schemas.microsoft.com/office/drawing/2010/main" val="0"/>
              </a:ext>
            </a:extLst>
          </a:blip>
          <a:srcRect t="5682" b="12791"/>
          <a:stretch>
            <a:fillRect/>
          </a:stretch>
        </p:blipFill>
        <p:spPr>
          <a:xfrm>
            <a:off x="3697289" y="3951606"/>
            <a:ext cx="4797425" cy="1824991"/>
          </a:xfrm>
          <a:prstGeom prst="rect">
            <a:avLst/>
          </a:prstGeom>
        </p:spPr>
      </p:pic>
      <p:grpSp>
        <p:nvGrpSpPr>
          <p:cNvPr id="9" name="Group 8">
            <a:extLst>
              <a:ext uri="{FF2B5EF4-FFF2-40B4-BE49-F238E27FC236}">
                <a16:creationId xmlns:a16="http://schemas.microsoft.com/office/drawing/2014/main" id="{C82996E0-9586-6EB8-8668-07DCFEC4641A}"/>
              </a:ext>
            </a:extLst>
          </p:cNvPr>
          <p:cNvGrpSpPr/>
          <p:nvPr/>
        </p:nvGrpSpPr>
        <p:grpSpPr>
          <a:xfrm>
            <a:off x="2564131" y="1101092"/>
            <a:ext cx="6621780" cy="2690495"/>
            <a:chOff x="4038" y="1734"/>
            <a:chExt cx="10428" cy="4237"/>
          </a:xfrm>
        </p:grpSpPr>
        <p:sp>
          <p:nvSpPr>
            <p:cNvPr id="10" name="Rounded Rectangle 25">
              <a:extLst>
                <a:ext uri="{FF2B5EF4-FFF2-40B4-BE49-F238E27FC236}">
                  <a16:creationId xmlns:a16="http://schemas.microsoft.com/office/drawing/2014/main" id="{86C8EB90-3AAF-3FE1-9FAF-42F2E7B29296}"/>
                </a:ext>
              </a:extLst>
            </p:cNvPr>
            <p:cNvSpPr/>
            <p:nvPr/>
          </p:nvSpPr>
          <p:spPr>
            <a:xfrm>
              <a:off x="4038" y="2862"/>
              <a:ext cx="5741" cy="82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865" b="0" i="0" u="none" strike="noStrike" kern="0" cap="none" spc="0" normalizeH="0" baseline="0" noProof="0">
                <a:ln>
                  <a:noFill/>
                </a:ln>
                <a:solidFill>
                  <a:prstClr val="white"/>
                </a:solidFill>
                <a:effectLst/>
                <a:uLnTx/>
                <a:uFillTx/>
                <a:latin typeface="Calibri" panose="020F0502020204030204" charset="0"/>
                <a:ea typeface="+mn-ea"/>
                <a:cs typeface="Calibri" panose="020F0502020204030204" charset="0"/>
                <a:sym typeface="Arial" panose="020B0604020202020204"/>
              </a:endParaRPr>
            </a:p>
          </p:txBody>
        </p:sp>
        <p:sp>
          <p:nvSpPr>
            <p:cNvPr id="11" name="Rectangle 10">
              <a:extLst>
                <a:ext uri="{FF2B5EF4-FFF2-40B4-BE49-F238E27FC236}">
                  <a16:creationId xmlns:a16="http://schemas.microsoft.com/office/drawing/2014/main" id="{D650DF1D-0E73-CA46-CD30-2F21BD3794D5}"/>
                </a:ext>
              </a:extLst>
            </p:cNvPr>
            <p:cNvSpPr/>
            <p:nvPr/>
          </p:nvSpPr>
          <p:spPr>
            <a:xfrm>
              <a:off x="7091" y="1734"/>
              <a:ext cx="4257" cy="865"/>
            </a:xfrm>
            <a:prstGeom prst="rect">
              <a:avLst/>
            </a:prstGeom>
          </p:spPr>
          <p:txBody>
            <a:bodyPr wrap="none">
              <a:spAutoFit/>
            </a:bodyPr>
            <a:lstStyle/>
            <a:p>
              <a:pPr marL="0" marR="0" lvl="0" indent="0" algn="ctr" defTabSz="914377" rtl="0" eaLnBrk="1" fontAlgn="auto" latinLnBrk="0" hangingPunct="1">
                <a:lnSpc>
                  <a:spcPct val="112000"/>
                </a:lnSpc>
                <a:spcBef>
                  <a:spcPts val="0"/>
                </a:spcBef>
                <a:spcAft>
                  <a:spcPts val="0"/>
                </a:spcAft>
                <a:buClrTx/>
                <a:buSzTx/>
                <a:buFontTx/>
                <a:buNone/>
                <a:tabLst/>
                <a:defRPr/>
              </a:pPr>
              <a:r>
                <a:rPr kumimoji="0" lang="en-US" altLang="zh-CN" sz="2800" b="1" i="0" u="none" strike="noStrike" kern="1200" cap="none" spc="0" normalizeH="0" baseline="0" noProof="0" dirty="0" err="1">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rPr>
                <a:t>Tiêu</a:t>
              </a:r>
              <a:r>
                <a:rPr kumimoji="0" lang="en-US" altLang="zh-CN" sz="2800" b="1" i="0" u="none" strike="noStrike" kern="1200" cap="none" spc="0" normalizeH="0" baseline="0" noProof="0" dirty="0">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2800" b="1" i="0" u="none" strike="noStrike" kern="1200" cap="none" spc="0" normalizeH="0" baseline="0" noProof="0" dirty="0" err="1">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rPr>
                <a:t>chí</a:t>
              </a:r>
              <a:r>
                <a:rPr kumimoji="0" lang="en-US" altLang="zh-CN" sz="2800" b="1" i="0" u="none" strike="noStrike" kern="1200" cap="none" spc="0" normalizeH="0" baseline="0" noProof="0" dirty="0">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2800" b="1" i="0" u="none" strike="noStrike" kern="1200" cap="none" spc="0" normalizeH="0" baseline="0" noProof="0" dirty="0" err="1">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rPr>
                <a:t>đánh</a:t>
              </a:r>
              <a:r>
                <a:rPr kumimoji="0" lang="en-US" altLang="zh-CN" sz="2800" b="1" i="0" u="none" strike="noStrike" kern="1200" cap="none" spc="0" normalizeH="0" baseline="0" noProof="0" dirty="0">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2800" b="1" i="0" u="none" strike="noStrike" kern="1200" cap="none" spc="0" normalizeH="0" baseline="0" noProof="0" dirty="0" err="1">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rPr>
                <a:t>giá</a:t>
              </a:r>
              <a:endParaRPr kumimoji="0" lang="en-US" altLang="zh-CN" sz="2800" b="1" i="0" u="none" strike="noStrike" kern="1200" cap="none" spc="0" normalizeH="0" baseline="0" noProof="0" dirty="0">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endParaRPr>
            </a:p>
          </p:txBody>
        </p:sp>
        <p:sp>
          <p:nvSpPr>
            <p:cNvPr id="12" name="Rectangle 11">
              <a:extLst>
                <a:ext uri="{FF2B5EF4-FFF2-40B4-BE49-F238E27FC236}">
                  <a16:creationId xmlns:a16="http://schemas.microsoft.com/office/drawing/2014/main" id="{4ED3F154-279E-A7AC-84FE-D245EBD4D33B}"/>
                </a:ext>
              </a:extLst>
            </p:cNvPr>
            <p:cNvSpPr/>
            <p:nvPr/>
          </p:nvSpPr>
          <p:spPr>
            <a:xfrm>
              <a:off x="5223" y="2754"/>
              <a:ext cx="2798" cy="968"/>
            </a:xfrm>
            <a:prstGeom prst="rect">
              <a:avLst/>
            </a:prstGeom>
          </p:spPr>
          <p:txBody>
            <a:bodyPr wrap="none">
              <a:spAutoFit/>
            </a:bodyPr>
            <a:lstStyle/>
            <a:p>
              <a:pPr marL="0" marR="0" lvl="0" indent="0" algn="l" defTabSz="914377" rtl="0" eaLnBrk="1" fontAlgn="auto" latinLnBrk="0" hangingPunct="1">
                <a:lnSpc>
                  <a:spcPct val="112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Đọc</a:t>
              </a:r>
              <a:r>
                <a:rPr kumimoji="0" lang="en-US" altLang="zh-CN" sz="3200" b="0" i="0" u="none" strike="noStrike" kern="120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đúng</a:t>
              </a:r>
              <a:endParaRPr kumimoji="0" lang="en-US" altLang="zh-CN" sz="3200" b="0" i="0" u="none" strike="noStrike" kern="120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endParaRPr>
            </a:p>
          </p:txBody>
        </p:sp>
        <p:sp>
          <p:nvSpPr>
            <p:cNvPr id="13" name="Oval 12">
              <a:extLst>
                <a:ext uri="{FF2B5EF4-FFF2-40B4-BE49-F238E27FC236}">
                  <a16:creationId xmlns:a16="http://schemas.microsoft.com/office/drawing/2014/main" id="{E741C140-87ED-5A1E-EB60-341459127992}"/>
                </a:ext>
              </a:extLst>
            </p:cNvPr>
            <p:cNvSpPr/>
            <p:nvPr/>
          </p:nvSpPr>
          <p:spPr>
            <a:xfrm>
              <a:off x="4183" y="2934"/>
              <a:ext cx="680" cy="68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a:ln>
                    <a:noFill/>
                  </a:ln>
                  <a:solidFill>
                    <a:srgbClr val="0070C0"/>
                  </a:solidFill>
                  <a:effectLst/>
                  <a:uLnTx/>
                  <a:uFillTx/>
                  <a:latin typeface="Calibri" panose="020F0502020204030204" charset="0"/>
                  <a:ea typeface="inpin heiti" charset="-122"/>
                  <a:cs typeface="Calibri" panose="020F0502020204030204" charset="0"/>
                  <a:sym typeface="Arial" panose="020B0604020202020204"/>
                </a:rPr>
                <a:t>1</a:t>
              </a:r>
              <a:endParaRPr kumimoji="0" lang="en-US" sz="2800" b="0" i="0" u="none" strike="noStrike" kern="0" cap="none" spc="0" normalizeH="0" baseline="0" noProof="0" dirty="0">
                <a:ln>
                  <a:noFill/>
                </a:ln>
                <a:solidFill>
                  <a:prstClr val="white"/>
                </a:solidFill>
                <a:effectLst/>
                <a:uLnTx/>
                <a:uFillTx/>
                <a:latin typeface="Calibri" panose="020F0502020204030204" charset="0"/>
                <a:ea typeface="+mn-ea"/>
                <a:cs typeface="Calibri" panose="020F0502020204030204" charset="0"/>
                <a:sym typeface="Arial" panose="020B0604020202020204"/>
              </a:endParaRPr>
            </a:p>
          </p:txBody>
        </p:sp>
        <p:grpSp>
          <p:nvGrpSpPr>
            <p:cNvPr id="14" name="Group 13">
              <a:extLst>
                <a:ext uri="{FF2B5EF4-FFF2-40B4-BE49-F238E27FC236}">
                  <a16:creationId xmlns:a16="http://schemas.microsoft.com/office/drawing/2014/main" id="{54E11ADF-63BC-A12E-9883-49606D59C678}"/>
                </a:ext>
              </a:extLst>
            </p:cNvPr>
            <p:cNvGrpSpPr/>
            <p:nvPr/>
          </p:nvGrpSpPr>
          <p:grpSpPr>
            <a:xfrm>
              <a:off x="4038" y="3839"/>
              <a:ext cx="5741" cy="968"/>
              <a:chOff x="1717199" y="4363552"/>
              <a:chExt cx="3645680" cy="614719"/>
            </a:xfrm>
          </p:grpSpPr>
          <p:sp>
            <p:nvSpPr>
              <p:cNvPr id="22" name="Rounded Rectangle 30">
                <a:extLst>
                  <a:ext uri="{FF2B5EF4-FFF2-40B4-BE49-F238E27FC236}">
                    <a16:creationId xmlns:a16="http://schemas.microsoft.com/office/drawing/2014/main" id="{7D2796DC-A4F4-A840-2D68-87FCE79C36DD}"/>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865" b="0" i="0" u="none" strike="noStrike" kern="0" cap="none" spc="0" normalizeH="0" baseline="0" noProof="0">
                  <a:ln>
                    <a:noFill/>
                  </a:ln>
                  <a:solidFill>
                    <a:prstClr val="white"/>
                  </a:solidFill>
                  <a:effectLst/>
                  <a:uLnTx/>
                  <a:uFillTx/>
                  <a:latin typeface="Calibri" panose="020F0502020204030204" charset="0"/>
                  <a:ea typeface="+mn-ea"/>
                  <a:cs typeface="Calibri" panose="020F0502020204030204" charset="0"/>
                  <a:sym typeface="Arial" panose="020B0604020202020204"/>
                </a:endParaRPr>
              </a:p>
            </p:txBody>
          </p:sp>
          <p:sp>
            <p:nvSpPr>
              <p:cNvPr id="23" name="Rectangle 22">
                <a:extLst>
                  <a:ext uri="{FF2B5EF4-FFF2-40B4-BE49-F238E27FC236}">
                    <a16:creationId xmlns:a16="http://schemas.microsoft.com/office/drawing/2014/main" id="{C60B4879-7098-4CC5-F591-FF2793238099}"/>
                  </a:ext>
                </a:extLst>
              </p:cNvPr>
              <p:cNvSpPr/>
              <p:nvPr/>
            </p:nvSpPr>
            <p:spPr>
              <a:xfrm>
                <a:off x="2469553" y="4363552"/>
                <a:ext cx="1832626" cy="614719"/>
              </a:xfrm>
              <a:prstGeom prst="rect">
                <a:avLst/>
              </a:prstGeom>
            </p:spPr>
            <p:txBody>
              <a:bodyPr wrap="none">
                <a:spAutoFit/>
              </a:bodyPr>
              <a:lstStyle/>
              <a:p>
                <a:pPr marL="0" marR="0" lvl="0" indent="0" algn="l" defTabSz="914377" rtl="0" eaLnBrk="1" fontAlgn="auto" latinLnBrk="0" hangingPunct="1">
                  <a:lnSpc>
                    <a:spcPct val="112000"/>
                  </a:lnSpc>
                  <a:spcBef>
                    <a:spcPts val="0"/>
                  </a:spcBef>
                  <a:spcAft>
                    <a:spcPts val="0"/>
                  </a:spcAft>
                  <a:buClrTx/>
                  <a:buSzTx/>
                  <a:buFontTx/>
                  <a:buNone/>
                  <a:tabLst/>
                  <a:defRPr/>
                </a:pPr>
                <a:r>
                  <a:rPr kumimoji="0" lang="en-US" altLang="zh-CN" sz="3200" b="0" i="0" u="none" strike="noStrike" kern="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Đọc</a:t>
                </a:r>
                <a:r>
                  <a:rPr kumimoji="0" lang="en-US" altLang="zh-CN"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 to, </a:t>
                </a:r>
                <a:r>
                  <a:rPr kumimoji="0" lang="en-US" altLang="zh-CN" sz="3200" b="0" i="0" u="none" strike="noStrike" kern="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rõ</a:t>
                </a:r>
                <a:endParaRPr kumimoji="0" lang="en-US" altLang="zh-CN"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endParaRPr>
              </a:p>
            </p:txBody>
          </p:sp>
          <p:sp>
            <p:nvSpPr>
              <p:cNvPr id="24" name="Oval 23">
                <a:extLst>
                  <a:ext uri="{FF2B5EF4-FFF2-40B4-BE49-F238E27FC236}">
                    <a16:creationId xmlns:a16="http://schemas.microsoft.com/office/drawing/2014/main" id="{317BFB9C-C3D0-D259-4575-9D20B400252A}"/>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2</a:t>
                </a:r>
                <a:endParaRPr kumimoji="0" lang="en-US" sz="2800" b="0" i="0" u="none" strike="noStrike" kern="0" cap="none" spc="0" normalizeH="0" baseline="0" noProof="0" dirty="0">
                  <a:ln>
                    <a:noFill/>
                  </a:ln>
                  <a:solidFill>
                    <a:prstClr val="black"/>
                  </a:solidFill>
                  <a:effectLst/>
                  <a:uLnTx/>
                  <a:uFillTx/>
                  <a:latin typeface="Calibri" panose="020F0502020204030204" charset="0"/>
                  <a:ea typeface="+mn-ea"/>
                  <a:cs typeface="Calibri" panose="020F0502020204030204" charset="0"/>
                  <a:sym typeface="Arial" panose="020B0604020202020204"/>
                </a:endParaRPr>
              </a:p>
            </p:txBody>
          </p:sp>
        </p:grpSp>
        <p:grpSp>
          <p:nvGrpSpPr>
            <p:cNvPr id="15" name="Group 14">
              <a:extLst>
                <a:ext uri="{FF2B5EF4-FFF2-40B4-BE49-F238E27FC236}">
                  <a16:creationId xmlns:a16="http://schemas.microsoft.com/office/drawing/2014/main" id="{F611618B-9E36-BFAF-3DBC-7272E2139856}"/>
                </a:ext>
              </a:extLst>
            </p:cNvPr>
            <p:cNvGrpSpPr/>
            <p:nvPr/>
          </p:nvGrpSpPr>
          <p:grpSpPr>
            <a:xfrm>
              <a:off x="4038" y="5003"/>
              <a:ext cx="7045" cy="968"/>
              <a:chOff x="1717199" y="5199333"/>
              <a:chExt cx="4473575" cy="614671"/>
            </a:xfrm>
          </p:grpSpPr>
          <p:sp>
            <p:nvSpPr>
              <p:cNvPr id="19" name="Rounded Rectangle 34">
                <a:extLst>
                  <a:ext uri="{FF2B5EF4-FFF2-40B4-BE49-F238E27FC236}">
                    <a16:creationId xmlns:a16="http://schemas.microsoft.com/office/drawing/2014/main" id="{5179D9CA-D9C6-453C-121A-31A2CF6596B3}"/>
                  </a:ext>
                </a:extLst>
              </p:cNvPr>
              <p:cNvSpPr/>
              <p:nvPr/>
            </p:nvSpPr>
            <p:spPr>
              <a:xfrm>
                <a:off x="1717199" y="5206318"/>
                <a:ext cx="4473575" cy="584835"/>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865" b="0" i="0" u="none" strike="noStrike" kern="0" cap="none" spc="0" normalizeH="0" baseline="0" noProof="0">
                  <a:ln>
                    <a:noFill/>
                  </a:ln>
                  <a:solidFill>
                    <a:prstClr val="white"/>
                  </a:solidFill>
                  <a:effectLst/>
                  <a:uLnTx/>
                  <a:uFillTx/>
                  <a:latin typeface="Calibri" panose="020F0502020204030204" charset="0"/>
                  <a:ea typeface="+mn-ea"/>
                  <a:cs typeface="Calibri" panose="020F0502020204030204" charset="0"/>
                  <a:sym typeface="Arial" panose="020B0604020202020204"/>
                </a:endParaRPr>
              </a:p>
            </p:txBody>
          </p:sp>
          <p:sp>
            <p:nvSpPr>
              <p:cNvPr id="20" name="Rectangle 19">
                <a:extLst>
                  <a:ext uri="{FF2B5EF4-FFF2-40B4-BE49-F238E27FC236}">
                    <a16:creationId xmlns:a16="http://schemas.microsoft.com/office/drawing/2014/main" id="{81E10FBF-A601-95C3-F943-8161FD853C9A}"/>
                  </a:ext>
                </a:extLst>
              </p:cNvPr>
              <p:cNvSpPr/>
              <p:nvPr/>
            </p:nvSpPr>
            <p:spPr>
              <a:xfrm>
                <a:off x="2469552" y="5199333"/>
                <a:ext cx="3437135" cy="614671"/>
              </a:xfrm>
              <a:prstGeom prst="rect">
                <a:avLst/>
              </a:prstGeom>
            </p:spPr>
            <p:txBody>
              <a:bodyPr wrap="none">
                <a:spAutoFit/>
              </a:bodyPr>
              <a:lstStyle/>
              <a:p>
                <a:pPr marL="0" marR="0" lvl="0" indent="0" algn="l" defTabSz="914377" rtl="0" eaLnBrk="1" fontAlgn="auto" latinLnBrk="0" hangingPunct="1">
                  <a:lnSpc>
                    <a:spcPct val="112000"/>
                  </a:lnSpc>
                  <a:spcBef>
                    <a:spcPts val="0"/>
                  </a:spcBef>
                  <a:spcAft>
                    <a:spcPts val="0"/>
                  </a:spcAft>
                  <a:buClrTx/>
                  <a:buSzTx/>
                  <a:buFontTx/>
                  <a:buNone/>
                  <a:tabLst/>
                  <a:defRPr/>
                </a:pPr>
                <a:r>
                  <a:rPr kumimoji="0" lang="en-US" altLang="zh-CN" sz="3200" b="0" i="0" u="none" strike="noStrike" kern="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Ngắt</a:t>
                </a:r>
                <a:r>
                  <a:rPr kumimoji="0" lang="en-US" altLang="zh-CN"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nghỉ</a:t>
                </a:r>
                <a:r>
                  <a:rPr kumimoji="0" lang="en-US" altLang="zh-CN"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đúng</a:t>
                </a:r>
                <a:r>
                  <a:rPr kumimoji="0" lang="en-US" altLang="zh-CN"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chỗ</a:t>
                </a:r>
                <a:endParaRPr kumimoji="0" lang="zh-CN" altLang="en-US"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endParaRPr>
              </a:p>
            </p:txBody>
          </p:sp>
          <p:sp>
            <p:nvSpPr>
              <p:cNvPr id="21" name="Oval 20">
                <a:extLst>
                  <a:ext uri="{FF2B5EF4-FFF2-40B4-BE49-F238E27FC236}">
                    <a16:creationId xmlns:a16="http://schemas.microsoft.com/office/drawing/2014/main" id="{6B95BEE3-FC7F-0ADF-C652-C867F993C384}"/>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3</a:t>
                </a:r>
                <a:endParaRPr kumimoji="0" lang="en-US" sz="2800" b="0" i="0" u="none" strike="noStrike" kern="0" cap="none" spc="0" normalizeH="0" baseline="0" noProof="0" dirty="0">
                  <a:ln>
                    <a:noFill/>
                  </a:ln>
                  <a:solidFill>
                    <a:prstClr val="black"/>
                  </a:solidFill>
                  <a:effectLst/>
                  <a:uLnTx/>
                  <a:uFillTx/>
                  <a:latin typeface="Calibri" panose="020F0502020204030204" charset="0"/>
                  <a:ea typeface="+mn-ea"/>
                  <a:cs typeface="Calibri" panose="020F0502020204030204" charset="0"/>
                  <a:sym typeface="Arial" panose="020B0604020202020204"/>
                </a:endParaRPr>
              </a:p>
            </p:txBody>
          </p:sp>
        </p:grpSp>
        <p:pic>
          <p:nvPicPr>
            <p:cNvPr id="16" name="Picture 2" descr="Star Cartoon Images, Stock Photos &amp;amp; Vectors | Shutterstock">
              <a:extLst>
                <a:ext uri="{FF2B5EF4-FFF2-40B4-BE49-F238E27FC236}">
                  <a16:creationId xmlns:a16="http://schemas.microsoft.com/office/drawing/2014/main" id="{988551D8-A386-F4C0-5F2C-335303155538}"/>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9925" y="2862"/>
              <a:ext cx="2899" cy="82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Star Cartoon Images, Stock Photos &amp;amp; Vectors | Shutterstock">
              <a:extLst>
                <a:ext uri="{FF2B5EF4-FFF2-40B4-BE49-F238E27FC236}">
                  <a16:creationId xmlns:a16="http://schemas.microsoft.com/office/drawing/2014/main" id="{0AC59915-A1AA-174E-F1CF-6AE74D0EE6E8}"/>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10008" y="3884"/>
              <a:ext cx="2899" cy="82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Star Cartoon Images, Stock Photos &amp;amp; Vectors | Shutterstock">
              <a:extLst>
                <a:ext uri="{FF2B5EF4-FFF2-40B4-BE49-F238E27FC236}">
                  <a16:creationId xmlns:a16="http://schemas.microsoft.com/office/drawing/2014/main" id="{B81F68BA-524D-6712-1BDB-DF73B98E58AC}"/>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11567" y="5013"/>
              <a:ext cx="2899" cy="827"/>
            </a:xfrm>
            <a:prstGeom prst="rect">
              <a:avLst/>
            </a:prstGeom>
            <a:noFill/>
            <a:extLst>
              <a:ext uri="{909E8E84-426E-40DD-AFC4-6F175D3DCCD1}">
                <a14:hiddenFill xmlns:a14="http://schemas.microsoft.com/office/drawing/2010/main">
                  <a:solidFill>
                    <a:srgbClr val="FFFFFF"/>
                  </a:solidFill>
                </a14:hiddenFill>
              </a:ext>
            </a:extLst>
          </p:spPr>
        </p:pic>
      </p:grpSp>
      <p:pic>
        <p:nvPicPr>
          <p:cNvPr id="28" name="图片 36">
            <a:extLst>
              <a:ext uri="{FF2B5EF4-FFF2-40B4-BE49-F238E27FC236}">
                <a16:creationId xmlns:a16="http://schemas.microsoft.com/office/drawing/2014/main" id="{D90989C6-A892-5417-9565-F23AD26EB784}"/>
              </a:ext>
            </a:extLst>
          </p:cNvPr>
          <p:cNvPicPr>
            <a:picLocks noChangeAspect="1"/>
          </p:cNvPicPr>
          <p:nvPr/>
        </p:nvPicPr>
        <p:blipFill rotWithShape="1">
          <a:blip r:embed="rId5" cstate="screen"/>
          <a:srcRect r="16356"/>
          <a:stretch>
            <a:fillRect/>
          </a:stretch>
        </p:blipFill>
        <p:spPr>
          <a:xfrm flipH="1">
            <a:off x="9542145" y="163196"/>
            <a:ext cx="3256915" cy="1585595"/>
          </a:xfrm>
          <a:prstGeom prst="rect">
            <a:avLst/>
          </a:prstGeom>
        </p:spPr>
      </p:pic>
    </p:spTree>
    <p:extLst>
      <p:ext uri="{BB962C8B-B14F-4D97-AF65-F5344CB8AC3E}">
        <p14:creationId xmlns:p14="http://schemas.microsoft.com/office/powerpoint/2010/main" val="1008818516"/>
      </p:ext>
    </p:extLst>
  </p:cSld>
  <p:clrMapOvr>
    <a:masterClrMapping/>
  </p:clrMapOvr>
  <p:transition spd="slow">
    <p:cover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ppt_x</p:attrName>
                                        </p:attrNameLst>
                                      </p:cBhvr>
                                      <p:tavLst>
                                        <p:tav tm="0">
                                          <p:val>
                                            <p:strVal val="#ppt_x-#ppt_w*1.125000"/>
                                          </p:val>
                                        </p:tav>
                                        <p:tav tm="100000">
                                          <p:val>
                                            <p:strVal val="#ppt_x"/>
                                          </p:val>
                                        </p:tav>
                                      </p:tavLst>
                                    </p:anim>
                                    <p:animEffect transition="in" filter="wipe(right)">
                                      <p:cBhvr>
                                        <p:cTn id="8" dur="500"/>
                                        <p:tgtEl>
                                          <p:spTgt spid="4"/>
                                        </p:tgtEl>
                                      </p:cBhvr>
                                    </p:animEffect>
                                  </p:childTnLst>
                                </p:cTn>
                              </p:par>
                            </p:childTnLst>
                          </p:cTn>
                        </p:par>
                      </p:childTnLst>
                    </p:cTn>
                  </p:par>
                  <p:par>
                    <p:cTn id="9" fill="hold">
                      <p:stCondLst>
                        <p:cond delay="indefinite"/>
                      </p:stCondLst>
                      <p:childTnLst>
                        <p:par>
                          <p:cTn id="10" fill="hold">
                            <p:stCondLst>
                              <p:cond delay="0"/>
                            </p:stCondLst>
                            <p:childTnLst>
                              <p:par>
                                <p:cTn id="11" presetID="52"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Scale>
                                      <p:cBhvr>
                                        <p:cTn id="13" dur="10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9"/>
                                        </p:tgtEl>
                                        <p:attrNameLst>
                                          <p:attrName>ppt_x</p:attrName>
                                          <p:attrName>ppt_y</p:attrName>
                                        </p:attrNameLst>
                                      </p:cBhvr>
                                    </p:animMotion>
                                    <p:animEffect transition="in" filter="fade">
                                      <p:cBhvr>
                                        <p:cTn id="15" dur="10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7" presetClass="entr" presetSubtype="1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p:cTn id="20" dur="500" fill="hold"/>
                                        <p:tgtEl>
                                          <p:spTgt spid="8"/>
                                        </p:tgtEl>
                                        <p:attrNameLst>
                                          <p:attrName>ppt_w</p:attrName>
                                        </p:attrNameLst>
                                      </p:cBhvr>
                                      <p:tavLst>
                                        <p:tav tm="0">
                                          <p:val>
                                            <p:fltVal val="0"/>
                                          </p:val>
                                        </p:tav>
                                        <p:tav tm="100000">
                                          <p:val>
                                            <p:strVal val="#ppt_w"/>
                                          </p:val>
                                        </p:tav>
                                      </p:tavLst>
                                    </p:anim>
                                    <p:anim calcmode="lin" valueType="num">
                                      <p:cBhvr>
                                        <p:cTn id="21" dur="5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5F022C-9657-8940-30FB-81A400A327E5}"/>
            </a:ext>
          </a:extLst>
        </p:cNvPr>
        <p:cNvGrpSpPr/>
        <p:nvPr/>
      </p:nvGrpSpPr>
      <p:grpSpPr>
        <a:xfrm>
          <a:off x="0" y="0"/>
          <a:ext cx="0" cy="0"/>
          <a:chOff x="0" y="0"/>
          <a:chExt cx="0" cy="0"/>
        </a:xfrm>
      </p:grpSpPr>
      <p:sp>
        <p:nvSpPr>
          <p:cNvPr id="61" name="เมฆ 60">
            <a:extLst>
              <a:ext uri="{FF2B5EF4-FFF2-40B4-BE49-F238E27FC236}">
                <a16:creationId xmlns:a16="http://schemas.microsoft.com/office/drawing/2014/main" id="{07A20FB7-5C93-EAD8-4092-AC2F505189D6}"/>
              </a:ext>
            </a:extLst>
          </p:cNvPr>
          <p:cNvSpPr/>
          <p:nvPr/>
        </p:nvSpPr>
        <p:spPr>
          <a:xfrm rot="1140269" flipH="1">
            <a:off x="9734200" y="-1343608"/>
            <a:ext cx="4005304" cy="2900781"/>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52" name="รูปภาพ 51">
            <a:extLst>
              <a:ext uri="{FF2B5EF4-FFF2-40B4-BE49-F238E27FC236}">
                <a16:creationId xmlns:a16="http://schemas.microsoft.com/office/drawing/2014/main" id="{DEE7D14B-BB16-EC0E-A710-3D9AA4E914E3}"/>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11047546" y="2539621"/>
            <a:ext cx="433855" cy="482184"/>
          </a:xfrm>
          <a:prstGeom prst="rect">
            <a:avLst/>
          </a:prstGeom>
        </p:spPr>
      </p:pic>
      <p:pic>
        <p:nvPicPr>
          <p:cNvPr id="3" name="รูปภาพ 2">
            <a:extLst>
              <a:ext uri="{FF2B5EF4-FFF2-40B4-BE49-F238E27FC236}">
                <a16:creationId xmlns:a16="http://schemas.microsoft.com/office/drawing/2014/main" id="{2B708BD0-794C-9525-96C5-76522E492F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71521" y="1091042"/>
            <a:ext cx="552659" cy="593295"/>
          </a:xfrm>
          <a:prstGeom prst="rect">
            <a:avLst/>
          </a:prstGeom>
        </p:spPr>
      </p:pic>
      <p:pic>
        <p:nvPicPr>
          <p:cNvPr id="40" name="รูปภาพ 39">
            <a:extLst>
              <a:ext uri="{FF2B5EF4-FFF2-40B4-BE49-F238E27FC236}">
                <a16:creationId xmlns:a16="http://schemas.microsoft.com/office/drawing/2014/main" id="{D9D28E20-B615-BDA8-09A1-C8A541DB758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35452" y="314700"/>
            <a:ext cx="755841" cy="804605"/>
          </a:xfrm>
          <a:prstGeom prst="rect">
            <a:avLst/>
          </a:prstGeom>
        </p:spPr>
      </p:pic>
      <p:pic>
        <p:nvPicPr>
          <p:cNvPr id="41" name="รูปภาพ 40">
            <a:extLst>
              <a:ext uri="{FF2B5EF4-FFF2-40B4-BE49-F238E27FC236}">
                <a16:creationId xmlns:a16="http://schemas.microsoft.com/office/drawing/2014/main" id="{09734AEE-D17C-BBE7-084E-1E1C47157E2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63722" y="1448659"/>
            <a:ext cx="861497" cy="967152"/>
          </a:xfrm>
          <a:prstGeom prst="rect">
            <a:avLst/>
          </a:prstGeom>
        </p:spPr>
      </p:pic>
      <p:pic>
        <p:nvPicPr>
          <p:cNvPr id="45" name="รูปภาพ 44">
            <a:extLst>
              <a:ext uri="{FF2B5EF4-FFF2-40B4-BE49-F238E27FC236}">
                <a16:creationId xmlns:a16="http://schemas.microsoft.com/office/drawing/2014/main" id="{968DBDD1-F2FE-9298-A9E3-DEA6BA59921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518235" y="184345"/>
            <a:ext cx="1549808" cy="1356081"/>
          </a:xfrm>
          <a:prstGeom prst="rect">
            <a:avLst/>
          </a:prstGeom>
        </p:spPr>
      </p:pic>
      <p:pic>
        <p:nvPicPr>
          <p:cNvPr id="8" name="Picture 7">
            <a:extLst>
              <a:ext uri="{FF2B5EF4-FFF2-40B4-BE49-F238E27FC236}">
                <a16:creationId xmlns:a16="http://schemas.microsoft.com/office/drawing/2014/main" id="{897EEFCC-DCC9-F9F2-0E1B-AE96E6685B3F}"/>
              </a:ext>
            </a:extLst>
          </p:cNvPr>
          <p:cNvPicPr>
            <a:picLocks noChangeAspect="1"/>
          </p:cNvPicPr>
          <p:nvPr/>
        </p:nvPicPr>
        <p:blipFill>
          <a:blip r:embed="rId8"/>
          <a:stretch>
            <a:fillRect/>
          </a:stretch>
        </p:blipFill>
        <p:spPr>
          <a:xfrm>
            <a:off x="3794562" y="1387690"/>
            <a:ext cx="4602879" cy="1188823"/>
          </a:xfrm>
          <a:prstGeom prst="rect">
            <a:avLst/>
          </a:prstGeom>
        </p:spPr>
      </p:pic>
      <p:pic>
        <p:nvPicPr>
          <p:cNvPr id="9" name="Picture 8">
            <a:extLst>
              <a:ext uri="{FF2B5EF4-FFF2-40B4-BE49-F238E27FC236}">
                <a16:creationId xmlns:a16="http://schemas.microsoft.com/office/drawing/2014/main" id="{94F4F5B3-B7EF-1A2B-B893-893D900D5493}"/>
              </a:ext>
            </a:extLst>
          </p:cNvPr>
          <p:cNvPicPr>
            <a:picLocks noChangeAspect="1"/>
          </p:cNvPicPr>
          <p:nvPr/>
        </p:nvPicPr>
        <p:blipFill>
          <a:blip r:embed="rId9"/>
          <a:stretch>
            <a:fillRect/>
          </a:stretch>
        </p:blipFill>
        <p:spPr>
          <a:xfrm>
            <a:off x="2197271" y="2780714"/>
            <a:ext cx="7797460" cy="2176461"/>
          </a:xfrm>
          <a:prstGeom prst="rect">
            <a:avLst/>
          </a:prstGeom>
        </p:spPr>
      </p:pic>
    </p:spTree>
    <p:extLst>
      <p:ext uri="{BB962C8B-B14F-4D97-AF65-F5344CB8AC3E}">
        <p14:creationId xmlns:p14="http://schemas.microsoft.com/office/powerpoint/2010/main" val="1727932398"/>
      </p:ext>
    </p:extLst>
  </p:cSld>
  <p:clrMapOvr>
    <a:masterClrMapping/>
  </p:clrMapOvr>
  <p:transition spd="slow">
    <p:cover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D83258-2AD4-6B72-77F8-BD6C3266A684}"/>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9EF26DB6-8549-53C1-AF59-2B5B2754608C}"/>
              </a:ext>
            </a:extLst>
          </p:cNvPr>
          <p:cNvSpPr txBox="1"/>
          <p:nvPr/>
        </p:nvSpPr>
        <p:spPr>
          <a:xfrm>
            <a:off x="723014" y="1094846"/>
            <a:ext cx="10855841" cy="5632311"/>
          </a:xfrm>
          <a:prstGeom prst="rect">
            <a:avLst/>
          </a:prstGeom>
          <a:noFill/>
        </p:spPr>
        <p:txBody>
          <a:bodyPr wrap="square" rtlCol="0">
            <a:spAutoFit/>
          </a:bodyPr>
          <a:lstStyle/>
          <a:p>
            <a:pPr indent="274320" algn="just"/>
            <a:r>
              <a:rPr lang="vi-VN" sz="2400" dirty="0">
                <a:latin typeface="+mj-lt"/>
              </a:rPr>
              <a:t>Nhắc đến Trường Sa, ngoài các đảo, người ta nhắc đến biển. Mà biển thì có muôn vàn điều kì thú. Thám hiểm đáy biển ở Trường Sa của nước ta sẽ thấy bao nhiều thú vị.</a:t>
            </a:r>
          </a:p>
          <a:p>
            <a:pPr indent="274320" algn="just"/>
            <a:r>
              <a:rPr lang="vi-VN" sz="2400" dirty="0">
                <a:latin typeface="+mj-lt"/>
              </a:rPr>
              <a:t>Biển ở Trường Sa có những loài cá đẹp rực rỡ và lạ mắt. Từng đàn cá đủ màu sắc, dày đặc đến hàng trăm con tạo nên một tấm thảm hoa di động. Những vỉa san hô chạy dài từ chân mỗi đảo xuống sâu dần dưới đáy biển. San hô làm cho đáy biển trông như một bức tranh khổng lồ, đẹp như những tòa lâu đài trong truyện cổ tích.</a:t>
            </a:r>
          </a:p>
          <a:p>
            <a:pPr indent="274320" algn="just"/>
            <a:endParaRPr lang="vi-VN" sz="2400" dirty="0">
              <a:latin typeface="+mj-lt"/>
            </a:endParaRPr>
          </a:p>
          <a:p>
            <a:pPr indent="274320" algn="just"/>
            <a:endParaRPr lang="vi-VN" sz="2400" dirty="0">
              <a:latin typeface="+mj-lt"/>
            </a:endParaRPr>
          </a:p>
          <a:p>
            <a:pPr indent="274320" algn="just"/>
            <a:endParaRPr lang="vi-VN" sz="2400" dirty="0">
              <a:latin typeface="+mj-lt"/>
            </a:endParaRPr>
          </a:p>
          <a:p>
            <a:pPr indent="274320" algn="just"/>
            <a:endParaRPr lang="vi-VN" sz="2400" dirty="0">
              <a:latin typeface="+mj-lt"/>
            </a:endParaRPr>
          </a:p>
          <a:p>
            <a:pPr indent="274320" algn="just"/>
            <a:endParaRPr lang="vi-VN" sz="2400" dirty="0">
              <a:latin typeface="+mj-lt"/>
            </a:endParaRPr>
          </a:p>
          <a:p>
            <a:pPr indent="274320" algn="just"/>
            <a:r>
              <a:rPr lang="vi-VN" sz="2400" dirty="0">
                <a:latin typeface="+mj-lt"/>
              </a:rPr>
              <a:t>Trường Sa là vùng biển thân yêu của Tổ quốc, có cảnh đẹp kì thú và hàng nghìn loài vật sống dưới biển.</a:t>
            </a:r>
          </a:p>
          <a:p>
            <a:pPr indent="274320" algn="r"/>
            <a:r>
              <a:rPr lang="vi-VN" sz="2400" dirty="0">
                <a:latin typeface="+mj-lt"/>
              </a:rPr>
              <a:t>(</a:t>
            </a:r>
            <a:r>
              <a:rPr lang="vi-VN" sz="2400" i="1" dirty="0">
                <a:latin typeface="+mj-lt"/>
              </a:rPr>
              <a:t>Theo </a:t>
            </a:r>
            <a:r>
              <a:rPr lang="vi-VN" sz="2400" dirty="0">
                <a:latin typeface="+mj-lt"/>
              </a:rPr>
              <a:t>Nguyễn Xuân Thủy)</a:t>
            </a:r>
            <a:endParaRPr lang="vi-VN" sz="2400" dirty="0">
              <a:solidFill>
                <a:schemeClr val="accent2"/>
              </a:solidFill>
              <a:latin typeface="+mj-lt"/>
            </a:endParaRPr>
          </a:p>
        </p:txBody>
      </p:sp>
      <p:pic>
        <p:nvPicPr>
          <p:cNvPr id="5" name="Picture 4">
            <a:extLst>
              <a:ext uri="{FF2B5EF4-FFF2-40B4-BE49-F238E27FC236}">
                <a16:creationId xmlns:a16="http://schemas.microsoft.com/office/drawing/2014/main" id="{FCE49DDB-45FF-42DD-1058-610DD3C46133}"/>
              </a:ext>
            </a:extLst>
          </p:cNvPr>
          <p:cNvPicPr>
            <a:picLocks noChangeAspect="1"/>
          </p:cNvPicPr>
          <p:nvPr/>
        </p:nvPicPr>
        <p:blipFill rotWithShape="1">
          <a:blip r:embed="rId4">
            <a:clrChange>
              <a:clrFrom>
                <a:srgbClr val="FFFCFF"/>
              </a:clrFrom>
              <a:clrTo>
                <a:srgbClr val="FFFC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1772" t="2351" r="1"/>
          <a:stretch/>
        </p:blipFill>
        <p:spPr>
          <a:xfrm>
            <a:off x="462600" y="366072"/>
            <a:ext cx="822747" cy="728774"/>
          </a:xfrm>
          <a:prstGeom prst="rect">
            <a:avLst/>
          </a:prstGeom>
        </p:spPr>
      </p:pic>
      <p:sp>
        <p:nvSpPr>
          <p:cNvPr id="6" name="TextBox 5">
            <a:extLst>
              <a:ext uri="{FF2B5EF4-FFF2-40B4-BE49-F238E27FC236}">
                <a16:creationId xmlns:a16="http://schemas.microsoft.com/office/drawing/2014/main" id="{4026EF6A-27C1-9A15-DD9A-C9A78CBEF4AF}"/>
              </a:ext>
            </a:extLst>
          </p:cNvPr>
          <p:cNvSpPr txBox="1"/>
          <p:nvPr/>
        </p:nvSpPr>
        <p:spPr>
          <a:xfrm>
            <a:off x="2553817" y="646350"/>
            <a:ext cx="7194234" cy="584775"/>
          </a:xfrm>
          <a:prstGeom prst="rect">
            <a:avLst/>
          </a:prstGeom>
          <a:noFill/>
        </p:spPr>
        <p:txBody>
          <a:bodyPr wrap="square" rtlCol="0">
            <a:spAutoFit/>
          </a:bodyPr>
          <a:lstStyle/>
          <a:p>
            <a:pPr algn="ctr"/>
            <a:r>
              <a:rPr lang="vi-VN" sz="3200" b="1" dirty="0">
                <a:solidFill>
                  <a:srgbClr val="00B050"/>
                </a:solidFill>
                <a:latin typeface="+mj-lt"/>
              </a:rPr>
              <a:t>KHÁM PHÁ ĐÁY BIỂN Ở TRƯỜNG SA</a:t>
            </a:r>
            <a:endParaRPr lang="en-US" sz="3200" b="1" dirty="0">
              <a:solidFill>
                <a:srgbClr val="00B050"/>
              </a:solidFill>
              <a:latin typeface="+mj-lt"/>
            </a:endParaRPr>
          </a:p>
        </p:txBody>
      </p:sp>
      <p:pic>
        <p:nvPicPr>
          <p:cNvPr id="17" name="Picture 16">
            <a:extLst>
              <a:ext uri="{FF2B5EF4-FFF2-40B4-BE49-F238E27FC236}">
                <a16:creationId xmlns:a16="http://schemas.microsoft.com/office/drawing/2014/main" id="{D0E703D7-89CE-20B0-5C1F-7AB43A4E65EE}"/>
              </a:ext>
            </a:extLst>
          </p:cNvPr>
          <p:cNvPicPr>
            <a:picLocks noChangeAspect="1"/>
          </p:cNvPicPr>
          <p:nvPr/>
        </p:nvPicPr>
        <p:blipFill rotWithShape="1">
          <a:blip r:embed="rId6">
            <a:clrChange>
              <a:clrFrom>
                <a:srgbClr val="FFFFFF"/>
              </a:clrFrom>
              <a:clrTo>
                <a:srgbClr val="FFFFFF">
                  <a:alpha val="0"/>
                </a:srgbClr>
              </a:clrTo>
            </a:clrChange>
            <a:extLst>
              <a:ext uri="{BEBA8EAE-BF5A-486C-A8C5-ECC9F3942E4B}">
                <a14:imgProps xmlns:a14="http://schemas.microsoft.com/office/drawing/2010/main">
                  <a14:imgLayer r:embed="rId7">
                    <a14:imgEffect>
                      <a14:sharpenSoften amount="25000"/>
                    </a14:imgEffect>
                    <a14:imgEffect>
                      <a14:saturation sat="200000"/>
                    </a14:imgEffect>
                  </a14:imgLayer>
                </a14:imgProps>
              </a:ext>
            </a:extLst>
          </a:blip>
          <a:srcRect l="23875" t="32810" b="15124"/>
          <a:stretch/>
        </p:blipFill>
        <p:spPr>
          <a:xfrm>
            <a:off x="966621" y="3766338"/>
            <a:ext cx="10258758" cy="1894603"/>
          </a:xfrm>
          <a:prstGeom prst="rect">
            <a:avLst/>
          </a:prstGeom>
          <a:ln>
            <a:noFill/>
          </a:ln>
          <a:effectLst>
            <a:softEdge rad="112500"/>
          </a:effectLst>
        </p:spPr>
      </p:pic>
      <p:sp>
        <p:nvSpPr>
          <p:cNvPr id="7" name="Speech Bubble: Rectangle with Corners Rounded 6">
            <a:extLst>
              <a:ext uri="{FF2B5EF4-FFF2-40B4-BE49-F238E27FC236}">
                <a16:creationId xmlns:a16="http://schemas.microsoft.com/office/drawing/2014/main" id="{B413C8B1-4933-39D8-F76B-C000CFCA1ADF}"/>
              </a:ext>
            </a:extLst>
          </p:cNvPr>
          <p:cNvSpPr/>
          <p:nvPr/>
        </p:nvSpPr>
        <p:spPr>
          <a:xfrm>
            <a:off x="9601244" y="268347"/>
            <a:ext cx="2347894" cy="826499"/>
          </a:xfrm>
          <a:prstGeom prst="wedgeRoundRectCallout">
            <a:avLst>
              <a:gd name="adj1" fmla="val -63319"/>
              <a:gd name="adj2" fmla="val 33764"/>
              <a:gd name="adj3" fmla="val 16667"/>
            </a:avLst>
          </a:prstGeom>
          <a:solidFill>
            <a:schemeClr val="accent6">
              <a:lumMod val="40000"/>
              <a:lumOff val="6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AEEBBD72-6FF5-0338-E648-7A9F2DF245A2}"/>
              </a:ext>
            </a:extLst>
          </p:cNvPr>
          <p:cNvSpPr txBox="1"/>
          <p:nvPr/>
        </p:nvSpPr>
        <p:spPr>
          <a:xfrm>
            <a:off x="9638183" y="415517"/>
            <a:ext cx="2347894" cy="523220"/>
          </a:xfrm>
          <a:prstGeom prst="rect">
            <a:avLst/>
          </a:prstGeom>
          <a:noFill/>
        </p:spPr>
        <p:txBody>
          <a:bodyPr wrap="square" rtlCol="0">
            <a:spAutoFit/>
          </a:bodyPr>
          <a:lstStyle/>
          <a:p>
            <a:pPr algn="ctr"/>
            <a:r>
              <a:rPr lang="en-US" sz="2800" b="1" dirty="0" err="1">
                <a:solidFill>
                  <a:srgbClr val="17479D"/>
                </a:solidFill>
                <a:latin typeface="+mj-lt"/>
              </a:rPr>
              <a:t>Luyện</a:t>
            </a:r>
            <a:r>
              <a:rPr lang="en-US" sz="2800" b="1" dirty="0">
                <a:solidFill>
                  <a:srgbClr val="17479D"/>
                </a:solidFill>
                <a:latin typeface="+mj-lt"/>
              </a:rPr>
              <a:t> </a:t>
            </a:r>
            <a:r>
              <a:rPr lang="en-US" sz="2800" b="1" dirty="0" err="1">
                <a:solidFill>
                  <a:srgbClr val="17479D"/>
                </a:solidFill>
                <a:latin typeface="+mj-lt"/>
              </a:rPr>
              <a:t>đọc</a:t>
            </a:r>
            <a:r>
              <a:rPr lang="en-US" sz="2800" b="1" dirty="0">
                <a:solidFill>
                  <a:srgbClr val="17479D"/>
                </a:solidFill>
                <a:latin typeface="+mj-lt"/>
              </a:rPr>
              <a:t> </a:t>
            </a:r>
            <a:r>
              <a:rPr lang="en-US" sz="2800" b="1" dirty="0" err="1">
                <a:solidFill>
                  <a:srgbClr val="17479D"/>
                </a:solidFill>
                <a:latin typeface="+mj-lt"/>
              </a:rPr>
              <a:t>lại</a:t>
            </a:r>
            <a:endParaRPr lang="en-US" sz="2800" b="1" dirty="0">
              <a:solidFill>
                <a:srgbClr val="17479D"/>
              </a:solidFill>
              <a:latin typeface="+mj-lt"/>
            </a:endParaRPr>
          </a:p>
        </p:txBody>
      </p:sp>
    </p:spTree>
    <p:custDataLst>
      <p:tags r:id="rId1"/>
    </p:custDataLst>
    <p:extLst>
      <p:ext uri="{BB962C8B-B14F-4D97-AF65-F5344CB8AC3E}">
        <p14:creationId xmlns:p14="http://schemas.microsoft.com/office/powerpoint/2010/main" val="1750024858"/>
      </p:ext>
    </p:extLst>
  </p:cSld>
  <p:clrMapOvr>
    <a:masterClrMapping/>
  </p:clrMapOvr>
  <p:transition spd="slow">
    <p:cover dir="rd"/>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38E6E2-6778-00E5-A42F-994726665ECC}"/>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92B50922-A670-E300-BE8B-B7DDCEF1EB0C}"/>
              </a:ext>
            </a:extLst>
          </p:cNvPr>
          <p:cNvSpPr txBox="1"/>
          <p:nvPr/>
        </p:nvSpPr>
        <p:spPr>
          <a:xfrm>
            <a:off x="723014" y="1094846"/>
            <a:ext cx="10855841" cy="5632311"/>
          </a:xfrm>
          <a:prstGeom prst="rect">
            <a:avLst/>
          </a:prstGeom>
          <a:noFill/>
        </p:spPr>
        <p:txBody>
          <a:bodyPr wrap="square" rtlCol="0">
            <a:spAutoFit/>
          </a:bodyPr>
          <a:lstStyle/>
          <a:p>
            <a:pPr indent="274320" algn="just"/>
            <a:r>
              <a:rPr lang="vi-VN" sz="2400" dirty="0">
                <a:latin typeface="+mj-lt"/>
              </a:rPr>
              <a:t>Nhắc đến Trường Sa, ngoài các đảo, người ta nhắc đến biển. Mà biển thì có muôn vàn điều kì thú. Thám hiểm đáy biển ở Trường Sa của nước ta sẽ thấy bao nhiều thú vị.</a:t>
            </a:r>
          </a:p>
          <a:p>
            <a:pPr indent="274320" algn="just"/>
            <a:r>
              <a:rPr lang="vi-VN" sz="2400" dirty="0">
                <a:latin typeface="+mj-lt"/>
              </a:rPr>
              <a:t>Biển ở Trường Sa có những loài cá đẹp rực rỡ và lạ mắt. Từng đàn cá đủ màu sắc, dày đặc đến hàng trăm con tạo nên một tấm thảm hoa di động. Những vỉa san hô chạy dài từ chân mỗi đảo xuống sâu dần dưới đáy biển. San hô làm cho đáy biển trông như một bức tranh khổng lồ, đẹp như những tòa lâu đài trong truyện cổ tích.</a:t>
            </a:r>
          </a:p>
          <a:p>
            <a:pPr indent="274320" algn="just"/>
            <a:endParaRPr lang="vi-VN" sz="2400" dirty="0">
              <a:latin typeface="+mj-lt"/>
            </a:endParaRPr>
          </a:p>
          <a:p>
            <a:pPr indent="274320" algn="just"/>
            <a:endParaRPr lang="vi-VN" sz="2400" dirty="0">
              <a:latin typeface="+mj-lt"/>
            </a:endParaRPr>
          </a:p>
          <a:p>
            <a:pPr indent="274320" algn="just"/>
            <a:endParaRPr lang="vi-VN" sz="2400" dirty="0">
              <a:latin typeface="+mj-lt"/>
            </a:endParaRPr>
          </a:p>
          <a:p>
            <a:pPr indent="274320" algn="just"/>
            <a:endParaRPr lang="vi-VN" sz="2400" dirty="0">
              <a:latin typeface="+mj-lt"/>
            </a:endParaRPr>
          </a:p>
          <a:p>
            <a:pPr indent="274320" algn="just"/>
            <a:endParaRPr lang="vi-VN" sz="2400" dirty="0">
              <a:latin typeface="+mj-lt"/>
            </a:endParaRPr>
          </a:p>
          <a:p>
            <a:pPr indent="274320" algn="just"/>
            <a:r>
              <a:rPr lang="vi-VN" sz="2400" dirty="0">
                <a:latin typeface="+mj-lt"/>
              </a:rPr>
              <a:t>Trường Sa là vùng biển thân yêu của Tổ quốc, có cảnh đẹp kì thú và hàng nghìn loài vật sống dưới biển.</a:t>
            </a:r>
          </a:p>
          <a:p>
            <a:pPr indent="274320" algn="r"/>
            <a:r>
              <a:rPr lang="vi-VN" sz="2400" dirty="0">
                <a:latin typeface="+mj-lt"/>
              </a:rPr>
              <a:t>(</a:t>
            </a:r>
            <a:r>
              <a:rPr lang="vi-VN" sz="2400" i="1" dirty="0">
                <a:latin typeface="+mj-lt"/>
              </a:rPr>
              <a:t>Theo </a:t>
            </a:r>
            <a:r>
              <a:rPr lang="vi-VN" sz="2400" dirty="0">
                <a:latin typeface="+mj-lt"/>
              </a:rPr>
              <a:t>Nguyễn Xuân Thủy)</a:t>
            </a:r>
            <a:endParaRPr lang="vi-VN" sz="2400" dirty="0">
              <a:solidFill>
                <a:schemeClr val="accent2"/>
              </a:solidFill>
              <a:latin typeface="+mj-lt"/>
            </a:endParaRPr>
          </a:p>
        </p:txBody>
      </p:sp>
      <p:pic>
        <p:nvPicPr>
          <p:cNvPr id="5" name="Picture 4">
            <a:extLst>
              <a:ext uri="{FF2B5EF4-FFF2-40B4-BE49-F238E27FC236}">
                <a16:creationId xmlns:a16="http://schemas.microsoft.com/office/drawing/2014/main" id="{B3113F02-BC44-766A-C8DA-BDA57DB4C14E}"/>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462600" y="366072"/>
            <a:ext cx="822747" cy="728774"/>
          </a:xfrm>
          <a:prstGeom prst="rect">
            <a:avLst/>
          </a:prstGeom>
        </p:spPr>
      </p:pic>
      <p:sp>
        <p:nvSpPr>
          <p:cNvPr id="6" name="TextBox 5">
            <a:extLst>
              <a:ext uri="{FF2B5EF4-FFF2-40B4-BE49-F238E27FC236}">
                <a16:creationId xmlns:a16="http://schemas.microsoft.com/office/drawing/2014/main" id="{5BDE40A6-E8ED-E1E5-1BD1-381D82E1D491}"/>
              </a:ext>
            </a:extLst>
          </p:cNvPr>
          <p:cNvSpPr txBox="1"/>
          <p:nvPr/>
        </p:nvSpPr>
        <p:spPr>
          <a:xfrm>
            <a:off x="2553817" y="646350"/>
            <a:ext cx="7194234" cy="584775"/>
          </a:xfrm>
          <a:prstGeom prst="rect">
            <a:avLst/>
          </a:prstGeom>
          <a:noFill/>
        </p:spPr>
        <p:txBody>
          <a:bodyPr wrap="square" rtlCol="0">
            <a:spAutoFit/>
          </a:bodyPr>
          <a:lstStyle/>
          <a:p>
            <a:pPr algn="ctr"/>
            <a:r>
              <a:rPr lang="vi-VN" sz="3200" b="1" dirty="0">
                <a:solidFill>
                  <a:srgbClr val="00B050"/>
                </a:solidFill>
                <a:latin typeface="+mj-lt"/>
              </a:rPr>
              <a:t>KHÁM PHÁ ĐÁY BIỂN Ở TRƯỜNG SA</a:t>
            </a:r>
            <a:endParaRPr lang="en-US" sz="3200" b="1" dirty="0">
              <a:solidFill>
                <a:srgbClr val="00B050"/>
              </a:solidFill>
              <a:latin typeface="+mj-lt"/>
            </a:endParaRPr>
          </a:p>
        </p:txBody>
      </p:sp>
      <p:pic>
        <p:nvPicPr>
          <p:cNvPr id="17" name="Picture 16">
            <a:extLst>
              <a:ext uri="{FF2B5EF4-FFF2-40B4-BE49-F238E27FC236}">
                <a16:creationId xmlns:a16="http://schemas.microsoft.com/office/drawing/2014/main" id="{84608618-F769-8848-8A93-084AA1567E8C}"/>
              </a:ext>
            </a:extLst>
          </p:cNvPr>
          <p:cNvPicPr>
            <a:picLocks noChangeAspect="1"/>
          </p:cNvPicPr>
          <p:nvPr/>
        </p:nvPicPr>
        <p:blipFill rotWithShape="1">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rcRect l="23875" t="32810" b="15124"/>
          <a:stretch/>
        </p:blipFill>
        <p:spPr>
          <a:xfrm>
            <a:off x="966621" y="3766338"/>
            <a:ext cx="10258758" cy="1894603"/>
          </a:xfrm>
          <a:prstGeom prst="rect">
            <a:avLst/>
          </a:prstGeom>
          <a:ln>
            <a:noFill/>
          </a:ln>
          <a:effectLst>
            <a:softEdge rad="112500"/>
          </a:effectLst>
        </p:spPr>
      </p:pic>
      <p:sp>
        <p:nvSpPr>
          <p:cNvPr id="7" name="Speech Bubble: Rectangle with Corners Rounded 6">
            <a:extLst>
              <a:ext uri="{FF2B5EF4-FFF2-40B4-BE49-F238E27FC236}">
                <a16:creationId xmlns:a16="http://schemas.microsoft.com/office/drawing/2014/main" id="{9CE19FD0-316D-2A9F-7A32-B98A160D77EA}"/>
              </a:ext>
            </a:extLst>
          </p:cNvPr>
          <p:cNvSpPr/>
          <p:nvPr/>
        </p:nvSpPr>
        <p:spPr>
          <a:xfrm>
            <a:off x="9601244" y="268347"/>
            <a:ext cx="2347894" cy="826499"/>
          </a:xfrm>
          <a:prstGeom prst="wedgeRoundRectCallout">
            <a:avLst>
              <a:gd name="adj1" fmla="val -63319"/>
              <a:gd name="adj2" fmla="val 33764"/>
              <a:gd name="adj3" fmla="val 16667"/>
            </a:avLst>
          </a:prstGeom>
          <a:solidFill>
            <a:schemeClr val="accent6">
              <a:lumMod val="40000"/>
              <a:lumOff val="6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EAC2951F-B608-624F-5494-242344B1D100}"/>
              </a:ext>
            </a:extLst>
          </p:cNvPr>
          <p:cNvSpPr txBox="1"/>
          <p:nvPr/>
        </p:nvSpPr>
        <p:spPr>
          <a:xfrm>
            <a:off x="9638183" y="415517"/>
            <a:ext cx="2347894" cy="523220"/>
          </a:xfrm>
          <a:prstGeom prst="rect">
            <a:avLst/>
          </a:prstGeom>
          <a:noFill/>
        </p:spPr>
        <p:txBody>
          <a:bodyPr wrap="square" rtlCol="0">
            <a:spAutoFit/>
          </a:bodyPr>
          <a:lstStyle/>
          <a:p>
            <a:pPr algn="ctr"/>
            <a:r>
              <a:rPr lang="vi-VN" sz="2800" b="1" dirty="0">
                <a:solidFill>
                  <a:srgbClr val="17479D"/>
                </a:solidFill>
                <a:latin typeface="+mj-lt"/>
              </a:rPr>
              <a:t>ĐỌC</a:t>
            </a:r>
            <a:r>
              <a:rPr lang="en-US" sz="2800" b="1" dirty="0">
                <a:solidFill>
                  <a:srgbClr val="17479D"/>
                </a:solidFill>
                <a:latin typeface="+mj-lt"/>
              </a:rPr>
              <a:t> MẪU</a:t>
            </a:r>
          </a:p>
        </p:txBody>
      </p:sp>
    </p:spTree>
    <p:custDataLst>
      <p:tags r:id="rId1"/>
    </p:custDataLst>
    <p:extLst>
      <p:ext uri="{BB962C8B-B14F-4D97-AF65-F5344CB8AC3E}">
        <p14:creationId xmlns:p14="http://schemas.microsoft.com/office/powerpoint/2010/main" val="1699781712"/>
      </p:ext>
    </p:extLst>
  </p:cSld>
  <p:clrMapOvr>
    <a:masterClrMapping/>
  </p:clrMapOvr>
  <p:transition spd="slow">
    <p:cover dir="rd"/>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E19FFA-B2F0-7074-09E2-7268D07E9C23}"/>
            </a:ext>
          </a:extLst>
        </p:cNvPr>
        <p:cNvGrpSpPr/>
        <p:nvPr/>
      </p:nvGrpSpPr>
      <p:grpSpPr>
        <a:xfrm>
          <a:off x="0" y="0"/>
          <a:ext cx="0" cy="0"/>
          <a:chOff x="0" y="0"/>
          <a:chExt cx="0" cy="0"/>
        </a:xfrm>
      </p:grpSpPr>
      <p:grpSp>
        <p:nvGrpSpPr>
          <p:cNvPr id="46" name="กลุ่ม 45">
            <a:extLst>
              <a:ext uri="{FF2B5EF4-FFF2-40B4-BE49-F238E27FC236}">
                <a16:creationId xmlns:a16="http://schemas.microsoft.com/office/drawing/2014/main" id="{F39D3375-52A6-7C3C-BED1-68A25B70D43D}"/>
              </a:ext>
            </a:extLst>
          </p:cNvPr>
          <p:cNvGrpSpPr/>
          <p:nvPr/>
        </p:nvGrpSpPr>
        <p:grpSpPr>
          <a:xfrm>
            <a:off x="747127" y="2283890"/>
            <a:ext cx="2992501" cy="1657501"/>
            <a:chOff x="442007" y="1361178"/>
            <a:chExt cx="1825737" cy="2966516"/>
          </a:xfrm>
        </p:grpSpPr>
        <p:sp>
          <p:nvSpPr>
            <p:cNvPr id="78" name="สี่เหลี่ยมผืนผ้ามุมมน 77">
              <a:extLst>
                <a:ext uri="{FF2B5EF4-FFF2-40B4-BE49-F238E27FC236}">
                  <a16:creationId xmlns:a16="http://schemas.microsoft.com/office/drawing/2014/main" id="{D32FC7DF-FAA8-E91F-EA5A-2DA1062B2126}"/>
                </a:ext>
              </a:extLst>
            </p:cNvPr>
            <p:cNvSpPr/>
            <p:nvPr/>
          </p:nvSpPr>
          <p:spPr>
            <a:xfrm>
              <a:off x="493920" y="1458950"/>
              <a:ext cx="1773824" cy="2868744"/>
            </a:xfrm>
            <a:prstGeom prst="roundRect">
              <a:avLst/>
            </a:prstGeom>
            <a:pattFill prst="wdDnDiag">
              <a:fgClr>
                <a:srgbClr val="A8C7CC"/>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600" b="1" i="0" u="none" strike="noStrike" kern="1200" cap="none" spc="0" normalizeH="0" baseline="0" noProof="0">
                <a:ln>
                  <a:noFill/>
                </a:ln>
                <a:solidFill>
                  <a:srgbClr val="7030A0"/>
                </a:solidFill>
                <a:effectLst/>
                <a:uLnTx/>
                <a:uFillTx/>
                <a:latin typeface="Arial-Rounded" panose="020B0500000000000000" pitchFamily="34" charset="0"/>
                <a:ea typeface="Arial-Rounded" panose="020B0500000000000000" pitchFamily="34" charset="0"/>
                <a:cs typeface="FC Onigiri Outline"/>
              </a:endParaRPr>
            </a:p>
          </p:txBody>
        </p:sp>
        <p:sp>
          <p:nvSpPr>
            <p:cNvPr id="40" name="สี่เหลี่ยมผืนผ้ามุมมน 39">
              <a:extLst>
                <a:ext uri="{FF2B5EF4-FFF2-40B4-BE49-F238E27FC236}">
                  <a16:creationId xmlns:a16="http://schemas.microsoft.com/office/drawing/2014/main" id="{8B2A1717-43B5-5CB4-6808-6C02C1926115}"/>
                </a:ext>
              </a:extLst>
            </p:cNvPr>
            <p:cNvSpPr/>
            <p:nvPr/>
          </p:nvSpPr>
          <p:spPr>
            <a:xfrm>
              <a:off x="442007" y="1361178"/>
              <a:ext cx="1773824" cy="2868744"/>
            </a:xfrm>
            <a:prstGeom prst="roundRect">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muôn</a:t>
              </a:r>
              <a:r>
                <a:rPr kumimoji="0" lang="en-US" sz="36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vàn</a:t>
              </a:r>
              <a:endParaRPr kumimoji="0" lang="en-US" sz="36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48" name="กลุ่ม 47">
            <a:extLst>
              <a:ext uri="{FF2B5EF4-FFF2-40B4-BE49-F238E27FC236}">
                <a16:creationId xmlns:a16="http://schemas.microsoft.com/office/drawing/2014/main" id="{3C3D0DF8-2686-2D53-EDE5-251D8F97E5B1}"/>
              </a:ext>
            </a:extLst>
          </p:cNvPr>
          <p:cNvGrpSpPr/>
          <p:nvPr/>
        </p:nvGrpSpPr>
        <p:grpSpPr>
          <a:xfrm>
            <a:off x="3234006" y="4140714"/>
            <a:ext cx="2907412" cy="1657501"/>
            <a:chOff x="2573909" y="1361178"/>
            <a:chExt cx="1819242" cy="2966516"/>
          </a:xfrm>
        </p:grpSpPr>
        <p:sp>
          <p:nvSpPr>
            <p:cNvPr id="81" name="สี่เหลี่ยมผืนผ้ามุมมน 80">
              <a:extLst>
                <a:ext uri="{FF2B5EF4-FFF2-40B4-BE49-F238E27FC236}">
                  <a16:creationId xmlns:a16="http://schemas.microsoft.com/office/drawing/2014/main" id="{CA956343-67E3-4C38-B760-FB8BAB6948AD}"/>
                </a:ext>
              </a:extLst>
            </p:cNvPr>
            <p:cNvSpPr/>
            <p:nvPr/>
          </p:nvSpPr>
          <p:spPr>
            <a:xfrm>
              <a:off x="2619327" y="1458950"/>
              <a:ext cx="1773824" cy="2868744"/>
            </a:xfrm>
            <a:prstGeom prst="roundRect">
              <a:avLst/>
            </a:prstGeom>
            <a:pattFill prst="wdDnDiag">
              <a:fgClr>
                <a:srgbClr val="B8B5C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600" b="1" i="0" u="none" strike="noStrike" kern="1200" cap="none" spc="0" normalizeH="0" baseline="0" noProof="0">
                <a:ln>
                  <a:noFill/>
                </a:ln>
                <a:solidFill>
                  <a:srgbClr val="7030A0"/>
                </a:solidFill>
                <a:effectLst/>
                <a:uLnTx/>
                <a:uFillTx/>
                <a:latin typeface="Arial-Rounded" panose="020B0500000000000000" pitchFamily="34" charset="0"/>
                <a:ea typeface="Arial-Rounded" panose="020B0500000000000000" pitchFamily="34" charset="0"/>
                <a:cs typeface="FC Onigiri Outline"/>
              </a:endParaRPr>
            </a:p>
          </p:txBody>
        </p:sp>
        <p:sp>
          <p:nvSpPr>
            <p:cNvPr id="72" name="สี่เหลี่ยมผืนผ้ามุมมน 71">
              <a:extLst>
                <a:ext uri="{FF2B5EF4-FFF2-40B4-BE49-F238E27FC236}">
                  <a16:creationId xmlns:a16="http://schemas.microsoft.com/office/drawing/2014/main" id="{D5E74833-9974-B718-A3E6-2363627A0E97}"/>
                </a:ext>
              </a:extLst>
            </p:cNvPr>
            <p:cNvSpPr/>
            <p:nvPr/>
          </p:nvSpPr>
          <p:spPr>
            <a:xfrm>
              <a:off x="2573909" y="1361178"/>
              <a:ext cx="1773824" cy="2868744"/>
            </a:xfrm>
            <a:prstGeom prst="roundRect">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thám</a:t>
              </a:r>
              <a:r>
                <a:rPr kumimoji="0" lang="en-US" sz="36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hiểm</a:t>
              </a:r>
              <a:endParaRPr kumimoji="0" lang="en-US" sz="36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51" name="กลุ่ม 50">
            <a:extLst>
              <a:ext uri="{FF2B5EF4-FFF2-40B4-BE49-F238E27FC236}">
                <a16:creationId xmlns:a16="http://schemas.microsoft.com/office/drawing/2014/main" id="{8F89BEC3-DA3C-0585-32F9-FF81C5C0A20A}"/>
              </a:ext>
            </a:extLst>
          </p:cNvPr>
          <p:cNvGrpSpPr/>
          <p:nvPr/>
        </p:nvGrpSpPr>
        <p:grpSpPr>
          <a:xfrm>
            <a:off x="6700726" y="4073625"/>
            <a:ext cx="3169295" cy="1657500"/>
            <a:chOff x="4705811" y="1361178"/>
            <a:chExt cx="1812747" cy="2966516"/>
          </a:xfrm>
        </p:grpSpPr>
        <p:sp>
          <p:nvSpPr>
            <p:cNvPr id="80" name="สี่เหลี่ยมผืนผ้ามุมมน 79">
              <a:extLst>
                <a:ext uri="{FF2B5EF4-FFF2-40B4-BE49-F238E27FC236}">
                  <a16:creationId xmlns:a16="http://schemas.microsoft.com/office/drawing/2014/main" id="{CB30F33C-0DC7-61B5-F3C0-0850DEE74C55}"/>
                </a:ext>
              </a:extLst>
            </p:cNvPr>
            <p:cNvSpPr/>
            <p:nvPr/>
          </p:nvSpPr>
          <p:spPr>
            <a:xfrm>
              <a:off x="4744734" y="1458950"/>
              <a:ext cx="1773824" cy="2868744"/>
            </a:xfrm>
            <a:prstGeom prst="roundRect">
              <a:avLst/>
            </a:prstGeom>
            <a:pattFill prst="wdDnDiag">
              <a:fgClr>
                <a:srgbClr val="CBBCCA"/>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600" b="1" i="0" u="none" strike="noStrike" kern="1200" cap="none" spc="0" normalizeH="0" baseline="0" noProof="0">
                <a:ln>
                  <a:noFill/>
                </a:ln>
                <a:solidFill>
                  <a:srgbClr val="7030A0"/>
                </a:solidFill>
                <a:effectLst/>
                <a:uLnTx/>
                <a:uFillTx/>
                <a:latin typeface="Arial-Rounded" panose="020B0500000000000000" pitchFamily="34" charset="0"/>
                <a:ea typeface="Arial-Rounded" panose="020B0500000000000000" pitchFamily="34" charset="0"/>
                <a:cs typeface="FC Onigiri Outline"/>
              </a:endParaRPr>
            </a:p>
          </p:txBody>
        </p:sp>
        <p:sp>
          <p:nvSpPr>
            <p:cNvPr id="76" name="สี่เหลี่ยมผืนผ้ามุมมน 75">
              <a:extLst>
                <a:ext uri="{FF2B5EF4-FFF2-40B4-BE49-F238E27FC236}">
                  <a16:creationId xmlns:a16="http://schemas.microsoft.com/office/drawing/2014/main" id="{3743D9A9-841F-3451-500E-C022F99F0D41}"/>
                </a:ext>
              </a:extLst>
            </p:cNvPr>
            <p:cNvSpPr/>
            <p:nvPr/>
          </p:nvSpPr>
          <p:spPr>
            <a:xfrm>
              <a:off x="4705811" y="1361178"/>
              <a:ext cx="1773824" cy="2868744"/>
            </a:xfrm>
            <a:prstGeom prst="roundRect">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r>
                <a:rPr lang="en-US" sz="3600" b="1"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rực</a:t>
              </a:r>
              <a:r>
                <a:rPr lang="en-US" sz="36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rỡ</a:t>
              </a:r>
              <a:endParaRPr kumimoji="0" lang="en-US" sz="36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53" name="กลุ่ม 52">
            <a:extLst>
              <a:ext uri="{FF2B5EF4-FFF2-40B4-BE49-F238E27FC236}">
                <a16:creationId xmlns:a16="http://schemas.microsoft.com/office/drawing/2014/main" id="{5B75A4EE-984A-A241-B0CE-64220210ABAB}"/>
              </a:ext>
            </a:extLst>
          </p:cNvPr>
          <p:cNvGrpSpPr/>
          <p:nvPr/>
        </p:nvGrpSpPr>
        <p:grpSpPr>
          <a:xfrm>
            <a:off x="8398934" y="2148799"/>
            <a:ext cx="2976724" cy="1657501"/>
            <a:chOff x="6837713" y="1361178"/>
            <a:chExt cx="1806251" cy="2972054"/>
          </a:xfrm>
        </p:grpSpPr>
        <p:sp>
          <p:nvSpPr>
            <p:cNvPr id="79" name="สี่เหลี่ยมผืนผ้ามุมมน 78">
              <a:extLst>
                <a:ext uri="{FF2B5EF4-FFF2-40B4-BE49-F238E27FC236}">
                  <a16:creationId xmlns:a16="http://schemas.microsoft.com/office/drawing/2014/main" id="{A06793BE-45D7-52C8-26D3-C4BBFE13FA02}"/>
                </a:ext>
              </a:extLst>
            </p:cNvPr>
            <p:cNvSpPr/>
            <p:nvPr/>
          </p:nvSpPr>
          <p:spPr>
            <a:xfrm>
              <a:off x="6870140" y="1464488"/>
              <a:ext cx="1773824" cy="2868744"/>
            </a:xfrm>
            <a:prstGeom prst="roundRect">
              <a:avLst/>
            </a:prstGeom>
            <a:pattFill prst="wdDnDiag">
              <a:fgClr>
                <a:srgbClr val="E8C6D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600" b="1" i="0" u="none" strike="noStrike" kern="1200" cap="none" spc="0" normalizeH="0" baseline="0" noProof="0">
                <a:ln>
                  <a:noFill/>
                </a:ln>
                <a:solidFill>
                  <a:srgbClr val="7030A0"/>
                </a:solidFill>
                <a:effectLst/>
                <a:uLnTx/>
                <a:uFillTx/>
                <a:latin typeface="Arial-Rounded" panose="020B0500000000000000" pitchFamily="34" charset="0"/>
                <a:ea typeface="Arial-Rounded" panose="020B0500000000000000" pitchFamily="34" charset="0"/>
                <a:cs typeface="FC Onigiri Outline"/>
              </a:endParaRPr>
            </a:p>
          </p:txBody>
        </p:sp>
        <p:sp>
          <p:nvSpPr>
            <p:cNvPr id="77" name="สี่เหลี่ยมผืนผ้ามุมมน 76">
              <a:extLst>
                <a:ext uri="{FF2B5EF4-FFF2-40B4-BE49-F238E27FC236}">
                  <a16:creationId xmlns:a16="http://schemas.microsoft.com/office/drawing/2014/main" id="{32F9DAB1-8077-EED4-3C8D-86D097CFE86E}"/>
                </a:ext>
              </a:extLst>
            </p:cNvPr>
            <p:cNvSpPr/>
            <p:nvPr/>
          </p:nvSpPr>
          <p:spPr>
            <a:xfrm>
              <a:off x="6837713" y="1361178"/>
              <a:ext cx="1773824" cy="2868744"/>
            </a:xfrm>
            <a:prstGeom prst="roundRect">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vỉa</a:t>
              </a:r>
              <a:r>
                <a:rPr kumimoji="0" lang="en-US" sz="36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san</a:t>
              </a:r>
              <a:r>
                <a:rPr kumimoji="0" lang="en-US" sz="36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hô</a:t>
              </a:r>
              <a:endParaRPr kumimoji="0" lang="en-US" sz="36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44" name="รูปภาพ 43">
            <a:extLst>
              <a:ext uri="{FF2B5EF4-FFF2-40B4-BE49-F238E27FC236}">
                <a16:creationId xmlns:a16="http://schemas.microsoft.com/office/drawing/2014/main" id="{5F8D9397-2A58-9D42-4EBE-CA2E9408D2B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8705225">
            <a:off x="2685605" y="-136280"/>
            <a:ext cx="765591" cy="993639"/>
          </a:xfrm>
          <a:prstGeom prst="rect">
            <a:avLst/>
          </a:prstGeom>
        </p:spPr>
      </p:pic>
      <p:pic>
        <p:nvPicPr>
          <p:cNvPr id="2" name="รูปภาพ 1">
            <a:extLst>
              <a:ext uri="{FF2B5EF4-FFF2-40B4-BE49-F238E27FC236}">
                <a16:creationId xmlns:a16="http://schemas.microsoft.com/office/drawing/2014/main" id="{AB2EEEA3-EBC7-DB5F-CE40-6BF6B44D7F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70020" y="744190"/>
            <a:ext cx="1064680" cy="1105317"/>
          </a:xfrm>
          <a:prstGeom prst="rect">
            <a:avLst/>
          </a:prstGeom>
        </p:spPr>
      </p:pic>
      <p:pic>
        <p:nvPicPr>
          <p:cNvPr id="3" name="Picture 2">
            <a:extLst>
              <a:ext uri="{FF2B5EF4-FFF2-40B4-BE49-F238E27FC236}">
                <a16:creationId xmlns:a16="http://schemas.microsoft.com/office/drawing/2014/main" id="{3F721B18-FEE2-A2DF-18D2-38F0243896B4}"/>
              </a:ext>
            </a:extLst>
          </p:cNvPr>
          <p:cNvPicPr>
            <a:picLocks noChangeAspect="1"/>
          </p:cNvPicPr>
          <p:nvPr/>
        </p:nvPicPr>
        <p:blipFill>
          <a:blip r:embed="rId4"/>
          <a:stretch>
            <a:fillRect/>
          </a:stretch>
        </p:blipFill>
        <p:spPr>
          <a:xfrm>
            <a:off x="2413286" y="765315"/>
            <a:ext cx="7834039" cy="1249788"/>
          </a:xfrm>
          <a:prstGeom prst="rect">
            <a:avLst/>
          </a:prstGeom>
        </p:spPr>
      </p:pic>
    </p:spTree>
    <p:extLst>
      <p:ext uri="{BB962C8B-B14F-4D97-AF65-F5344CB8AC3E}">
        <p14:creationId xmlns:p14="http://schemas.microsoft.com/office/powerpoint/2010/main" val="2304718532"/>
      </p:ext>
    </p:extLst>
  </p:cSld>
  <p:clrMapOvr>
    <a:masterClrMapping/>
  </p:clrMapOvr>
  <p:transition spd="slow">
    <p:cover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fade">
                                      <p:cBhvr>
                                        <p:cTn id="12" dur="1000"/>
                                        <p:tgtEl>
                                          <p:spTgt spid="46"/>
                                        </p:tgtEl>
                                      </p:cBhvr>
                                    </p:animEffect>
                                    <p:anim calcmode="lin" valueType="num">
                                      <p:cBhvr>
                                        <p:cTn id="13" dur="1000" fill="hold"/>
                                        <p:tgtEl>
                                          <p:spTgt spid="46"/>
                                        </p:tgtEl>
                                        <p:attrNameLst>
                                          <p:attrName>ppt_x</p:attrName>
                                        </p:attrNameLst>
                                      </p:cBhvr>
                                      <p:tavLst>
                                        <p:tav tm="0">
                                          <p:val>
                                            <p:strVal val="#ppt_x"/>
                                          </p:val>
                                        </p:tav>
                                        <p:tav tm="100000">
                                          <p:val>
                                            <p:strVal val="#ppt_x"/>
                                          </p:val>
                                        </p:tav>
                                      </p:tavLst>
                                    </p:anim>
                                    <p:anim calcmode="lin" valueType="num">
                                      <p:cBhvr>
                                        <p:cTn id="14"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nodeType="clickEffect">
                                  <p:stCondLst>
                                    <p:cond delay="0"/>
                                  </p:stCondLst>
                                  <p:childTnLst>
                                    <p:set>
                                      <p:cBhvr>
                                        <p:cTn id="18" dur="1" fill="hold">
                                          <p:stCondLst>
                                            <p:cond delay="0"/>
                                          </p:stCondLst>
                                        </p:cTn>
                                        <p:tgtEl>
                                          <p:spTgt spid="48"/>
                                        </p:tgtEl>
                                        <p:attrNameLst>
                                          <p:attrName>style.visibility</p:attrName>
                                        </p:attrNameLst>
                                      </p:cBhvr>
                                      <p:to>
                                        <p:strVal val="visible"/>
                                      </p:to>
                                    </p:set>
                                    <p:animEffect transition="in" filter="fade">
                                      <p:cBhvr>
                                        <p:cTn id="19" dur="1000"/>
                                        <p:tgtEl>
                                          <p:spTgt spid="48"/>
                                        </p:tgtEl>
                                      </p:cBhvr>
                                    </p:animEffect>
                                    <p:anim calcmode="lin" valueType="num">
                                      <p:cBhvr>
                                        <p:cTn id="20" dur="1000" fill="hold"/>
                                        <p:tgtEl>
                                          <p:spTgt spid="48"/>
                                        </p:tgtEl>
                                        <p:attrNameLst>
                                          <p:attrName>ppt_x</p:attrName>
                                        </p:attrNameLst>
                                      </p:cBhvr>
                                      <p:tavLst>
                                        <p:tav tm="0">
                                          <p:val>
                                            <p:strVal val="#ppt_x"/>
                                          </p:val>
                                        </p:tav>
                                        <p:tav tm="100000">
                                          <p:val>
                                            <p:strVal val="#ppt_x"/>
                                          </p:val>
                                        </p:tav>
                                      </p:tavLst>
                                    </p:anim>
                                    <p:anim calcmode="lin" valueType="num">
                                      <p:cBhvr>
                                        <p:cTn id="21"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7" presetClass="entr" presetSubtype="0" fill="hold" nodeType="clickEffect">
                                  <p:stCondLst>
                                    <p:cond delay="0"/>
                                  </p:stCondLst>
                                  <p:childTnLst>
                                    <p:set>
                                      <p:cBhvr>
                                        <p:cTn id="25" dur="1" fill="hold">
                                          <p:stCondLst>
                                            <p:cond delay="0"/>
                                          </p:stCondLst>
                                        </p:cTn>
                                        <p:tgtEl>
                                          <p:spTgt spid="51"/>
                                        </p:tgtEl>
                                        <p:attrNameLst>
                                          <p:attrName>style.visibility</p:attrName>
                                        </p:attrNameLst>
                                      </p:cBhvr>
                                      <p:to>
                                        <p:strVal val="visible"/>
                                      </p:to>
                                    </p:set>
                                    <p:animEffect transition="in" filter="fade">
                                      <p:cBhvr>
                                        <p:cTn id="26" dur="1000"/>
                                        <p:tgtEl>
                                          <p:spTgt spid="51"/>
                                        </p:tgtEl>
                                      </p:cBhvr>
                                    </p:animEffect>
                                    <p:anim calcmode="lin" valueType="num">
                                      <p:cBhvr>
                                        <p:cTn id="27" dur="1000" fill="hold"/>
                                        <p:tgtEl>
                                          <p:spTgt spid="51"/>
                                        </p:tgtEl>
                                        <p:attrNameLst>
                                          <p:attrName>ppt_x</p:attrName>
                                        </p:attrNameLst>
                                      </p:cBhvr>
                                      <p:tavLst>
                                        <p:tav tm="0">
                                          <p:val>
                                            <p:strVal val="#ppt_x"/>
                                          </p:val>
                                        </p:tav>
                                        <p:tav tm="100000">
                                          <p:val>
                                            <p:strVal val="#ppt_x"/>
                                          </p:val>
                                        </p:tav>
                                      </p:tavLst>
                                    </p:anim>
                                    <p:anim calcmode="lin" valueType="num">
                                      <p:cBhvr>
                                        <p:cTn id="28"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7" presetClass="entr" presetSubtype="0" fill="hold" nodeType="clickEffect">
                                  <p:stCondLst>
                                    <p:cond delay="0"/>
                                  </p:stCondLst>
                                  <p:childTnLst>
                                    <p:set>
                                      <p:cBhvr>
                                        <p:cTn id="32" dur="1" fill="hold">
                                          <p:stCondLst>
                                            <p:cond delay="0"/>
                                          </p:stCondLst>
                                        </p:cTn>
                                        <p:tgtEl>
                                          <p:spTgt spid="53"/>
                                        </p:tgtEl>
                                        <p:attrNameLst>
                                          <p:attrName>style.visibility</p:attrName>
                                        </p:attrNameLst>
                                      </p:cBhvr>
                                      <p:to>
                                        <p:strVal val="visible"/>
                                      </p:to>
                                    </p:set>
                                    <p:animEffect transition="in" filter="fade">
                                      <p:cBhvr>
                                        <p:cTn id="33" dur="1000"/>
                                        <p:tgtEl>
                                          <p:spTgt spid="53"/>
                                        </p:tgtEl>
                                      </p:cBhvr>
                                    </p:animEffect>
                                    <p:anim calcmode="lin" valueType="num">
                                      <p:cBhvr>
                                        <p:cTn id="34" dur="1000" fill="hold"/>
                                        <p:tgtEl>
                                          <p:spTgt spid="53"/>
                                        </p:tgtEl>
                                        <p:attrNameLst>
                                          <p:attrName>ppt_x</p:attrName>
                                        </p:attrNameLst>
                                      </p:cBhvr>
                                      <p:tavLst>
                                        <p:tav tm="0">
                                          <p:val>
                                            <p:strVal val="#ppt_x"/>
                                          </p:val>
                                        </p:tav>
                                        <p:tav tm="100000">
                                          <p:val>
                                            <p:strVal val="#ppt_x"/>
                                          </p:val>
                                        </p:tav>
                                      </p:tavLst>
                                    </p:anim>
                                    <p:anim calcmode="lin" valueType="num">
                                      <p:cBhvr>
                                        <p:cTn id="35"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24D1AF-E981-FE69-EDD3-CB7515D3B836}"/>
            </a:ext>
          </a:extLst>
        </p:cNvPr>
        <p:cNvGrpSpPr/>
        <p:nvPr/>
      </p:nvGrpSpPr>
      <p:grpSpPr>
        <a:xfrm>
          <a:off x="0" y="0"/>
          <a:ext cx="0" cy="0"/>
          <a:chOff x="0" y="0"/>
          <a:chExt cx="0" cy="0"/>
        </a:xfrm>
      </p:grpSpPr>
      <p:grpSp>
        <p:nvGrpSpPr>
          <p:cNvPr id="2" name="กลุ่ม 1">
            <a:extLst>
              <a:ext uri="{FF2B5EF4-FFF2-40B4-BE49-F238E27FC236}">
                <a16:creationId xmlns:a16="http://schemas.microsoft.com/office/drawing/2014/main" id="{A3989C15-7A51-1972-3E38-93B6C97A87F4}"/>
              </a:ext>
            </a:extLst>
          </p:cNvPr>
          <p:cNvGrpSpPr/>
          <p:nvPr/>
        </p:nvGrpSpPr>
        <p:grpSpPr>
          <a:xfrm>
            <a:off x="9859752" y="-1319217"/>
            <a:ext cx="4005304" cy="3066631"/>
            <a:chOff x="7394814" y="-989414"/>
            <a:chExt cx="3003978" cy="2299973"/>
          </a:xfrm>
        </p:grpSpPr>
        <p:sp>
          <p:nvSpPr>
            <p:cNvPr id="87" name="เมฆ 86">
              <a:extLst>
                <a:ext uri="{FF2B5EF4-FFF2-40B4-BE49-F238E27FC236}">
                  <a16:creationId xmlns:a16="http://schemas.microsoft.com/office/drawing/2014/main" id="{B5E71CA6-E8B3-D496-E858-A40680CAEACD}"/>
                </a:ext>
              </a:extLst>
            </p:cNvPr>
            <p:cNvSpPr/>
            <p:nvPr/>
          </p:nvSpPr>
          <p:spPr>
            <a:xfrm rot="1140269" flipH="1">
              <a:off x="7394814" y="-989414"/>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FC Onigiri Outline"/>
              </a:endParaRPr>
            </a:p>
          </p:txBody>
        </p:sp>
        <p:pic>
          <p:nvPicPr>
            <p:cNvPr id="88" name="รูปภาพ 87">
              <a:extLst>
                <a:ext uri="{FF2B5EF4-FFF2-40B4-BE49-F238E27FC236}">
                  <a16:creationId xmlns:a16="http://schemas.microsoft.com/office/drawing/2014/main" id="{B0C2A14D-4FD8-5D87-4C2C-99FF2F6A225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814334" flipH="1">
              <a:off x="7753789" y="133389"/>
              <a:ext cx="1171456" cy="1177170"/>
            </a:xfrm>
            <a:prstGeom prst="rect">
              <a:avLst/>
            </a:prstGeom>
            <a:effectLst>
              <a:outerShdw blurRad="50800" dist="38100" algn="l" rotWithShape="0">
                <a:schemeClr val="accent4">
                  <a:alpha val="40000"/>
                </a:schemeClr>
              </a:outerShdw>
            </a:effectLst>
          </p:spPr>
        </p:pic>
        <p:pic>
          <p:nvPicPr>
            <p:cNvPr id="89" name="รูปภาพ 88">
              <a:extLst>
                <a:ext uri="{FF2B5EF4-FFF2-40B4-BE49-F238E27FC236}">
                  <a16:creationId xmlns:a16="http://schemas.microsoft.com/office/drawing/2014/main" id="{E8C8CFB8-A9A1-3680-2DE1-39437D973C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74933" y="84415"/>
              <a:ext cx="380089" cy="404611"/>
            </a:xfrm>
            <a:prstGeom prst="rect">
              <a:avLst/>
            </a:prstGeom>
          </p:spPr>
        </p:pic>
        <p:pic>
          <p:nvPicPr>
            <p:cNvPr id="95" name="รูปภาพ 94">
              <a:extLst>
                <a:ext uri="{FF2B5EF4-FFF2-40B4-BE49-F238E27FC236}">
                  <a16:creationId xmlns:a16="http://schemas.microsoft.com/office/drawing/2014/main" id="{A84EC81D-A06D-A685-E857-B24A5777B5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14072" y="27653"/>
              <a:ext cx="250890" cy="269338"/>
            </a:xfrm>
            <a:prstGeom prst="rect">
              <a:avLst/>
            </a:prstGeom>
          </p:spPr>
        </p:pic>
      </p:grpSp>
      <p:sp>
        <p:nvSpPr>
          <p:cNvPr id="106" name="Round Diagonal Corner Rectangle 105">
            <a:extLst>
              <a:ext uri="{FF2B5EF4-FFF2-40B4-BE49-F238E27FC236}">
                <a16:creationId xmlns:a16="http://schemas.microsoft.com/office/drawing/2014/main" id="{9B990484-3E87-9196-2489-C04866CC4099}"/>
              </a:ext>
            </a:extLst>
          </p:cNvPr>
          <p:cNvSpPr/>
          <p:nvPr/>
        </p:nvSpPr>
        <p:spPr>
          <a:xfrm>
            <a:off x="1399372" y="1960954"/>
            <a:ext cx="9848485" cy="2145268"/>
          </a:xfrm>
          <a:prstGeom prst="round2DiagRect">
            <a:avLst/>
          </a:prstGeom>
          <a:solidFill>
            <a:schemeClr val="accent3">
              <a:lumMod val="20000"/>
              <a:lumOff val="80000"/>
            </a:schemeClr>
          </a:solidFill>
        </p:spPr>
        <p:txBody>
          <a:bodyPr wrap="square">
            <a:spAutoFit/>
          </a:bodyPr>
          <a:lstStyle/>
          <a:p>
            <a:pPr lvl="0" algn="just" defTabSz="914377"/>
            <a:r>
              <a:rPr lang="en-US"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Trường Sa là vùng biển thân yêu của Tổ quốc,</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có cảnh đẹp kì thú</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và hàng nghìn loài vật sống dưới biển</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a16="http://schemas.microsoft.com/office/drawing/2014/main" id="{3C54DA47-3212-6583-8DF8-2908ED1F88E0}"/>
              </a:ext>
            </a:extLst>
          </p:cNvPr>
          <p:cNvPicPr>
            <a:picLocks noChangeAspect="1"/>
          </p:cNvPicPr>
          <p:nvPr/>
        </p:nvPicPr>
        <p:blipFill>
          <a:blip r:embed="rId5"/>
          <a:stretch>
            <a:fillRect/>
          </a:stretch>
        </p:blipFill>
        <p:spPr>
          <a:xfrm>
            <a:off x="2115247" y="-164429"/>
            <a:ext cx="8407113" cy="2658087"/>
          </a:xfrm>
          <a:prstGeom prst="rect">
            <a:avLst/>
          </a:prstGeom>
        </p:spPr>
      </p:pic>
    </p:spTree>
    <p:extLst>
      <p:ext uri="{BB962C8B-B14F-4D97-AF65-F5344CB8AC3E}">
        <p14:creationId xmlns:p14="http://schemas.microsoft.com/office/powerpoint/2010/main" val="2817516160"/>
      </p:ext>
    </p:extLst>
  </p:cSld>
  <p:clrMapOvr>
    <a:masterClrMapping/>
  </p:clrMapOvr>
  <p:transition spd="slow">
    <p:cover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6"/>
                                        </p:tgtEl>
                                        <p:attrNameLst>
                                          <p:attrName>style.visibility</p:attrName>
                                        </p:attrNameLst>
                                      </p:cBhvr>
                                      <p:to>
                                        <p:strVal val="visible"/>
                                      </p:to>
                                    </p:set>
                                    <p:animEffect transition="in" filter="barn(inVertical)">
                                      <p:cBhvr>
                                        <p:cTn id="12" dur="500"/>
                                        <p:tgtEl>
                                          <p:spTgt spid="1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C5C676-122F-8C05-7FC0-B5E315FDD160}"/>
            </a:ext>
          </a:extLst>
        </p:cNvPr>
        <p:cNvGrpSpPr/>
        <p:nvPr/>
      </p:nvGrpSpPr>
      <p:grpSpPr>
        <a:xfrm>
          <a:off x="0" y="0"/>
          <a:ext cx="0" cy="0"/>
          <a:chOff x="0" y="0"/>
          <a:chExt cx="0" cy="0"/>
        </a:xfrm>
      </p:grpSpPr>
      <p:pic>
        <p:nvPicPr>
          <p:cNvPr id="8196" name="Picture 4" descr="San Hô Hình ảnh | Định dạng hình ảnh PNG 400216462| vn.lovepik.com">
            <a:extLst>
              <a:ext uri="{FF2B5EF4-FFF2-40B4-BE49-F238E27FC236}">
                <a16:creationId xmlns:a16="http://schemas.microsoft.com/office/drawing/2014/main" id="{A2C6AAFE-592F-5E25-CED9-36CD9A95B6AC}"/>
              </a:ext>
            </a:extLst>
          </p:cNvPr>
          <p:cNvPicPr>
            <a:picLocks noChangeAspect="1" noChangeArrowheads="1"/>
          </p:cNvPicPr>
          <p:nvPr/>
        </p:nvPicPr>
        <p:blipFill>
          <a:blip r:embed="rId4">
            <a:clrChange>
              <a:clrFrom>
                <a:srgbClr val="EBEBEB"/>
              </a:clrFrom>
              <a:clrTo>
                <a:srgbClr val="EBEBEB">
                  <a:alpha val="0"/>
                </a:srgbClr>
              </a:clrTo>
            </a:clrChange>
            <a:extLst>
              <a:ext uri="{28A0092B-C50C-407E-A947-70E740481C1C}">
                <a14:useLocalDpi xmlns:a14="http://schemas.microsoft.com/office/drawing/2010/main" val="0"/>
              </a:ext>
            </a:extLst>
          </a:blip>
          <a:srcRect/>
          <a:stretch>
            <a:fillRect/>
          </a:stretch>
        </p:blipFill>
        <p:spPr bwMode="auto">
          <a:xfrm>
            <a:off x="3843404" y="3856511"/>
            <a:ext cx="7103423" cy="2521653"/>
          </a:xfrm>
          <a:prstGeom prst="roundRect">
            <a:avLst>
              <a:gd name="adj" fmla="val 31638"/>
            </a:avLst>
          </a:prstGeom>
          <a:noFill/>
          <a:effectLst>
            <a:softEdge rad="31750"/>
          </a:effectLst>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B11B8B82-FF67-FDA5-7BEE-A1EF711BA80B}"/>
              </a:ext>
            </a:extLst>
          </p:cNvPr>
          <p:cNvPicPr>
            <a:picLocks noChangeAspect="1"/>
          </p:cNvPicPr>
          <p:nvPr/>
        </p:nvPicPr>
        <p:blipFill rotWithShape="1">
          <a:blip r:embed="rId5">
            <a:clrChange>
              <a:clrFrom>
                <a:srgbClr val="FFFCFF"/>
              </a:clrFrom>
              <a:clrTo>
                <a:srgbClr val="FFFC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rcRect l="1772" t="2351" r="1"/>
          <a:stretch/>
        </p:blipFill>
        <p:spPr>
          <a:xfrm>
            <a:off x="1121862" y="243465"/>
            <a:ext cx="776411" cy="700229"/>
          </a:xfrm>
          <a:prstGeom prst="rect">
            <a:avLst/>
          </a:prstGeom>
        </p:spPr>
      </p:pic>
      <p:sp>
        <p:nvSpPr>
          <p:cNvPr id="4" name="TextBox 3">
            <a:extLst>
              <a:ext uri="{FF2B5EF4-FFF2-40B4-BE49-F238E27FC236}">
                <a16:creationId xmlns:a16="http://schemas.microsoft.com/office/drawing/2014/main" id="{E1F9B83D-44B9-5407-37A3-D718AD54CCC7}"/>
              </a:ext>
            </a:extLst>
          </p:cNvPr>
          <p:cNvSpPr txBox="1"/>
          <p:nvPr/>
        </p:nvSpPr>
        <p:spPr>
          <a:xfrm>
            <a:off x="2354622" y="51622"/>
            <a:ext cx="7154436" cy="889667"/>
          </a:xfrm>
          <a:prstGeom prst="rect">
            <a:avLst/>
          </a:prstGeom>
          <a:noFill/>
        </p:spPr>
        <p:txBody>
          <a:bodyPr wrap="square" rtlCol="0">
            <a:spAutoFit/>
          </a:bodyPr>
          <a:lstStyle/>
          <a:p>
            <a:pPr algn="ctr">
              <a:lnSpc>
                <a:spcPct val="150000"/>
              </a:lnSpc>
            </a:pPr>
            <a:r>
              <a:rPr lang="en-US" sz="4000" b="1" dirty="0" err="1">
                <a:solidFill>
                  <a:srgbClr val="FF0000"/>
                </a:solidFill>
                <a:latin typeface="+mj-lt"/>
              </a:rPr>
              <a:t>Giải</a:t>
            </a:r>
            <a:r>
              <a:rPr lang="en-US" sz="4000" b="1" dirty="0">
                <a:solidFill>
                  <a:srgbClr val="FF0000"/>
                </a:solidFill>
                <a:latin typeface="+mj-lt"/>
              </a:rPr>
              <a:t> </a:t>
            </a:r>
            <a:r>
              <a:rPr lang="en-US" sz="4000" b="1" dirty="0" err="1">
                <a:solidFill>
                  <a:srgbClr val="FF0000"/>
                </a:solidFill>
                <a:latin typeface="+mj-lt"/>
              </a:rPr>
              <a:t>nghĩa</a:t>
            </a:r>
            <a:r>
              <a:rPr lang="en-US" sz="4000" b="1" dirty="0">
                <a:solidFill>
                  <a:srgbClr val="FF0000"/>
                </a:solidFill>
                <a:latin typeface="+mj-lt"/>
              </a:rPr>
              <a:t> </a:t>
            </a:r>
            <a:r>
              <a:rPr lang="en-US" sz="4000" b="1" dirty="0" err="1">
                <a:solidFill>
                  <a:srgbClr val="FF0000"/>
                </a:solidFill>
                <a:latin typeface="+mj-lt"/>
              </a:rPr>
              <a:t>từ</a:t>
            </a:r>
            <a:endParaRPr lang="en-US" sz="4000" b="1" dirty="0">
              <a:solidFill>
                <a:srgbClr val="FF0000"/>
              </a:solidFill>
              <a:latin typeface="+mj-lt"/>
            </a:endParaRPr>
          </a:p>
        </p:txBody>
      </p:sp>
      <p:sp>
        <p:nvSpPr>
          <p:cNvPr id="5" name="Rectangle 4">
            <a:extLst>
              <a:ext uri="{FF2B5EF4-FFF2-40B4-BE49-F238E27FC236}">
                <a16:creationId xmlns:a16="http://schemas.microsoft.com/office/drawing/2014/main" id="{FB11495F-C7F2-AAEF-BCE2-80074D5E6D7C}"/>
              </a:ext>
            </a:extLst>
          </p:cNvPr>
          <p:cNvSpPr/>
          <p:nvPr/>
        </p:nvSpPr>
        <p:spPr>
          <a:xfrm>
            <a:off x="1933998" y="754240"/>
            <a:ext cx="7995683" cy="650499"/>
          </a:xfrm>
          <a:prstGeom prst="rect">
            <a:avLst/>
          </a:prstGeom>
        </p:spPr>
        <p:txBody>
          <a:bodyPr wrap="square">
            <a:spAutoFit/>
          </a:bodyPr>
          <a:lstStyle/>
          <a:p>
            <a:pPr algn="just">
              <a:lnSpc>
                <a:spcPct val="150000"/>
              </a:lnSpc>
            </a:pPr>
            <a:r>
              <a:rPr lang="vi-VN" sz="2800" dirty="0">
                <a:latin typeface="+mj-lt"/>
              </a:rPr>
              <a:t>     Thám hiểm</a:t>
            </a:r>
          </a:p>
        </p:txBody>
      </p:sp>
      <p:sp>
        <p:nvSpPr>
          <p:cNvPr id="6" name="Oval 5">
            <a:extLst>
              <a:ext uri="{FF2B5EF4-FFF2-40B4-BE49-F238E27FC236}">
                <a16:creationId xmlns:a16="http://schemas.microsoft.com/office/drawing/2014/main" id="{2EA0A358-A0B6-89A7-765E-60FAF7AB134F}"/>
              </a:ext>
            </a:extLst>
          </p:cNvPr>
          <p:cNvSpPr/>
          <p:nvPr/>
        </p:nvSpPr>
        <p:spPr>
          <a:xfrm>
            <a:off x="2153556" y="1018431"/>
            <a:ext cx="240000" cy="240000"/>
          </a:xfrm>
          <a:prstGeom prst="ellipse">
            <a:avLst/>
          </a:prstGeom>
          <a:solidFill>
            <a:srgbClr val="FC7D77"/>
          </a:solidFill>
          <a:ln>
            <a:solidFill>
              <a:srgbClr val="FC7D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200">
              <a:latin typeface="+mj-lt"/>
            </a:endParaRPr>
          </a:p>
        </p:txBody>
      </p:sp>
      <p:sp>
        <p:nvSpPr>
          <p:cNvPr id="11" name="TextBox 10">
            <a:extLst>
              <a:ext uri="{FF2B5EF4-FFF2-40B4-BE49-F238E27FC236}">
                <a16:creationId xmlns:a16="http://schemas.microsoft.com/office/drawing/2014/main" id="{4DB9F842-4E42-BB84-1ED9-11E5F6F75871}"/>
              </a:ext>
            </a:extLst>
          </p:cNvPr>
          <p:cNvSpPr txBox="1"/>
          <p:nvPr/>
        </p:nvSpPr>
        <p:spPr>
          <a:xfrm>
            <a:off x="4105422" y="820618"/>
            <a:ext cx="5216708" cy="954107"/>
          </a:xfrm>
          <a:prstGeom prst="rect">
            <a:avLst/>
          </a:prstGeom>
          <a:noFill/>
        </p:spPr>
        <p:txBody>
          <a:bodyPr wrap="square" rtlCol="0">
            <a:spAutoFit/>
          </a:bodyPr>
          <a:lstStyle/>
          <a:p>
            <a:pPr algn="just"/>
            <a:r>
              <a:rPr lang="vi-VN" sz="2800" dirty="0">
                <a:solidFill>
                  <a:schemeClr val="accent6">
                    <a:lumMod val="50000"/>
                  </a:schemeClr>
                </a:solidFill>
                <a:latin typeface="+mj-lt"/>
              </a:rPr>
              <a:t>: đi vào vùng xa lạ, hiểm trở để khám phá những điều mới lạ.</a:t>
            </a:r>
            <a:endParaRPr lang="en-US" sz="2800" dirty="0">
              <a:solidFill>
                <a:schemeClr val="accent6">
                  <a:lumMod val="50000"/>
                </a:schemeClr>
              </a:solidFill>
              <a:latin typeface="+mj-lt"/>
            </a:endParaRPr>
          </a:p>
        </p:txBody>
      </p:sp>
      <p:sp>
        <p:nvSpPr>
          <p:cNvPr id="15" name="Rectangle 14">
            <a:extLst>
              <a:ext uri="{FF2B5EF4-FFF2-40B4-BE49-F238E27FC236}">
                <a16:creationId xmlns:a16="http://schemas.microsoft.com/office/drawing/2014/main" id="{E3117F31-66FD-4379-3220-262727B1562C}"/>
              </a:ext>
            </a:extLst>
          </p:cNvPr>
          <p:cNvSpPr/>
          <p:nvPr/>
        </p:nvSpPr>
        <p:spPr>
          <a:xfrm>
            <a:off x="1933998" y="1789429"/>
            <a:ext cx="7995683" cy="650499"/>
          </a:xfrm>
          <a:prstGeom prst="rect">
            <a:avLst/>
          </a:prstGeom>
        </p:spPr>
        <p:txBody>
          <a:bodyPr wrap="square">
            <a:spAutoFit/>
          </a:bodyPr>
          <a:lstStyle/>
          <a:p>
            <a:pPr algn="just">
              <a:lnSpc>
                <a:spcPct val="150000"/>
              </a:lnSpc>
            </a:pPr>
            <a:r>
              <a:rPr lang="vi-VN" sz="2800" dirty="0">
                <a:latin typeface="+mj-lt"/>
              </a:rPr>
              <a:t>     San hô</a:t>
            </a:r>
          </a:p>
        </p:txBody>
      </p:sp>
      <p:sp>
        <p:nvSpPr>
          <p:cNvPr id="16" name="Oval 15">
            <a:extLst>
              <a:ext uri="{FF2B5EF4-FFF2-40B4-BE49-F238E27FC236}">
                <a16:creationId xmlns:a16="http://schemas.microsoft.com/office/drawing/2014/main" id="{5400D6B3-B8BD-81BD-2A18-7BD32A0D3FC6}"/>
              </a:ext>
            </a:extLst>
          </p:cNvPr>
          <p:cNvSpPr/>
          <p:nvPr/>
        </p:nvSpPr>
        <p:spPr>
          <a:xfrm>
            <a:off x="2153556" y="2106736"/>
            <a:ext cx="240000" cy="240000"/>
          </a:xfrm>
          <a:prstGeom prst="ellipse">
            <a:avLst/>
          </a:prstGeom>
          <a:solidFill>
            <a:srgbClr val="FC7D77"/>
          </a:solidFill>
          <a:ln>
            <a:solidFill>
              <a:srgbClr val="FC7D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200">
              <a:latin typeface="+mj-lt"/>
            </a:endParaRPr>
          </a:p>
        </p:txBody>
      </p:sp>
      <p:sp>
        <p:nvSpPr>
          <p:cNvPr id="17" name="Rectangle 16">
            <a:extLst>
              <a:ext uri="{FF2B5EF4-FFF2-40B4-BE49-F238E27FC236}">
                <a16:creationId xmlns:a16="http://schemas.microsoft.com/office/drawing/2014/main" id="{844820B8-E26D-8702-232F-E3684FECC480}"/>
              </a:ext>
            </a:extLst>
          </p:cNvPr>
          <p:cNvSpPr/>
          <p:nvPr/>
        </p:nvSpPr>
        <p:spPr>
          <a:xfrm>
            <a:off x="1898273" y="2618694"/>
            <a:ext cx="7995683" cy="650499"/>
          </a:xfrm>
          <a:prstGeom prst="rect">
            <a:avLst/>
          </a:prstGeom>
        </p:spPr>
        <p:txBody>
          <a:bodyPr wrap="square">
            <a:spAutoFit/>
          </a:bodyPr>
          <a:lstStyle/>
          <a:p>
            <a:pPr algn="just">
              <a:lnSpc>
                <a:spcPct val="150000"/>
              </a:lnSpc>
            </a:pPr>
            <a:r>
              <a:rPr lang="vi-VN" sz="2800" dirty="0">
                <a:latin typeface="+mj-lt"/>
              </a:rPr>
              <a:t>     Vỉa san hô</a:t>
            </a:r>
          </a:p>
        </p:txBody>
      </p:sp>
      <p:sp>
        <p:nvSpPr>
          <p:cNvPr id="18" name="Oval 17">
            <a:extLst>
              <a:ext uri="{FF2B5EF4-FFF2-40B4-BE49-F238E27FC236}">
                <a16:creationId xmlns:a16="http://schemas.microsoft.com/office/drawing/2014/main" id="{403D8AFB-99DF-8D0B-0916-8770D5146F7E}"/>
              </a:ext>
            </a:extLst>
          </p:cNvPr>
          <p:cNvSpPr/>
          <p:nvPr/>
        </p:nvSpPr>
        <p:spPr>
          <a:xfrm>
            <a:off x="2153556" y="2943943"/>
            <a:ext cx="240000" cy="240000"/>
          </a:xfrm>
          <a:prstGeom prst="ellipse">
            <a:avLst/>
          </a:prstGeom>
          <a:solidFill>
            <a:srgbClr val="FC7D77"/>
          </a:solidFill>
          <a:ln>
            <a:solidFill>
              <a:srgbClr val="FC7D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200">
              <a:latin typeface="+mj-lt"/>
            </a:endParaRPr>
          </a:p>
        </p:txBody>
      </p:sp>
      <p:sp>
        <p:nvSpPr>
          <p:cNvPr id="13" name="TextBox 12">
            <a:extLst>
              <a:ext uri="{FF2B5EF4-FFF2-40B4-BE49-F238E27FC236}">
                <a16:creationId xmlns:a16="http://schemas.microsoft.com/office/drawing/2014/main" id="{5973DD22-EF2D-3EF6-5732-6AA996DD8E36}"/>
              </a:ext>
            </a:extLst>
          </p:cNvPr>
          <p:cNvSpPr txBox="1"/>
          <p:nvPr/>
        </p:nvSpPr>
        <p:spPr>
          <a:xfrm>
            <a:off x="4102826" y="1908300"/>
            <a:ext cx="5826855" cy="954107"/>
          </a:xfrm>
          <a:prstGeom prst="rect">
            <a:avLst/>
          </a:prstGeom>
          <a:noFill/>
        </p:spPr>
        <p:txBody>
          <a:bodyPr wrap="square" rtlCol="0">
            <a:spAutoFit/>
          </a:bodyPr>
          <a:lstStyle/>
          <a:p>
            <a:r>
              <a:rPr lang="vi-VN" sz="2800" dirty="0">
                <a:solidFill>
                  <a:schemeClr val="accent6">
                    <a:lumMod val="50000"/>
                  </a:schemeClr>
                </a:solidFill>
                <a:latin typeface="+mj-lt"/>
              </a:rPr>
              <a:t>: động vật biển, có xương dạng cánh hoa, nhiều màu sắc.</a:t>
            </a:r>
            <a:endParaRPr lang="en-US" sz="2800" dirty="0">
              <a:solidFill>
                <a:schemeClr val="accent6">
                  <a:lumMod val="50000"/>
                </a:schemeClr>
              </a:solidFill>
              <a:latin typeface="+mj-lt"/>
            </a:endParaRPr>
          </a:p>
        </p:txBody>
      </p:sp>
      <p:sp>
        <p:nvSpPr>
          <p:cNvPr id="19" name="TextBox 18">
            <a:extLst>
              <a:ext uri="{FF2B5EF4-FFF2-40B4-BE49-F238E27FC236}">
                <a16:creationId xmlns:a16="http://schemas.microsoft.com/office/drawing/2014/main" id="{79E8CE9E-AD8D-16E9-F2DF-723B28AE6E19}"/>
              </a:ext>
            </a:extLst>
          </p:cNvPr>
          <p:cNvSpPr txBox="1"/>
          <p:nvPr/>
        </p:nvSpPr>
        <p:spPr>
          <a:xfrm>
            <a:off x="4102826" y="2792361"/>
            <a:ext cx="7516522" cy="523220"/>
          </a:xfrm>
          <a:prstGeom prst="rect">
            <a:avLst/>
          </a:prstGeom>
          <a:noFill/>
        </p:spPr>
        <p:txBody>
          <a:bodyPr wrap="square" rtlCol="0">
            <a:spAutoFit/>
          </a:bodyPr>
          <a:lstStyle/>
          <a:p>
            <a:r>
              <a:rPr lang="vi-VN" sz="2800" dirty="0">
                <a:solidFill>
                  <a:schemeClr val="accent6">
                    <a:lumMod val="50000"/>
                  </a:schemeClr>
                </a:solidFill>
                <a:latin typeface="+mj-lt"/>
              </a:rPr>
              <a:t>: san hô tập trung thành bờ như bức tường đá.</a:t>
            </a:r>
            <a:endParaRPr lang="en-US" sz="2800" dirty="0">
              <a:solidFill>
                <a:schemeClr val="accent6">
                  <a:lumMod val="50000"/>
                </a:schemeClr>
              </a:solidFill>
              <a:latin typeface="+mj-lt"/>
            </a:endParaRPr>
          </a:p>
        </p:txBody>
      </p:sp>
      <p:pic>
        <p:nvPicPr>
          <p:cNvPr id="8194" name="Picture 2">
            <a:extLst>
              <a:ext uri="{FF2B5EF4-FFF2-40B4-BE49-F238E27FC236}">
                <a16:creationId xmlns:a16="http://schemas.microsoft.com/office/drawing/2014/main" id="{6873620D-5685-7D2A-F86A-7112AE9EE9D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619831" y="453298"/>
            <a:ext cx="1660472" cy="1728213"/>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Rạn san hô Great Barrier - Hệ thống đá ngầm lớn nhất hành tinh | VOV.VN">
            <a:extLst>
              <a:ext uri="{FF2B5EF4-FFF2-40B4-BE49-F238E27FC236}">
                <a16:creationId xmlns:a16="http://schemas.microsoft.com/office/drawing/2014/main" id="{D4E5726A-D073-D289-F206-B9A1AAE06ED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67226" y="3969235"/>
            <a:ext cx="4654904" cy="229620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583974905"/>
      </p:ext>
    </p:extLst>
  </p:cSld>
  <p:clrMapOvr>
    <a:masterClrMapping/>
  </p:clrMapOvr>
  <p:transition spd="slow">
    <p:cover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left)">
                                      <p:cBhvr>
                                        <p:cTn id="16" dur="500"/>
                                        <p:tgtEl>
                                          <p:spTgt spid="16"/>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left)">
                                      <p:cBhvr>
                                        <p:cTn id="19" dur="500"/>
                                        <p:tgtEl>
                                          <p:spTgt spid="15"/>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left)">
                                      <p:cBhvr>
                                        <p:cTn id="22" dur="500"/>
                                        <p:tgtEl>
                                          <p:spTgt spid="18"/>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left)">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left)">
                                      <p:cBhvr>
                                        <p:cTn id="30" dur="500"/>
                                        <p:tgtEl>
                                          <p:spTgt spid="11"/>
                                        </p:tgtEl>
                                      </p:cBhvr>
                                    </p:animEffect>
                                  </p:childTnLst>
                                </p:cTn>
                              </p:par>
                            </p:childTnLst>
                          </p:cTn>
                        </p:par>
                        <p:par>
                          <p:cTn id="31" fill="hold">
                            <p:stCondLst>
                              <p:cond delay="500"/>
                            </p:stCondLst>
                            <p:childTnLst>
                              <p:par>
                                <p:cTn id="32" presetID="42" presetClass="entr" presetSubtype="0" fill="hold" nodeType="afterEffect">
                                  <p:stCondLst>
                                    <p:cond delay="0"/>
                                  </p:stCondLst>
                                  <p:childTnLst>
                                    <p:set>
                                      <p:cBhvr>
                                        <p:cTn id="33" dur="1" fill="hold">
                                          <p:stCondLst>
                                            <p:cond delay="0"/>
                                          </p:stCondLst>
                                        </p:cTn>
                                        <p:tgtEl>
                                          <p:spTgt spid="8194"/>
                                        </p:tgtEl>
                                        <p:attrNameLst>
                                          <p:attrName>style.visibility</p:attrName>
                                        </p:attrNameLst>
                                      </p:cBhvr>
                                      <p:to>
                                        <p:strVal val="visible"/>
                                      </p:to>
                                    </p:set>
                                    <p:animEffect transition="in" filter="fade">
                                      <p:cBhvr>
                                        <p:cTn id="34" dur="1000"/>
                                        <p:tgtEl>
                                          <p:spTgt spid="8194"/>
                                        </p:tgtEl>
                                      </p:cBhvr>
                                    </p:animEffect>
                                    <p:anim calcmode="lin" valueType="num">
                                      <p:cBhvr>
                                        <p:cTn id="35" dur="1000" fill="hold"/>
                                        <p:tgtEl>
                                          <p:spTgt spid="8194"/>
                                        </p:tgtEl>
                                        <p:attrNameLst>
                                          <p:attrName>ppt_x</p:attrName>
                                        </p:attrNameLst>
                                      </p:cBhvr>
                                      <p:tavLst>
                                        <p:tav tm="0">
                                          <p:val>
                                            <p:strVal val="#ppt_x"/>
                                          </p:val>
                                        </p:tav>
                                        <p:tav tm="100000">
                                          <p:val>
                                            <p:strVal val="#ppt_x"/>
                                          </p:val>
                                        </p:tav>
                                      </p:tavLst>
                                    </p:anim>
                                    <p:anim calcmode="lin" valueType="num">
                                      <p:cBhvr>
                                        <p:cTn id="36" dur="1000" fill="hold"/>
                                        <p:tgtEl>
                                          <p:spTgt spid="8194"/>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wipe(left)">
                                      <p:cBhvr>
                                        <p:cTn id="41" dur="500"/>
                                        <p:tgtEl>
                                          <p:spTgt spid="13"/>
                                        </p:tgtEl>
                                      </p:cBhvr>
                                    </p:animEffect>
                                  </p:childTnLst>
                                </p:cTn>
                              </p:par>
                            </p:childTnLst>
                          </p:cTn>
                        </p:par>
                        <p:par>
                          <p:cTn id="42" fill="hold">
                            <p:stCondLst>
                              <p:cond delay="500"/>
                            </p:stCondLst>
                            <p:childTnLst>
                              <p:par>
                                <p:cTn id="43" presetID="42" presetClass="entr" presetSubtype="0" fill="hold" nodeType="afterEffect">
                                  <p:stCondLst>
                                    <p:cond delay="0"/>
                                  </p:stCondLst>
                                  <p:childTnLst>
                                    <p:set>
                                      <p:cBhvr>
                                        <p:cTn id="44" dur="1" fill="hold">
                                          <p:stCondLst>
                                            <p:cond delay="0"/>
                                          </p:stCondLst>
                                        </p:cTn>
                                        <p:tgtEl>
                                          <p:spTgt spid="8196"/>
                                        </p:tgtEl>
                                        <p:attrNameLst>
                                          <p:attrName>style.visibility</p:attrName>
                                        </p:attrNameLst>
                                      </p:cBhvr>
                                      <p:to>
                                        <p:strVal val="visible"/>
                                      </p:to>
                                    </p:set>
                                    <p:animEffect transition="in" filter="fade">
                                      <p:cBhvr>
                                        <p:cTn id="45" dur="1000"/>
                                        <p:tgtEl>
                                          <p:spTgt spid="8196"/>
                                        </p:tgtEl>
                                      </p:cBhvr>
                                    </p:animEffect>
                                    <p:anim calcmode="lin" valueType="num">
                                      <p:cBhvr>
                                        <p:cTn id="46" dur="1000" fill="hold"/>
                                        <p:tgtEl>
                                          <p:spTgt spid="8196"/>
                                        </p:tgtEl>
                                        <p:attrNameLst>
                                          <p:attrName>ppt_x</p:attrName>
                                        </p:attrNameLst>
                                      </p:cBhvr>
                                      <p:tavLst>
                                        <p:tav tm="0">
                                          <p:val>
                                            <p:strVal val="#ppt_x"/>
                                          </p:val>
                                        </p:tav>
                                        <p:tav tm="100000">
                                          <p:val>
                                            <p:strVal val="#ppt_x"/>
                                          </p:val>
                                        </p:tav>
                                      </p:tavLst>
                                    </p:anim>
                                    <p:anim calcmode="lin" valueType="num">
                                      <p:cBhvr>
                                        <p:cTn id="47" dur="1000" fill="hold"/>
                                        <p:tgtEl>
                                          <p:spTgt spid="8196"/>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wipe(left)">
                                      <p:cBhvr>
                                        <p:cTn id="52" dur="500"/>
                                        <p:tgtEl>
                                          <p:spTgt spid="19"/>
                                        </p:tgtEl>
                                      </p:cBhvr>
                                    </p:animEffect>
                                  </p:childTnLst>
                                </p:cTn>
                              </p:par>
                            </p:childTnLst>
                          </p:cTn>
                        </p:par>
                        <p:par>
                          <p:cTn id="53" fill="hold">
                            <p:stCondLst>
                              <p:cond delay="500"/>
                            </p:stCondLst>
                            <p:childTnLst>
                              <p:par>
                                <p:cTn id="54" presetID="10" presetClass="entr" presetSubtype="0" fill="hold" nodeType="afterEffect">
                                  <p:stCondLst>
                                    <p:cond delay="0"/>
                                  </p:stCondLst>
                                  <p:childTnLst>
                                    <p:set>
                                      <p:cBhvr>
                                        <p:cTn id="55" dur="1" fill="hold">
                                          <p:stCondLst>
                                            <p:cond delay="0"/>
                                          </p:stCondLst>
                                        </p:cTn>
                                        <p:tgtEl>
                                          <p:spTgt spid="8198"/>
                                        </p:tgtEl>
                                        <p:attrNameLst>
                                          <p:attrName>style.visibility</p:attrName>
                                        </p:attrNameLst>
                                      </p:cBhvr>
                                      <p:to>
                                        <p:strVal val="visible"/>
                                      </p:to>
                                    </p:set>
                                    <p:animEffect transition="in" filter="fade">
                                      <p:cBhvr>
                                        <p:cTn id="56" dur="500"/>
                                        <p:tgtEl>
                                          <p:spTgt spid="81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P spid="11" grpId="0"/>
      <p:bldP spid="15" grpId="0"/>
      <p:bldP spid="16" grpId="0" animBg="1"/>
      <p:bldP spid="17" grpId="0"/>
      <p:bldP spid="18" grpId="0" animBg="1"/>
      <p:bldP spid="13" grpId="0"/>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2F4E83-6CFC-ADF0-BD7C-4026E636D492}"/>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2B9D684E-4C5B-FC77-BA75-0E87E7AB18F9}"/>
              </a:ext>
            </a:extLst>
          </p:cNvPr>
          <p:cNvSpPr txBox="1"/>
          <p:nvPr/>
        </p:nvSpPr>
        <p:spPr>
          <a:xfrm>
            <a:off x="723014" y="1094846"/>
            <a:ext cx="10855841" cy="5632311"/>
          </a:xfrm>
          <a:prstGeom prst="rect">
            <a:avLst/>
          </a:prstGeom>
          <a:noFill/>
        </p:spPr>
        <p:txBody>
          <a:bodyPr wrap="square" rtlCol="0">
            <a:spAutoFit/>
          </a:bodyPr>
          <a:lstStyle/>
          <a:p>
            <a:pPr indent="274320" algn="just"/>
            <a:r>
              <a:rPr lang="vi-VN" sz="2400" dirty="0">
                <a:latin typeface="+mj-lt"/>
              </a:rPr>
              <a:t>Nhắc đến Trường Sa, ngoài các đảo, người ta nhắc đến biển. Mà biển thì có muôn vàn điều kì thú. Thám hiểm đáy biển ở Trường Sa của nước ta sẽ thấy bao nhiều thú vị.</a:t>
            </a:r>
          </a:p>
          <a:p>
            <a:pPr indent="274320" algn="just"/>
            <a:r>
              <a:rPr lang="vi-VN" sz="2400" dirty="0">
                <a:latin typeface="+mj-lt"/>
              </a:rPr>
              <a:t>Biển ở Trường Sa có những loài cá đẹp rực rỡ và lạ mắt. Từng đàn cá đủ màu sắc, dày đặc đến hàng trăm con tạo nên một tấm thảm hoa di động. Những vỉa san hô chạy dài từ chân mỗi đảo xuống sâu dần dưới đáy biển. San hô làm cho đáy biển trông như một bức tranh khổng lồ, đẹp như những tòa lâu đài trong truyện cổ tích.</a:t>
            </a:r>
          </a:p>
          <a:p>
            <a:pPr indent="274320" algn="just"/>
            <a:endParaRPr lang="vi-VN" sz="2400" dirty="0">
              <a:latin typeface="+mj-lt"/>
            </a:endParaRPr>
          </a:p>
          <a:p>
            <a:pPr indent="274320" algn="just"/>
            <a:endParaRPr lang="vi-VN" sz="2400" dirty="0">
              <a:latin typeface="+mj-lt"/>
            </a:endParaRPr>
          </a:p>
          <a:p>
            <a:pPr indent="274320" algn="just"/>
            <a:endParaRPr lang="vi-VN" sz="2400" dirty="0">
              <a:latin typeface="+mj-lt"/>
            </a:endParaRPr>
          </a:p>
          <a:p>
            <a:pPr indent="274320" algn="just"/>
            <a:endParaRPr lang="vi-VN" sz="2400" dirty="0">
              <a:latin typeface="+mj-lt"/>
            </a:endParaRPr>
          </a:p>
          <a:p>
            <a:pPr indent="274320" algn="just"/>
            <a:endParaRPr lang="vi-VN" sz="2400" dirty="0">
              <a:latin typeface="+mj-lt"/>
            </a:endParaRPr>
          </a:p>
          <a:p>
            <a:pPr indent="274320" algn="just"/>
            <a:r>
              <a:rPr lang="vi-VN" sz="2400" dirty="0">
                <a:latin typeface="+mj-lt"/>
              </a:rPr>
              <a:t>Trường Sa là vùng biển thân yêu của Tổ quốc, có cảnh đẹp kì thú và hàng nghìn loài vật sống dưới biển.</a:t>
            </a:r>
          </a:p>
          <a:p>
            <a:pPr indent="274320" algn="r"/>
            <a:r>
              <a:rPr lang="vi-VN" sz="2400" dirty="0">
                <a:latin typeface="+mj-lt"/>
              </a:rPr>
              <a:t>(</a:t>
            </a:r>
            <a:r>
              <a:rPr lang="vi-VN" sz="2400" i="1" dirty="0">
                <a:latin typeface="+mj-lt"/>
              </a:rPr>
              <a:t>Theo </a:t>
            </a:r>
            <a:r>
              <a:rPr lang="vi-VN" sz="2400" dirty="0">
                <a:latin typeface="+mj-lt"/>
              </a:rPr>
              <a:t>Nguyễn Xuân Thủy)</a:t>
            </a:r>
            <a:endParaRPr lang="vi-VN" sz="2400" dirty="0">
              <a:solidFill>
                <a:schemeClr val="accent2"/>
              </a:solidFill>
              <a:latin typeface="+mj-lt"/>
            </a:endParaRPr>
          </a:p>
        </p:txBody>
      </p:sp>
      <p:pic>
        <p:nvPicPr>
          <p:cNvPr id="5" name="Picture 4">
            <a:extLst>
              <a:ext uri="{FF2B5EF4-FFF2-40B4-BE49-F238E27FC236}">
                <a16:creationId xmlns:a16="http://schemas.microsoft.com/office/drawing/2014/main" id="{2D8524C8-DE47-3A66-2FFC-724B70A2B75A}"/>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462600" y="366072"/>
            <a:ext cx="822747" cy="728774"/>
          </a:xfrm>
          <a:prstGeom prst="rect">
            <a:avLst/>
          </a:prstGeom>
        </p:spPr>
      </p:pic>
      <p:sp>
        <p:nvSpPr>
          <p:cNvPr id="6" name="TextBox 5">
            <a:extLst>
              <a:ext uri="{FF2B5EF4-FFF2-40B4-BE49-F238E27FC236}">
                <a16:creationId xmlns:a16="http://schemas.microsoft.com/office/drawing/2014/main" id="{4CBADD27-64EC-C652-6626-9DB8ED1AA829}"/>
              </a:ext>
            </a:extLst>
          </p:cNvPr>
          <p:cNvSpPr txBox="1"/>
          <p:nvPr/>
        </p:nvSpPr>
        <p:spPr>
          <a:xfrm>
            <a:off x="2553817" y="646350"/>
            <a:ext cx="7194234" cy="584775"/>
          </a:xfrm>
          <a:prstGeom prst="rect">
            <a:avLst/>
          </a:prstGeom>
          <a:noFill/>
        </p:spPr>
        <p:txBody>
          <a:bodyPr wrap="square" rtlCol="0">
            <a:spAutoFit/>
          </a:bodyPr>
          <a:lstStyle/>
          <a:p>
            <a:pPr algn="ctr"/>
            <a:r>
              <a:rPr lang="vi-VN" sz="3200" b="1" dirty="0">
                <a:solidFill>
                  <a:srgbClr val="00B050"/>
                </a:solidFill>
                <a:latin typeface="+mj-lt"/>
              </a:rPr>
              <a:t>KHÁM PHÁ ĐÁY BIỂN Ở TRƯỜNG SA</a:t>
            </a:r>
            <a:endParaRPr lang="en-US" sz="3200" b="1" dirty="0">
              <a:solidFill>
                <a:srgbClr val="00B050"/>
              </a:solidFill>
              <a:latin typeface="+mj-lt"/>
            </a:endParaRPr>
          </a:p>
        </p:txBody>
      </p:sp>
      <p:pic>
        <p:nvPicPr>
          <p:cNvPr id="12" name="Picture 11">
            <a:extLst>
              <a:ext uri="{FF2B5EF4-FFF2-40B4-BE49-F238E27FC236}">
                <a16:creationId xmlns:a16="http://schemas.microsoft.com/office/drawing/2014/main" id="{36E96EC1-FC1E-E97C-1F5F-413E5AB3A63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2404" y="1252960"/>
            <a:ext cx="551155" cy="384000"/>
          </a:xfrm>
          <a:prstGeom prst="rect">
            <a:avLst/>
          </a:prstGeom>
        </p:spPr>
      </p:pic>
      <p:pic>
        <p:nvPicPr>
          <p:cNvPr id="13" name="Picture 12">
            <a:extLst>
              <a:ext uri="{FF2B5EF4-FFF2-40B4-BE49-F238E27FC236}">
                <a16:creationId xmlns:a16="http://schemas.microsoft.com/office/drawing/2014/main" id="{6CA509CA-56D8-7F2B-9A57-EEA5444E47A8}"/>
              </a:ext>
            </a:extLst>
          </p:cNvPr>
          <p:cNvPicPr>
            <a:picLocks noChangeAspect="1"/>
          </p:cNvPicPr>
          <p:nvPr/>
        </p:nvPicPr>
        <p:blipFill>
          <a:blip r:embed="rId6">
            <a:duotone>
              <a:schemeClr val="accent6">
                <a:shade val="45000"/>
                <a:satMod val="135000"/>
              </a:schemeClr>
              <a:prstClr val="white"/>
            </a:duotone>
            <a:extLst>
              <a:ext uri="{BEBA8EAE-BF5A-486C-A8C5-ECC9F3942E4B}">
                <a14:imgProps xmlns:a14="http://schemas.microsoft.com/office/drawing/2010/main">
                  <a14:imgLayer r:embed="rId7">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352731" y="2356089"/>
            <a:ext cx="520828" cy="384000"/>
          </a:xfrm>
          <a:prstGeom prst="rect">
            <a:avLst/>
          </a:prstGeom>
        </p:spPr>
      </p:pic>
      <p:pic>
        <p:nvPicPr>
          <p:cNvPr id="14" name="Picture 13">
            <a:extLst>
              <a:ext uri="{FF2B5EF4-FFF2-40B4-BE49-F238E27FC236}">
                <a16:creationId xmlns:a16="http://schemas.microsoft.com/office/drawing/2014/main" id="{DB85F795-2739-11F2-4D2F-CE22DF20DB7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2600" y="5588597"/>
            <a:ext cx="520828" cy="384000"/>
          </a:xfrm>
          <a:prstGeom prst="rect">
            <a:avLst/>
          </a:prstGeom>
        </p:spPr>
      </p:pic>
      <p:pic>
        <p:nvPicPr>
          <p:cNvPr id="17" name="Picture 16">
            <a:extLst>
              <a:ext uri="{FF2B5EF4-FFF2-40B4-BE49-F238E27FC236}">
                <a16:creationId xmlns:a16="http://schemas.microsoft.com/office/drawing/2014/main" id="{03771D41-47AA-F7C6-1CC9-2E5B716096DF}"/>
              </a:ext>
            </a:extLst>
          </p:cNvPr>
          <p:cNvPicPr>
            <a:picLocks noChangeAspect="1"/>
          </p:cNvPicPr>
          <p:nvPr/>
        </p:nvPicPr>
        <p:blipFill rotWithShape="1">
          <a:blip r:embed="rId9">
            <a:clrChange>
              <a:clrFrom>
                <a:srgbClr val="FFFFFF"/>
              </a:clrFrom>
              <a:clrTo>
                <a:srgbClr val="FFFFFF">
                  <a:alpha val="0"/>
                </a:srgbClr>
              </a:clrTo>
            </a:clrChange>
            <a:extLst>
              <a:ext uri="{BEBA8EAE-BF5A-486C-A8C5-ECC9F3942E4B}">
                <a14:imgProps xmlns:a14="http://schemas.microsoft.com/office/drawing/2010/main">
                  <a14:imgLayer r:embed="rId10">
                    <a14:imgEffect>
                      <a14:sharpenSoften amount="25000"/>
                    </a14:imgEffect>
                    <a14:imgEffect>
                      <a14:saturation sat="200000"/>
                    </a14:imgEffect>
                  </a14:imgLayer>
                </a14:imgProps>
              </a:ext>
            </a:extLst>
          </a:blip>
          <a:srcRect l="23875" t="32810" b="15124"/>
          <a:stretch/>
        </p:blipFill>
        <p:spPr>
          <a:xfrm>
            <a:off x="966621" y="3766338"/>
            <a:ext cx="10258758" cy="1894603"/>
          </a:xfrm>
          <a:prstGeom prst="rect">
            <a:avLst/>
          </a:prstGeom>
          <a:ln>
            <a:noFill/>
          </a:ln>
          <a:effectLst>
            <a:softEdge rad="112500"/>
          </a:effectLst>
        </p:spPr>
      </p:pic>
      <p:sp>
        <p:nvSpPr>
          <p:cNvPr id="7" name="Speech Bubble: Rectangle with Corners Rounded 6">
            <a:extLst>
              <a:ext uri="{FF2B5EF4-FFF2-40B4-BE49-F238E27FC236}">
                <a16:creationId xmlns:a16="http://schemas.microsoft.com/office/drawing/2014/main" id="{9975A4DF-6B8E-90FF-0472-EE84B6ABC1D1}"/>
              </a:ext>
            </a:extLst>
          </p:cNvPr>
          <p:cNvSpPr/>
          <p:nvPr/>
        </p:nvSpPr>
        <p:spPr>
          <a:xfrm>
            <a:off x="9601244" y="268347"/>
            <a:ext cx="2347894" cy="826499"/>
          </a:xfrm>
          <a:prstGeom prst="wedgeRoundRectCallout">
            <a:avLst>
              <a:gd name="adj1" fmla="val -63319"/>
              <a:gd name="adj2" fmla="val 33764"/>
              <a:gd name="adj3" fmla="val 16667"/>
            </a:avLst>
          </a:prstGeom>
          <a:solidFill>
            <a:schemeClr val="accent6">
              <a:lumMod val="40000"/>
              <a:lumOff val="6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23CC832F-83DA-C653-935E-B0B4CF186C4A}"/>
              </a:ext>
            </a:extLst>
          </p:cNvPr>
          <p:cNvSpPr txBox="1"/>
          <p:nvPr/>
        </p:nvSpPr>
        <p:spPr>
          <a:xfrm>
            <a:off x="9638183" y="415517"/>
            <a:ext cx="2347894" cy="523220"/>
          </a:xfrm>
          <a:prstGeom prst="rect">
            <a:avLst/>
          </a:prstGeom>
          <a:noFill/>
        </p:spPr>
        <p:txBody>
          <a:bodyPr wrap="square" rtlCol="0">
            <a:spAutoFit/>
          </a:bodyPr>
          <a:lstStyle/>
          <a:p>
            <a:pPr algn="ctr"/>
            <a:r>
              <a:rPr lang="en-US" sz="2800" b="1" dirty="0" err="1">
                <a:solidFill>
                  <a:srgbClr val="17479D"/>
                </a:solidFill>
                <a:latin typeface="+mj-lt"/>
              </a:rPr>
              <a:t>Đọc</a:t>
            </a:r>
            <a:r>
              <a:rPr lang="en-US" sz="2800" b="1" dirty="0">
                <a:solidFill>
                  <a:srgbClr val="17479D"/>
                </a:solidFill>
                <a:latin typeface="+mj-lt"/>
              </a:rPr>
              <a:t> </a:t>
            </a:r>
            <a:r>
              <a:rPr lang="en-US" sz="2800" b="1" dirty="0" err="1">
                <a:solidFill>
                  <a:srgbClr val="17479D"/>
                </a:solidFill>
                <a:latin typeface="+mj-lt"/>
              </a:rPr>
              <a:t>nối</a:t>
            </a:r>
            <a:r>
              <a:rPr lang="en-US" sz="2800" b="1" dirty="0">
                <a:solidFill>
                  <a:srgbClr val="17479D"/>
                </a:solidFill>
                <a:latin typeface="+mj-lt"/>
              </a:rPr>
              <a:t> </a:t>
            </a:r>
            <a:r>
              <a:rPr lang="en-US" sz="2800" b="1" dirty="0" err="1">
                <a:solidFill>
                  <a:srgbClr val="17479D"/>
                </a:solidFill>
                <a:latin typeface="+mj-lt"/>
              </a:rPr>
              <a:t>đoạn</a:t>
            </a:r>
            <a:endParaRPr lang="en-US" sz="2800" b="1" dirty="0">
              <a:solidFill>
                <a:srgbClr val="17479D"/>
              </a:solidFill>
              <a:latin typeface="+mj-lt"/>
            </a:endParaRPr>
          </a:p>
        </p:txBody>
      </p:sp>
    </p:spTree>
    <p:custDataLst>
      <p:tags r:id="rId1"/>
    </p:custDataLst>
    <p:extLst>
      <p:ext uri="{BB962C8B-B14F-4D97-AF65-F5344CB8AC3E}">
        <p14:creationId xmlns:p14="http://schemas.microsoft.com/office/powerpoint/2010/main" val="3361818818"/>
      </p:ext>
    </p:extLst>
  </p:cSld>
  <p:clrMapOvr>
    <a:masterClrMapping/>
  </p:clrMapOvr>
  <p:transition spd="slow">
    <p:cover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p:cTn id="24" dur="500" fill="hold"/>
                                        <p:tgtEl>
                                          <p:spTgt spid="14"/>
                                        </p:tgtEl>
                                        <p:attrNameLst>
                                          <p:attrName>ppt_w</p:attrName>
                                        </p:attrNameLst>
                                      </p:cBhvr>
                                      <p:tavLst>
                                        <p:tav tm="0">
                                          <p:val>
                                            <p:fltVal val="0"/>
                                          </p:val>
                                        </p:tav>
                                        <p:tav tm="100000">
                                          <p:val>
                                            <p:strVal val="#ppt_w"/>
                                          </p:val>
                                        </p:tav>
                                      </p:tavLst>
                                    </p:anim>
                                    <p:anim calcmode="lin" valueType="num">
                                      <p:cBhvr>
                                        <p:cTn id="25" dur="500" fill="hold"/>
                                        <p:tgtEl>
                                          <p:spTgt spid="14"/>
                                        </p:tgtEl>
                                        <p:attrNameLst>
                                          <p:attrName>ppt_h</p:attrName>
                                        </p:attrNameLst>
                                      </p:cBhvr>
                                      <p:tavLst>
                                        <p:tav tm="0">
                                          <p:val>
                                            <p:fltVal val="0"/>
                                          </p:val>
                                        </p:tav>
                                        <p:tav tm="100000">
                                          <p:val>
                                            <p:strVal val="#ppt_h"/>
                                          </p:val>
                                        </p:tav>
                                      </p:tavLst>
                                    </p:anim>
                                    <p:animEffect transition="in" filter="fade">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p:cTn id="31" dur="500" fill="hold"/>
                                        <p:tgtEl>
                                          <p:spTgt spid="13"/>
                                        </p:tgtEl>
                                        <p:attrNameLst>
                                          <p:attrName>ppt_w</p:attrName>
                                        </p:attrNameLst>
                                      </p:cBhvr>
                                      <p:tavLst>
                                        <p:tav tm="0">
                                          <p:val>
                                            <p:fltVal val="0"/>
                                          </p:val>
                                        </p:tav>
                                        <p:tav tm="100000">
                                          <p:val>
                                            <p:strVal val="#ppt_w"/>
                                          </p:val>
                                        </p:tav>
                                      </p:tavLst>
                                    </p:anim>
                                    <p:anim calcmode="lin" valueType="num">
                                      <p:cBhvr>
                                        <p:cTn id="32" dur="500" fill="hold"/>
                                        <p:tgtEl>
                                          <p:spTgt spid="13"/>
                                        </p:tgtEl>
                                        <p:attrNameLst>
                                          <p:attrName>ppt_h</p:attrName>
                                        </p:attrNameLst>
                                      </p:cBhvr>
                                      <p:tavLst>
                                        <p:tav tm="0">
                                          <p:val>
                                            <p:fltVal val="0"/>
                                          </p:val>
                                        </p:tav>
                                        <p:tav tm="100000">
                                          <p:val>
                                            <p:strVal val="#ppt_h"/>
                                          </p:val>
                                        </p:tav>
                                      </p:tavLst>
                                    </p:anim>
                                    <p:animEffect transition="in" filter="fade">
                                      <p:cBhvr>
                                        <p:cTn id="3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EEEE28-2D40-491E-FDF3-22030BD61798}"/>
            </a:ext>
          </a:extLst>
        </p:cNvPr>
        <p:cNvGrpSpPr/>
        <p:nvPr/>
      </p:nvGrpSpPr>
      <p:grpSpPr>
        <a:xfrm>
          <a:off x="0" y="0"/>
          <a:ext cx="0" cy="0"/>
          <a:chOff x="0" y="0"/>
          <a:chExt cx="0" cy="0"/>
        </a:xfrm>
      </p:grpSpPr>
      <p:pic>
        <p:nvPicPr>
          <p:cNvPr id="63" name="รูปภาพ 62">
            <a:extLst>
              <a:ext uri="{FF2B5EF4-FFF2-40B4-BE49-F238E27FC236}">
                <a16:creationId xmlns:a16="http://schemas.microsoft.com/office/drawing/2014/main" id="{215C8E3D-565D-532C-EA96-CFD9E982E57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7575977">
            <a:off x="9205745" y="2811013"/>
            <a:ext cx="498647" cy="530817"/>
          </a:xfrm>
          <a:prstGeom prst="rect">
            <a:avLst/>
          </a:prstGeom>
        </p:spPr>
      </p:pic>
      <p:pic>
        <p:nvPicPr>
          <p:cNvPr id="64" name="รูปภาพ 63">
            <a:extLst>
              <a:ext uri="{FF2B5EF4-FFF2-40B4-BE49-F238E27FC236}">
                <a16:creationId xmlns:a16="http://schemas.microsoft.com/office/drawing/2014/main" id="{C772D0A8-C60A-F6AF-5190-64204C17D8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7575977">
            <a:off x="11593368" y="1310623"/>
            <a:ext cx="334520" cy="359117"/>
          </a:xfrm>
          <a:prstGeom prst="rect">
            <a:avLst/>
          </a:prstGeom>
        </p:spPr>
      </p:pic>
      <p:pic>
        <p:nvPicPr>
          <p:cNvPr id="60" name="รูปภาพ 59">
            <a:extLst>
              <a:ext uri="{FF2B5EF4-FFF2-40B4-BE49-F238E27FC236}">
                <a16:creationId xmlns:a16="http://schemas.microsoft.com/office/drawing/2014/main" id="{15C1D7B9-9D74-BE7A-0676-D5331E12E5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928085" flipH="1">
            <a:off x="1812623" y="1799575"/>
            <a:ext cx="522688" cy="525237"/>
          </a:xfrm>
          <a:prstGeom prst="rect">
            <a:avLst/>
          </a:prstGeom>
        </p:spPr>
      </p:pic>
      <p:pic>
        <p:nvPicPr>
          <p:cNvPr id="85" name="รูปภาพ 84">
            <a:extLst>
              <a:ext uri="{FF2B5EF4-FFF2-40B4-BE49-F238E27FC236}">
                <a16:creationId xmlns:a16="http://schemas.microsoft.com/office/drawing/2014/main" id="{A35CD908-5F6E-5397-A040-BC3BC1BF965B}"/>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rot="17575977">
            <a:off x="10660529" y="83708"/>
            <a:ext cx="272689" cy="303065"/>
          </a:xfrm>
          <a:prstGeom prst="rect">
            <a:avLst/>
          </a:prstGeom>
        </p:spPr>
      </p:pic>
      <p:pic>
        <p:nvPicPr>
          <p:cNvPr id="2" name="Picture 1">
            <a:extLst>
              <a:ext uri="{FF2B5EF4-FFF2-40B4-BE49-F238E27FC236}">
                <a16:creationId xmlns:a16="http://schemas.microsoft.com/office/drawing/2014/main" id="{4C76CCA2-1AFC-4649-DDCA-7AD2E90F87F6}"/>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9994" b="100000" l="6270" r="96865">
                        <a14:foregroundMark x1="59518" y1="86069" x2="64607" y2="86069"/>
                        <a14:foregroundMark x1="36620" y1="71896" x2="39028" y2="81708"/>
                        <a14:foregroundMark x1="36892" y1="85766" x2="38664" y2="86735"/>
                        <a14:backgroundMark x1="27260" y1="64325" x2="28532" y2="93337"/>
                        <a14:backgroundMark x1="50795" y1="78316" x2="50432" y2="97577"/>
                        <a14:backgroundMark x1="75102" y1="82556" x2="73467" y2="97396"/>
                        <a14:backgroundMark x1="64743" y1="84070" x2="65379" y2="84918"/>
                        <a14:backgroundMark x1="59791" y1="84070" x2="59791" y2="84070"/>
                      </a14:backgroundRemoval>
                    </a14:imgEffect>
                    <a14:imgEffect>
                      <a14:brightnessContrast contrast="20000"/>
                    </a14:imgEffect>
                  </a14:imgLayer>
                </a14:imgProps>
              </a:ext>
              <a:ext uri="{28A0092B-C50C-407E-A947-70E740481C1C}">
                <a14:useLocalDpi xmlns:a14="http://schemas.microsoft.com/office/drawing/2010/main" val="0"/>
              </a:ext>
            </a:extLst>
          </a:blip>
          <a:srcRect t="60331"/>
          <a:stretch/>
        </p:blipFill>
        <p:spPr>
          <a:xfrm>
            <a:off x="1292142" y="3761773"/>
            <a:ext cx="9144732" cy="2720499"/>
          </a:xfrm>
          <a:prstGeom prst="rect">
            <a:avLst/>
          </a:prstGeom>
        </p:spPr>
      </p:pic>
      <p:pic>
        <p:nvPicPr>
          <p:cNvPr id="5" name="Picture 4">
            <a:extLst>
              <a:ext uri="{FF2B5EF4-FFF2-40B4-BE49-F238E27FC236}">
                <a16:creationId xmlns:a16="http://schemas.microsoft.com/office/drawing/2014/main" id="{81AAB18D-ACFE-9E8B-671A-66B2A0BC8158}"/>
              </a:ext>
            </a:extLst>
          </p:cNvPr>
          <p:cNvPicPr>
            <a:picLocks noChangeAspect="1"/>
          </p:cNvPicPr>
          <p:nvPr/>
        </p:nvPicPr>
        <p:blipFill>
          <a:blip r:embed="rId9"/>
          <a:stretch>
            <a:fillRect/>
          </a:stretch>
        </p:blipFill>
        <p:spPr>
          <a:xfrm>
            <a:off x="2695575" y="1752600"/>
            <a:ext cx="6705600" cy="2076450"/>
          </a:xfrm>
          <a:prstGeom prst="rect">
            <a:avLst/>
          </a:prstGeom>
        </p:spPr>
      </p:pic>
    </p:spTree>
    <p:extLst>
      <p:ext uri="{BB962C8B-B14F-4D97-AF65-F5344CB8AC3E}">
        <p14:creationId xmlns:p14="http://schemas.microsoft.com/office/powerpoint/2010/main" val="1402401629"/>
      </p:ext>
    </p:extLst>
  </p:cSld>
  <p:clrMapOvr>
    <a:masterClrMapping/>
  </p:clrMapOvr>
  <p:transition spd="slow">
    <p:cover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9" presetClass="path" presetSubtype="0" accel="50000" decel="50000" fill="hold" nodeType="withEffect">
                                  <p:stCondLst>
                                    <p:cond delay="0"/>
                                  </p:stCondLst>
                                  <p:childTnLst>
                                    <p:animMotion origin="layout" path="M -0.05651 -0.05763 C -0.06797 0.03843 -0.01419 0.13727 0.06224 0.16621 C 0.14128 0.1963 0.21315 0.14468 0.22461 0.04862 C 0.23607 -0.04768 0.30794 -0.09907 0.38685 -0.06898 C 0.46315 -0.04004 0.51732 0.05834 0.50573 0.15487 " pathEditMode="relative" rAng="720000" ptsTypes="AAAAA">
                                      <p:cBhvr>
                                        <p:cTn id="6" dur="5000" spd="-100000" fill="hold"/>
                                        <p:tgtEl>
                                          <p:spTgt spid="60"/>
                                        </p:tgtEl>
                                        <p:attrNameLst>
                                          <p:attrName>ppt_x</p:attrName>
                                          <p:attrName>ppt_y</p:attrName>
                                        </p:attrNameLst>
                                      </p:cBhvr>
                                      <p:rCtr x="28112" y="10602"/>
                                    </p:animMotion>
                                  </p:childTnLst>
                                </p:cTn>
                              </p:par>
                              <p:par>
                                <p:cTn id="7" presetID="6" presetClass="entr" presetSubtype="32" fill="hold" nodeType="withEffect">
                                  <p:stCondLst>
                                    <p:cond delay="0"/>
                                  </p:stCondLst>
                                  <p:childTnLst>
                                    <p:set>
                                      <p:cBhvr>
                                        <p:cTn id="8" dur="1" fill="hold">
                                          <p:stCondLst>
                                            <p:cond delay="0"/>
                                          </p:stCondLst>
                                        </p:cTn>
                                        <p:tgtEl>
                                          <p:spTgt spid="63"/>
                                        </p:tgtEl>
                                        <p:attrNameLst>
                                          <p:attrName>style.visibility</p:attrName>
                                        </p:attrNameLst>
                                      </p:cBhvr>
                                      <p:to>
                                        <p:strVal val="visible"/>
                                      </p:to>
                                    </p:set>
                                    <p:animEffect transition="in" filter="circle(out)">
                                      <p:cBhvr>
                                        <p:cTn id="9" dur="1000"/>
                                        <p:tgtEl>
                                          <p:spTgt spid="63"/>
                                        </p:tgtEl>
                                      </p:cBhvr>
                                    </p:animEffect>
                                  </p:childTnLst>
                                </p:cTn>
                              </p:par>
                              <p:par>
                                <p:cTn id="10" presetID="22" presetClass="entr" presetSubtype="2" fill="hold" nodeType="withEffect">
                                  <p:stCondLst>
                                    <p:cond delay="3500"/>
                                  </p:stCondLst>
                                  <p:childTnLst>
                                    <p:set>
                                      <p:cBhvr>
                                        <p:cTn id="11" dur="1" fill="hold">
                                          <p:stCondLst>
                                            <p:cond delay="0"/>
                                          </p:stCondLst>
                                        </p:cTn>
                                        <p:tgtEl>
                                          <p:spTgt spid="2"/>
                                        </p:tgtEl>
                                        <p:attrNameLst>
                                          <p:attrName>style.visibility</p:attrName>
                                        </p:attrNameLst>
                                      </p:cBhvr>
                                      <p:to>
                                        <p:strVal val="visible"/>
                                      </p:to>
                                    </p:set>
                                    <p:animEffect transition="in" filter="wipe(right)">
                                      <p:cBhvr>
                                        <p:cTn id="12" dur="7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7C944B-29EE-A724-39EF-1528670F04C1}"/>
            </a:ext>
          </a:extLst>
        </p:cNvPr>
        <p:cNvGrpSpPr/>
        <p:nvPr/>
      </p:nvGrpSpPr>
      <p:grpSpPr>
        <a:xfrm>
          <a:off x="0" y="0"/>
          <a:ext cx="0" cy="0"/>
          <a:chOff x="0" y="0"/>
          <a:chExt cx="0" cy="0"/>
        </a:xfrm>
      </p:grpSpPr>
      <p:sp>
        <p:nvSpPr>
          <p:cNvPr id="33" name="TextBox 32">
            <a:extLst>
              <a:ext uri="{FF2B5EF4-FFF2-40B4-BE49-F238E27FC236}">
                <a16:creationId xmlns:a16="http://schemas.microsoft.com/office/drawing/2014/main" id="{5F62D503-254D-BC18-BEA2-6FD86FAFB6E8}"/>
              </a:ext>
            </a:extLst>
          </p:cNvPr>
          <p:cNvSpPr txBox="1"/>
          <p:nvPr/>
        </p:nvSpPr>
        <p:spPr>
          <a:xfrm>
            <a:off x="2060390" y="804889"/>
            <a:ext cx="788996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LUYỆN ĐỌC TOÀN BÀI</a:t>
            </a:r>
          </a:p>
        </p:txBody>
      </p:sp>
      <p:grpSp>
        <p:nvGrpSpPr>
          <p:cNvPr id="34" name="Group 33">
            <a:extLst>
              <a:ext uri="{FF2B5EF4-FFF2-40B4-BE49-F238E27FC236}">
                <a16:creationId xmlns:a16="http://schemas.microsoft.com/office/drawing/2014/main" id="{372E6D7D-5FB6-ADB6-6A95-84C668DDB02C}"/>
              </a:ext>
            </a:extLst>
          </p:cNvPr>
          <p:cNvGrpSpPr/>
          <p:nvPr/>
        </p:nvGrpSpPr>
        <p:grpSpPr>
          <a:xfrm>
            <a:off x="1544134" y="1910603"/>
            <a:ext cx="9122782" cy="3666080"/>
            <a:chOff x="4841104" y="3817600"/>
            <a:chExt cx="7073839" cy="2842692"/>
          </a:xfrm>
        </p:grpSpPr>
        <p:grpSp>
          <p:nvGrpSpPr>
            <p:cNvPr id="35" name="Group 34">
              <a:extLst>
                <a:ext uri="{FF2B5EF4-FFF2-40B4-BE49-F238E27FC236}">
                  <a16:creationId xmlns:a16="http://schemas.microsoft.com/office/drawing/2014/main" id="{496735D8-8783-8982-6BE0-B944F51EA98B}"/>
                </a:ext>
              </a:extLst>
            </p:cNvPr>
            <p:cNvGrpSpPr/>
            <p:nvPr/>
          </p:nvGrpSpPr>
          <p:grpSpPr>
            <a:xfrm>
              <a:off x="4841104" y="3817600"/>
              <a:ext cx="7073839" cy="2842692"/>
              <a:chOff x="2975204" y="1255651"/>
              <a:chExt cx="7073839" cy="2842692"/>
            </a:xfrm>
          </p:grpSpPr>
          <p:sp>
            <p:nvSpPr>
              <p:cNvPr id="46" name="Rectangle: Rounded Corners 45">
                <a:extLst>
                  <a:ext uri="{FF2B5EF4-FFF2-40B4-BE49-F238E27FC236}">
                    <a16:creationId xmlns:a16="http://schemas.microsoft.com/office/drawing/2014/main" id="{C0F06796-3D6E-E34C-6F43-6CA05580D949}"/>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1.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đúng</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to,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rõ</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3.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ngắt</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nghỉ</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đúng</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chỗ</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47" name="Rectangle: Rounded Corners 46">
                <a:extLst>
                  <a:ext uri="{FF2B5EF4-FFF2-40B4-BE49-F238E27FC236}">
                    <a16:creationId xmlns:a16="http://schemas.microsoft.com/office/drawing/2014/main" id="{686929AD-1CFA-9923-1200-B7DF3D1022CF}"/>
                  </a:ext>
                </a:extLst>
              </p:cNvPr>
              <p:cNvSpPr/>
              <p:nvPr/>
            </p:nvSpPr>
            <p:spPr>
              <a:xfrm>
                <a:off x="4201409" y="1255651"/>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Tiêu</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chí</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đánh</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giá</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36" name="Picture 35">
              <a:extLst>
                <a:ext uri="{FF2B5EF4-FFF2-40B4-BE49-F238E27FC236}">
                  <a16:creationId xmlns:a16="http://schemas.microsoft.com/office/drawing/2014/main" id="{2C2D4AEB-4259-934C-E517-582F57857742}"/>
                </a:ext>
              </a:extLst>
            </p:cNvPr>
            <p:cNvPicPr>
              <a:picLocks noChangeAspect="1"/>
            </p:cNvPicPr>
            <p:nvPr/>
          </p:nvPicPr>
          <p:blipFill>
            <a:blip r:embed="rId2"/>
            <a:stretch>
              <a:fillRect/>
            </a:stretch>
          </p:blipFill>
          <p:spPr>
            <a:xfrm>
              <a:off x="7987944" y="4801718"/>
              <a:ext cx="469963" cy="469963"/>
            </a:xfrm>
            <a:prstGeom prst="rect">
              <a:avLst/>
            </a:prstGeom>
          </p:spPr>
        </p:pic>
        <p:pic>
          <p:nvPicPr>
            <p:cNvPr id="37" name="Picture 36">
              <a:extLst>
                <a:ext uri="{FF2B5EF4-FFF2-40B4-BE49-F238E27FC236}">
                  <a16:creationId xmlns:a16="http://schemas.microsoft.com/office/drawing/2014/main" id="{3137E3D4-9430-416F-4D23-F463940048E1}"/>
                </a:ext>
              </a:extLst>
            </p:cNvPr>
            <p:cNvPicPr>
              <a:picLocks noChangeAspect="1"/>
            </p:cNvPicPr>
            <p:nvPr/>
          </p:nvPicPr>
          <p:blipFill>
            <a:blip r:embed="rId3"/>
            <a:stretch>
              <a:fillRect/>
            </a:stretch>
          </p:blipFill>
          <p:spPr>
            <a:xfrm>
              <a:off x="7468199" y="4794333"/>
              <a:ext cx="469963" cy="469963"/>
            </a:xfrm>
            <a:prstGeom prst="rect">
              <a:avLst/>
            </a:prstGeom>
          </p:spPr>
        </p:pic>
        <p:pic>
          <p:nvPicPr>
            <p:cNvPr id="38" name="Picture 37">
              <a:extLst>
                <a:ext uri="{FF2B5EF4-FFF2-40B4-BE49-F238E27FC236}">
                  <a16:creationId xmlns:a16="http://schemas.microsoft.com/office/drawing/2014/main" id="{FAAA008A-1DCC-FF72-51A7-944178E1265E}"/>
                </a:ext>
              </a:extLst>
            </p:cNvPr>
            <p:cNvPicPr>
              <a:picLocks noChangeAspect="1"/>
            </p:cNvPicPr>
            <p:nvPr/>
          </p:nvPicPr>
          <p:blipFill>
            <a:blip r:embed="rId4"/>
            <a:stretch>
              <a:fillRect/>
            </a:stretch>
          </p:blipFill>
          <p:spPr>
            <a:xfrm>
              <a:off x="8485532" y="4786947"/>
              <a:ext cx="469963" cy="469963"/>
            </a:xfrm>
            <a:prstGeom prst="rect">
              <a:avLst/>
            </a:prstGeom>
          </p:spPr>
        </p:pic>
        <p:pic>
          <p:nvPicPr>
            <p:cNvPr id="39" name="Picture 38">
              <a:extLst>
                <a:ext uri="{FF2B5EF4-FFF2-40B4-BE49-F238E27FC236}">
                  <a16:creationId xmlns:a16="http://schemas.microsoft.com/office/drawing/2014/main" id="{02DA879A-F8BE-5EBF-A815-A3D13A9D2067}"/>
                </a:ext>
              </a:extLst>
            </p:cNvPr>
            <p:cNvPicPr>
              <a:picLocks noChangeAspect="1"/>
            </p:cNvPicPr>
            <p:nvPr/>
          </p:nvPicPr>
          <p:blipFill>
            <a:blip r:embed="rId2"/>
            <a:stretch>
              <a:fillRect/>
            </a:stretch>
          </p:blipFill>
          <p:spPr>
            <a:xfrm>
              <a:off x="8014208" y="5409767"/>
              <a:ext cx="469963" cy="469963"/>
            </a:xfrm>
            <a:prstGeom prst="rect">
              <a:avLst/>
            </a:prstGeom>
          </p:spPr>
        </p:pic>
        <p:pic>
          <p:nvPicPr>
            <p:cNvPr id="40" name="Picture 39">
              <a:extLst>
                <a:ext uri="{FF2B5EF4-FFF2-40B4-BE49-F238E27FC236}">
                  <a16:creationId xmlns:a16="http://schemas.microsoft.com/office/drawing/2014/main" id="{5531A4B3-6FAF-0719-32EE-6BAC9D03CCAC}"/>
                </a:ext>
              </a:extLst>
            </p:cNvPr>
            <p:cNvPicPr>
              <a:picLocks noChangeAspect="1"/>
            </p:cNvPicPr>
            <p:nvPr/>
          </p:nvPicPr>
          <p:blipFill>
            <a:blip r:embed="rId3"/>
            <a:stretch>
              <a:fillRect/>
            </a:stretch>
          </p:blipFill>
          <p:spPr>
            <a:xfrm>
              <a:off x="7457533" y="5409767"/>
              <a:ext cx="469963" cy="469963"/>
            </a:xfrm>
            <a:prstGeom prst="rect">
              <a:avLst/>
            </a:prstGeom>
          </p:spPr>
        </p:pic>
        <p:pic>
          <p:nvPicPr>
            <p:cNvPr id="41" name="Picture 40">
              <a:extLst>
                <a:ext uri="{FF2B5EF4-FFF2-40B4-BE49-F238E27FC236}">
                  <a16:creationId xmlns:a16="http://schemas.microsoft.com/office/drawing/2014/main" id="{C1E70D51-5B7E-9695-FB7D-2F1CD03A7448}"/>
                </a:ext>
              </a:extLst>
            </p:cNvPr>
            <p:cNvPicPr>
              <a:picLocks noChangeAspect="1"/>
            </p:cNvPicPr>
            <p:nvPr/>
          </p:nvPicPr>
          <p:blipFill>
            <a:blip r:embed="rId4"/>
            <a:stretch>
              <a:fillRect/>
            </a:stretch>
          </p:blipFill>
          <p:spPr>
            <a:xfrm>
              <a:off x="8570882" y="5409767"/>
              <a:ext cx="469963" cy="469963"/>
            </a:xfrm>
            <a:prstGeom prst="rect">
              <a:avLst/>
            </a:prstGeom>
          </p:spPr>
        </p:pic>
        <p:pic>
          <p:nvPicPr>
            <p:cNvPr id="42" name="Picture 41">
              <a:extLst>
                <a:ext uri="{FF2B5EF4-FFF2-40B4-BE49-F238E27FC236}">
                  <a16:creationId xmlns:a16="http://schemas.microsoft.com/office/drawing/2014/main" id="{5A36C3B1-8614-5C42-4205-4FC8F049F20A}"/>
                </a:ext>
              </a:extLst>
            </p:cNvPr>
            <p:cNvPicPr>
              <a:picLocks noChangeAspect="1"/>
            </p:cNvPicPr>
            <p:nvPr/>
          </p:nvPicPr>
          <p:blipFill>
            <a:blip r:embed="rId2"/>
            <a:stretch>
              <a:fillRect/>
            </a:stretch>
          </p:blipFill>
          <p:spPr>
            <a:xfrm>
              <a:off x="10558314" y="5964719"/>
              <a:ext cx="469963" cy="469963"/>
            </a:xfrm>
            <a:prstGeom prst="rect">
              <a:avLst/>
            </a:prstGeom>
          </p:spPr>
        </p:pic>
        <p:pic>
          <p:nvPicPr>
            <p:cNvPr id="43" name="Picture 42">
              <a:extLst>
                <a:ext uri="{FF2B5EF4-FFF2-40B4-BE49-F238E27FC236}">
                  <a16:creationId xmlns:a16="http://schemas.microsoft.com/office/drawing/2014/main" id="{BDF21939-5080-8F6B-69EF-C3E7F05BF343}"/>
                </a:ext>
              </a:extLst>
            </p:cNvPr>
            <p:cNvPicPr>
              <a:picLocks noChangeAspect="1"/>
            </p:cNvPicPr>
            <p:nvPr/>
          </p:nvPicPr>
          <p:blipFill>
            <a:blip r:embed="rId3"/>
            <a:stretch>
              <a:fillRect/>
            </a:stretch>
          </p:blipFill>
          <p:spPr>
            <a:xfrm>
              <a:off x="10001640" y="5964719"/>
              <a:ext cx="469963" cy="469963"/>
            </a:xfrm>
            <a:prstGeom prst="rect">
              <a:avLst/>
            </a:prstGeom>
          </p:spPr>
        </p:pic>
        <p:pic>
          <p:nvPicPr>
            <p:cNvPr id="44" name="Picture 43">
              <a:extLst>
                <a:ext uri="{FF2B5EF4-FFF2-40B4-BE49-F238E27FC236}">
                  <a16:creationId xmlns:a16="http://schemas.microsoft.com/office/drawing/2014/main" id="{07D2C104-EA3A-B161-34BB-9FAB9AF747A5}"/>
                </a:ext>
              </a:extLst>
            </p:cNvPr>
            <p:cNvPicPr>
              <a:picLocks noChangeAspect="1"/>
            </p:cNvPicPr>
            <p:nvPr/>
          </p:nvPicPr>
          <p:blipFill>
            <a:blip r:embed="rId4"/>
            <a:stretch>
              <a:fillRect/>
            </a:stretch>
          </p:blipFill>
          <p:spPr>
            <a:xfrm>
              <a:off x="11114988" y="5964719"/>
              <a:ext cx="469963" cy="469963"/>
            </a:xfrm>
            <a:prstGeom prst="rect">
              <a:avLst/>
            </a:prstGeom>
          </p:spPr>
        </p:pic>
      </p:grpSp>
    </p:spTree>
    <p:extLst>
      <p:ext uri="{BB962C8B-B14F-4D97-AF65-F5344CB8AC3E}">
        <p14:creationId xmlns:p14="http://schemas.microsoft.com/office/powerpoint/2010/main" val="707140596"/>
      </p:ext>
    </p:extLst>
  </p:cSld>
  <p:clrMapOvr>
    <a:masterClrMapping/>
  </p:clrMapOvr>
  <p:transition spd="slow">
    <p:cover dir="rd"/>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500"/>
                                            <p:tgtEl>
                                              <p:spTgt spid="33"/>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34"/>
                                            </p:tgtEl>
                                            <p:attrNameLst>
                                              <p:attrName>style.visibility</p:attrName>
                                            </p:attrNameLst>
                                          </p:cBhvr>
                                          <p:to>
                                            <p:strVal val="visible"/>
                                          </p:to>
                                        </p:set>
                                        <p:anim calcmode="lin" valueType="num" p14:bounceEnd="66000">
                                          <p:cBhvr additive="base">
                                            <p:cTn id="11" dur="1000" fill="hold"/>
                                            <p:tgtEl>
                                              <p:spTgt spid="34"/>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500"/>
                                            <p:tgtEl>
                                              <p:spTgt spid="33"/>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34"/>
                                            </p:tgtEl>
                                            <p:attrNameLst>
                                              <p:attrName>style.visibility</p:attrName>
                                            </p:attrNameLst>
                                          </p:cBhvr>
                                          <p:to>
                                            <p:strVal val="visible"/>
                                          </p:to>
                                        </p:set>
                                        <p:anim calcmode="lin" valueType="num">
                                          <p:cBhvr additive="base">
                                            <p:cTn id="11" dur="1000" fill="hold"/>
                                            <p:tgtEl>
                                              <p:spTgt spid="34"/>
                                            </p:tgtEl>
                                            <p:attrNameLst>
                                              <p:attrName>ppt_x</p:attrName>
                                            </p:attrNameLst>
                                          </p:cBhvr>
                                          <p:tavLst>
                                            <p:tav tm="0">
                                              <p:val>
                                                <p:strVal val="#ppt_x"/>
                                              </p:val>
                                            </p:tav>
                                            <p:tav tm="100000">
                                              <p:val>
                                                <p:strVal val="#ppt_x"/>
                                              </p:val>
                                            </p:tav>
                                          </p:tavLst>
                                        </p:anim>
                                        <p:anim calcmode="lin" valueType="num">
                                          <p:cBhvr additive="base">
                                            <p:cTn id="12" dur="10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heme/theme1.xml><?xml version="1.0" encoding="utf-8"?>
<a:theme xmlns:a="http://schemas.openxmlformats.org/drawingml/2006/main" name="ชุดรูปแบบของ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กำหนดเอง 1">
      <a:majorFont>
        <a:latin typeface="milk tea"/>
        <a:ea typeface=""/>
        <a:cs typeface="milk tea"/>
      </a:majorFont>
      <a:minorFont>
        <a:latin typeface="FC Onigiri Outline"/>
        <a:ea typeface=""/>
        <a:cs typeface="FC Onigiri Outlin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372</TotalTime>
  <Words>875</Words>
  <Application>Microsoft Office PowerPoint</Application>
  <PresentationFormat>Widescreen</PresentationFormat>
  <Paragraphs>89</Paragraphs>
  <Slides>20</Slides>
  <Notes>9</Notes>
  <HiddenSlides>0</HiddenSlides>
  <MMClips>0</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20</vt:i4>
      </vt:variant>
    </vt:vector>
  </HeadingPairs>
  <TitlesOfParts>
    <vt:vector size="36" baseType="lpstr">
      <vt:lpstr>#9Slide05 Aphrodite Pro</vt:lpstr>
      <vt:lpstr>Arial</vt:lpstr>
      <vt:lpstr>Arial-Rounded</vt:lpstr>
      <vt:lpstr>Bebas Neue</vt:lpstr>
      <vt:lpstr>Calibri</vt:lpstr>
      <vt:lpstr>Calibri Light</vt:lpstr>
      <vt:lpstr>Cambria</vt:lpstr>
      <vt:lpstr>can_NongAor</vt:lpstr>
      <vt:lpstr>Catamaran</vt:lpstr>
      <vt:lpstr>Chango</vt:lpstr>
      <vt:lpstr>FC Onigiri Outline</vt:lpstr>
      <vt:lpstr>milk tea Med</vt:lpstr>
      <vt:lpstr>Mochiy Pop One</vt:lpstr>
      <vt:lpstr>Times New Roman</vt:lpstr>
      <vt:lpstr>ชุดรูปแบบของ Office</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Phượng Phí</cp:lastModifiedBy>
  <cp:revision>44</cp:revision>
  <dcterms:created xsi:type="dcterms:W3CDTF">2021-07-20T01:55:21Z</dcterms:created>
  <dcterms:modified xsi:type="dcterms:W3CDTF">2025-05-26T02:34:13Z</dcterms:modified>
</cp:coreProperties>
</file>