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media/image29.jpg" ContentType="image/jpeg"/>
  <Override PartName="/ppt/notesSlides/notesSlide2.xml" ContentType="application/vnd.openxmlformats-officedocument.presentationml.notesSlide+xml"/>
  <Override PartName="/ppt/media/image38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06" r:id="rId3"/>
  </p:sldMasterIdLst>
  <p:notesMasterIdLst>
    <p:notesMasterId r:id="rId19"/>
  </p:notesMasterIdLst>
  <p:handoutMasterIdLst>
    <p:handoutMasterId r:id="rId20"/>
  </p:handoutMasterIdLst>
  <p:sldIdLst>
    <p:sldId id="2007577113" r:id="rId4"/>
    <p:sldId id="570" r:id="rId5"/>
    <p:sldId id="258" r:id="rId6"/>
    <p:sldId id="259" r:id="rId7"/>
    <p:sldId id="260" r:id="rId8"/>
    <p:sldId id="571" r:id="rId9"/>
    <p:sldId id="2007577112" r:id="rId10"/>
    <p:sldId id="276" r:id="rId11"/>
    <p:sldId id="264" r:id="rId12"/>
    <p:sldId id="2007577114" r:id="rId13"/>
    <p:sldId id="2007577116" r:id="rId14"/>
    <p:sldId id="2007577117" r:id="rId15"/>
    <p:sldId id="2007577118" r:id="rId16"/>
    <p:sldId id="2007577119" r:id="rId17"/>
    <p:sldId id="28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8B079D-C613-4AD2-8D8F-7CBBC3828CF4}" type="datetimeFigureOut">
              <a:rPr lang="en-US" smtClean="0"/>
              <a:t>3/16/2025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E4307-FE1E-49BA-98D9-38E295B794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37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UTM Avo" panose="02040603050506020204" pitchFamily="18" charset="0"/>
                <a:sym typeface="+mn-ea"/>
              </a:rPr>
              <a:t>Bài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giảng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thiết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kế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bởi</a:t>
            </a:r>
            <a:r>
              <a:rPr lang="en-US" dirty="0">
                <a:latin typeface="UTM Avo" panose="02040603050506020204" pitchFamily="18" charset="0"/>
                <a:sym typeface="+mn-ea"/>
              </a:rPr>
              <a:t>: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Hương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</a:t>
            </a:r>
            <a:r>
              <a:rPr lang="en-US" dirty="0" err="1">
                <a:latin typeface="UTM Avo" panose="02040603050506020204" pitchFamily="18" charset="0"/>
                <a:sym typeface="+mn-ea"/>
              </a:rPr>
              <a:t>Thảo</a:t>
            </a:r>
            <a:r>
              <a:rPr lang="en-US" dirty="0">
                <a:latin typeface="UTM Avo" panose="02040603050506020204" pitchFamily="18" charset="0"/>
                <a:sym typeface="+mn-ea"/>
              </a:rPr>
              <a:t> - tranthao121006@gmail.com</a:t>
            </a:r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F3CCB6CA-BE65-4DA3-A6EB-21D1E12311E3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SG" dirty="0"/>
              <a:t>GV</a:t>
            </a:r>
            <a:r>
              <a:rPr lang="en-SG" baseline="0" dirty="0"/>
              <a:t> </a:t>
            </a:r>
            <a:r>
              <a:rPr lang="en-SG" baseline="0" dirty="0" err="1"/>
              <a:t>bấm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từng</a:t>
            </a:r>
            <a:r>
              <a:rPr lang="en-SG" baseline="0" dirty="0"/>
              <a:t> </a:t>
            </a:r>
            <a:r>
              <a:rPr lang="en-SG" baseline="0" dirty="0" err="1"/>
              <a:t>quả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ở </a:t>
            </a:r>
            <a:r>
              <a:rPr lang="en-SG" baseline="0" dirty="0" err="1"/>
              <a:t>dưới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đến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trả</a:t>
            </a:r>
            <a:r>
              <a:rPr lang="en-SG" baseline="0" dirty="0"/>
              <a:t> </a:t>
            </a:r>
            <a:r>
              <a:rPr lang="en-SG" baseline="0" dirty="0" err="1"/>
              <a:t>lời</a:t>
            </a:r>
            <a:r>
              <a:rPr lang="en-SG" baseline="0" dirty="0"/>
              <a:t> </a:t>
            </a:r>
            <a:r>
              <a:rPr lang="en-SG" baseline="0" dirty="0" err="1"/>
              <a:t>xong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mũi</a:t>
            </a:r>
            <a:r>
              <a:rPr lang="en-SG" baseline="0" dirty="0"/>
              <a:t> </a:t>
            </a:r>
            <a:r>
              <a:rPr lang="en-SG" baseline="0" dirty="0" err="1"/>
              <a:t>tên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về</a:t>
            </a:r>
            <a:r>
              <a:rPr lang="en-SG" baseline="0" dirty="0"/>
              <a:t> </a:t>
            </a:r>
            <a:r>
              <a:rPr lang="en-SG" baseline="0" dirty="0" err="1"/>
              <a:t>lại</a:t>
            </a:r>
            <a:r>
              <a:rPr lang="en-SG" baseline="0" dirty="0"/>
              <a:t> slide </a:t>
            </a:r>
            <a:r>
              <a:rPr lang="en-SG" baseline="0" dirty="0" err="1"/>
              <a:t>câu</a:t>
            </a:r>
            <a:r>
              <a:rPr lang="en-SG" baseline="0" dirty="0"/>
              <a:t> </a:t>
            </a:r>
            <a:r>
              <a:rPr lang="en-SG" baseline="0" dirty="0" err="1"/>
              <a:t>hỏi</a:t>
            </a:r>
            <a:r>
              <a:rPr lang="en-SG" baseline="0" dirty="0"/>
              <a:t> &gt;&gt; </a:t>
            </a:r>
            <a:r>
              <a:rPr lang="en-SG" baseline="0" dirty="0" err="1"/>
              <a:t>sau</a:t>
            </a:r>
            <a:r>
              <a:rPr lang="en-SG" baseline="0" dirty="0"/>
              <a:t> </a:t>
            </a:r>
            <a:r>
              <a:rPr lang="en-SG" baseline="0" dirty="0" err="1"/>
              <a:t>khi</a:t>
            </a:r>
            <a:r>
              <a:rPr lang="en-SG" baseline="0" dirty="0"/>
              <a:t> </a:t>
            </a:r>
            <a:r>
              <a:rPr lang="en-SG" baseline="0" dirty="0" err="1"/>
              <a:t>kết</a:t>
            </a:r>
            <a:r>
              <a:rPr lang="en-SG" baseline="0" dirty="0"/>
              <a:t> </a:t>
            </a:r>
            <a:r>
              <a:rPr lang="en-SG" baseline="0" dirty="0" err="1"/>
              <a:t>thúc</a:t>
            </a:r>
            <a:r>
              <a:rPr lang="en-SG" baseline="0" dirty="0"/>
              <a:t> </a:t>
            </a:r>
            <a:r>
              <a:rPr lang="en-SG" baseline="0" dirty="0" err="1"/>
              <a:t>ấn</a:t>
            </a:r>
            <a:r>
              <a:rPr lang="en-SG" baseline="0" dirty="0"/>
              <a:t> </a:t>
            </a:r>
            <a:r>
              <a:rPr lang="en-SG" baseline="0" dirty="0" err="1"/>
              <a:t>vào</a:t>
            </a:r>
            <a:r>
              <a:rPr lang="en-SG" baseline="0" dirty="0"/>
              <a:t> </a:t>
            </a:r>
            <a:r>
              <a:rPr lang="en-SG" baseline="0" dirty="0" err="1"/>
              <a:t>cô</a:t>
            </a:r>
            <a:r>
              <a:rPr lang="en-SG" baseline="0" dirty="0"/>
              <a:t> </a:t>
            </a:r>
            <a:r>
              <a:rPr lang="en-SG" baseline="0" dirty="0" err="1"/>
              <a:t>gái</a:t>
            </a:r>
            <a:r>
              <a:rPr lang="en-SG" baseline="0" dirty="0"/>
              <a:t> </a:t>
            </a:r>
            <a:r>
              <a:rPr lang="en-SG" baseline="0" dirty="0" err="1"/>
              <a:t>cầm</a:t>
            </a:r>
            <a:r>
              <a:rPr lang="en-SG" baseline="0" dirty="0"/>
              <a:t> </a:t>
            </a:r>
            <a:r>
              <a:rPr lang="en-SG" baseline="0" dirty="0" err="1"/>
              <a:t>giỏ</a:t>
            </a:r>
            <a:r>
              <a:rPr lang="en-SG" baseline="0" dirty="0"/>
              <a:t> </a:t>
            </a:r>
            <a:r>
              <a:rPr lang="en-SG" baseline="0" dirty="0" err="1"/>
              <a:t>trứng</a:t>
            </a:r>
            <a:r>
              <a:rPr lang="en-SG" baseline="0" dirty="0"/>
              <a:t> </a:t>
            </a:r>
            <a:r>
              <a:rPr lang="en-SG" baseline="0" dirty="0" err="1"/>
              <a:t>để</a:t>
            </a:r>
            <a:r>
              <a:rPr lang="en-SG" baseline="0" dirty="0"/>
              <a:t> </a:t>
            </a:r>
            <a:r>
              <a:rPr lang="en-SG" baseline="0" dirty="0" err="1"/>
              <a:t>chuyển</a:t>
            </a:r>
            <a:r>
              <a:rPr lang="en-SG" baseline="0" dirty="0"/>
              <a:t> slide </a:t>
            </a:r>
            <a:r>
              <a:rPr lang="en-SG" baseline="0" dirty="0" err="1"/>
              <a:t>tiếp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9023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6.GIF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6236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14102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37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504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8584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095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583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2525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D4F72-9C88-4FAE-A79C-196FB2407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469ED-473A-429E-90F2-7E5A287496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UTM Avo" panose="02040603050506020204" pitchFamily="18" charset="0"/>
              </a:defRPr>
            </a:lvl1pPr>
            <a:lvl2pPr>
              <a:defRPr>
                <a:latin typeface="UTM Avo" panose="02040603050506020204" pitchFamily="18" charset="0"/>
              </a:defRPr>
            </a:lvl2pPr>
            <a:lvl3pPr>
              <a:defRPr>
                <a:latin typeface="UTM Avo" panose="02040603050506020204" pitchFamily="18" charset="0"/>
              </a:defRPr>
            </a:lvl3pPr>
            <a:lvl4pPr>
              <a:defRPr>
                <a:latin typeface="UTM Avo" panose="02040603050506020204" pitchFamily="18" charset="0"/>
              </a:defRPr>
            </a:lvl4pPr>
            <a:lvl5pPr>
              <a:defRPr>
                <a:latin typeface="UTM Avo" panose="0204060305050602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1F0944-FEC0-46AA-8A2E-EF33322B6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570E95-FF94-4E61-A96A-52D49F4AB569}" type="datetimeFigureOut">
              <a:rPr lang="en-US" smtClean="0"/>
              <a:pPr/>
              <a:t>3/16/2025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0DE49C-F487-4EB8-8022-D2EEE8161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DA512-D606-4D53-8506-15107B861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C6541B-21F7-484C-BBCE-31F3E9E1DE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6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684216"/>
      </p:ext>
    </p:extLst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-4484" y="-61176"/>
            <a:ext cx="12192002" cy="6858000"/>
            <a:chOff x="1" y="0"/>
            <a:chExt cx="12192002" cy="685800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Group 50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7" name="Group 76"/>
          <p:cNvGrpSpPr/>
          <p:nvPr userDrawn="1"/>
        </p:nvGrpSpPr>
        <p:grpSpPr>
          <a:xfrm rot="20376177">
            <a:off x="-1259516" y="4223594"/>
            <a:ext cx="4123961" cy="4071268"/>
            <a:chOff x="-1575619" y="4152315"/>
            <a:chExt cx="4123961" cy="4071268"/>
          </a:xfrm>
        </p:grpSpPr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79" name="Picture 7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grpSp>
        <p:nvGrpSpPr>
          <p:cNvPr id="80" name="Group 79"/>
          <p:cNvGrpSpPr/>
          <p:nvPr userDrawn="1"/>
        </p:nvGrpSpPr>
        <p:grpSpPr>
          <a:xfrm rot="6623823" flipV="1">
            <a:off x="9663853" y="-1538827"/>
            <a:ext cx="4123961" cy="4071268"/>
            <a:chOff x="-1575619" y="4152315"/>
            <a:chExt cx="4123961" cy="4071268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042855" flipH="1" flipV="1">
              <a:off x="-880331" y="3457027"/>
              <a:ext cx="2558989" cy="3949565"/>
            </a:xfrm>
            <a:prstGeom prst="rect">
              <a:avLst/>
            </a:prstGeom>
          </p:spPr>
        </p:pic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26499">
              <a:off x="514606" y="5084698"/>
              <a:ext cx="2033736" cy="3138885"/>
            </a:xfrm>
            <a:prstGeom prst="rect">
              <a:avLst/>
            </a:prstGeom>
          </p:spPr>
        </p:pic>
      </p:grpSp>
      <p:pic>
        <p:nvPicPr>
          <p:cNvPr id="83" name="Picture 8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113" y="5917276"/>
            <a:ext cx="1161217" cy="1088641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59" y="-58322"/>
            <a:ext cx="1161217" cy="108864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27" y="5752603"/>
            <a:ext cx="4572000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28876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C154A2BD-FDDA-DA48-2F6B-661C5CCBA028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63B6DD4-BB4F-39CE-4F77-6C9E7A3E52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1" r="3073" b="15724"/>
          <a:stretch/>
        </p:blipFill>
        <p:spPr>
          <a:xfrm>
            <a:off x="1" y="1142163"/>
            <a:ext cx="12192000" cy="571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960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圆角 6">
            <a:extLst>
              <a:ext uri="{FF2B5EF4-FFF2-40B4-BE49-F238E27FC236}">
                <a16:creationId xmlns:a16="http://schemas.microsoft.com/office/drawing/2014/main" id="{587DD3DA-7434-08DD-DCE8-A1867B64C89F}"/>
              </a:ext>
            </a:extLst>
          </p:cNvPr>
          <p:cNvSpPr/>
          <p:nvPr userDrawn="1"/>
        </p:nvSpPr>
        <p:spPr>
          <a:xfrm>
            <a:off x="457200" y="407504"/>
            <a:ext cx="11270974" cy="6082747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1473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B25C9AD3-FEBE-F60D-9EE0-6A0A706739A2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F66D4E3-CB7C-0F2E-DCD7-CAA9CF3B22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3ADBE40-23F6-FB6E-AF79-D9B19375E7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5" t="61804" r="76126" b="12316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53CDA3E-B442-EFCB-AD3B-E3E96843D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6835986" y="4454116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DB44BC9-961F-2E62-A48F-8B8C398D9C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7" t="40115" r="27180" b="42178"/>
          <a:stretch/>
        </p:blipFill>
        <p:spPr>
          <a:xfrm rot="20169467">
            <a:off x="528351" y="414841"/>
            <a:ext cx="1142423" cy="12144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59C3C84-8215-FDC0-FBDA-B10D3016BA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6" t="36724" r="76255" b="37396"/>
          <a:stretch/>
        </p:blipFill>
        <p:spPr>
          <a:xfrm rot="20375023">
            <a:off x="10360306" y="235689"/>
            <a:ext cx="1458930" cy="177486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68371087-B1B8-DC76-8271-A929A5D81F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2" r="31484" b="30910"/>
          <a:stretch/>
        </p:blipFill>
        <p:spPr>
          <a:xfrm flipH="1">
            <a:off x="7338543" y="629023"/>
            <a:ext cx="5155710" cy="6242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73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>
            <a:extLst>
              <a:ext uri="{FF2B5EF4-FFF2-40B4-BE49-F238E27FC236}">
                <a16:creationId xmlns:a16="http://schemas.microsoft.com/office/drawing/2014/main" id="{860B6488-F2B7-4BF7-6FB7-1163F881DAA9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E8B8507-B2E7-7723-1D4E-3AF3702698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05" y="302703"/>
            <a:ext cx="6242317" cy="624231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15E7E6D-4C12-F376-C63C-82991F786C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720594" y="4453602"/>
            <a:ext cx="1458930" cy="177486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F9C43B2-5FB8-A9A3-1785-A86F323741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16" t="68538" r="27631" b="19942"/>
          <a:stretch/>
        </p:blipFill>
        <p:spPr>
          <a:xfrm rot="20169467">
            <a:off x="1842229" y="1249508"/>
            <a:ext cx="1006370" cy="79007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BC58E51-DEDC-7278-061B-8B72694C62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0936" r="75900" b="63184"/>
          <a:stretch/>
        </p:blipFill>
        <p:spPr>
          <a:xfrm rot="1320382">
            <a:off x="279380" y="3918306"/>
            <a:ext cx="1458930" cy="177486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EC333D4-4601-1EF9-5C22-145EE5EE7E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93" t="40159" r="17697" b="42087"/>
          <a:stretch/>
        </p:blipFill>
        <p:spPr>
          <a:xfrm rot="20375023">
            <a:off x="9389342" y="1366072"/>
            <a:ext cx="875858" cy="121757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08BA962-AB2B-30E1-50C4-91057A6250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2" b="35325"/>
          <a:stretch/>
        </p:blipFill>
        <p:spPr>
          <a:xfrm flipH="1">
            <a:off x="-3" y="1432229"/>
            <a:ext cx="7453745" cy="542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787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E98E316A-882F-A307-A244-349F84E860E0}"/>
              </a:ext>
            </a:extLst>
          </p:cNvPr>
          <p:cNvSpPr/>
          <p:nvPr userDrawn="1"/>
        </p:nvSpPr>
        <p:spPr>
          <a:xfrm>
            <a:off x="719191" y="708917"/>
            <a:ext cx="10818688" cy="5429891"/>
          </a:xfrm>
          <a:prstGeom prst="roundRect">
            <a:avLst>
              <a:gd name="adj" fmla="val 10750"/>
            </a:avLst>
          </a:prstGeom>
          <a:solidFill>
            <a:srgbClr val="F4F0ED"/>
          </a:solidFill>
          <a:ln w="34925">
            <a:gradFill>
              <a:gsLst>
                <a:gs pos="0">
                  <a:srgbClr val="FDB024"/>
                </a:gs>
                <a:gs pos="35000">
                  <a:srgbClr val="009361"/>
                </a:gs>
                <a:gs pos="68000">
                  <a:srgbClr val="F4F0ED"/>
                </a:gs>
                <a:gs pos="100000">
                  <a:srgbClr val="FB692D"/>
                </a:gs>
              </a:gsLst>
              <a:lin ang="5400000" scaled="1"/>
            </a:gradFill>
          </a:ln>
          <a:effectLst>
            <a:outerShdw blurRad="330200" dist="139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115C69F-E249-E6F0-8363-C8BBFC7D46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87" y="302703"/>
            <a:ext cx="6242317" cy="624231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AB08D13-1D1F-4360-8367-6709CA544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28" t="65332" r="38686" b="13173"/>
          <a:stretch/>
        </p:blipFill>
        <p:spPr>
          <a:xfrm rot="1320382">
            <a:off x="314611" y="4865318"/>
            <a:ext cx="1592845" cy="14741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2E91C63-2D57-73AF-623B-7DFD03ED54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0" t="10332" r="39021" b="63788"/>
          <a:stretch/>
        </p:blipFill>
        <p:spPr>
          <a:xfrm>
            <a:off x="9622036" y="4442358"/>
            <a:ext cx="1458930" cy="17748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1483E73-37FF-F11B-6D3F-02C9E5C315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81" t="16868" r="24277" b="65425"/>
          <a:stretch/>
        </p:blipFill>
        <p:spPr>
          <a:xfrm rot="20169467">
            <a:off x="518858" y="369877"/>
            <a:ext cx="1364899" cy="12144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A147624-387B-B48B-F29D-C5FAE76F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73" t="62418" r="8654" b="11702"/>
          <a:stretch/>
        </p:blipFill>
        <p:spPr>
          <a:xfrm rot="20375023">
            <a:off x="9923701" y="169785"/>
            <a:ext cx="1747018" cy="1774861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8F41AAD-3300-2B90-CB26-8E5437D38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43" r="35365" b="27533"/>
          <a:stretch/>
        </p:blipFill>
        <p:spPr>
          <a:xfrm>
            <a:off x="5809131" y="1405515"/>
            <a:ext cx="4516583" cy="545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72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175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6885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39F2065-F752-4B7C-B088-C33A9C7A2392}" type="datetimeFigureOut">
              <a:rPr lang="zh-CN" altLang="en-US" smtClean="0"/>
              <a:t>2025/3/16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EE9788-1ACC-453B-99AE-62E87044B00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74954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0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rgbClr val="0093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096000" y="0"/>
            <a:ext cx="6096000" cy="3429000"/>
          </a:xfrm>
          <a:prstGeom prst="rect">
            <a:avLst/>
          </a:prstGeom>
          <a:solidFill>
            <a:srgbClr val="FDB0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096000" y="3429000"/>
            <a:ext cx="6096000" cy="3429000"/>
          </a:xfrm>
          <a:prstGeom prst="rect">
            <a:avLst/>
          </a:prstGeom>
          <a:solidFill>
            <a:srgbClr val="FB69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86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SG" dirty="0"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UTM Avo" panose="02040603050506020204" pitchFamily="18" charset="0"/>
                <a:ea typeface="UTM Avo" panose="02040603050506020204" pitchFamily="18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36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UTM Avo" panose="02040603050506020204" pitchFamily="18" charset="0"/>
          <a:ea typeface="UTM Avo" panose="02040603050506020204" pitchFamily="18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Picture 8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977" y="0"/>
            <a:ext cx="12197954" cy="6858000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4AE44AB-DCBC-D7BE-1899-3DDF161CA0E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0561" y="144158"/>
            <a:ext cx="1526987" cy="152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20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slide" Target="slide6.xml"/><Relationship Id="rId18" Type="http://schemas.openxmlformats.org/officeDocument/2006/relationships/image" Target="../media/image3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37.png"/><Relationship Id="rId7" Type="http://schemas.openxmlformats.org/officeDocument/2006/relationships/slide" Target="slide3.xml"/><Relationship Id="rId12" Type="http://schemas.microsoft.com/office/2007/relationships/hdphoto" Target="../media/hdphoto2.wdp"/><Relationship Id="rId17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1" Type="http://schemas.microsoft.com/office/2007/relationships/media" Target="../media/media1.mp3"/><Relationship Id="rId6" Type="http://schemas.openxmlformats.org/officeDocument/2006/relationships/image" Target="../media/image29.jpg"/><Relationship Id="rId11" Type="http://schemas.openxmlformats.org/officeDocument/2006/relationships/image" Target="../media/image32.png"/><Relationship Id="rId5" Type="http://schemas.openxmlformats.org/officeDocument/2006/relationships/image" Target="../media/image28.png"/><Relationship Id="rId15" Type="http://schemas.microsoft.com/office/2007/relationships/hdphoto" Target="../media/hdphoto3.wdp"/><Relationship Id="rId10" Type="http://schemas.microsoft.com/office/2007/relationships/hdphoto" Target="../media/hdphoto1.wdp"/><Relationship Id="rId19" Type="http://schemas.microsoft.com/office/2007/relationships/hdphoto" Target="../media/hdphoto5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Relationship Id="rId14" Type="http://schemas.openxmlformats.org/officeDocument/2006/relationships/image" Target="../media/image33.png"/><Relationship Id="rId22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slide" Target="slide6.xml"/><Relationship Id="rId18" Type="http://schemas.microsoft.com/office/2007/relationships/hdphoto" Target="../media/hdphoto9.wdp"/><Relationship Id="rId3" Type="http://schemas.openxmlformats.org/officeDocument/2006/relationships/image" Target="../media/image28.png"/><Relationship Id="rId21" Type="http://schemas.microsoft.com/office/2007/relationships/hdphoto" Target="../media/hdphoto6.wdp"/><Relationship Id="rId7" Type="http://schemas.microsoft.com/office/2007/relationships/hdphoto" Target="../media/hdphoto7.wdp"/><Relationship Id="rId12" Type="http://schemas.microsoft.com/office/2007/relationships/hdphoto" Target="../media/hdphoto4.wdp"/><Relationship Id="rId1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6" Type="http://schemas.openxmlformats.org/officeDocument/2006/relationships/slide" Target="slide4.xml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9.png"/><Relationship Id="rId11" Type="http://schemas.openxmlformats.org/officeDocument/2006/relationships/image" Target="../media/image34.png"/><Relationship Id="rId5" Type="http://schemas.openxmlformats.org/officeDocument/2006/relationships/slide" Target="slide9.xml"/><Relationship Id="rId15" Type="http://schemas.microsoft.com/office/2007/relationships/hdphoto" Target="../media/hdphoto8.wdp"/><Relationship Id="rId10" Type="http://schemas.openxmlformats.org/officeDocument/2006/relationships/slide" Target="slide5.xml"/><Relationship Id="rId19" Type="http://schemas.openxmlformats.org/officeDocument/2006/relationships/image" Target="../media/image42.gif"/><Relationship Id="rId4" Type="http://schemas.openxmlformats.org/officeDocument/2006/relationships/image" Target="../media/image38.jpg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jp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jp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38.jpg"/><Relationship Id="rId7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Relationship Id="rId6" Type="http://schemas.openxmlformats.org/officeDocument/2006/relationships/slide" Target="slide3.xml"/><Relationship Id="rId5" Type="http://schemas.microsoft.com/office/2007/relationships/hdphoto" Target="../media/hdphoto2.wdp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45.png"/><Relationship Id="rId5" Type="http://schemas.openxmlformats.org/officeDocument/2006/relationships/image" Target="../media/image20.png"/><Relationship Id="rId10" Type="http://schemas.openxmlformats.org/officeDocument/2006/relationships/image" Target="../media/image16.GIF"/><Relationship Id="rId4" Type="http://schemas.openxmlformats.org/officeDocument/2006/relationships/image" Target="../media/image19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4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0.png"/><Relationship Id="rId4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1540180" y="1737443"/>
            <a:ext cx="8896349" cy="3323912"/>
          </a:xfrm>
          <a:prstGeom prst="roundRect">
            <a:avLst>
              <a:gd name="adj" fmla="val 4817"/>
            </a:avLst>
          </a:prstGeom>
          <a:solidFill>
            <a:srgbClr val="92D050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68" y="678336"/>
            <a:ext cx="1955445" cy="167972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3" y="321568"/>
            <a:ext cx="1639040" cy="163904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68" y="4380909"/>
            <a:ext cx="2149417" cy="21494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73" y="5370471"/>
            <a:ext cx="1371296" cy="1371296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614A815E-B4DD-F78A-B061-CFBEE75022B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58153" y="2455840"/>
            <a:ext cx="8407113" cy="196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002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DE8964-6D9D-CF2F-0B02-D8F94B73BD10}"/>
              </a:ext>
            </a:extLst>
          </p:cNvPr>
          <p:cNvSpPr/>
          <p:nvPr/>
        </p:nvSpPr>
        <p:spPr>
          <a:xfrm>
            <a:off x="2007775" y="2809698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CBCC5B8-BD42-FDCD-7017-43E0347E865F}"/>
              </a:ext>
            </a:extLst>
          </p:cNvPr>
          <p:cNvSpPr/>
          <p:nvPr/>
        </p:nvSpPr>
        <p:spPr>
          <a:xfrm>
            <a:off x="5146287" y="2800363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2670B2A-D2BB-5C4A-29DD-D2A9A87CF717}"/>
              </a:ext>
            </a:extLst>
          </p:cNvPr>
          <p:cNvSpPr/>
          <p:nvPr/>
        </p:nvSpPr>
        <p:spPr>
          <a:xfrm>
            <a:off x="8339252" y="2789290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1607C0-7CDF-FF52-B6CB-4D287E0359B2}"/>
              </a:ext>
            </a:extLst>
          </p:cNvPr>
          <p:cNvGrpSpPr/>
          <p:nvPr/>
        </p:nvGrpSpPr>
        <p:grpSpPr>
          <a:xfrm>
            <a:off x="3943460" y="559024"/>
            <a:ext cx="4068342" cy="620653"/>
            <a:chOff x="-3369817" y="382607"/>
            <a:chExt cx="3996328" cy="65366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6B695B89-D757-6309-B524-67CEED7DFA1E}"/>
                </a:ext>
              </a:extLst>
            </p:cNvPr>
            <p:cNvSpPr/>
            <p:nvPr/>
          </p:nvSpPr>
          <p:spPr>
            <a:xfrm>
              <a:off x="-3369817" y="382607"/>
              <a:ext cx="3996328" cy="653662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 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Đặt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rồi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tính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70E8451-B4A7-4F56-A146-F2E46AFAEACD}"/>
                </a:ext>
              </a:extLst>
            </p:cNvPr>
            <p:cNvSpPr/>
            <p:nvPr/>
          </p:nvSpPr>
          <p:spPr>
            <a:xfrm>
              <a:off x="-3369817" y="435375"/>
              <a:ext cx="559574" cy="600894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Arial"/>
                </a:rPr>
                <a:t>2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02531AF-1A04-3765-59D0-5F4088C05810}"/>
              </a:ext>
            </a:extLst>
          </p:cNvPr>
          <p:cNvSpPr txBox="1"/>
          <p:nvPr/>
        </p:nvSpPr>
        <p:spPr>
          <a:xfrm>
            <a:off x="2539364" y="2898692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C37A3E-F959-D43E-ED1C-4131E138DA01}"/>
              </a:ext>
            </a:extLst>
          </p:cNvPr>
          <p:cNvCxnSpPr>
            <a:cxnSpLocks/>
          </p:cNvCxnSpPr>
          <p:nvPr/>
        </p:nvCxnSpPr>
        <p:spPr>
          <a:xfrm>
            <a:off x="2357094" y="396928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0F18C628-DCB5-634A-F00D-F77883C7D671}"/>
              </a:ext>
            </a:extLst>
          </p:cNvPr>
          <p:cNvSpPr txBox="1"/>
          <p:nvPr/>
        </p:nvSpPr>
        <p:spPr>
          <a:xfrm>
            <a:off x="2239192" y="3160302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EC73AD-36A5-66DC-1D65-D0F9342B5E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1" t="43805" r="79771" b="18395"/>
          <a:stretch/>
        </p:blipFill>
        <p:spPr>
          <a:xfrm>
            <a:off x="1365699" y="3599232"/>
            <a:ext cx="754279" cy="99006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218A8FD-C5BE-6DC5-4E2B-9F3530B8D0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459" t="29862" r="38758" b="17202"/>
          <a:stretch/>
        </p:blipFill>
        <p:spPr>
          <a:xfrm flipH="1">
            <a:off x="7846382" y="3487477"/>
            <a:ext cx="659999" cy="108848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07DE051-61DB-9572-CE48-DD8ED87F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932" t="28077" r="19166" b="18134"/>
          <a:stretch/>
        </p:blipFill>
        <p:spPr>
          <a:xfrm>
            <a:off x="4630518" y="3512009"/>
            <a:ext cx="626178" cy="112825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1887F0B-CD2D-6630-B847-7C7E49CD9F8E}"/>
              </a:ext>
            </a:extLst>
          </p:cNvPr>
          <p:cNvSpPr txBox="1"/>
          <p:nvPr/>
        </p:nvSpPr>
        <p:spPr>
          <a:xfrm>
            <a:off x="1909146" y="140132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57 + 28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3864E9C-BAA4-F636-76D2-5106C09E207D}"/>
              </a:ext>
            </a:extLst>
          </p:cNvPr>
          <p:cNvSpPr txBox="1"/>
          <p:nvPr/>
        </p:nvSpPr>
        <p:spPr>
          <a:xfrm>
            <a:off x="5065771" y="138610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24 + 67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2B3F21-3EB7-AC1E-E818-6E860612AD4C}"/>
              </a:ext>
            </a:extLst>
          </p:cNvPr>
          <p:cNvSpPr txBox="1"/>
          <p:nvPr/>
        </p:nvSpPr>
        <p:spPr>
          <a:xfrm>
            <a:off x="8255297" y="1393020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49 + 39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879ECB7-541B-581B-00AA-AA6F580DC912}"/>
              </a:ext>
            </a:extLst>
          </p:cNvPr>
          <p:cNvSpPr txBox="1"/>
          <p:nvPr/>
        </p:nvSpPr>
        <p:spPr>
          <a:xfrm>
            <a:off x="2495336" y="3396989"/>
            <a:ext cx="63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5EAFB88-57E3-4E18-A9C2-2B7990A5616C}"/>
              </a:ext>
            </a:extLst>
          </p:cNvPr>
          <p:cNvSpPr txBox="1"/>
          <p:nvPr/>
        </p:nvSpPr>
        <p:spPr>
          <a:xfrm>
            <a:off x="2504615" y="400682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16DE1F6-1B16-435E-170E-7EB7C6C7A37B}"/>
              </a:ext>
            </a:extLst>
          </p:cNvPr>
          <p:cNvSpPr txBox="1"/>
          <p:nvPr/>
        </p:nvSpPr>
        <p:spPr>
          <a:xfrm>
            <a:off x="5611138" y="2923867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24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959A9D2-33A0-B118-4D5A-A06AA4AE4BE6}"/>
              </a:ext>
            </a:extLst>
          </p:cNvPr>
          <p:cNvCxnSpPr>
            <a:cxnSpLocks/>
          </p:cNvCxnSpPr>
          <p:nvPr/>
        </p:nvCxnSpPr>
        <p:spPr>
          <a:xfrm>
            <a:off x="5482378" y="400682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CE09A7B3-BFEF-7732-506E-017DE027F9DA}"/>
              </a:ext>
            </a:extLst>
          </p:cNvPr>
          <p:cNvSpPr txBox="1"/>
          <p:nvPr/>
        </p:nvSpPr>
        <p:spPr>
          <a:xfrm>
            <a:off x="5357483" y="3185477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C70C1F-371F-8659-4B6F-01866C364985}"/>
              </a:ext>
            </a:extLst>
          </p:cNvPr>
          <p:cNvSpPr txBox="1"/>
          <p:nvPr/>
        </p:nvSpPr>
        <p:spPr>
          <a:xfrm>
            <a:off x="5639228" y="3447087"/>
            <a:ext cx="658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8348106A-F552-51D2-BF59-3AE69EEFBD54}"/>
              </a:ext>
            </a:extLst>
          </p:cNvPr>
          <p:cNvSpPr txBox="1"/>
          <p:nvPr/>
        </p:nvSpPr>
        <p:spPr>
          <a:xfrm>
            <a:off x="5627922" y="402177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491416C-1757-74EC-549E-AE683CC634FA}"/>
              </a:ext>
            </a:extLst>
          </p:cNvPr>
          <p:cNvSpPr txBox="1"/>
          <p:nvPr/>
        </p:nvSpPr>
        <p:spPr>
          <a:xfrm>
            <a:off x="8952605" y="290819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49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9E7389-4971-501C-2023-9AD6A2FF76E3}"/>
              </a:ext>
            </a:extLst>
          </p:cNvPr>
          <p:cNvCxnSpPr>
            <a:cxnSpLocks/>
          </p:cNvCxnSpPr>
          <p:nvPr/>
        </p:nvCxnSpPr>
        <p:spPr>
          <a:xfrm>
            <a:off x="8725584" y="399442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23A85CB9-9121-0850-5454-BFFA09241272}"/>
              </a:ext>
            </a:extLst>
          </p:cNvPr>
          <p:cNvSpPr txBox="1"/>
          <p:nvPr/>
        </p:nvSpPr>
        <p:spPr>
          <a:xfrm>
            <a:off x="8698950" y="316980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31C9784-37CF-4236-9213-EAF464012631}"/>
              </a:ext>
            </a:extLst>
          </p:cNvPr>
          <p:cNvSpPr txBox="1"/>
          <p:nvPr/>
        </p:nvSpPr>
        <p:spPr>
          <a:xfrm>
            <a:off x="8957781" y="3427443"/>
            <a:ext cx="719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1F5770E-4F65-B2C1-9CD8-B059B0247BDB}"/>
              </a:ext>
            </a:extLst>
          </p:cNvPr>
          <p:cNvSpPr txBox="1"/>
          <p:nvPr/>
        </p:nvSpPr>
        <p:spPr>
          <a:xfrm>
            <a:off x="8950761" y="399721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2720488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/>
      <p:bldP spid="32" grpId="0"/>
      <p:bldP spid="36" grpId="0" animBg="1"/>
      <p:bldP spid="37" grpId="0" animBg="1"/>
      <p:bldP spid="38" grpId="0" animBg="1"/>
      <p:bldP spid="39" grpId="0"/>
      <p:bldP spid="40" grpId="0"/>
      <p:bldP spid="41" grpId="0"/>
      <p:bldP spid="43" grpId="0"/>
      <p:bldP spid="44" grpId="0"/>
      <p:bldP spid="45" grpId="0"/>
      <p:bldP spid="46" grpId="0"/>
      <p:bldP spid="48" grpId="0"/>
      <p:bldP spid="49" grpId="0"/>
      <p:bldP spid="5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图片 3" descr="图层 2">
            <a:extLst>
              <a:ext uri="{FF2B5EF4-FFF2-40B4-BE49-F238E27FC236}">
                <a16:creationId xmlns:a16="http://schemas.microsoft.com/office/drawing/2014/main" id="{D8FD5C07-3CB7-38DF-4B9A-C11B83AC62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545" y="4683532"/>
            <a:ext cx="1124658" cy="21650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FF4829-C473-5A9B-D36B-8F6C5B64B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165" y="4894994"/>
            <a:ext cx="2200939" cy="2200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E456A47-01D6-3351-AAFF-C6C58C5B6552}"/>
              </a:ext>
            </a:extLst>
          </p:cNvPr>
          <p:cNvSpPr txBox="1"/>
          <p:nvPr/>
        </p:nvSpPr>
        <p:spPr>
          <a:xfrm>
            <a:off x="1258264" y="2172057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000" b="1" dirty="0">
                <a:latin typeface="Cambria" panose="020405030504060302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ABC259-54DC-5580-3F8C-8D3511D34676}"/>
              </a:ext>
            </a:extLst>
          </p:cNvPr>
          <p:cNvGrpSpPr/>
          <p:nvPr/>
        </p:nvGrpSpPr>
        <p:grpSpPr>
          <a:xfrm>
            <a:off x="2044907" y="2026918"/>
            <a:ext cx="8031846" cy="1031555"/>
            <a:chOff x="1701478" y="3918824"/>
            <a:chExt cx="8031846" cy="103155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A7F10A7-84AC-B489-1A63-F03CE26B8ED1}"/>
                </a:ext>
              </a:extLst>
            </p:cNvPr>
            <p:cNvSpPr/>
            <p:nvPr/>
          </p:nvSpPr>
          <p:spPr>
            <a:xfrm>
              <a:off x="1701478" y="4048914"/>
              <a:ext cx="1996059" cy="9014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83 – 19 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B74977F-D398-8F11-1FBE-BD380EFCE09B}"/>
                </a:ext>
              </a:extLst>
            </p:cNvPr>
            <p:cNvSpPr/>
            <p:nvPr/>
          </p:nvSpPr>
          <p:spPr>
            <a:xfrm>
              <a:off x="4569511" y="3928740"/>
              <a:ext cx="1996059" cy="9014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42 – 38 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A2FBEC3-EB2F-A833-D6C1-A6E1D12009DF}"/>
                </a:ext>
              </a:extLst>
            </p:cNvPr>
            <p:cNvSpPr/>
            <p:nvPr/>
          </p:nvSpPr>
          <p:spPr>
            <a:xfrm>
              <a:off x="7737265" y="3918824"/>
              <a:ext cx="1996059" cy="90146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90 – 76 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254E6A4-4AAD-0961-43F3-475BE1BAEBF3}"/>
              </a:ext>
            </a:extLst>
          </p:cNvPr>
          <p:cNvGrpSpPr/>
          <p:nvPr/>
        </p:nvGrpSpPr>
        <p:grpSpPr>
          <a:xfrm>
            <a:off x="2385139" y="2753145"/>
            <a:ext cx="1077277" cy="1824795"/>
            <a:chOff x="1901978" y="4498692"/>
            <a:chExt cx="1077277" cy="182479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6BC34D8-2947-3869-9382-BB8BC63F2D8F}"/>
                </a:ext>
              </a:extLst>
            </p:cNvPr>
            <p:cNvSpPr txBox="1"/>
            <p:nvPr/>
          </p:nvSpPr>
          <p:spPr>
            <a:xfrm>
              <a:off x="2185448" y="4498692"/>
              <a:ext cx="793807" cy="1824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83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19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D620C96-C6C1-1744-3ADD-45DEAB3C16AD}"/>
                </a:ext>
              </a:extLst>
            </p:cNvPr>
            <p:cNvSpPr txBox="1"/>
            <p:nvPr/>
          </p:nvSpPr>
          <p:spPr>
            <a:xfrm>
              <a:off x="1901978" y="5042361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–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ACFB037-CECF-070C-B0CB-D4EB2CB02AE2}"/>
                </a:ext>
              </a:extLst>
            </p:cNvPr>
            <p:cNvCxnSpPr/>
            <p:nvPr/>
          </p:nvCxnSpPr>
          <p:spPr>
            <a:xfrm>
              <a:off x="2198937" y="622565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83C1EF-DAB5-0C04-525B-379BADC9E1A4}"/>
              </a:ext>
            </a:extLst>
          </p:cNvPr>
          <p:cNvGrpSpPr/>
          <p:nvPr/>
        </p:nvGrpSpPr>
        <p:grpSpPr>
          <a:xfrm>
            <a:off x="5115381" y="2667649"/>
            <a:ext cx="1122128" cy="1824795"/>
            <a:chOff x="1857127" y="4498692"/>
            <a:chExt cx="1122128" cy="1824795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90A626E-60C1-C309-7622-49A0912401B9}"/>
                </a:ext>
              </a:extLst>
            </p:cNvPr>
            <p:cNvSpPr txBox="1"/>
            <p:nvPr/>
          </p:nvSpPr>
          <p:spPr>
            <a:xfrm>
              <a:off x="2185448" y="4498692"/>
              <a:ext cx="793807" cy="1824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42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38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F15014C-50D3-9087-590F-B61ABBA2F292}"/>
                </a:ext>
              </a:extLst>
            </p:cNvPr>
            <p:cNvSpPr txBox="1"/>
            <p:nvPr/>
          </p:nvSpPr>
          <p:spPr>
            <a:xfrm>
              <a:off x="1857127" y="5053040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–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A3F731C-99FF-35F3-C1BB-86939FDF374C}"/>
                </a:ext>
              </a:extLst>
            </p:cNvPr>
            <p:cNvCxnSpPr/>
            <p:nvPr/>
          </p:nvCxnSpPr>
          <p:spPr>
            <a:xfrm>
              <a:off x="2195110" y="623732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B0DE2E2-BC57-93E5-8773-4DCBDB325FC5}"/>
              </a:ext>
            </a:extLst>
          </p:cNvPr>
          <p:cNvGrpSpPr/>
          <p:nvPr/>
        </p:nvGrpSpPr>
        <p:grpSpPr>
          <a:xfrm>
            <a:off x="8448759" y="2674699"/>
            <a:ext cx="1065735" cy="1824795"/>
            <a:chOff x="1913520" y="4498692"/>
            <a:chExt cx="1065735" cy="182479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2FD93E7-C0D1-9C3A-11A2-6C5F042E8057}"/>
                </a:ext>
              </a:extLst>
            </p:cNvPr>
            <p:cNvSpPr txBox="1"/>
            <p:nvPr/>
          </p:nvSpPr>
          <p:spPr>
            <a:xfrm>
              <a:off x="2185448" y="4498692"/>
              <a:ext cx="793807" cy="18247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90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76</a:t>
              </a:r>
              <a:endParaRPr lang="vi-VN" sz="4000" b="1" dirty="0"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FC9EA84-8969-3265-8D26-0848B2033547}"/>
                </a:ext>
              </a:extLst>
            </p:cNvPr>
            <p:cNvSpPr txBox="1"/>
            <p:nvPr/>
          </p:nvSpPr>
          <p:spPr>
            <a:xfrm>
              <a:off x="1913520" y="5022548"/>
              <a:ext cx="4411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b="1" dirty="0">
                  <a:latin typeface="Cambria" panose="02040503050406030204" pitchFamily="18" charset="0"/>
                  <a:cs typeface="Times New Roman" panose="02020603050405020304" pitchFamily="18" charset="0"/>
                </a:rPr>
                <a:t>–</a:t>
              </a: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F936AC85-A3C6-B68A-425A-30259EED1434}"/>
                </a:ext>
              </a:extLst>
            </p:cNvPr>
            <p:cNvCxnSpPr/>
            <p:nvPr/>
          </p:nvCxnSpPr>
          <p:spPr>
            <a:xfrm>
              <a:off x="2211231" y="6230273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F95A5670-BB11-AA9F-FCF8-B3ACD5B3903B}"/>
              </a:ext>
            </a:extLst>
          </p:cNvPr>
          <p:cNvSpPr txBox="1"/>
          <p:nvPr/>
        </p:nvSpPr>
        <p:spPr>
          <a:xfrm>
            <a:off x="2645063" y="4480110"/>
            <a:ext cx="1169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64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2A824A-99AA-4D2A-9946-2BB584583C05}"/>
              </a:ext>
            </a:extLst>
          </p:cNvPr>
          <p:cNvSpPr txBox="1"/>
          <p:nvPr/>
        </p:nvSpPr>
        <p:spPr>
          <a:xfrm>
            <a:off x="5498767" y="4372157"/>
            <a:ext cx="946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 4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4096CCA-0D96-AA8D-9760-B5E3D305EFDE}"/>
              </a:ext>
            </a:extLst>
          </p:cNvPr>
          <p:cNvSpPr txBox="1"/>
          <p:nvPr/>
        </p:nvSpPr>
        <p:spPr>
          <a:xfrm>
            <a:off x="8692629" y="4372157"/>
            <a:ext cx="926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14</a:t>
            </a:r>
            <a:endParaRPr lang="vi-VN" sz="4000" b="1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C114C3A4-F1A6-D2DE-88AA-6AB483D312BC}"/>
              </a:ext>
            </a:extLst>
          </p:cNvPr>
          <p:cNvSpPr/>
          <p:nvPr/>
        </p:nvSpPr>
        <p:spPr>
          <a:xfrm>
            <a:off x="1383832" y="1241659"/>
            <a:ext cx="552954" cy="527418"/>
          </a:xfrm>
          <a:prstGeom prst="ellipse">
            <a:avLst/>
          </a:prstGeom>
          <a:solidFill>
            <a:srgbClr val="00206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</a:rPr>
              <a:t>2</a:t>
            </a:r>
            <a:endParaRPr lang="vi-VN" sz="3200" b="1" dirty="0">
              <a:latin typeface="Cambria" panose="02040503050406030204" pitchFamily="18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7475293-ED3F-6675-DE9C-E03649E9B730}"/>
              </a:ext>
            </a:extLst>
          </p:cNvPr>
          <p:cNvSpPr txBox="1"/>
          <p:nvPr/>
        </p:nvSpPr>
        <p:spPr>
          <a:xfrm>
            <a:off x="1919299" y="1135697"/>
            <a:ext cx="3879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320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/>
      <p:bldP spid="31" grpId="0"/>
      <p:bldP spid="51" grpId="0"/>
      <p:bldP spid="52" grpId="0" animBg="1"/>
      <p:bldP spid="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078155-E75C-6763-724D-61DB779043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270" t="19048" r="1246" b="2594"/>
          <a:stretch/>
        </p:blipFill>
        <p:spPr>
          <a:xfrm>
            <a:off x="1192152" y="2247524"/>
            <a:ext cx="9807695" cy="372720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B6A0F9-1BC0-130B-386E-23DBEDEC264F}"/>
              </a:ext>
            </a:extLst>
          </p:cNvPr>
          <p:cNvSpPr/>
          <p:nvPr/>
        </p:nvSpPr>
        <p:spPr>
          <a:xfrm>
            <a:off x="786734" y="726602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02F702-1127-5F60-10EB-7682BE1507BD}"/>
              </a:ext>
            </a:extLst>
          </p:cNvPr>
          <p:cNvSpPr txBox="1"/>
          <p:nvPr/>
        </p:nvSpPr>
        <p:spPr>
          <a:xfrm>
            <a:off x="1254879" y="508437"/>
            <a:ext cx="98076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45,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63?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2E5A7E-A56D-D1E9-2C9F-8658DB680E74}"/>
              </a:ext>
            </a:extLst>
          </p:cNvPr>
          <p:cNvSpPr/>
          <p:nvPr/>
        </p:nvSpPr>
        <p:spPr>
          <a:xfrm>
            <a:off x="8903601" y="2589012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10EC3C-215D-699C-FDA2-73EA0A5DE601}"/>
              </a:ext>
            </a:extLst>
          </p:cNvPr>
          <p:cNvSpPr txBox="1"/>
          <p:nvPr/>
        </p:nvSpPr>
        <p:spPr>
          <a:xfrm>
            <a:off x="2648482" y="21480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68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7E057E-0B36-0EB1-89E0-C33C7F7A0863}"/>
              </a:ext>
            </a:extLst>
          </p:cNvPr>
          <p:cNvSpPr txBox="1"/>
          <p:nvPr/>
        </p:nvSpPr>
        <p:spPr>
          <a:xfrm>
            <a:off x="6676656" y="214800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58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3DD5C96-89E1-8C56-9943-975C528AB1BA}"/>
              </a:ext>
            </a:extLst>
          </p:cNvPr>
          <p:cNvSpPr txBox="1"/>
          <p:nvPr/>
        </p:nvSpPr>
        <p:spPr>
          <a:xfrm>
            <a:off x="9277441" y="208845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44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342886-D527-3D86-4D99-374A2E4E5047}"/>
              </a:ext>
            </a:extLst>
          </p:cNvPr>
          <p:cNvSpPr txBox="1"/>
          <p:nvPr/>
        </p:nvSpPr>
        <p:spPr>
          <a:xfrm>
            <a:off x="2328522" y="4959042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70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49295E5-6114-724D-C05A-7C719794B0A3}"/>
              </a:ext>
            </a:extLst>
          </p:cNvPr>
          <p:cNvSpPr txBox="1"/>
          <p:nvPr/>
        </p:nvSpPr>
        <p:spPr>
          <a:xfrm>
            <a:off x="6139074" y="5087148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39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5776EAA-6F85-F2CA-55A7-9FBE1001C459}"/>
              </a:ext>
            </a:extLst>
          </p:cNvPr>
          <p:cNvSpPr txBox="1"/>
          <p:nvPr/>
        </p:nvSpPr>
        <p:spPr>
          <a:xfrm>
            <a:off x="9328851" y="4811379"/>
            <a:ext cx="639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50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38E2533-32DB-2422-38CC-7DD74DD02C99}"/>
              </a:ext>
            </a:extLst>
          </p:cNvPr>
          <p:cNvSpPr/>
          <p:nvPr/>
        </p:nvSpPr>
        <p:spPr>
          <a:xfrm>
            <a:off x="5562571" y="4447058"/>
            <a:ext cx="1549643" cy="7181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07596E79-9433-FED5-9964-CF6F442B26BD}"/>
              </a:ext>
            </a:extLst>
          </p:cNvPr>
          <p:cNvSpPr/>
          <p:nvPr/>
        </p:nvSpPr>
        <p:spPr>
          <a:xfrm>
            <a:off x="2136986" y="2642302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96BA184-9C07-064D-87E4-6A4A780C38C5}"/>
              </a:ext>
            </a:extLst>
          </p:cNvPr>
          <p:cNvSpPr/>
          <p:nvPr/>
        </p:nvSpPr>
        <p:spPr>
          <a:xfrm>
            <a:off x="1941042" y="4291618"/>
            <a:ext cx="1549643" cy="718157"/>
          </a:xfrm>
          <a:prstGeom prst="ellipse">
            <a:avLst/>
          </a:prstGeom>
          <a:noFill/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13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 animBg="1"/>
      <p:bldP spid="9" grpId="0"/>
      <p:bldP spid="10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Vector Cartoon Vietnam Map Icon Comic Style Vietnam Sign Illustration ⬇  Vector Image by © sanek13744 | Vector Stock 221198580">
            <a:extLst>
              <a:ext uri="{FF2B5EF4-FFF2-40B4-BE49-F238E27FC236}">
                <a16:creationId xmlns:a16="http://schemas.microsoft.com/office/drawing/2014/main" id="{8D7688C7-7348-888A-A6CA-DEE6F73A5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8" t="16766" r="14023" b="20635"/>
          <a:stretch/>
        </p:blipFill>
        <p:spPr bwMode="auto">
          <a:xfrm>
            <a:off x="8003890" y="3571970"/>
            <a:ext cx="3186626" cy="2936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12DB8368-3EEF-1B22-65C7-98D0BD7543FB}"/>
              </a:ext>
            </a:extLst>
          </p:cNvPr>
          <p:cNvSpPr/>
          <p:nvPr/>
        </p:nvSpPr>
        <p:spPr>
          <a:xfrm>
            <a:off x="595044" y="756950"/>
            <a:ext cx="547955" cy="534639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4</a:t>
            </a:r>
            <a:endParaRPr lang="vi-VN" sz="4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FC3702F-964F-2477-8332-CE6C48344BC6}"/>
              </a:ext>
            </a:extLst>
          </p:cNvPr>
          <p:cNvSpPr txBox="1"/>
          <p:nvPr/>
        </p:nvSpPr>
        <p:spPr>
          <a:xfrm>
            <a:off x="1157532" y="537074"/>
            <a:ext cx="101636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Nam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90 km.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76 km.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Nam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vi-VN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64E902-09D2-A68A-E1CF-26EC745A0180}"/>
              </a:ext>
            </a:extLst>
          </p:cNvPr>
          <p:cNvSpPr txBox="1"/>
          <p:nvPr/>
        </p:nvSpPr>
        <p:spPr>
          <a:xfrm>
            <a:off x="1001484" y="2611683"/>
            <a:ext cx="9609405" cy="3244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Nam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quãng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ki-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mét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 – 76 = 14 (km)</a:t>
            </a:r>
          </a:p>
          <a:p>
            <a:pPr algn="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14 km</a:t>
            </a:r>
          </a:p>
        </p:txBody>
      </p:sp>
    </p:spTree>
    <p:extLst>
      <p:ext uri="{BB962C8B-B14F-4D97-AF65-F5344CB8AC3E}">
        <p14:creationId xmlns:p14="http://schemas.microsoft.com/office/powerpoint/2010/main" val="275840172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/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AAC1FD2-3F19-2892-0001-CEC8A214BFA2}"/>
              </a:ext>
            </a:extLst>
          </p:cNvPr>
          <p:cNvSpPr/>
          <p:nvPr/>
        </p:nvSpPr>
        <p:spPr>
          <a:xfrm>
            <a:off x="921448" y="777642"/>
            <a:ext cx="621601" cy="62824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  <a:endParaRPr lang="vi-VN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A72BEC8-A477-4C93-ACEB-82CA05EED14A}"/>
              </a:ext>
            </a:extLst>
          </p:cNvPr>
          <p:cNvGrpSpPr/>
          <p:nvPr/>
        </p:nvGrpSpPr>
        <p:grpSpPr>
          <a:xfrm>
            <a:off x="1650378" y="787589"/>
            <a:ext cx="1325400" cy="1323439"/>
            <a:chOff x="1931814" y="1326354"/>
            <a:chExt cx="751693" cy="132343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531828DC-AD87-341F-FD0E-C2C17E07A625}"/>
                </a:ext>
              </a:extLst>
            </p:cNvPr>
            <p:cNvGrpSpPr/>
            <p:nvPr/>
          </p:nvGrpSpPr>
          <p:grpSpPr>
            <a:xfrm>
              <a:off x="1931814" y="1326354"/>
              <a:ext cx="751693" cy="1323439"/>
              <a:chOff x="1931814" y="1326354"/>
              <a:chExt cx="751693" cy="1323439"/>
            </a:xfrm>
          </p:grpSpPr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25DB260-4D39-D10C-4AFB-F7E3295FB1F9}"/>
                  </a:ext>
                </a:extLst>
              </p:cNvPr>
              <p:cNvSpPr/>
              <p:nvPr/>
            </p:nvSpPr>
            <p:spPr>
              <a:xfrm>
                <a:off x="1931814" y="1475577"/>
                <a:ext cx="751693" cy="426741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1454FF9-E31A-E5AC-B82C-33C7ACC7C2D0}"/>
                  </a:ext>
                </a:extLst>
              </p:cNvPr>
              <p:cNvSpPr txBox="1"/>
              <p:nvPr/>
            </p:nvSpPr>
            <p:spPr>
              <a:xfrm>
                <a:off x="1936611" y="1326354"/>
                <a:ext cx="639843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endParaRPr lang="vi-VN" sz="4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7F186A-7110-DB71-FC56-5CC7D438CD03}"/>
                </a:ext>
              </a:extLst>
            </p:cNvPr>
            <p:cNvSpPr txBox="1"/>
            <p:nvPr/>
          </p:nvSpPr>
          <p:spPr>
            <a:xfrm>
              <a:off x="2264505" y="1344661"/>
              <a:ext cx="3259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E3D4B61-08FE-7970-4CF8-31B693AA5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78683"/>
          <a:stretch/>
        </p:blipFill>
        <p:spPr>
          <a:xfrm>
            <a:off x="9204808" y="3091769"/>
            <a:ext cx="1979015" cy="252944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AE02745-27E0-B105-5287-0245D7D9EB00}"/>
              </a:ext>
            </a:extLst>
          </p:cNvPr>
          <p:cNvGrpSpPr/>
          <p:nvPr/>
        </p:nvGrpSpPr>
        <p:grpSpPr>
          <a:xfrm>
            <a:off x="1912694" y="1846396"/>
            <a:ext cx="7703826" cy="1653614"/>
            <a:chOff x="1724807" y="2149397"/>
            <a:chExt cx="5955241" cy="1278283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8A28CAC-5D01-0109-30CD-57DD97A7BD14}"/>
                </a:ext>
              </a:extLst>
            </p:cNvPr>
            <p:cNvSpPr/>
            <p:nvPr/>
          </p:nvSpPr>
          <p:spPr>
            <a:xfrm>
              <a:off x="1724807" y="2483481"/>
              <a:ext cx="944199" cy="944199"/>
            </a:xfrm>
            <a:prstGeom prst="ellipse">
              <a:avLst/>
            </a:prstGeom>
            <a:solidFill>
              <a:srgbClr val="B46AA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>
                      <a:lumMod val="9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46</a:t>
              </a:r>
              <a:endParaRPr lang="en-US" sz="2400" dirty="0">
                <a:solidFill>
                  <a:schemeClr val="bg1">
                    <a:lumMod val="9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FC88B238-302F-3B21-069D-AA3D79A6921F}"/>
                </a:ext>
              </a:extLst>
            </p:cNvPr>
            <p:cNvCxnSpPr>
              <a:cxnSpLocks/>
              <a:stCxn id="15" idx="6"/>
            </p:cNvCxnSpPr>
            <p:nvPr/>
          </p:nvCxnSpPr>
          <p:spPr>
            <a:xfrm flipV="1">
              <a:off x="2669006" y="2634084"/>
              <a:ext cx="1656837" cy="32149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C537B162-1431-A314-2A07-4F06AE39858D}"/>
                </a:ext>
              </a:extLst>
            </p:cNvPr>
            <p:cNvCxnSpPr>
              <a:cxnSpLocks/>
            </p:cNvCxnSpPr>
            <p:nvPr/>
          </p:nvCxnSpPr>
          <p:spPr>
            <a:xfrm>
              <a:off x="4959919" y="2646643"/>
              <a:ext cx="1944288" cy="19113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D7F0FD-D082-93CF-16CA-672163B312DE}"/>
                </a:ext>
              </a:extLst>
            </p:cNvPr>
            <p:cNvSpPr txBox="1"/>
            <p:nvPr/>
          </p:nvSpPr>
          <p:spPr>
            <a:xfrm rot="506676">
              <a:off x="5499333" y="2275943"/>
              <a:ext cx="792070" cy="452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– 28 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5564A3C-84BB-7AA6-F8F3-C8F3250B2482}"/>
                </a:ext>
              </a:extLst>
            </p:cNvPr>
            <p:cNvSpPr txBox="1"/>
            <p:nvPr/>
          </p:nvSpPr>
          <p:spPr>
            <a:xfrm rot="21056098">
              <a:off x="2949824" y="2408061"/>
              <a:ext cx="829724" cy="4520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+ 9 </a:t>
              </a: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EE40099-EC3C-B1A5-8C9A-22BBE310727A}"/>
                </a:ext>
              </a:extLst>
            </p:cNvPr>
            <p:cNvSpPr/>
            <p:nvPr/>
          </p:nvSpPr>
          <p:spPr>
            <a:xfrm>
              <a:off x="6904207" y="2417796"/>
              <a:ext cx="775841" cy="775841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14DA7E4B-A406-F9DD-D58C-4E15E754921D}"/>
                </a:ext>
              </a:extLst>
            </p:cNvPr>
            <p:cNvSpPr/>
            <p:nvPr/>
          </p:nvSpPr>
          <p:spPr>
            <a:xfrm>
              <a:off x="4096470" y="2149397"/>
              <a:ext cx="1096933" cy="923040"/>
            </a:xfrm>
            <a:prstGeom prst="triangle">
              <a:avLst/>
            </a:prstGeom>
            <a:solidFill>
              <a:schemeClr val="bg1"/>
            </a:solidFill>
            <a:ln w="38100">
              <a:solidFill>
                <a:srgbClr val="90E3E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2D18C8-CC3D-4EBF-E0DF-C0EF612887D6}"/>
              </a:ext>
            </a:extLst>
          </p:cNvPr>
          <p:cNvGrpSpPr/>
          <p:nvPr/>
        </p:nvGrpSpPr>
        <p:grpSpPr>
          <a:xfrm>
            <a:off x="955739" y="3921297"/>
            <a:ext cx="2346530" cy="2355809"/>
            <a:chOff x="604444" y="3268487"/>
            <a:chExt cx="1826440" cy="1826440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F8E6F9C9-C5D6-D321-5F14-2345332AC502}"/>
                </a:ext>
              </a:extLst>
            </p:cNvPr>
            <p:cNvSpPr/>
            <p:nvPr/>
          </p:nvSpPr>
          <p:spPr>
            <a:xfrm>
              <a:off x="1271239" y="4025590"/>
              <a:ext cx="156117" cy="15611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A9ED53E-4903-F1CC-F276-8613C45C7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04444" y="3268487"/>
              <a:ext cx="1826440" cy="1826440"/>
            </a:xfrm>
            <a:prstGeom prst="rect">
              <a:avLst/>
            </a:prstGeom>
          </p:spPr>
        </p:pic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279964-C5C7-B6F6-8E54-937D4E4986D4}"/>
              </a:ext>
            </a:extLst>
          </p:cNvPr>
          <p:cNvSpPr/>
          <p:nvPr/>
        </p:nvSpPr>
        <p:spPr>
          <a:xfrm>
            <a:off x="5310932" y="2510410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641F452-E725-4147-7176-4E06952D46D8}"/>
              </a:ext>
            </a:extLst>
          </p:cNvPr>
          <p:cNvSpPr/>
          <p:nvPr/>
        </p:nvSpPr>
        <p:spPr>
          <a:xfrm>
            <a:off x="8739614" y="2497542"/>
            <a:ext cx="750168" cy="408608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3710943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矩形 18">
            <a:extLst>
              <a:ext uri="{FF2B5EF4-FFF2-40B4-BE49-F238E27FC236}">
                <a16:creationId xmlns:a16="http://schemas.microsoft.com/office/drawing/2014/main" id="{4944DAC9-6B81-460C-8A3D-3BE461C976D6}"/>
              </a:ext>
            </a:extLst>
          </p:cNvPr>
          <p:cNvSpPr/>
          <p:nvPr/>
        </p:nvSpPr>
        <p:spPr>
          <a:xfrm>
            <a:off x="1231391" y="1113444"/>
            <a:ext cx="9696347" cy="4734559"/>
          </a:xfrm>
          <a:prstGeom prst="rect">
            <a:avLst/>
          </a:prstGeom>
          <a:solidFill>
            <a:schemeClr val="bg1"/>
          </a:solidFill>
          <a:ln w="47625">
            <a:solidFill>
              <a:srgbClr val="925124"/>
            </a:solidFill>
          </a:ln>
          <a:effectLst>
            <a:outerShdw blurRad="635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7" name="图片 8">
            <a:extLst>
              <a:ext uri="{FF2B5EF4-FFF2-40B4-BE49-F238E27FC236}">
                <a16:creationId xmlns:a16="http://schemas.microsoft.com/office/drawing/2014/main" id="{325DE320-432A-4CF3-AB4D-9AEBBB8A850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8496" cy="2592004"/>
          </a:xfrm>
          <a:prstGeom prst="rect">
            <a:avLst/>
          </a:prstGeom>
        </p:spPr>
      </p:pic>
      <p:pic>
        <p:nvPicPr>
          <p:cNvPr id="68" name="图片 16">
            <a:extLst>
              <a:ext uri="{FF2B5EF4-FFF2-40B4-BE49-F238E27FC236}">
                <a16:creationId xmlns:a16="http://schemas.microsoft.com/office/drawing/2014/main" id="{9B20BEC4-22AE-4CC4-ABC9-1E92EC8F63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64" y="4778262"/>
            <a:ext cx="3309806" cy="1963917"/>
          </a:xfrm>
          <a:prstGeom prst="rect">
            <a:avLst/>
          </a:prstGeom>
        </p:spPr>
      </p:pic>
      <p:pic>
        <p:nvPicPr>
          <p:cNvPr id="69" name="图片 12">
            <a:extLst>
              <a:ext uri="{FF2B5EF4-FFF2-40B4-BE49-F238E27FC236}">
                <a16:creationId xmlns:a16="http://schemas.microsoft.com/office/drawing/2014/main" id="{44661E77-9464-4750-A4AD-3EC1E0658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4032" y="3342313"/>
            <a:ext cx="3592889" cy="3342872"/>
          </a:xfrm>
          <a:prstGeom prst="rect">
            <a:avLst/>
          </a:prstGeom>
        </p:spPr>
      </p:pic>
      <p:pic>
        <p:nvPicPr>
          <p:cNvPr id="70" name="图片 20">
            <a:extLst>
              <a:ext uri="{FF2B5EF4-FFF2-40B4-BE49-F238E27FC236}">
                <a16:creationId xmlns:a16="http://schemas.microsoft.com/office/drawing/2014/main" id="{62516CEE-1AB7-470D-A47B-AE5E83334E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829115"/>
            <a:ext cx="3120958" cy="3028885"/>
          </a:xfrm>
          <a:prstGeom prst="rect">
            <a:avLst/>
          </a:prstGeom>
        </p:spPr>
      </p:pic>
      <p:pic>
        <p:nvPicPr>
          <p:cNvPr id="3" name="Picture 2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1C1EA0C-07B4-8862-6955-18ABCF861CE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68" y="194983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4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1994C-A53F-4AD8-B8C6-C1E2867615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20732"/>
            <a:ext cx="12192000" cy="6878732"/>
          </a:xfrm>
          <a:prstGeom prst="rect">
            <a:avLst/>
          </a:prstGeom>
        </p:spPr>
      </p:pic>
      <p:pic>
        <p:nvPicPr>
          <p:cNvPr id="4" name="Picture 3" descr="C:\Users\ADMIN\Desktop\Tai nguyen thiet ke tro choi\Angry birds epic birds\1505573783630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340" y="2244624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219529" y="4546794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410200" y="5943348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383768" y="5882407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3962400" y="5921162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 cstate="print"/>
          <a:stretch>
            <a:fillRect/>
          </a:stretch>
        </p:blipFill>
        <p:spPr>
          <a:xfrm>
            <a:off x="-972973" y="4671176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  <p:sp>
        <p:nvSpPr>
          <p:cNvPr id="15" name="Google Shape;189;p2">
            <a:extLst>
              <a:ext uri="{FF2B5EF4-FFF2-40B4-BE49-F238E27FC236}">
                <a16:creationId xmlns:a16="http://schemas.microsoft.com/office/drawing/2014/main" id="{E601A522-78EA-42AF-BCF0-59E9DEAC34F6}"/>
              </a:ext>
            </a:extLst>
          </p:cNvPr>
          <p:cNvSpPr txBox="1"/>
          <p:nvPr/>
        </p:nvSpPr>
        <p:spPr>
          <a:xfrm>
            <a:off x="2327353" y="199584"/>
            <a:ext cx="7352145" cy="144650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TRÒ CHƠI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THU HOẠCH TRỨNG GÀ</a:t>
            </a:r>
            <a:endParaRPr kumimoji="0" sz="4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0690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715FFD-E0F4-4385-9225-3D621F3BE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1162" y="146685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90187" y="5846939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70C8704-19AB-4C14-BD32-BBF7EE3B2BE1}"/>
              </a:ext>
            </a:extLst>
          </p:cNvPr>
          <p:cNvGrpSpPr/>
          <p:nvPr/>
        </p:nvGrpSpPr>
        <p:grpSpPr>
          <a:xfrm>
            <a:off x="4456247" y="556302"/>
            <a:ext cx="7434072" cy="3400939"/>
            <a:chOff x="4520046" y="228599"/>
            <a:chExt cx="6761098" cy="3400939"/>
          </a:xfrm>
        </p:grpSpPr>
        <p:sp>
          <p:nvSpPr>
            <p:cNvPr id="16" name="Cloud Callout 15"/>
            <p:cNvSpPr/>
            <p:nvPr/>
          </p:nvSpPr>
          <p:spPr>
            <a:xfrm>
              <a:off x="4520046" y="228599"/>
              <a:ext cx="6761098" cy="3400939"/>
            </a:xfrm>
            <a:prstGeom prst="cloudCallout">
              <a:avLst>
                <a:gd name="adj1" fmla="val -62244"/>
                <a:gd name="adj2" fmla="val 20954"/>
              </a:avLst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6A75D9-AC7C-4CDB-BF3E-B85EE67DB185}"/>
                </a:ext>
              </a:extLst>
            </p:cNvPr>
            <p:cNvSpPr txBox="1"/>
            <p:nvPr/>
          </p:nvSpPr>
          <p:spPr>
            <a:xfrm>
              <a:off x="5190472" y="829346"/>
              <a:ext cx="5356447" cy="24622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Xin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chào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Mai.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Hôm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nay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,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phải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ở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gà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hãy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giúp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mình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thu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hoạch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xong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trước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khi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mẹ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nhé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bằng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lời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đúng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câu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hỏi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mỗi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quả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trứng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 panose="02040603050506020204" pitchFamily="18" charset="0"/>
                  <a:ea typeface="Arial-Rounded" panose="020B0500000000000000" pitchFamily="34" charset="0"/>
                  <a:cs typeface="Arial" panose="020B0604020202020204" pitchFamily="34" charset="0"/>
                  <a:sym typeface="Arial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681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-1.48148E-6 C 0.0039 -0.0169 0.00703 -0.03379 0.01198 -0.05046 C 0.01328 -0.05926 0.01445 -0.06643 0.01666 -0.07477 C 0.01588 -0.10162 0.01588 -0.1287 0.0151 -0.15555 C 0.01484 -0.16342 0.01106 -0.17222 0.00898 -0.17963 C 0.00703 -0.18657 0.00273 -0.2 0.00273 -0.19977 C 0.00065 -0.21574 -0.00586 -0.22893 -0.00795 -0.24444 C -0.0099 -0.25879 -0.00795 -0.25301 -0.01263 -0.2625 C -0.0142 -0.27106 -0.0168 -0.27731 -0.02045 -0.28472 C -0.02383 -0.30092 -0.02865 -0.31504 -0.0375 -0.32731 C -0.04115 -0.34167 -0.03581 -0.3243 -0.04349 -0.33935 C -0.04662 -0.34514 -0.04857 -0.35324 -0.05144 -0.35949 C -0.05808 -0.37384 -0.06354 -0.38356 -0.0668 -0.4 C -0.06472 -0.41435 -0.06576 -0.41875 -0.07305 -0.42824 C -0.07565 -0.43819 -0.07917 -0.43518 -0.08373 -0.44236 C -0.08867 -0.45023 -0.08529 -0.45301 -0.09297 -0.45648 C -0.09779 -0.47454 -0.11706 -0.48217 -0.13008 -0.48472 C -0.13972 -0.48912 -0.14948 -0.49097 -0.15964 -0.49282 C -0.16875 -0.49213 -0.17826 -0.49213 -0.18737 -0.49074 C -0.21459 -0.4868 -0.2405 -0.47106 -0.26615 -0.46065 C -0.27071 -0.45648 -0.27461 -0.45463 -0.27995 -0.45254 C -0.28438 -0.44676 -0.29102 -0.44305 -0.29688 -0.44028 C -0.29779 -0.43912 -0.30261 -0.43356 -0.30313 -0.43217 C -0.30404 -0.43032 -0.30365 -0.42778 -0.30469 -0.42616 C -0.30795 -0.42083 -0.31211 -0.4169 -0.3155 -0.41204 C -0.31914 -0.39861 -0.31862 -0.39213 -0.32019 -0.37569 C -0.32162 -0.36065 -0.32722 -0.3456 -0.33086 -0.33125 C -0.33308 -0.32315 -0.33542 -0.31504 -0.33711 -0.30694 C -0.33841 -0.30162 -0.34037 -0.29074 -0.34037 -0.29051 C -0.34089 -0.28542 -0.34089 -0.28009 -0.3418 -0.27477 C -0.34245 -0.2706 -0.34492 -0.2625 -0.34492 -0.26227 C -0.34297 -0.22963 -0.34336 -0.22754 -0.34336 -0.25648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380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6065 C -0.00456 -0.07523 -0.00013 -0.08796 0.00482 -0.10185 C 0.01341 -0.15347 0.03125 -0.21782 0.00143 -0.26134 C -0.00169 -0.27176 -0.00768 -0.27917 -0.0138 -0.28819 C -0.01497 -0.28958 -0.01575 -0.2912 -0.0168 -0.29282 C -0.01797 -0.29444 -0.02005 -0.29745 -0.02005 -0.29722 C -0.02187 -0.30324 -0.02422 -0.30417 -0.02786 -0.30879 C -0.03359 -0.31643 -0.03789 -0.3243 -0.04336 -0.33217 C -0.04622 -0.3412 -0.05364 -0.34606 -0.06042 -0.35116 C -0.06862 -0.36389 -0.05703 -0.34838 -0.06966 -0.35764 C -0.0845 -0.36852 -0.06588 -0.36111 -0.07904 -0.36551 C -0.08893 -0.37315 -0.09935 -0.37893 -0.11029 -0.38426 C -0.1138 -0.38842 -0.11745 -0.39051 -0.12279 -0.39236 C -0.13073 -0.40092 -0.15104 -0.40741 -0.16289 -0.40972 C -0.17331 -0.41412 -0.1832 -0.41458 -0.19388 -0.41759 C -0.21237 -0.42292 -0.2306 -0.42917 -0.24974 -0.43171 C -0.25963 -0.43588 -0.26862 -0.43819 -0.27917 -0.43981 C -0.31042 -0.45208 -0.3431 -0.44352 -0.37695 -0.44282 C -0.38607 -0.43912 -0.39375 -0.43495 -0.40338 -0.43333 C -0.41354 -0.42824 -0.422 -0.41991 -0.43294 -0.41597 C -0.4401 -0.40926 -0.45469 -0.39838 -0.4638 -0.3956 C -0.46914 -0.39004 -0.47383 -0.38518 -0.48112 -0.38287 C -0.4957 -0.37268 -0.4957 -0.36412 -0.50443 -0.35116 C -0.50833 -0.33842 -0.50286 -0.3537 -0.50911 -0.34352 C -0.51419 -0.33472 -0.50586 -0.34167 -0.5151 -0.33542 C -0.51914 -0.32963 -0.5207 -0.32245 -0.52448 -0.31643 C -0.52617 -0.31389 -0.52904 -0.3125 -0.53073 -0.31018 C -0.53997 -0.29722 -0.55052 -0.28125 -0.5556 -0.26597 C -0.55612 -0.26088 -0.55677 -0.25023 -0.55677 -0.25 L -0.5556 -0.26134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8704 C 0.00261 -0.11852 0.00651 -0.15231 -0.00286 -0.18241 C -0.00442 -0.20486 -0.00794 -0.22592 -0.01679 -0.24583 C -0.01927 -0.25139 -0.02018 -0.25787 -0.02265 -0.26342 C -0.02317 -0.26481 -0.02474 -0.26528 -0.02552 -0.26667 C -0.02799 -0.27083 -0.02995 -0.27523 -0.03242 -0.2794 C -0.03763 -0.28842 -0.04205 -0.29768 -0.04531 -0.3081 C -0.04635 -0.31134 -0.05234 -0.31574 -0.05234 -0.31574 C -0.05416 -0.32292 -0.05768 -0.32847 -0.06224 -0.33333 C -0.06862 -0.34768 -0.07968 -0.35509 -0.09192 -0.3618 C -0.09791 -0.36898 -0.10573 -0.37037 -0.11315 -0.37454 C -0.12552 -0.38148 -0.13659 -0.38588 -0.14987 -0.38889 C -0.1694 -0.39954 -0.19127 -0.40185 -0.21224 -0.40648 C -0.28008 -0.40509 -0.26692 -0.41273 -0.29843 -0.40185 C -0.30377 -0.39745 -0.30872 -0.39236 -0.3138 -0.38727 C -0.31562 -0.38565 -0.31758 -0.38403 -0.31966 -0.38264 C -0.32135 -0.38125 -0.3237 -0.38079 -0.32513 -0.3794 C -0.32812 -0.37685 -0.33242 -0.37014 -0.33646 -0.36829 C -0.3401 -0.36667 -0.34427 -0.3662 -0.34791 -0.36504 C -0.35091 -0.36273 -0.35508 -0.3618 -0.35768 -0.35879 C -0.35872 -0.35764 -0.3582 -0.35555 -0.35911 -0.35393 C -0.35963 -0.35278 -0.3608 -0.35162 -0.36198 -0.35069 C -0.36653 -0.34676 -0.36862 -0.34629 -0.37187 -0.3412 C -0.37396 -0.33842 -0.37565 -0.33495 -0.3776 -0.33194 C -0.37942 -0.3287 -0.3845 -0.32384 -0.3845 -0.32361 C -0.3862 -0.31852 -0.3888 -0.31643 -0.39023 -0.31111 C -0.39075 -0.30208 -0.39036 -0.29305 -0.39166 -0.28403 C -0.39179 -0.28264 -0.39388 -0.28241 -0.39466 -0.28079 C -0.39674 -0.27592 -0.39713 -0.27037 -0.39883 -0.26504 C -0.40169 -0.25509 -0.40169 -0.26366 -0.40169 -0.25856 " pathEditMode="relative" rAng="0" ptsTypes="AAAAAAAAAAAAAAAAAAAAAAAAAAAAA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35" y="-1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149B25D-908B-4C51-8ECD-7285BDD7F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6" y="4051836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45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ight Arrow 8">
            <a:hlinkClick r:id="rId6" action="ppaction://hlinksldjump"/>
          </p:cNvPr>
          <p:cNvSpPr/>
          <p:nvPr/>
        </p:nvSpPr>
        <p:spPr>
          <a:xfrm>
            <a:off x="11242964" y="5745328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625600" cy="1006827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37E8513-0E1E-429B-B519-9B5F3426C585}"/>
              </a:ext>
            </a:extLst>
          </p:cNvPr>
          <p:cNvGrpSpPr/>
          <p:nvPr/>
        </p:nvGrpSpPr>
        <p:grpSpPr>
          <a:xfrm>
            <a:off x="3276600" y="310861"/>
            <a:ext cx="5667375" cy="2895600"/>
            <a:chOff x="4921386" y="34636"/>
            <a:chExt cx="5667375" cy="2895600"/>
          </a:xfrm>
        </p:grpSpPr>
        <p:sp>
          <p:nvSpPr>
            <p:cNvPr id="5" name="Cloud Callout 4"/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59784"/>
                <a:gd name="adj2" fmla="val 12486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4407DA9-F358-4DA8-B449-57634E4F1895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07967E5A-1993-4F1E-8E2C-6A3728D2E948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A6330E4-0FF1-48DA-946E-F1CD3351457B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18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27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A36DD5B8-AC5B-484D-AA6E-2A141FE22170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F82EB40A-1148-4170-A202-8B311779F03D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+</a:t>
                  </a:r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C1CC734-8A6E-40F3-A484-CCCF187C779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94034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36BEAFA-1D48-4178-A7CD-BD655E424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25200" y="560140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  <p:sp>
        <p:nvSpPr>
          <p:cNvPr id="11" name="Cloud Callout 7">
            <a:extLst>
              <a:ext uri="{FF2B5EF4-FFF2-40B4-BE49-F238E27FC236}">
                <a16:creationId xmlns:a16="http://schemas.microsoft.com/office/drawing/2014/main" id="{51BF473D-A4BF-48DF-B7FA-18C78246B2A2}"/>
              </a:ext>
            </a:extLst>
          </p:cNvPr>
          <p:cNvSpPr/>
          <p:nvPr/>
        </p:nvSpPr>
        <p:spPr>
          <a:xfrm>
            <a:off x="3276600" y="4648200"/>
            <a:ext cx="3905250" cy="1628775"/>
          </a:xfrm>
          <a:prstGeom prst="cloudCallout">
            <a:avLst>
              <a:gd name="adj1" fmla="val -64213"/>
              <a:gd name="adj2" fmla="val -352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55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341CB8-C7F9-4A36-99C1-00AE86EC56FB}"/>
              </a:ext>
            </a:extLst>
          </p:cNvPr>
          <p:cNvGrpSpPr/>
          <p:nvPr/>
        </p:nvGrpSpPr>
        <p:grpSpPr>
          <a:xfrm>
            <a:off x="4238625" y="314325"/>
            <a:ext cx="5667375" cy="2895600"/>
            <a:chOff x="4921386" y="34636"/>
            <a:chExt cx="5667375" cy="2895600"/>
          </a:xfrm>
        </p:grpSpPr>
        <p:sp>
          <p:nvSpPr>
            <p:cNvPr id="13" name="Cloud Callout 4">
              <a:extLst>
                <a:ext uri="{FF2B5EF4-FFF2-40B4-BE49-F238E27FC236}">
                  <a16:creationId xmlns:a16="http://schemas.microsoft.com/office/drawing/2014/main" id="{51D257AC-F647-4E8D-937B-55853FFC84D4}"/>
                </a:ext>
              </a:extLst>
            </p:cNvPr>
            <p:cNvSpPr/>
            <p:nvPr/>
          </p:nvSpPr>
          <p:spPr>
            <a:xfrm>
              <a:off x="4921386" y="34636"/>
              <a:ext cx="5667375" cy="2895600"/>
            </a:xfrm>
            <a:prstGeom prst="cloudCallout">
              <a:avLst>
                <a:gd name="adj1" fmla="val -68692"/>
                <a:gd name="adj2" fmla="val 14460"/>
              </a:avLst>
            </a:prstGeom>
            <a:solidFill>
              <a:srgbClr val="FF66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444CC0F-4E1F-4BF0-BBE2-15B5A03A11FA}"/>
                </a:ext>
              </a:extLst>
            </p:cNvPr>
            <p:cNvGrpSpPr/>
            <p:nvPr/>
          </p:nvGrpSpPr>
          <p:grpSpPr>
            <a:xfrm>
              <a:off x="7241419" y="647538"/>
              <a:ext cx="1027307" cy="1669795"/>
              <a:chOff x="7543800" y="1237875"/>
              <a:chExt cx="1027307" cy="1669795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995F07B8-8897-411F-9DF6-328B9EC98EB3}"/>
                  </a:ext>
                </a:extLst>
              </p:cNvPr>
              <p:cNvGrpSpPr/>
              <p:nvPr/>
            </p:nvGrpSpPr>
            <p:grpSpPr>
              <a:xfrm>
                <a:off x="7543800" y="1237875"/>
                <a:ext cx="1027307" cy="1086225"/>
                <a:chOff x="4987482" y="5070260"/>
                <a:chExt cx="1027307" cy="1086225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C9A2B736-C3A0-459A-B620-DC96D5657695}"/>
                    </a:ext>
                  </a:extLst>
                </p:cNvPr>
                <p:cNvSpPr txBox="1"/>
                <p:nvPr/>
              </p:nvSpPr>
              <p:spPr>
                <a:xfrm>
                  <a:off x="5260187" y="5070260"/>
                  <a:ext cx="754602" cy="1077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36</a:t>
                  </a:r>
                </a:p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2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19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CC5A8FAB-1B15-4D4F-96AC-5D22FF458111}"/>
                    </a:ext>
                  </a:extLst>
                </p:cNvPr>
                <p:cNvCxnSpPr/>
                <p:nvPr/>
              </p:nvCxnSpPr>
              <p:spPr>
                <a:xfrm>
                  <a:off x="5014116" y="6156485"/>
                  <a:ext cx="846667" cy="0"/>
                </a:xfrm>
                <a:prstGeom prst="line">
                  <a:avLst/>
                </a:prstGeom>
                <a:ln w="3810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5B4BE7A-518D-4C6B-88DF-239207972761}"/>
                    </a:ext>
                  </a:extLst>
                </p:cNvPr>
                <p:cNvSpPr txBox="1"/>
                <p:nvPr/>
              </p:nvSpPr>
              <p:spPr>
                <a:xfrm>
                  <a:off x="4987482" y="5331870"/>
                  <a:ext cx="346689" cy="5539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3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UTM Avo" panose="02040603050506020204" pitchFamily="18" charset="0"/>
                      <a:cs typeface="Arial"/>
                      <a:sym typeface="Arial"/>
                    </a:rPr>
                    <a:t>+</a:t>
                  </a:r>
                </a:p>
              </p:txBody>
            </p:sp>
          </p:grp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A283AC7-197A-4980-BEDF-FCF4BCE10A21}"/>
                  </a:ext>
                </a:extLst>
              </p:cNvPr>
              <p:cNvSpPr txBox="1"/>
              <p:nvPr/>
            </p:nvSpPr>
            <p:spPr>
              <a:xfrm>
                <a:off x="7816505" y="2322895"/>
                <a:ext cx="75460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Arial"/>
                    <a:sym typeface="Arial"/>
                  </a:rPr>
                  <a:t>??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05550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E2FAF0C-53FF-4C6B-88D9-6D3483BC7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800600" y="152400"/>
            <a:ext cx="5694218" cy="2895600"/>
          </a:xfrm>
          <a:prstGeom prst="cloudCallout">
            <a:avLst>
              <a:gd name="adj1" fmla="val 8451"/>
              <a:gd name="adj2" fmla="val 83868"/>
            </a:avLst>
          </a:prstGeom>
          <a:solidFill>
            <a:srgbClr val="FF66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35 + 18 = 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-6927" y="3733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133600" y="3962400"/>
            <a:ext cx="3219450" cy="1619250"/>
          </a:xfrm>
          <a:prstGeom prst="cloudCallout">
            <a:avLst>
              <a:gd name="adj1" fmla="val -63957"/>
              <a:gd name="adj2" fmla="val -15165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      53</a:t>
            </a:r>
          </a:p>
        </p:txBody>
      </p:sp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11173843" y="5581650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itchFamily="18" charset="0"/>
              <a:sym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766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3000">
              <a:srgbClr val="222A35"/>
            </a:gs>
            <a:gs pos="0">
              <a:srgbClr val="303C4C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roup 80"/>
          <p:cNvGrpSpPr/>
          <p:nvPr/>
        </p:nvGrpSpPr>
        <p:grpSpPr>
          <a:xfrm>
            <a:off x="0" y="0"/>
            <a:ext cx="12192002" cy="6858000"/>
            <a:chOff x="1" y="0"/>
            <a:chExt cx="12192002" cy="6858000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7" name="Group 76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4" name="Picture 10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82" name="Rounded Rectangle 81"/>
          <p:cNvSpPr/>
          <p:nvPr/>
        </p:nvSpPr>
        <p:spPr>
          <a:xfrm>
            <a:off x="1415783" y="1484421"/>
            <a:ext cx="9038815" cy="3459326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486" y="5064089"/>
            <a:ext cx="2143125" cy="2143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007" y="1484333"/>
            <a:ext cx="1064255" cy="1064255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68" y="178734"/>
            <a:ext cx="4572000" cy="962025"/>
          </a:xfrm>
          <a:prstGeom prst="rect">
            <a:avLst/>
          </a:prstGeom>
        </p:spPr>
      </p:pic>
      <p:pic>
        <p:nvPicPr>
          <p:cNvPr id="97" name="Picture 9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80802" y="-150784"/>
            <a:ext cx="1523956" cy="1678399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23ED8FE2-EB51-D581-EAD9-4FE7EFEFF1E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5362" y="1756274"/>
            <a:ext cx="8541236" cy="3139712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28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8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3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75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77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79" dur="2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1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3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85" dur="175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87" dur="3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89" dur="175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1" dur="3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93" dur="175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95" dur="3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6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97" dur="175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" y="0"/>
            <a:ext cx="12192002" cy="6858000"/>
            <a:chOff x="1" y="0"/>
            <a:chExt cx="12192002" cy="6858000"/>
          </a:xfrm>
        </p:grpSpPr>
        <p:cxnSp>
          <p:nvCxnSpPr>
            <p:cNvPr id="3" name="Straight Connector 2"/>
            <p:cNvCxnSpPr/>
            <p:nvPr/>
          </p:nvCxnSpPr>
          <p:spPr>
            <a:xfrm>
              <a:off x="188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Connector 3"/>
            <p:cNvCxnSpPr/>
            <p:nvPr/>
          </p:nvCxnSpPr>
          <p:spPr>
            <a:xfrm>
              <a:off x="4572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/>
            <p:cNvCxnSpPr/>
            <p:nvPr/>
          </p:nvCxnSpPr>
          <p:spPr>
            <a:xfrm>
              <a:off x="7261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9950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640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5329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788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057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326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9528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2864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3133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4155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36844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9534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42223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44913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47602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5015753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284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553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5822577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6091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6360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6629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8983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1672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74362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7051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79741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82296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8498541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8767482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903642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30536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7430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98566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01256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3945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10663518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10932459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11201400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1456894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11725835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11994776" y="0"/>
              <a:ext cx="0" cy="6858000"/>
            </a:xfrm>
            <a:prstGeom prst="line">
              <a:avLst/>
            </a:prstGeom>
            <a:ln>
              <a:solidFill>
                <a:srgbClr val="4353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8" name="Group 47"/>
            <p:cNvGrpSpPr/>
            <p:nvPr/>
          </p:nvGrpSpPr>
          <p:grpSpPr>
            <a:xfrm rot="5400000">
              <a:off x="2861984" y="-2662518"/>
              <a:ext cx="6468035" cy="12192002"/>
              <a:chOff x="6512859" y="152400"/>
              <a:chExt cx="6468035" cy="6858000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512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781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70507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73196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75886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78575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81265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83820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865094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/>
            </p:nvCxnSpPr>
            <p:spPr>
              <a:xfrm>
                <a:off x="8919882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918882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945776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972670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/>
            </p:nvCxnSpPr>
            <p:spPr>
              <a:xfrm>
                <a:off x="100090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/>
            </p:nvCxnSpPr>
            <p:spPr>
              <a:xfrm>
                <a:off x="102780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/>
            </p:nvCxnSpPr>
            <p:spPr>
              <a:xfrm>
                <a:off x="105469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0815918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11084859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11353800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116092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11878235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12147176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/>
            </p:nvCxnSpPr>
            <p:spPr>
              <a:xfrm>
                <a:off x="12443011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/>
            </p:nvCxnSpPr>
            <p:spPr>
              <a:xfrm>
                <a:off x="12711953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/>
            </p:nvCxnSpPr>
            <p:spPr>
              <a:xfrm>
                <a:off x="12980894" y="152400"/>
                <a:ext cx="0" cy="6858000"/>
              </a:xfrm>
              <a:prstGeom prst="line">
                <a:avLst/>
              </a:prstGeom>
              <a:ln>
                <a:solidFill>
                  <a:srgbClr val="43536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 flipH="1" flipV="1">
            <a:off x="9489108" y="-1178479"/>
            <a:ext cx="1802755" cy="310508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 flipH="1" flipV="1">
            <a:off x="6860286" y="-779416"/>
            <a:ext cx="2068288" cy="217320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671869">
            <a:off x="-331961" y="1988827"/>
            <a:ext cx="1723553" cy="1790487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39612">
            <a:off x="991131" y="4732592"/>
            <a:ext cx="1802755" cy="3105080"/>
          </a:xfrm>
          <a:prstGeom prst="rect">
            <a:avLst/>
          </a:prstGeom>
        </p:spPr>
      </p:pic>
      <p:sp>
        <p:nvSpPr>
          <p:cNvPr id="78" name="Rounded Rectangle 77"/>
          <p:cNvSpPr/>
          <p:nvPr/>
        </p:nvSpPr>
        <p:spPr>
          <a:xfrm>
            <a:off x="1540180" y="1737443"/>
            <a:ext cx="8896349" cy="3323912"/>
          </a:xfrm>
          <a:prstGeom prst="roundRect">
            <a:avLst>
              <a:gd name="adj" fmla="val 4817"/>
            </a:avLst>
          </a:prstGeom>
          <a:solidFill>
            <a:srgbClr val="92D050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9" name="Picture 7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11698">
            <a:off x="3354420" y="5265408"/>
            <a:ext cx="2068288" cy="2173201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32392" y="2791973"/>
            <a:ext cx="1540179" cy="2916747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>
            <a:off x="2404737" y="5217857"/>
            <a:ext cx="2254540" cy="2342095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03292">
            <a:off x="-407095" y="3750994"/>
            <a:ext cx="2068288" cy="2173201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>
            <a:off x="-537699" y="4853010"/>
            <a:ext cx="2245359" cy="2332557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H="1">
            <a:off x="1587712" y="4671245"/>
            <a:ext cx="1540179" cy="2916747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46415" flipH="1" flipV="1">
            <a:off x="10993210" y="3026169"/>
            <a:ext cx="1510012" cy="1568653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1688" flipH="1" flipV="1">
            <a:off x="7623717" y="-900759"/>
            <a:ext cx="2254540" cy="23420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1302461" y="1014116"/>
            <a:ext cx="1540179" cy="2916747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50009">
            <a:off x="10624179" y="920626"/>
            <a:ext cx="2068288" cy="2173201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87729" flipH="1" flipV="1">
            <a:off x="10575334" y="-526374"/>
            <a:ext cx="2245359" cy="2332557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7281" flipV="1">
            <a:off x="9155103" y="-928799"/>
            <a:ext cx="1540179" cy="2916747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268" y="678336"/>
            <a:ext cx="1955445" cy="167972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033" y="321568"/>
            <a:ext cx="1639040" cy="163904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8568" y="4380909"/>
            <a:ext cx="2149417" cy="2149417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773" y="5370471"/>
            <a:ext cx="1371296" cy="1371296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D190CDB2-8DEE-25CD-84C3-74FB6D6531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69583" y="2539662"/>
            <a:ext cx="8407113" cy="1938696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502786"/>
            <a:ext cx="11335870" cy="6019038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61D447-F5A9-A085-374E-42A210A3AB8B}"/>
              </a:ext>
            </a:extLst>
          </p:cNvPr>
          <p:cNvSpPr/>
          <p:nvPr/>
        </p:nvSpPr>
        <p:spPr>
          <a:xfrm>
            <a:off x="2925405" y="114270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C141BA-9419-A9A0-FB01-6AA9431AF686}"/>
              </a:ext>
            </a:extLst>
          </p:cNvPr>
          <p:cNvSpPr txBox="1"/>
          <p:nvPr/>
        </p:nvSpPr>
        <p:spPr>
          <a:xfrm>
            <a:off x="3362727" y="1142708"/>
            <a:ext cx="1904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Tính</a:t>
            </a:r>
            <a:r>
              <a:rPr lang="en-US" sz="2800" dirty="0"/>
              <a:t> </a:t>
            </a:r>
            <a:r>
              <a:rPr lang="en-US" sz="2800" dirty="0" err="1"/>
              <a:t>nhẩm</a:t>
            </a:r>
            <a:endParaRPr lang="vi-VN" sz="2800" dirty="0"/>
          </a:p>
        </p:txBody>
      </p:sp>
      <p:pic>
        <p:nvPicPr>
          <p:cNvPr id="13" name="Picture 12" descr="C:\Users\TUAN\Downloads\Luyện tập 1.png">
            <a:extLst>
              <a:ext uri="{FF2B5EF4-FFF2-40B4-BE49-F238E27FC236}">
                <a16:creationId xmlns:a16="http://schemas.microsoft.com/office/drawing/2014/main" id="{FCFB9F9F-B38A-F32C-4FB3-7C41446475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621" y="424505"/>
            <a:ext cx="2237784" cy="863493"/>
          </a:xfrm>
          <a:prstGeom prst="rect">
            <a:avLst/>
          </a:prstGeom>
          <a:noFill/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6B93100-1208-A12B-93CC-E194DCD51A1B}"/>
              </a:ext>
            </a:extLst>
          </p:cNvPr>
          <p:cNvGrpSpPr/>
          <p:nvPr/>
        </p:nvGrpSpPr>
        <p:grpSpPr>
          <a:xfrm>
            <a:off x="687621" y="1142708"/>
            <a:ext cx="4123814" cy="4609770"/>
            <a:chOff x="730152" y="1562614"/>
            <a:chExt cx="4123814" cy="460977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8411EAA-8167-6E92-D02E-CEF783062D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60977"/>
            <a:stretch/>
          </p:blipFill>
          <p:spPr>
            <a:xfrm>
              <a:off x="730152" y="1570235"/>
              <a:ext cx="3875314" cy="4602149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6CD0C83-978C-6B80-DD13-14462598DC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1963" r="60977"/>
            <a:stretch/>
          </p:blipFill>
          <p:spPr>
            <a:xfrm>
              <a:off x="4152899" y="1562614"/>
              <a:ext cx="701067" cy="4609770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BD3F5A9-FC8D-A09E-0921-C93A4D43F622}"/>
              </a:ext>
            </a:extLst>
          </p:cNvPr>
          <p:cNvSpPr txBox="1"/>
          <p:nvPr/>
        </p:nvSpPr>
        <p:spPr>
          <a:xfrm>
            <a:off x="3718807" y="327143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70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BF7DBA0-C661-5D80-E4B4-AE6B856EEA52}"/>
              </a:ext>
            </a:extLst>
          </p:cNvPr>
          <p:cNvSpPr txBox="1"/>
          <p:nvPr/>
        </p:nvSpPr>
        <p:spPr>
          <a:xfrm>
            <a:off x="3726873" y="379465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40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0EA94B-8C88-666B-E093-5FEE21B8D28C}"/>
              </a:ext>
            </a:extLst>
          </p:cNvPr>
          <p:cNvSpPr txBox="1"/>
          <p:nvPr/>
        </p:nvSpPr>
        <p:spPr>
          <a:xfrm>
            <a:off x="3712457" y="431026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30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E3B3601-883A-AB12-3B58-618E33157883}"/>
              </a:ext>
            </a:extLst>
          </p:cNvPr>
          <p:cNvGrpSpPr/>
          <p:nvPr/>
        </p:nvGrpSpPr>
        <p:grpSpPr>
          <a:xfrm>
            <a:off x="4811435" y="1150328"/>
            <a:ext cx="3422746" cy="4433863"/>
            <a:chOff x="4997027" y="1570234"/>
            <a:chExt cx="3422746" cy="443386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0E34F4-0993-48F1-00B1-E9F30392E7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38935" t="-570" r="26601" b="4226"/>
            <a:stretch/>
          </p:blipFill>
          <p:spPr>
            <a:xfrm>
              <a:off x="4997027" y="1570234"/>
              <a:ext cx="3422746" cy="4433863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F38E692-024A-AAE1-BFC1-1E0EC9E70B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407" r="9929" b="6931"/>
            <a:stretch/>
          </p:blipFill>
          <p:spPr>
            <a:xfrm>
              <a:off x="7180488" y="2976563"/>
              <a:ext cx="1239285" cy="2633835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18D5E7F-D82D-559C-123D-F78F064E84D2}"/>
              </a:ext>
            </a:extLst>
          </p:cNvPr>
          <p:cNvSpPr txBox="1"/>
          <p:nvPr/>
        </p:nvSpPr>
        <p:spPr>
          <a:xfrm>
            <a:off x="6523024" y="2928535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987D3E-965F-7647-0FE4-28CB9B8AF7CC}"/>
              </a:ext>
            </a:extLst>
          </p:cNvPr>
          <p:cNvSpPr txBox="1"/>
          <p:nvPr/>
        </p:nvSpPr>
        <p:spPr>
          <a:xfrm>
            <a:off x="6696190" y="345175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60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B48219-1537-21C2-1830-CD1EFA96087E}"/>
              </a:ext>
            </a:extLst>
          </p:cNvPr>
          <p:cNvSpPr txBox="1"/>
          <p:nvPr/>
        </p:nvSpPr>
        <p:spPr>
          <a:xfrm>
            <a:off x="6681774" y="3967365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40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1748C11-50D3-27F6-2482-9F81EA3AE300}"/>
              </a:ext>
            </a:extLst>
          </p:cNvPr>
          <p:cNvGrpSpPr/>
          <p:nvPr/>
        </p:nvGrpSpPr>
        <p:grpSpPr>
          <a:xfrm>
            <a:off x="7941825" y="1230661"/>
            <a:ext cx="3876176" cy="4433863"/>
            <a:chOff x="7984356" y="1856769"/>
            <a:chExt cx="3876176" cy="4433863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ADB5D45-D5A5-1584-6DE5-ECE0044E9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67930" t="2450" r="-2394" b="1207"/>
            <a:stretch/>
          </p:blipFill>
          <p:spPr>
            <a:xfrm>
              <a:off x="7984356" y="1856769"/>
              <a:ext cx="3422746" cy="4433863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0089A6F3-B515-5577-41E4-FBD760629D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86573" t="44418" r="-2394" b="1207"/>
            <a:stretch/>
          </p:blipFill>
          <p:spPr>
            <a:xfrm>
              <a:off x="9988301" y="3788229"/>
              <a:ext cx="1872231" cy="250240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BFFC4F7-BC17-098D-9E2C-62BD8FE58473}"/>
              </a:ext>
            </a:extLst>
          </p:cNvPr>
          <p:cNvSpPr txBox="1"/>
          <p:nvPr/>
        </p:nvSpPr>
        <p:spPr>
          <a:xfrm>
            <a:off x="9549667" y="3390200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 90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572CE8-19A5-242B-BBCE-290BA0ACBD1B}"/>
              </a:ext>
            </a:extLst>
          </p:cNvPr>
          <p:cNvSpPr txBox="1"/>
          <p:nvPr/>
        </p:nvSpPr>
        <p:spPr>
          <a:xfrm>
            <a:off x="9534149" y="3942448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=100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819C5B-DBF4-D645-DC2D-60148E246796}"/>
              </a:ext>
            </a:extLst>
          </p:cNvPr>
          <p:cNvSpPr txBox="1"/>
          <p:nvPr/>
        </p:nvSpPr>
        <p:spPr>
          <a:xfrm>
            <a:off x="9708417" y="4429030"/>
            <a:ext cx="707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=50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3" grpId="0"/>
      <p:bldP spid="24" grpId="0"/>
      <p:bldP spid="25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343</Words>
  <Application>Microsoft Office PowerPoint</Application>
  <PresentationFormat>Widescreen</PresentationFormat>
  <Paragraphs>89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等线</vt:lpstr>
      <vt:lpstr>Arial</vt:lpstr>
      <vt:lpstr>Calibri</vt:lpstr>
      <vt:lpstr>Cambria</vt:lpstr>
      <vt:lpstr>UTM Avo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37</cp:revision>
  <dcterms:created xsi:type="dcterms:W3CDTF">2021-07-24T01:07:49Z</dcterms:created>
  <dcterms:modified xsi:type="dcterms:W3CDTF">2025-03-16T09:25:05Z</dcterms:modified>
</cp:coreProperties>
</file>