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506</Words>
  <Application>Microsoft Office PowerPoint</Application>
  <PresentationFormat>Widescreen</PresentationFormat>
  <Paragraphs>49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等线</vt:lpstr>
      <vt:lpstr>微软雅黑</vt:lpstr>
      <vt:lpstr>Arial</vt:lpstr>
      <vt:lpstr>Calibri</vt:lpstr>
      <vt:lpstr>Cambria</vt:lpstr>
      <vt:lpstr>Gloria Hallelujah</vt:lpstr>
      <vt:lpstr>MTD Anydore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Phượng Phí</cp:lastModifiedBy>
  <cp:revision>22</cp:revision>
  <dcterms:created xsi:type="dcterms:W3CDTF">2022-01-08T04:08:41Z</dcterms:created>
  <dcterms:modified xsi:type="dcterms:W3CDTF">2025-05-26T00:37:32Z</dcterms:modified>
</cp:coreProperties>
</file>