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1"/>
  </p:notesMasterIdLst>
  <p:handoutMasterIdLst>
    <p:handoutMasterId r:id="rId32"/>
  </p:handoutMasterIdLst>
  <p:sldIdLst>
    <p:sldId id="1817239695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312" r:id="rId10"/>
    <p:sldId id="2007577136" r:id="rId11"/>
    <p:sldId id="2007577137" r:id="rId12"/>
    <p:sldId id="336" r:id="rId13"/>
    <p:sldId id="2007577129" r:id="rId14"/>
    <p:sldId id="2007577130" r:id="rId15"/>
    <p:sldId id="2007577131" r:id="rId16"/>
    <p:sldId id="2007577132" r:id="rId17"/>
    <p:sldId id="2007577133" r:id="rId18"/>
    <p:sldId id="272" r:id="rId19"/>
    <p:sldId id="2007577135" r:id="rId20"/>
    <p:sldId id="264" r:id="rId21"/>
    <p:sldId id="303" r:id="rId22"/>
    <p:sldId id="298" r:id="rId23"/>
    <p:sldId id="265" r:id="rId24"/>
    <p:sldId id="2007577124" r:id="rId25"/>
    <p:sldId id="2007577127" r:id="rId26"/>
    <p:sldId id="2007577126" r:id="rId27"/>
    <p:sldId id="2007577134" r:id="rId28"/>
    <p:sldId id="270" r:id="rId29"/>
    <p:sldId id="35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E3ABFF"/>
    <a:srgbClr val="DB93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5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74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902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16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82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669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477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60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vào</a:t>
            </a:r>
            <a:r>
              <a:rPr lang="en-US" baseline="0" dirty="0"/>
              <a:t> home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qua slide </a:t>
            </a:r>
            <a:r>
              <a:rPr lang="en-US" baseline="0" dirty="0" err="1">
                <a:sym typeface="Wingdings" panose="05000000000000000000" pitchFamily="2" charset="2"/>
              </a:rPr>
              <a:t>trạm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58777-778F-4F60-A500-CFC1ED817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16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26/5/2025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293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B5A331A3-6FE1-4DA4-99DA-C4C2C8BA5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33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7302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638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0.png"/><Relationship Id="rId7" Type="http://schemas.openxmlformats.org/officeDocument/2006/relationships/image" Target="../media/image6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3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8.gif"/><Relationship Id="rId5" Type="http://schemas.openxmlformats.org/officeDocument/2006/relationships/slide" Target="slide4.xml"/><Relationship Id="rId10" Type="http://schemas.openxmlformats.org/officeDocument/2006/relationships/slide" Target="slide5.xml"/><Relationship Id="rId4" Type="http://schemas.openxmlformats.org/officeDocument/2006/relationships/image" Target="../media/image5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1791645" y="1536069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AC4A47F0-274A-E7F2-5AF1-8B701166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48" y="2526205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2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61" y="701649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05455" y="1608635"/>
            <a:ext cx="43322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Hole Hearted" panose="020B0A06020104020203" pitchFamily="34" charset="0"/>
                <a:ea typeface="思源黑体 CN"/>
                <a:cs typeface="+mn-cs"/>
              </a:rPr>
              <a:t>Thảo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Hole Hearted" panose="020B0A06020104020203" pitchFamily="34" charset="0"/>
                <a:ea typeface="思源黑体 CN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Hole Hearted" panose="020B0A06020104020203" pitchFamily="34" charset="0"/>
                <a:ea typeface="思源黑体 CN"/>
                <a:cs typeface="+mn-cs"/>
              </a:rPr>
              <a:t>luận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Hole Hearted" panose="020B0A06020104020203" pitchFamily="34" charset="0"/>
                <a:ea typeface="思源黑体 CN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Hole Hearted" panose="020B0A06020104020203" pitchFamily="34" charset="0"/>
                <a:ea typeface="思源黑体 CN"/>
                <a:cs typeface="+mn-cs"/>
              </a:rPr>
              <a:t>NHÓM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Hole Hearted" panose="020B0A06020104020203" pitchFamily="34" charset="0"/>
              <a:ea typeface="思源黑体 CN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5617" y="3834268"/>
            <a:ext cx="691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nói tên hiện tượng thiên tai ở mỗi hình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7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416" t="52222" r="67639" b="31975"/>
          <a:stretch/>
        </p:blipFill>
        <p:spPr>
          <a:xfrm>
            <a:off x="8167800" y="45786"/>
            <a:ext cx="4024200" cy="3408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153" t="37283" r="55248" b="47779"/>
          <a:stretch/>
        </p:blipFill>
        <p:spPr>
          <a:xfrm>
            <a:off x="4102438" y="45786"/>
            <a:ext cx="4065362" cy="3408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539" t="36146" r="67702" b="47498"/>
          <a:stretch/>
        </p:blipFill>
        <p:spPr>
          <a:xfrm>
            <a:off x="61936" y="45788"/>
            <a:ext cx="3915202" cy="3408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014" t="52963" r="56042" b="32222"/>
          <a:stretch/>
        </p:blipFill>
        <p:spPr>
          <a:xfrm>
            <a:off x="61936" y="3599320"/>
            <a:ext cx="4040502" cy="325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417" t="67901" r="67639" b="16950"/>
          <a:stretch/>
        </p:blipFill>
        <p:spPr>
          <a:xfrm>
            <a:off x="4102437" y="3599318"/>
            <a:ext cx="4065363" cy="3258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213" t="68361" r="55773" b="16950"/>
          <a:stretch/>
        </p:blipFill>
        <p:spPr>
          <a:xfrm>
            <a:off x="8167801" y="3599318"/>
            <a:ext cx="4024200" cy="3258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408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691086" y="1855412"/>
            <a:ext cx="4081814" cy="1316414"/>
            <a:chOff x="8683335" y="2348308"/>
            <a:chExt cx="8587536" cy="2945455"/>
          </a:xfrm>
        </p:grpSpPr>
        <p:sp>
          <p:nvSpPr>
            <p:cNvPr id="3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839156" y="2348308"/>
              <a:ext cx="8275896" cy="2945455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83335" y="2667655"/>
              <a:ext cx="8587536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800" dirty="0" err="1">
                  <a:solidFill>
                    <a:srgbClr val="002060"/>
                  </a:solidFill>
                  <a:latin typeface="Calibri"/>
                </a:rPr>
                <a:t>Giông</a:t>
              </a:r>
              <a:r>
                <a:rPr lang="en-US" sz="48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/>
                </a:rPr>
                <a:t>sét</a:t>
              </a:r>
              <a:endParaRPr lang="en-US" sz="4800" dirty="0">
                <a:solidFill>
                  <a:srgbClr val="002060"/>
                </a:solidFill>
                <a:latin typeface="Calibri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181600" y="2302535"/>
            <a:ext cx="3701048" cy="461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7CF7A8-AEF7-4C33-8753-72EC3BB53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337" y="1514475"/>
            <a:ext cx="4132449" cy="2838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5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691086" y="1855412"/>
            <a:ext cx="4081814" cy="1316414"/>
            <a:chOff x="8683335" y="2348308"/>
            <a:chExt cx="8587536" cy="2945455"/>
          </a:xfrm>
        </p:grpSpPr>
        <p:sp>
          <p:nvSpPr>
            <p:cNvPr id="3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839156" y="2348308"/>
              <a:ext cx="8275896" cy="2945455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83335" y="2667655"/>
              <a:ext cx="8587536" cy="1859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Sạt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lở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đất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181600" y="2302535"/>
            <a:ext cx="3701048" cy="4619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8B9BC-3EE5-4CBE-A4CA-C30DB9072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337" y="1766887"/>
            <a:ext cx="4078932" cy="2805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524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691086" y="1855412"/>
            <a:ext cx="4081814" cy="1316414"/>
            <a:chOff x="8683335" y="2348308"/>
            <a:chExt cx="8587536" cy="2945455"/>
          </a:xfrm>
        </p:grpSpPr>
        <p:sp>
          <p:nvSpPr>
            <p:cNvPr id="3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839156" y="2348308"/>
              <a:ext cx="8275896" cy="2945455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83335" y="2667655"/>
              <a:ext cx="8587536" cy="1859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giật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181600" y="2302535"/>
            <a:ext cx="3701048" cy="461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DF03D0-BBE8-42DA-AC30-AA171A125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49" y="1581150"/>
            <a:ext cx="3952875" cy="2777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590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691086" y="1855412"/>
            <a:ext cx="4081814" cy="1316414"/>
            <a:chOff x="8683335" y="2348308"/>
            <a:chExt cx="8587536" cy="2945455"/>
          </a:xfrm>
        </p:grpSpPr>
        <p:sp>
          <p:nvSpPr>
            <p:cNvPr id="3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839156" y="2348308"/>
              <a:ext cx="8275896" cy="2945455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83335" y="2667655"/>
              <a:ext cx="8587536" cy="1859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Tuyết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181600" y="2302535"/>
            <a:ext cx="3701048" cy="4619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7703E-D10E-4C92-8B11-9A3FBF420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4" y="1376362"/>
            <a:ext cx="4204371" cy="3005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097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691086" y="1855412"/>
            <a:ext cx="4081814" cy="1316414"/>
            <a:chOff x="8683335" y="2348308"/>
            <a:chExt cx="8587536" cy="2945455"/>
          </a:xfrm>
        </p:grpSpPr>
        <p:sp>
          <p:nvSpPr>
            <p:cNvPr id="3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839156" y="2348308"/>
              <a:ext cx="8275896" cy="2945455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83335" y="2667655"/>
              <a:ext cx="8587536" cy="1859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Hạn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hán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181600" y="2302535"/>
            <a:ext cx="3701048" cy="4619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D50DDB-5A38-498F-B0FC-A9C8390BA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37" y="1366837"/>
            <a:ext cx="4454067" cy="308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819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691086" y="1855412"/>
            <a:ext cx="4081814" cy="1316414"/>
            <a:chOff x="8683335" y="2348308"/>
            <a:chExt cx="8587536" cy="2945455"/>
          </a:xfrm>
        </p:grpSpPr>
        <p:sp>
          <p:nvSpPr>
            <p:cNvPr id="3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839156" y="2348308"/>
              <a:ext cx="8275896" cy="2945455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83335" y="2667655"/>
              <a:ext cx="8587536" cy="1859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Lũ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lụt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181600" y="2302535"/>
            <a:ext cx="3701048" cy="4619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EA8EB-61CA-47E3-AE03-C751F54D5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62" y="1404937"/>
            <a:ext cx="4462463" cy="3068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86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AA7FF2A-B8AC-4C35-8528-F372FAE4A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6AEE4F-C2F7-4CF0-9727-179BDE37F9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850039" y="525429"/>
            <a:ext cx="914400" cy="967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7AE9E3-F46C-4643-A706-D80B0DD96E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DF1D69-1364-492D-9FB3-EC8E097D79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BDCC05-4AE9-4489-BBC3-46BFAFF9E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 flipH="1">
            <a:off x="175280" y="2108724"/>
            <a:ext cx="844886" cy="8226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A38B9B-F497-4BE7-BD0F-C0FAF2AF7C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5037221"/>
            <a:ext cx="12192000" cy="182077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292B353-3F59-43B8-A86A-B91E31C4C770}"/>
              </a:ext>
            </a:extLst>
          </p:cNvPr>
          <p:cNvGrpSpPr/>
          <p:nvPr/>
        </p:nvGrpSpPr>
        <p:grpSpPr>
          <a:xfrm>
            <a:off x="2244423" y="138008"/>
            <a:ext cx="7168388" cy="1852718"/>
            <a:chOff x="2358167" y="1820779"/>
            <a:chExt cx="6334631" cy="412282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1FD7B09-68E3-41F0-94EF-E1133E06D812}"/>
                </a:ext>
              </a:extLst>
            </p:cNvPr>
            <p:cNvSpPr/>
            <p:nvPr/>
          </p:nvSpPr>
          <p:spPr>
            <a:xfrm>
              <a:off x="2358167" y="1820779"/>
              <a:ext cx="6334631" cy="4122821"/>
            </a:xfrm>
            <a:prstGeom prst="roundRect">
              <a:avLst/>
            </a:prstGeom>
            <a:solidFill>
              <a:srgbClr val="FCE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5AE7398-F5F0-4510-866D-8FE93CC5C330}"/>
                </a:ext>
              </a:extLst>
            </p:cNvPr>
            <p:cNvSpPr/>
            <p:nvPr/>
          </p:nvSpPr>
          <p:spPr>
            <a:xfrm>
              <a:off x="2749264" y="2304454"/>
              <a:ext cx="5401834" cy="3274430"/>
            </a:xfrm>
            <a:custGeom>
              <a:avLst/>
              <a:gdLst>
                <a:gd name="connsiteX0" fmla="*/ 0 w 5401834"/>
                <a:gd name="connsiteY0" fmla="*/ 0 h 3274430"/>
                <a:gd name="connsiteX1" fmla="*/ 486165 w 5401834"/>
                <a:gd name="connsiteY1" fmla="*/ 0 h 3274430"/>
                <a:gd name="connsiteX2" fmla="*/ 1080367 w 5401834"/>
                <a:gd name="connsiteY2" fmla="*/ 0 h 3274430"/>
                <a:gd name="connsiteX3" fmla="*/ 1620550 w 5401834"/>
                <a:gd name="connsiteY3" fmla="*/ 0 h 3274430"/>
                <a:gd name="connsiteX4" fmla="*/ 2052697 w 5401834"/>
                <a:gd name="connsiteY4" fmla="*/ 0 h 3274430"/>
                <a:gd name="connsiteX5" fmla="*/ 2592880 w 5401834"/>
                <a:gd name="connsiteY5" fmla="*/ 0 h 3274430"/>
                <a:gd name="connsiteX6" fmla="*/ 3025027 w 5401834"/>
                <a:gd name="connsiteY6" fmla="*/ 0 h 3274430"/>
                <a:gd name="connsiteX7" fmla="*/ 3511192 w 5401834"/>
                <a:gd name="connsiteY7" fmla="*/ 0 h 3274430"/>
                <a:gd name="connsiteX8" fmla="*/ 4159412 w 5401834"/>
                <a:gd name="connsiteY8" fmla="*/ 0 h 3274430"/>
                <a:gd name="connsiteX9" fmla="*/ 4645577 w 5401834"/>
                <a:gd name="connsiteY9" fmla="*/ 0 h 3274430"/>
                <a:gd name="connsiteX10" fmla="*/ 5401834 w 5401834"/>
                <a:gd name="connsiteY10" fmla="*/ 0 h 3274430"/>
                <a:gd name="connsiteX11" fmla="*/ 5401834 w 5401834"/>
                <a:gd name="connsiteY11" fmla="*/ 545738 h 3274430"/>
                <a:gd name="connsiteX12" fmla="*/ 5401834 w 5401834"/>
                <a:gd name="connsiteY12" fmla="*/ 1025988 h 3274430"/>
                <a:gd name="connsiteX13" fmla="*/ 5401834 w 5401834"/>
                <a:gd name="connsiteY13" fmla="*/ 1538982 h 3274430"/>
                <a:gd name="connsiteX14" fmla="*/ 5401834 w 5401834"/>
                <a:gd name="connsiteY14" fmla="*/ 2084720 h 3274430"/>
                <a:gd name="connsiteX15" fmla="*/ 5401834 w 5401834"/>
                <a:gd name="connsiteY15" fmla="*/ 2597714 h 3274430"/>
                <a:gd name="connsiteX16" fmla="*/ 5401834 w 5401834"/>
                <a:gd name="connsiteY16" fmla="*/ 3274430 h 3274430"/>
                <a:gd name="connsiteX17" fmla="*/ 4969687 w 5401834"/>
                <a:gd name="connsiteY17" fmla="*/ 3274430 h 3274430"/>
                <a:gd name="connsiteX18" fmla="*/ 4321467 w 5401834"/>
                <a:gd name="connsiteY18" fmla="*/ 3274430 h 3274430"/>
                <a:gd name="connsiteX19" fmla="*/ 3673247 w 5401834"/>
                <a:gd name="connsiteY19" fmla="*/ 3274430 h 3274430"/>
                <a:gd name="connsiteX20" fmla="*/ 3241100 w 5401834"/>
                <a:gd name="connsiteY20" fmla="*/ 3274430 h 3274430"/>
                <a:gd name="connsiteX21" fmla="*/ 2592880 w 5401834"/>
                <a:gd name="connsiteY21" fmla="*/ 3274430 h 3274430"/>
                <a:gd name="connsiteX22" fmla="*/ 2160734 w 5401834"/>
                <a:gd name="connsiteY22" fmla="*/ 3274430 h 3274430"/>
                <a:gd name="connsiteX23" fmla="*/ 1512514 w 5401834"/>
                <a:gd name="connsiteY23" fmla="*/ 3274430 h 3274430"/>
                <a:gd name="connsiteX24" fmla="*/ 1134385 w 5401834"/>
                <a:gd name="connsiteY24" fmla="*/ 3274430 h 3274430"/>
                <a:gd name="connsiteX25" fmla="*/ 702238 w 5401834"/>
                <a:gd name="connsiteY25" fmla="*/ 3274430 h 3274430"/>
                <a:gd name="connsiteX26" fmla="*/ 0 w 5401834"/>
                <a:gd name="connsiteY26" fmla="*/ 3274430 h 3274430"/>
                <a:gd name="connsiteX27" fmla="*/ 0 w 5401834"/>
                <a:gd name="connsiteY27" fmla="*/ 2695947 h 3274430"/>
                <a:gd name="connsiteX28" fmla="*/ 0 w 5401834"/>
                <a:gd name="connsiteY28" fmla="*/ 2248442 h 3274430"/>
                <a:gd name="connsiteX29" fmla="*/ 0 w 5401834"/>
                <a:gd name="connsiteY29" fmla="*/ 1702704 h 3274430"/>
                <a:gd name="connsiteX30" fmla="*/ 0 w 5401834"/>
                <a:gd name="connsiteY30" fmla="*/ 1255198 h 3274430"/>
                <a:gd name="connsiteX31" fmla="*/ 0 w 5401834"/>
                <a:gd name="connsiteY31" fmla="*/ 742204 h 3274430"/>
                <a:gd name="connsiteX32" fmla="*/ 0 w 5401834"/>
                <a:gd name="connsiteY32" fmla="*/ 0 h 32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401834" h="3274430" fill="none" extrusionOk="0">
                  <a:moveTo>
                    <a:pt x="0" y="0"/>
                  </a:moveTo>
                  <a:cubicBezTo>
                    <a:pt x="193741" y="-34615"/>
                    <a:pt x="327102" y="30256"/>
                    <a:pt x="486165" y="0"/>
                  </a:cubicBezTo>
                  <a:cubicBezTo>
                    <a:pt x="645229" y="-30256"/>
                    <a:pt x="950091" y="8266"/>
                    <a:pt x="1080367" y="0"/>
                  </a:cubicBezTo>
                  <a:cubicBezTo>
                    <a:pt x="1210643" y="-8266"/>
                    <a:pt x="1372875" y="13729"/>
                    <a:pt x="1620550" y="0"/>
                  </a:cubicBezTo>
                  <a:cubicBezTo>
                    <a:pt x="1868225" y="-13729"/>
                    <a:pt x="1860390" y="20195"/>
                    <a:pt x="2052697" y="0"/>
                  </a:cubicBezTo>
                  <a:cubicBezTo>
                    <a:pt x="2245004" y="-20195"/>
                    <a:pt x="2481734" y="36532"/>
                    <a:pt x="2592880" y="0"/>
                  </a:cubicBezTo>
                  <a:cubicBezTo>
                    <a:pt x="2704026" y="-36532"/>
                    <a:pt x="2817349" y="20029"/>
                    <a:pt x="3025027" y="0"/>
                  </a:cubicBezTo>
                  <a:cubicBezTo>
                    <a:pt x="3232705" y="-20029"/>
                    <a:pt x="3355936" y="12499"/>
                    <a:pt x="3511192" y="0"/>
                  </a:cubicBezTo>
                  <a:cubicBezTo>
                    <a:pt x="3666449" y="-12499"/>
                    <a:pt x="3902109" y="11893"/>
                    <a:pt x="4159412" y="0"/>
                  </a:cubicBezTo>
                  <a:cubicBezTo>
                    <a:pt x="4416715" y="-11893"/>
                    <a:pt x="4450094" y="26929"/>
                    <a:pt x="4645577" y="0"/>
                  </a:cubicBezTo>
                  <a:cubicBezTo>
                    <a:pt x="4841060" y="-26929"/>
                    <a:pt x="5042895" y="41062"/>
                    <a:pt x="5401834" y="0"/>
                  </a:cubicBezTo>
                  <a:cubicBezTo>
                    <a:pt x="5434374" y="192096"/>
                    <a:pt x="5396336" y="414862"/>
                    <a:pt x="5401834" y="545738"/>
                  </a:cubicBezTo>
                  <a:cubicBezTo>
                    <a:pt x="5407332" y="676614"/>
                    <a:pt x="5376366" y="829872"/>
                    <a:pt x="5401834" y="1025988"/>
                  </a:cubicBezTo>
                  <a:cubicBezTo>
                    <a:pt x="5427302" y="1222104"/>
                    <a:pt x="5371362" y="1287236"/>
                    <a:pt x="5401834" y="1538982"/>
                  </a:cubicBezTo>
                  <a:cubicBezTo>
                    <a:pt x="5432306" y="1790728"/>
                    <a:pt x="5363970" y="1826402"/>
                    <a:pt x="5401834" y="2084720"/>
                  </a:cubicBezTo>
                  <a:cubicBezTo>
                    <a:pt x="5439698" y="2343038"/>
                    <a:pt x="5401093" y="2485667"/>
                    <a:pt x="5401834" y="2597714"/>
                  </a:cubicBezTo>
                  <a:cubicBezTo>
                    <a:pt x="5402575" y="2709761"/>
                    <a:pt x="5325994" y="3129448"/>
                    <a:pt x="5401834" y="3274430"/>
                  </a:cubicBezTo>
                  <a:cubicBezTo>
                    <a:pt x="5194753" y="3310998"/>
                    <a:pt x="5075856" y="3224032"/>
                    <a:pt x="4969687" y="3274430"/>
                  </a:cubicBezTo>
                  <a:cubicBezTo>
                    <a:pt x="4863518" y="3324828"/>
                    <a:pt x="4547570" y="3232790"/>
                    <a:pt x="4321467" y="3274430"/>
                  </a:cubicBezTo>
                  <a:cubicBezTo>
                    <a:pt x="4095364" y="3316070"/>
                    <a:pt x="3870619" y="3274062"/>
                    <a:pt x="3673247" y="3274430"/>
                  </a:cubicBezTo>
                  <a:cubicBezTo>
                    <a:pt x="3475875" y="3274798"/>
                    <a:pt x="3355766" y="3232619"/>
                    <a:pt x="3241100" y="3274430"/>
                  </a:cubicBezTo>
                  <a:cubicBezTo>
                    <a:pt x="3126434" y="3316241"/>
                    <a:pt x="2760323" y="3208107"/>
                    <a:pt x="2592880" y="3274430"/>
                  </a:cubicBezTo>
                  <a:cubicBezTo>
                    <a:pt x="2425437" y="3340753"/>
                    <a:pt x="2255618" y="3223352"/>
                    <a:pt x="2160734" y="3274430"/>
                  </a:cubicBezTo>
                  <a:cubicBezTo>
                    <a:pt x="2065850" y="3325508"/>
                    <a:pt x="1763847" y="3225859"/>
                    <a:pt x="1512514" y="3274430"/>
                  </a:cubicBezTo>
                  <a:cubicBezTo>
                    <a:pt x="1261181" y="3323001"/>
                    <a:pt x="1302776" y="3263826"/>
                    <a:pt x="1134385" y="3274430"/>
                  </a:cubicBezTo>
                  <a:cubicBezTo>
                    <a:pt x="965994" y="3285034"/>
                    <a:pt x="884276" y="3231276"/>
                    <a:pt x="702238" y="3274430"/>
                  </a:cubicBezTo>
                  <a:cubicBezTo>
                    <a:pt x="520200" y="3317584"/>
                    <a:pt x="154843" y="3268711"/>
                    <a:pt x="0" y="3274430"/>
                  </a:cubicBezTo>
                  <a:cubicBezTo>
                    <a:pt x="-16162" y="3139136"/>
                    <a:pt x="38034" y="2834607"/>
                    <a:pt x="0" y="2695947"/>
                  </a:cubicBezTo>
                  <a:cubicBezTo>
                    <a:pt x="-38034" y="2557287"/>
                    <a:pt x="11762" y="2406494"/>
                    <a:pt x="0" y="2248442"/>
                  </a:cubicBezTo>
                  <a:cubicBezTo>
                    <a:pt x="-11762" y="2090391"/>
                    <a:pt x="65188" y="1939472"/>
                    <a:pt x="0" y="1702704"/>
                  </a:cubicBezTo>
                  <a:cubicBezTo>
                    <a:pt x="-65188" y="1465936"/>
                    <a:pt x="6077" y="1369678"/>
                    <a:pt x="0" y="1255198"/>
                  </a:cubicBezTo>
                  <a:cubicBezTo>
                    <a:pt x="-6077" y="1140718"/>
                    <a:pt x="3378" y="898388"/>
                    <a:pt x="0" y="742204"/>
                  </a:cubicBezTo>
                  <a:cubicBezTo>
                    <a:pt x="-3378" y="586020"/>
                    <a:pt x="44199" y="314916"/>
                    <a:pt x="0" y="0"/>
                  </a:cubicBezTo>
                  <a:close/>
                </a:path>
                <a:path w="5401834" h="3274430" stroke="0" extrusionOk="0">
                  <a:moveTo>
                    <a:pt x="0" y="0"/>
                  </a:moveTo>
                  <a:cubicBezTo>
                    <a:pt x="220989" y="-54292"/>
                    <a:pt x="295053" y="3312"/>
                    <a:pt x="486165" y="0"/>
                  </a:cubicBezTo>
                  <a:cubicBezTo>
                    <a:pt x="677278" y="-3312"/>
                    <a:pt x="994047" y="51603"/>
                    <a:pt x="1134385" y="0"/>
                  </a:cubicBezTo>
                  <a:cubicBezTo>
                    <a:pt x="1274723" y="-51603"/>
                    <a:pt x="1400248" y="8612"/>
                    <a:pt x="1566532" y="0"/>
                  </a:cubicBezTo>
                  <a:cubicBezTo>
                    <a:pt x="1732816" y="-8612"/>
                    <a:pt x="1904136" y="52635"/>
                    <a:pt x="2052697" y="0"/>
                  </a:cubicBezTo>
                  <a:cubicBezTo>
                    <a:pt x="2201258" y="-52635"/>
                    <a:pt x="2264135" y="25941"/>
                    <a:pt x="2430825" y="0"/>
                  </a:cubicBezTo>
                  <a:cubicBezTo>
                    <a:pt x="2597515" y="-25941"/>
                    <a:pt x="2890524" y="28239"/>
                    <a:pt x="3025027" y="0"/>
                  </a:cubicBezTo>
                  <a:cubicBezTo>
                    <a:pt x="3159530" y="-28239"/>
                    <a:pt x="3358995" y="8840"/>
                    <a:pt x="3673247" y="0"/>
                  </a:cubicBezTo>
                  <a:cubicBezTo>
                    <a:pt x="3987499" y="-8840"/>
                    <a:pt x="3977218" y="63027"/>
                    <a:pt x="4213431" y="0"/>
                  </a:cubicBezTo>
                  <a:cubicBezTo>
                    <a:pt x="4449644" y="-63027"/>
                    <a:pt x="4427942" y="8563"/>
                    <a:pt x="4591559" y="0"/>
                  </a:cubicBezTo>
                  <a:cubicBezTo>
                    <a:pt x="4755176" y="-8563"/>
                    <a:pt x="5218615" y="8063"/>
                    <a:pt x="5401834" y="0"/>
                  </a:cubicBezTo>
                  <a:cubicBezTo>
                    <a:pt x="5401907" y="188048"/>
                    <a:pt x="5341730" y="378304"/>
                    <a:pt x="5401834" y="578483"/>
                  </a:cubicBezTo>
                  <a:cubicBezTo>
                    <a:pt x="5461938" y="778662"/>
                    <a:pt x="5356412" y="911193"/>
                    <a:pt x="5401834" y="1025988"/>
                  </a:cubicBezTo>
                  <a:cubicBezTo>
                    <a:pt x="5447256" y="1140783"/>
                    <a:pt x="5349561" y="1430475"/>
                    <a:pt x="5401834" y="1571726"/>
                  </a:cubicBezTo>
                  <a:cubicBezTo>
                    <a:pt x="5454107" y="1712977"/>
                    <a:pt x="5382769" y="1927467"/>
                    <a:pt x="5401834" y="2084720"/>
                  </a:cubicBezTo>
                  <a:cubicBezTo>
                    <a:pt x="5420899" y="2241973"/>
                    <a:pt x="5374347" y="2561320"/>
                    <a:pt x="5401834" y="2695947"/>
                  </a:cubicBezTo>
                  <a:cubicBezTo>
                    <a:pt x="5429321" y="2830574"/>
                    <a:pt x="5358765" y="3022295"/>
                    <a:pt x="5401834" y="3274430"/>
                  </a:cubicBezTo>
                  <a:cubicBezTo>
                    <a:pt x="5251105" y="3285204"/>
                    <a:pt x="5201877" y="3259517"/>
                    <a:pt x="5023706" y="3274430"/>
                  </a:cubicBezTo>
                  <a:cubicBezTo>
                    <a:pt x="4845535" y="3289343"/>
                    <a:pt x="4800061" y="3267686"/>
                    <a:pt x="4591559" y="3274430"/>
                  </a:cubicBezTo>
                  <a:cubicBezTo>
                    <a:pt x="4383057" y="3281174"/>
                    <a:pt x="4314989" y="3230938"/>
                    <a:pt x="4051376" y="3274430"/>
                  </a:cubicBezTo>
                  <a:cubicBezTo>
                    <a:pt x="3787763" y="3317922"/>
                    <a:pt x="3762619" y="3241248"/>
                    <a:pt x="3565210" y="3274430"/>
                  </a:cubicBezTo>
                  <a:cubicBezTo>
                    <a:pt x="3367801" y="3307612"/>
                    <a:pt x="3352394" y="3249620"/>
                    <a:pt x="3187082" y="3274430"/>
                  </a:cubicBezTo>
                  <a:cubicBezTo>
                    <a:pt x="3021770" y="3299240"/>
                    <a:pt x="2687445" y="3228569"/>
                    <a:pt x="2538862" y="3274430"/>
                  </a:cubicBezTo>
                  <a:cubicBezTo>
                    <a:pt x="2390279" y="3320291"/>
                    <a:pt x="2148733" y="3261722"/>
                    <a:pt x="1998679" y="3274430"/>
                  </a:cubicBezTo>
                  <a:cubicBezTo>
                    <a:pt x="1848625" y="3287138"/>
                    <a:pt x="1741740" y="3232908"/>
                    <a:pt x="1512514" y="3274430"/>
                  </a:cubicBezTo>
                  <a:cubicBezTo>
                    <a:pt x="1283288" y="3315952"/>
                    <a:pt x="1093178" y="3262284"/>
                    <a:pt x="972330" y="3274430"/>
                  </a:cubicBezTo>
                  <a:cubicBezTo>
                    <a:pt x="851482" y="3286576"/>
                    <a:pt x="395243" y="3248440"/>
                    <a:pt x="0" y="3274430"/>
                  </a:cubicBezTo>
                  <a:cubicBezTo>
                    <a:pt x="-30315" y="3132822"/>
                    <a:pt x="31443" y="2927991"/>
                    <a:pt x="0" y="2826925"/>
                  </a:cubicBezTo>
                  <a:cubicBezTo>
                    <a:pt x="-31443" y="2725860"/>
                    <a:pt x="28453" y="2436418"/>
                    <a:pt x="0" y="2248442"/>
                  </a:cubicBezTo>
                  <a:cubicBezTo>
                    <a:pt x="-28453" y="2060466"/>
                    <a:pt x="30655" y="1815511"/>
                    <a:pt x="0" y="1669959"/>
                  </a:cubicBezTo>
                  <a:cubicBezTo>
                    <a:pt x="-30655" y="1524407"/>
                    <a:pt x="48576" y="1245545"/>
                    <a:pt x="0" y="1091477"/>
                  </a:cubicBezTo>
                  <a:cubicBezTo>
                    <a:pt x="-48576" y="937409"/>
                    <a:pt x="51311" y="784050"/>
                    <a:pt x="0" y="611227"/>
                  </a:cubicBezTo>
                  <a:cubicBezTo>
                    <a:pt x="-51311" y="438404"/>
                    <a:pt x="29617" y="20642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3E20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3347654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7" name="Google Shape;5317;p41">
            <a:extLst>
              <a:ext uri="{FF2B5EF4-FFF2-40B4-BE49-F238E27FC236}">
                <a16:creationId xmlns:a16="http://schemas.microsoft.com/office/drawing/2014/main" id="{AAF0CBD3-FB40-4212-B38E-C1D1EE7B982D}"/>
              </a:ext>
            </a:extLst>
          </p:cNvPr>
          <p:cNvSpPr txBox="1">
            <a:spLocks/>
          </p:cNvSpPr>
          <p:nvPr/>
        </p:nvSpPr>
        <p:spPr>
          <a:xfrm>
            <a:off x="2979171" y="422431"/>
            <a:ext cx="5779427" cy="105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Hãy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mô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tả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hiện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tượng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thiên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tai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khác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biết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4B4292-8AE9-4847-8E66-F3DF4FF32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3398" y="2554701"/>
            <a:ext cx="7782941" cy="412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ổ Nhĩ Kỳ truy cứu trách nhiệm sau động đất, hơn 100 người bị buộc tội |  baotintuc.vn">
            <a:extLst>
              <a:ext uri="{FF2B5EF4-FFF2-40B4-BE49-F238E27FC236}">
                <a16:creationId xmlns:a16="http://schemas.microsoft.com/office/drawing/2014/main" id="{5D588A3A-0746-9FF4-9AB5-2F2E738BF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9" y="385764"/>
            <a:ext cx="5926624" cy="394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9A353F9-08CA-72DB-5C46-6693B93E15E6}"/>
              </a:ext>
            </a:extLst>
          </p:cNvPr>
          <p:cNvGrpSpPr/>
          <p:nvPr/>
        </p:nvGrpSpPr>
        <p:grpSpPr>
          <a:xfrm>
            <a:off x="1175986" y="4579562"/>
            <a:ext cx="4081814" cy="1316414"/>
            <a:chOff x="8683335" y="2348308"/>
            <a:chExt cx="8587536" cy="2945455"/>
          </a:xfrm>
        </p:grpSpPr>
        <p:sp>
          <p:nvSpPr>
            <p:cNvPr id="6" name="Speech Bubble: Rectangle with Corners Rounded 6">
              <a:extLst>
                <a:ext uri="{FF2B5EF4-FFF2-40B4-BE49-F238E27FC236}">
                  <a16:creationId xmlns:a16="http://schemas.microsoft.com/office/drawing/2014/main" id="{7EEDD0C8-126B-AC02-024E-9BF4AC7E2A53}"/>
                </a:ext>
              </a:extLst>
            </p:cNvPr>
            <p:cNvSpPr/>
            <p:nvPr/>
          </p:nvSpPr>
          <p:spPr>
            <a:xfrm flipH="1">
              <a:off x="8839156" y="2348308"/>
              <a:ext cx="8275896" cy="294545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BDCDE6-FF9A-1213-0FBF-0589A3337DCC}"/>
                </a:ext>
              </a:extLst>
            </p:cNvPr>
            <p:cNvSpPr/>
            <p:nvPr/>
          </p:nvSpPr>
          <p:spPr>
            <a:xfrm>
              <a:off x="8683335" y="2667655"/>
              <a:ext cx="8587536" cy="2057145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 err="1">
                  <a:solidFill>
                    <a:srgbClr val="002060"/>
                  </a:solidFill>
                  <a:latin typeface="Calibri"/>
                </a:rPr>
                <a:t>Động</a:t>
              </a:r>
              <a:r>
                <a:rPr lang="en-US" sz="48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/>
                </a:rPr>
                <a:t>đất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AutoShape 4" descr="Một số hiểu biết về núi lửa">
            <a:extLst>
              <a:ext uri="{FF2B5EF4-FFF2-40B4-BE49-F238E27FC236}">
                <a16:creationId xmlns:a16="http://schemas.microsoft.com/office/drawing/2014/main" id="{31C25F48-8E30-2ABC-5CE3-6AB44B569C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 volcano erupting with lava&#10;&#10;Description automatically generated">
            <a:extLst>
              <a:ext uri="{FF2B5EF4-FFF2-40B4-BE49-F238E27FC236}">
                <a16:creationId xmlns:a16="http://schemas.microsoft.com/office/drawing/2014/main" id="{5A451237-6FBE-59D5-2733-F23EC8E77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66" y="485775"/>
            <a:ext cx="5401733" cy="38195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AB08DF8-B2BC-D6FD-8D25-09EC1570C295}"/>
              </a:ext>
            </a:extLst>
          </p:cNvPr>
          <p:cNvGrpSpPr/>
          <p:nvPr/>
        </p:nvGrpSpPr>
        <p:grpSpPr>
          <a:xfrm>
            <a:off x="7167211" y="4503362"/>
            <a:ext cx="4081814" cy="1316414"/>
            <a:chOff x="8683335" y="2348308"/>
            <a:chExt cx="8587536" cy="2945455"/>
          </a:xfrm>
        </p:grpSpPr>
        <p:sp>
          <p:nvSpPr>
            <p:cNvPr id="12" name="Speech Bubble: Rectangle with Corners Rounded 6">
              <a:extLst>
                <a:ext uri="{FF2B5EF4-FFF2-40B4-BE49-F238E27FC236}">
                  <a16:creationId xmlns:a16="http://schemas.microsoft.com/office/drawing/2014/main" id="{7026B9F3-BEFE-CBE7-083F-54481C60DF5A}"/>
                </a:ext>
              </a:extLst>
            </p:cNvPr>
            <p:cNvSpPr/>
            <p:nvPr/>
          </p:nvSpPr>
          <p:spPr>
            <a:xfrm flipH="1">
              <a:off x="8839156" y="2348308"/>
              <a:ext cx="8275896" cy="294545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sng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CB86C8DF-1C1C-78D1-AE9C-8E6FA1080B65}"/>
                </a:ext>
              </a:extLst>
            </p:cNvPr>
            <p:cNvSpPr/>
            <p:nvPr/>
          </p:nvSpPr>
          <p:spPr>
            <a:xfrm>
              <a:off x="8683335" y="2667655"/>
              <a:ext cx="8587536" cy="2057145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 err="1">
                  <a:solidFill>
                    <a:srgbClr val="002060"/>
                  </a:solidFill>
                  <a:latin typeface="Calibri"/>
                </a:rPr>
                <a:t>Núi</a:t>
              </a:r>
              <a:r>
                <a:rPr lang="en-US" sz="48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Calibri"/>
                </a:rPr>
                <a:t>lửa</a:t>
              </a:r>
              <a:endParaRPr kumimoji="0" lang="en-US" sz="4800" b="0" i="0" u="non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1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94" y="4932888"/>
            <a:ext cx="2234464" cy="22344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12743" y="1285706"/>
            <a:ext cx="8317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96603A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Hoàn thành bảng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96603A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278412" y="1269870"/>
            <a:ext cx="3303987" cy="452625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45920" y="2180166"/>
          <a:ext cx="9650679" cy="3200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033980">
                  <a:extLst>
                    <a:ext uri="{9D8B030D-6E8A-4147-A177-3AD203B41FA5}">
                      <a16:colId xmlns:a16="http://schemas.microsoft.com/office/drawing/2014/main" val="2807502376"/>
                    </a:ext>
                  </a:extLst>
                </a:gridCol>
                <a:gridCol w="6616699">
                  <a:extLst>
                    <a:ext uri="{9D8B030D-6E8A-4147-A177-3AD203B41FA5}">
                      <a16:colId xmlns:a16="http://schemas.microsoft.com/office/drawing/2014/main" val="11423634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thiên tai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hiện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896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Giông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sét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944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 hán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621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Lũ,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lụt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072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Bão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22972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015014" y="2808925"/>
            <a:ext cx="2404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sấm sét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15013" y="3406851"/>
            <a:ext cx="3036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Ruộng nứt nẻ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15014" y="4084015"/>
            <a:ext cx="4407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 sông dâng cao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15014" y="4734235"/>
            <a:ext cx="1794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Gió giật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1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0" b="21190"/>
          <a:stretch/>
        </p:blipFill>
        <p:spPr bwMode="auto">
          <a:xfrm>
            <a:off x="5431662" y="2727879"/>
            <a:ext cx="7384361" cy="425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9E6DB1-FFD3-4CFE-B927-E015F05A87EC}"/>
              </a:ext>
            </a:extLst>
          </p:cNvPr>
          <p:cNvSpPr txBox="1"/>
          <p:nvPr/>
        </p:nvSpPr>
        <p:spPr>
          <a:xfrm>
            <a:off x="9416824" y="8036357"/>
            <a:ext cx="3862171" cy="987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15" b="0" i="0" u="none" strike="noStrike" kern="1200" cap="none" spc="0" normalizeH="0" baseline="0" noProof="0">
                <a:ln w="190500">
                  <a:solidFill>
                    <a:srgbClr val="F79646">
                      <a:lumMod val="40000"/>
                      <a:lumOff val="6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MTD Anydore" panose="02000500000000000000" pitchFamily="50" charset="0"/>
                <a:ea typeface="+mn-ea"/>
                <a:cs typeface="+mn-cs"/>
              </a:rPr>
              <a:t>Nhà văn tai ba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2EED3-C4A6-4A8E-9AE0-F3E93EEC76D7}"/>
              </a:ext>
            </a:extLst>
          </p:cNvPr>
          <p:cNvSpPr txBox="1"/>
          <p:nvPr/>
        </p:nvSpPr>
        <p:spPr>
          <a:xfrm>
            <a:off x="9416824" y="8036356"/>
            <a:ext cx="3862171" cy="987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15" b="0" i="0" u="none" strike="noStrike" kern="1200" cap="none" spc="0" normalizeH="0" baseline="0" noProof="0">
                <a:ln>
                  <a:noFill/>
                </a:ln>
                <a:solidFill>
                  <a:srgbClr val="F68D36"/>
                </a:solidFill>
                <a:effectLst/>
                <a:uLnTx/>
                <a:uFillTx/>
                <a:latin typeface="MTD Anydore" panose="02000500000000000000" pitchFamily="50" charset="0"/>
                <a:ea typeface="+mn-ea"/>
                <a:cs typeface="+mn-cs"/>
              </a:rPr>
              <a:t>Nhà văn tài ba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E3E7D7-8A01-4673-9852-8725A0AD03A7}"/>
              </a:ext>
            </a:extLst>
          </p:cNvPr>
          <p:cNvGrpSpPr/>
          <p:nvPr/>
        </p:nvGrpSpPr>
        <p:grpSpPr>
          <a:xfrm>
            <a:off x="0" y="3387578"/>
            <a:ext cx="2824171" cy="3595156"/>
            <a:chOff x="1476400" y="3315598"/>
            <a:chExt cx="2816980" cy="3586002"/>
          </a:xfrm>
        </p:grpSpPr>
        <p:sp>
          <p:nvSpPr>
            <p:cNvPr id="16" name="椭圆 55">
              <a:extLst>
                <a:ext uri="{FF2B5EF4-FFF2-40B4-BE49-F238E27FC236}">
                  <a16:creationId xmlns:a16="http://schemas.microsoft.com/office/drawing/2014/main" id="{C77DBD8D-7A09-475A-A598-2A4668625D8D}"/>
                </a:ext>
              </a:extLst>
            </p:cNvPr>
            <p:cNvSpPr/>
            <p:nvPr/>
          </p:nvSpPr>
          <p:spPr>
            <a:xfrm>
              <a:off x="1476400" y="6253528"/>
              <a:ext cx="2816980" cy="6480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7" name="Picture 4" descr="F:\5351cc8d2b5ee.png">
              <a:extLst>
                <a:ext uri="{FF2B5EF4-FFF2-40B4-BE49-F238E27FC236}">
                  <a16:creationId xmlns:a16="http://schemas.microsoft.com/office/drawing/2014/main" id="{68AF3441-2ABC-4134-B85B-EC53AEC571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71"/>
            <a:stretch/>
          </p:blipFill>
          <p:spPr bwMode="auto">
            <a:xfrm>
              <a:off x="1476400" y="3315598"/>
              <a:ext cx="2816980" cy="324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5BCEF7A-55D3-4BF6-8754-6570C0423C52}"/>
              </a:ext>
            </a:extLst>
          </p:cNvPr>
          <p:cNvGrpSpPr/>
          <p:nvPr/>
        </p:nvGrpSpPr>
        <p:grpSpPr>
          <a:xfrm>
            <a:off x="383166" y="-1309492"/>
            <a:ext cx="11079370" cy="3693832"/>
            <a:chOff x="5654509" y="1211646"/>
            <a:chExt cx="6790086" cy="3693833"/>
          </a:xfrm>
        </p:grpSpPr>
        <p:sp>
          <p:nvSpPr>
            <p:cNvPr id="9" name="五边形 3">
              <a:extLst>
                <a:ext uri="{FF2B5EF4-FFF2-40B4-BE49-F238E27FC236}">
                  <a16:creationId xmlns:a16="http://schemas.microsoft.com/office/drawing/2014/main" id="{92A9B990-E27D-4C3F-9004-CE45C76DDDE8}"/>
                </a:ext>
              </a:extLst>
            </p:cNvPr>
            <p:cNvSpPr/>
            <p:nvPr/>
          </p:nvSpPr>
          <p:spPr>
            <a:xfrm flipH="1">
              <a:off x="5983191" y="2811916"/>
              <a:ext cx="6461404" cy="2093563"/>
            </a:xfrm>
            <a:prstGeom prst="homePlate">
              <a:avLst>
                <a:gd name="adj" fmla="val 27033"/>
              </a:avLst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26260C-4240-4C6B-8ADF-BFFDF57FD068}"/>
                </a:ext>
              </a:extLst>
            </p:cNvPr>
            <p:cNvSpPr txBox="1"/>
            <p:nvPr/>
          </p:nvSpPr>
          <p:spPr>
            <a:xfrm flipH="1">
              <a:off x="5654509" y="1211646"/>
              <a:ext cx="1081290" cy="647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9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02</a:t>
              </a:r>
              <a:endParaRPr kumimoji="0" lang="zh-CN" altLang="en-US" sz="360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8DFACFC-6B03-4423-879A-218D6848F77B}"/>
              </a:ext>
            </a:extLst>
          </p:cNvPr>
          <p:cNvSpPr txBox="1"/>
          <p:nvPr/>
        </p:nvSpPr>
        <p:spPr>
          <a:xfrm>
            <a:off x="1790700" y="657225"/>
            <a:ext cx="9481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Nêu một số rủi ro dẫn đến thiệt hại về con người và tài sản khi xảy ra những thiên tai đó</a:t>
            </a:r>
          </a:p>
        </p:txBody>
      </p:sp>
    </p:spTree>
    <p:extLst>
      <p:ext uri="{BB962C8B-B14F-4D97-AF65-F5344CB8AC3E}">
        <p14:creationId xmlns:p14="http://schemas.microsoft.com/office/powerpoint/2010/main" val="29496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89" y="-1"/>
            <a:ext cx="11814394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85" y="3506140"/>
            <a:ext cx="2238704" cy="28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366" y="3429001"/>
            <a:ext cx="2049619" cy="2960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1289" y="1381090"/>
            <a:ext cx="6102159" cy="212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Chia </a:t>
            </a:r>
            <a:r>
              <a:rPr kumimoji="0" lang="en-US" sz="660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sẻ</a:t>
            </a:r>
            <a:r>
              <a:rPr kumimoji="0" lang="en-US" sz="660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60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trước</a:t>
            </a:r>
            <a:r>
              <a:rPr kumimoji="0" lang="en-US" sz="660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60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lớp</a:t>
            </a:r>
            <a:endParaRPr kumimoji="0" lang="en-US" sz="660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1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A737019C-B2CD-42E8-8FB8-2862A2E89BDF}"/>
              </a:ext>
            </a:extLst>
          </p:cNvPr>
          <p:cNvSpPr txBox="1"/>
          <p:nvPr/>
        </p:nvSpPr>
        <p:spPr>
          <a:xfrm>
            <a:off x="878656" y="2338184"/>
            <a:ext cx="761645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Arial" panose="020B0604020202020204" pitchFamily="34" charset="0"/>
                <a:sym typeface="思源黑体 CN" panose="020B0500000000000000" pitchFamily="34" charset="-122"/>
              </a:rPr>
              <a:t>Con người có thể bị chết hoặc bị thương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Arial" panose="020B0604020202020204" pitchFamily="34" charset="0"/>
                <a:sym typeface="思源黑体 CN" panose="020B0500000000000000" pitchFamily="34" charset="-122"/>
              </a:rPr>
              <a:t>Nhiều ngôi nhà bị sập đổ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Arial" panose="020B0604020202020204" pitchFamily="34" charset="0"/>
                <a:sym typeface="思源黑体 CN" panose="020B0500000000000000" pitchFamily="34" charset="-122"/>
              </a:rPr>
              <a:t>Các cánh đồng lúa và hoa màu bị phá hủy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Arial" panose="020B0604020202020204" pitchFamily="34" charset="0"/>
                <a:sym typeface="思源黑体 CN" panose="020B0500000000000000" pitchFamily="34" charset="-122"/>
              </a:rPr>
              <a:t>Mất điện, mất nước, người dân sống trong cảnh khan hiếm thức ăn, nước uống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F1269B-D9F1-4F9A-AE86-BC3AE30EA714}"/>
              </a:ext>
            </a:extLst>
          </p:cNvPr>
          <p:cNvSpPr txBox="1"/>
          <p:nvPr/>
        </p:nvSpPr>
        <p:spPr>
          <a:xfrm>
            <a:off x="878656" y="1247034"/>
            <a:ext cx="7895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96603A"/>
                </a:solidFill>
                <a:effectLst/>
                <a:uLnTx/>
                <a:uFillTx/>
                <a:latin typeface="UVN Mang Tre" panose="00000400000000000000" pitchFamily="2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Nêu một số rủi ro dẫn đến thiệt hại về người và tài sản khi xảy ra những thiên tai đó.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96603A"/>
              </a:solidFill>
              <a:effectLst/>
              <a:uLnTx/>
              <a:uFillTx/>
              <a:latin typeface="UVN Mang Tre" panose="00000400000000000000" pitchFamily="2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pic>
        <p:nvPicPr>
          <p:cNvPr id="23554" name="Picture 2" descr="Cây ngô bắp và hiệu quả thanh nhiệt, tăng cường trí nhớ và trị sỏi thậ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262">
            <a:off x="8588376" y="1379885"/>
            <a:ext cx="2450289" cy="1837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ây mía: đặc điểm, tác dụng và kỹ thuật trồng, chăm sóc - KHBVPT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6550">
            <a:off x="8438427" y="3147203"/>
            <a:ext cx="2750185" cy="170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ạt Giống Cây Rau Cải Ngọt - 20 Gr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165">
            <a:off x="9426590" y="4781469"/>
            <a:ext cx="2062663" cy="1650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3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65229D-EEDE-42EB-86AF-D1D013B5C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707" y="1334094"/>
            <a:ext cx="6588597" cy="5239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E4396-0B99-4F9D-9634-86AEAE374103}"/>
              </a:ext>
            </a:extLst>
          </p:cNvPr>
          <p:cNvSpPr txBox="1"/>
          <p:nvPr/>
        </p:nvSpPr>
        <p:spPr>
          <a:xfrm>
            <a:off x="1233377" y="261078"/>
            <a:ext cx="10090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tai?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05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89" y="-1"/>
            <a:ext cx="11814394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85" y="3506140"/>
            <a:ext cx="2238704" cy="28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366" y="3429001"/>
            <a:ext cx="2049619" cy="2960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2714" y="1352515"/>
            <a:ext cx="6102159" cy="1109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9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Thảo</a:t>
            </a:r>
            <a:r>
              <a:rPr kumimoji="0" lang="en-US" sz="6609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609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luận</a:t>
            </a:r>
            <a:r>
              <a:rPr kumimoji="0" lang="en-US" sz="6609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609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nhóm</a:t>
            </a:r>
            <a:endParaRPr kumimoji="0" lang="en-US" sz="660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63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EA38B9B-F497-4BE7-BD0F-C0FAF2AF7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5037221"/>
            <a:ext cx="12192000" cy="1820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522B33-0A6A-47A6-B701-FF3613B3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400174"/>
            <a:ext cx="4349094" cy="3362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4BE004-C115-4364-9A2F-892A4FC3B647}"/>
              </a:ext>
            </a:extLst>
          </p:cNvPr>
          <p:cNvSpPr/>
          <p:nvPr/>
        </p:nvSpPr>
        <p:spPr>
          <a:xfrm>
            <a:off x="5153025" y="1400174"/>
            <a:ext cx="6648450" cy="3533775"/>
          </a:xfrm>
          <a:prstGeom prst="roundRect">
            <a:avLst/>
          </a:prstGeom>
          <a:ln w="76200">
            <a:solidFill>
              <a:srgbClr val="CC66FF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Rừng có tác dụng giữ đất, giữ nước, cản gió nên rừng có thể hạn chế những loại thiên tai lũ lụt, chống xói mòn, sạt lở đất.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Việc trồng rừng có tác dụng bảo vệ rừng, từ đó giúp làm giảm thiên tai.</a:t>
            </a:r>
          </a:p>
        </p:txBody>
      </p:sp>
    </p:spTree>
    <p:extLst>
      <p:ext uri="{BB962C8B-B14F-4D97-AF65-F5344CB8AC3E}">
        <p14:creationId xmlns:p14="http://schemas.microsoft.com/office/powerpoint/2010/main" val="284999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EA38B9B-F497-4BE7-BD0F-C0FAF2AF7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5037221"/>
            <a:ext cx="12192000" cy="18207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4BE004-C115-4364-9A2F-892A4FC3B647}"/>
              </a:ext>
            </a:extLst>
          </p:cNvPr>
          <p:cNvSpPr/>
          <p:nvPr/>
        </p:nvSpPr>
        <p:spPr>
          <a:xfrm>
            <a:off x="5153025" y="1400175"/>
            <a:ext cx="6648450" cy="2924176"/>
          </a:xfrm>
          <a:prstGeom prst="roundRect">
            <a:avLst/>
          </a:prstGeom>
          <a:ln w="76200">
            <a:solidFill>
              <a:srgbClr val="CC66FF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phá rừng, đốt rừng làm nương rẫy gây tàn phá rừng, làm tăng thiên tai.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85F7A8-90FE-4BB6-8990-5485D583D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762000"/>
            <a:ext cx="4667250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168BD5-D896-46DD-8BB6-57CF24669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2" y="3295649"/>
            <a:ext cx="3163020" cy="2295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839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" y="717140"/>
            <a:ext cx="11661086" cy="504429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957457" y="3501636"/>
            <a:ext cx="2030686" cy="318448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1942" r="29675" b="8267"/>
          <a:stretch/>
        </p:blipFill>
        <p:spPr>
          <a:xfrm>
            <a:off x="152027" y="2702559"/>
            <a:ext cx="2700994" cy="390647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CF1269B-D9F1-4F9A-AE86-BC3AE30EA714}"/>
              </a:ext>
            </a:extLst>
          </p:cNvPr>
          <p:cNvSpPr txBox="1"/>
          <p:nvPr/>
        </p:nvSpPr>
        <p:spPr>
          <a:xfrm>
            <a:off x="4926005" y="80978"/>
            <a:ext cx="2339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96603A"/>
                </a:solidFill>
                <a:effectLst/>
                <a:uLnTx/>
                <a:uFillTx/>
                <a:latin typeface="SVN-Hole Hearted" panose="020B0A06020104020203" pitchFamily="34" charset="0"/>
                <a:ea typeface="思源黑体 CN Bold" panose="020B08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GHI NHỚ</a:t>
            </a:r>
            <a:endParaRPr kumimoji="1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96603A"/>
              </a:solidFill>
              <a:effectLst/>
              <a:uLnTx/>
              <a:uFillTx/>
              <a:latin typeface="SVN-Hole Hearted" panose="020B0A06020104020203" pitchFamily="34" charset="0"/>
              <a:ea typeface="思源黑体 CN Bold" panose="020B08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4865" y="1642074"/>
            <a:ext cx="897418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 hiện tượng thiên tai như bão, lũ, lụt, giông sét, hạn hán, giá rét, động đất,...có thể gây ra nhiều thiệt hại về người và tài sản.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48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sp>
        <p:nvSpPr>
          <p:cNvPr id="14" name="Freeform 8"/>
          <p:cNvSpPr/>
          <p:nvPr/>
        </p:nvSpPr>
        <p:spPr bwMode="auto">
          <a:xfrm>
            <a:off x="1117600" y="635001"/>
            <a:ext cx="10550952" cy="620727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defTabSz="609630">
              <a:defRPr/>
            </a:pPr>
            <a:endParaRPr lang="zh-CN" altLang="en-US" sz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/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8"/>
          <a:srcRect r="66324" b="70079"/>
          <a:stretch>
            <a:fillRect/>
          </a:stretch>
        </p:blipFill>
        <p:spPr>
          <a:xfrm>
            <a:off x="-11375" y="-21772"/>
            <a:ext cx="4973404" cy="2485572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8"/>
          <a:srcRect r="66324" b="70079"/>
          <a:stretch>
            <a:fillRect/>
          </a:stretch>
        </p:blipFill>
        <p:spPr>
          <a:xfrm flipH="1">
            <a:off x="7218596" y="-45258"/>
            <a:ext cx="4973404" cy="2485572"/>
          </a:xfrm>
          <a:prstGeom prst="rect">
            <a:avLst/>
          </a:prstGeom>
        </p:spPr>
      </p:pic>
      <p:pic>
        <p:nvPicPr>
          <p:cNvPr id="13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0" y="-162862"/>
            <a:ext cx="12270109" cy="7161952"/>
          </a:xfrm>
          <a:prstGeom prst="rect">
            <a:avLst/>
          </a:prstGeom>
        </p:spPr>
      </p:pic>
      <p:sp>
        <p:nvSpPr>
          <p:cNvPr id="20" name="TextBox 11"/>
          <p:cNvSpPr txBox="1"/>
          <p:nvPr/>
        </p:nvSpPr>
        <p:spPr>
          <a:xfrm>
            <a:off x="3133903" y="3554312"/>
            <a:ext cx="7432497" cy="68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236"/>
              </a:lnSpc>
            </a:pPr>
            <a:endParaRPr lang="en-US" sz="2667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88462F-4134-4EA3-A9F5-8750F752E9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523" y="1333067"/>
            <a:ext cx="5438103" cy="1201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77E18-335C-41E0-A98B-970B82C61152}"/>
              </a:ext>
            </a:extLst>
          </p:cNvPr>
          <p:cNvSpPr txBox="1"/>
          <p:nvPr/>
        </p:nvSpPr>
        <p:spPr>
          <a:xfrm>
            <a:off x="3095625" y="2867025"/>
            <a:ext cx="718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sẻ về một số hiện tượng thiên tai đã được học với người thân.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0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6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6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6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600" fill="hold">
                                          <p:stCondLst>
                                            <p:cond delay="6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851" y="3401199"/>
            <a:ext cx="838054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982" y="21400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99" y="2369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2B23A70D-F653-019D-5296-BBB6B8F5E774}"/>
              </a:ext>
            </a:extLst>
          </p:cNvPr>
          <p:cNvSpPr/>
          <p:nvPr/>
        </p:nvSpPr>
        <p:spPr>
          <a:xfrm>
            <a:off x="10419907" y="180753"/>
            <a:ext cx="1499191" cy="27644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4375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44607" y="955686"/>
            <a:ext cx="4769494" cy="14738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Đây</a:t>
            </a:r>
            <a:r>
              <a:rPr lang="en-US" sz="44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mùa</a:t>
            </a:r>
            <a:r>
              <a:rPr lang="en-US" sz="44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UTM Androgyne" panose="0204060305050602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ndrogyne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367842" y="2825602"/>
            <a:ext cx="4846259" cy="120679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xuân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Nghỉ Tết quẩy game, đâu là cách tiêu tiền hợp lý cho các &amp;quot;dân chơi&amp;quot;?">
            <a:extLst>
              <a:ext uri="{FF2B5EF4-FFF2-40B4-BE49-F238E27FC236}">
                <a16:creationId xmlns:a16="http://schemas.microsoft.com/office/drawing/2014/main" id="{0CE24029-144F-42C8-B121-CDE8EB749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849" y="592732"/>
            <a:ext cx="6278544" cy="36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60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514888" y="956930"/>
            <a:ext cx="5216061" cy="16546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Đây</a:t>
            </a:r>
            <a:r>
              <a:rPr lang="en-US" sz="44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mùa</a:t>
            </a:r>
            <a:r>
              <a:rPr lang="en-US" sz="44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UTM Androgyne" panose="0204060305050602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371347" y="3008623"/>
            <a:ext cx="5503141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hè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Tình bạn tuổi học trò nhí nhảnh, hồn nhiên cùng đón mùa hoa phượng">
            <a:extLst>
              <a:ext uri="{FF2B5EF4-FFF2-40B4-BE49-F238E27FC236}">
                <a16:creationId xmlns:a16="http://schemas.microsoft.com/office/drawing/2014/main" id="{61861B0B-D0A4-4023-A726-5F752DFE3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67" y="547524"/>
            <a:ext cx="5971953" cy="38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36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387901" y="1145867"/>
            <a:ext cx="5481875" cy="11943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Đây</a:t>
            </a:r>
            <a:r>
              <a:rPr lang="en-US" sz="44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mùa</a:t>
            </a:r>
            <a:r>
              <a:rPr lang="en-US" sz="44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UTM Androgyne" panose="02040603050506020204" pitchFamily="18" charset="0"/>
              </a:rPr>
              <a:t>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161676" y="2902297"/>
            <a:ext cx="5934324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thu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Chùm thơ về mùa thu hay nhất bạn không nên bỏ lỡ">
            <a:extLst>
              <a:ext uri="{FF2B5EF4-FFF2-40B4-BE49-F238E27FC236}">
                <a16:creationId xmlns:a16="http://schemas.microsoft.com/office/drawing/2014/main" id="{22323631-E5BA-4591-B688-3B8116969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2"/>
          <a:stretch/>
        </p:blipFill>
        <p:spPr bwMode="auto">
          <a:xfrm>
            <a:off x="6322226" y="431299"/>
            <a:ext cx="5723860" cy="348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492A8B-F2D3-4823-98BA-674FAEF9C29C}"/>
              </a:ext>
            </a:extLst>
          </p:cNvPr>
          <p:cNvSpPr/>
          <p:nvPr/>
        </p:nvSpPr>
        <p:spPr>
          <a:xfrm>
            <a:off x="400690" y="1028870"/>
            <a:ext cx="5418080" cy="1381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Đây</a:t>
            </a:r>
            <a:r>
              <a:rPr lang="en-US" sz="48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mùa</a:t>
            </a:r>
            <a:r>
              <a:rPr lang="en-US" sz="4800" dirty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ndrogyne" panose="02040603050506020204" pitchFamily="18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UTM Androgyne" panose="0204060305050602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140412" y="2738336"/>
            <a:ext cx="5866984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+mn-cs"/>
              </a:rPr>
              <a:t>đông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Hôm nay, 30/12, nhiệt độ tại Hà Nội xuống thấp nhất từ đầu Đông đến nay">
            <a:extLst>
              <a:ext uri="{FF2B5EF4-FFF2-40B4-BE49-F238E27FC236}">
                <a16:creationId xmlns:a16="http://schemas.microsoft.com/office/drawing/2014/main" id="{E9389FB2-3393-411C-BCFF-4F0D7D6BA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55" y="176077"/>
            <a:ext cx="5702595" cy="398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16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9" b="21659"/>
          <a:stretch/>
        </p:blipFill>
        <p:spPr bwMode="auto">
          <a:xfrm>
            <a:off x="0" y="-1"/>
            <a:ext cx="12192000" cy="69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176633" y="5448133"/>
            <a:ext cx="11659110" cy="2033102"/>
            <a:chOff x="-323438" y="5434260"/>
            <a:chExt cx="11629422" cy="2027925"/>
          </a:xfrm>
        </p:grpSpPr>
        <p:sp>
          <p:nvSpPr>
            <p:cNvPr id="9" name="弧形 8"/>
            <p:cNvSpPr/>
            <p:nvPr/>
          </p:nvSpPr>
          <p:spPr>
            <a:xfrm>
              <a:off x="-323438" y="5633353"/>
              <a:ext cx="1511806" cy="1531332"/>
            </a:xfrm>
            <a:prstGeom prst="arc">
              <a:avLst>
                <a:gd name="adj1" fmla="val 14157981"/>
                <a:gd name="adj2" fmla="val 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弧形 9"/>
            <p:cNvSpPr/>
            <p:nvPr/>
          </p:nvSpPr>
          <p:spPr>
            <a:xfrm rot="19595165">
              <a:off x="992957" y="6332777"/>
              <a:ext cx="914400" cy="914400"/>
            </a:xfrm>
            <a:prstGeom prst="arc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弧形 17"/>
            <p:cNvSpPr/>
            <p:nvPr/>
          </p:nvSpPr>
          <p:spPr>
            <a:xfrm rot="16200000">
              <a:off x="1823419" y="6072990"/>
              <a:ext cx="914400" cy="914400"/>
            </a:xfrm>
            <a:prstGeom prst="arc">
              <a:avLst>
                <a:gd name="adj1" fmla="val 16200000"/>
                <a:gd name="adj2" fmla="val 5683433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弧形 18"/>
            <p:cNvSpPr/>
            <p:nvPr/>
          </p:nvSpPr>
          <p:spPr>
            <a:xfrm rot="18853990">
              <a:off x="2624975" y="6429477"/>
              <a:ext cx="914400" cy="914400"/>
            </a:xfrm>
            <a:prstGeom prst="arc">
              <a:avLst>
                <a:gd name="adj1" fmla="val 16200000"/>
                <a:gd name="adj2" fmla="val 1343226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弧形 19"/>
            <p:cNvSpPr/>
            <p:nvPr/>
          </p:nvSpPr>
          <p:spPr>
            <a:xfrm rot="18853990">
              <a:off x="3362290" y="6547785"/>
              <a:ext cx="914400" cy="914400"/>
            </a:xfrm>
            <a:prstGeom prst="arc">
              <a:avLst>
                <a:gd name="adj1" fmla="val 16200000"/>
                <a:gd name="adj2" fmla="val 2075701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弧形 20"/>
            <p:cNvSpPr/>
            <p:nvPr/>
          </p:nvSpPr>
          <p:spPr>
            <a:xfrm rot="18853990">
              <a:off x="4033512" y="6288563"/>
              <a:ext cx="914400" cy="914400"/>
            </a:xfrm>
            <a:prstGeom prst="arc">
              <a:avLst>
                <a:gd name="adj1" fmla="val 14309642"/>
                <a:gd name="adj2" fmla="val 2075701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弧形 21"/>
            <p:cNvSpPr/>
            <p:nvPr/>
          </p:nvSpPr>
          <p:spPr>
            <a:xfrm rot="19637834">
              <a:off x="4568547" y="6247534"/>
              <a:ext cx="914400" cy="914400"/>
            </a:xfrm>
            <a:prstGeom prst="arc">
              <a:avLst>
                <a:gd name="adj1" fmla="val 15618427"/>
                <a:gd name="adj2" fmla="val 826176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弧形 22"/>
            <p:cNvSpPr/>
            <p:nvPr/>
          </p:nvSpPr>
          <p:spPr>
            <a:xfrm rot="19637834">
              <a:off x="5284000" y="6435781"/>
              <a:ext cx="914400" cy="914400"/>
            </a:xfrm>
            <a:prstGeom prst="arc">
              <a:avLst>
                <a:gd name="adj1" fmla="val 15618427"/>
                <a:gd name="adj2" fmla="val 31229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弧形 23"/>
            <p:cNvSpPr/>
            <p:nvPr/>
          </p:nvSpPr>
          <p:spPr>
            <a:xfrm rot="17916478">
              <a:off x="6103994" y="6354396"/>
              <a:ext cx="914400" cy="914400"/>
            </a:xfrm>
            <a:prstGeom prst="arc">
              <a:avLst>
                <a:gd name="adj1" fmla="val 15618427"/>
                <a:gd name="adj2" fmla="val 31229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弧形 24"/>
            <p:cNvSpPr/>
            <p:nvPr/>
          </p:nvSpPr>
          <p:spPr>
            <a:xfrm rot="18978366">
              <a:off x="6717746" y="6253948"/>
              <a:ext cx="914400" cy="914400"/>
            </a:xfrm>
            <a:prstGeom prst="arc">
              <a:avLst>
                <a:gd name="adj1" fmla="val 15618427"/>
                <a:gd name="adj2" fmla="val 31229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弧形 25"/>
            <p:cNvSpPr/>
            <p:nvPr/>
          </p:nvSpPr>
          <p:spPr>
            <a:xfrm rot="20937424">
              <a:off x="7232566" y="6394773"/>
              <a:ext cx="914400" cy="914400"/>
            </a:xfrm>
            <a:prstGeom prst="arc">
              <a:avLst>
                <a:gd name="adj1" fmla="val 15618427"/>
                <a:gd name="adj2" fmla="val 19867642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弧形 26"/>
            <p:cNvSpPr/>
            <p:nvPr/>
          </p:nvSpPr>
          <p:spPr>
            <a:xfrm rot="18321363">
              <a:off x="7970195" y="6287956"/>
              <a:ext cx="914400" cy="914400"/>
            </a:xfrm>
            <a:prstGeom prst="arc">
              <a:avLst>
                <a:gd name="adj1" fmla="val 15618427"/>
                <a:gd name="adj2" fmla="val 210719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弧形 27"/>
            <p:cNvSpPr/>
            <p:nvPr/>
          </p:nvSpPr>
          <p:spPr>
            <a:xfrm rot="16775364">
              <a:off x="8845153" y="6108502"/>
              <a:ext cx="914400" cy="914400"/>
            </a:xfrm>
            <a:prstGeom prst="arc">
              <a:avLst>
                <a:gd name="adj1" fmla="val 15618427"/>
                <a:gd name="adj2" fmla="val 210719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弧形 28"/>
            <p:cNvSpPr/>
            <p:nvPr/>
          </p:nvSpPr>
          <p:spPr>
            <a:xfrm rot="16775364">
              <a:off x="9611071" y="5760037"/>
              <a:ext cx="914400" cy="914400"/>
            </a:xfrm>
            <a:prstGeom prst="arc">
              <a:avLst>
                <a:gd name="adj1" fmla="val 15618427"/>
                <a:gd name="adj2" fmla="val 2107195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弧形 29"/>
            <p:cNvSpPr/>
            <p:nvPr/>
          </p:nvSpPr>
          <p:spPr>
            <a:xfrm rot="16775364">
              <a:off x="10391584" y="5434260"/>
              <a:ext cx="914400" cy="914400"/>
            </a:xfrm>
            <a:prstGeom prst="arc">
              <a:avLst>
                <a:gd name="adj1" fmla="val 15618427"/>
                <a:gd name="adj2" fmla="val 2139603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1692298" y="2622290"/>
            <a:ext cx="9336341" cy="1648327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779A46-442F-49AE-BBC0-5489AD9D5369}"/>
              </a:ext>
            </a:extLst>
          </p:cNvPr>
          <p:cNvGrpSpPr/>
          <p:nvPr/>
        </p:nvGrpSpPr>
        <p:grpSpPr>
          <a:xfrm>
            <a:off x="3026253" y="216197"/>
            <a:ext cx="6861411" cy="783177"/>
            <a:chOff x="2873170" y="343910"/>
            <a:chExt cx="4312010" cy="1280575"/>
          </a:xfrm>
        </p:grpSpPr>
        <p:sp>
          <p:nvSpPr>
            <p:cNvPr id="47" name="îṥḷíďê">
              <a:extLst>
                <a:ext uri="{FF2B5EF4-FFF2-40B4-BE49-F238E27FC236}">
                  <a16:creationId xmlns:a16="http://schemas.microsoft.com/office/drawing/2014/main" id="{477AAC6A-90F0-47A5-BCE3-8E90F33A987E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755" tIns="34378" rIns="68755" bIns="343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Google Shape;5317;p41">
              <a:extLst>
                <a:ext uri="{FF2B5EF4-FFF2-40B4-BE49-F238E27FC236}">
                  <a16:creationId xmlns:a16="http://schemas.microsoft.com/office/drawing/2014/main" id="{BF27DBB9-AB65-4AC9-8D60-745EA5F6DAFE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744" tIns="68744" rIns="68744" bIns="68744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75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2FB172B-1931-933C-8AFD-626FBE1A4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191" y="2721585"/>
            <a:ext cx="7876715" cy="1542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39E1E8-3ECF-79FC-72B9-D52F50513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474" y="1329156"/>
            <a:ext cx="600508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8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"/>
            <a:ext cx="12192000" cy="6114459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0800" y="2687295"/>
            <a:ext cx="12242800" cy="29353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/>
          <a:srcRect l="5020" t="28869" r="13765" b="46559"/>
          <a:stretch/>
        </p:blipFill>
        <p:spPr>
          <a:xfrm>
            <a:off x="-50800" y="2187133"/>
            <a:ext cx="12242800" cy="20661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9511" y="3243091"/>
            <a:ext cx="12231511" cy="30664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t="30892" b="40293"/>
          <a:stretch>
            <a:fillRect/>
          </a:stretch>
        </p:blipFill>
        <p:spPr>
          <a:xfrm>
            <a:off x="-17457" y="5347302"/>
            <a:ext cx="12349840" cy="15106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t="40721" r="78632" b="41633"/>
          <a:stretch>
            <a:fillRect/>
          </a:stretch>
        </p:blipFill>
        <p:spPr>
          <a:xfrm>
            <a:off x="-818883" y="5148011"/>
            <a:ext cx="3806024" cy="17679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78533" t="36334" r="4348" b="48274"/>
          <a:stretch>
            <a:fillRect/>
          </a:stretch>
        </p:blipFill>
        <p:spPr>
          <a:xfrm>
            <a:off x="8156952" y="4876440"/>
            <a:ext cx="4035048" cy="20407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9522" t="43333" r="6943" b="26438"/>
          <a:stretch>
            <a:fillRect/>
          </a:stretch>
        </p:blipFill>
        <p:spPr>
          <a:xfrm>
            <a:off x="-50800" y="295953"/>
            <a:ext cx="12209457" cy="24852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10"/>
          <a:srcRect t="51672" b="33647"/>
          <a:stretch/>
        </p:blipFill>
        <p:spPr>
          <a:xfrm>
            <a:off x="52734" y="-25400"/>
            <a:ext cx="12209457" cy="100824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152565" y="-246035"/>
            <a:ext cx="12270109" cy="7161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44C3BA-EFB7-4F12-B7A2-69E3052775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0086" y="544988"/>
            <a:ext cx="2499577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382</Words>
  <Application>Microsoft Office PowerPoint</Application>
  <PresentationFormat>Widescreen</PresentationFormat>
  <Paragraphs>60</Paragraphs>
  <Slides>29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微软雅黑</vt:lpstr>
      <vt:lpstr>Aptos</vt:lpstr>
      <vt:lpstr>Arial</vt:lpstr>
      <vt:lpstr>Baloo</vt:lpstr>
      <vt:lpstr>Calibri</vt:lpstr>
      <vt:lpstr>Cambria</vt:lpstr>
      <vt:lpstr>Gloria Hallelujah</vt:lpstr>
      <vt:lpstr>iCiel Cadena</vt:lpstr>
      <vt:lpstr>MTD Anydore</vt:lpstr>
      <vt:lpstr>Pattaya</vt:lpstr>
      <vt:lpstr>SVN-Hole Hearted</vt:lpstr>
      <vt:lpstr>UTM Androgyne</vt:lpstr>
      <vt:lpstr>UVN Mang Tre</vt:lpstr>
      <vt:lpstr>Wingdings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Phượng Phí</cp:lastModifiedBy>
  <cp:revision>81</cp:revision>
  <dcterms:created xsi:type="dcterms:W3CDTF">2021-07-24T01:07:49Z</dcterms:created>
  <dcterms:modified xsi:type="dcterms:W3CDTF">2025-05-26T00:36:56Z</dcterms:modified>
</cp:coreProperties>
</file>