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7.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761" r:id="rId2"/>
    <p:sldMasterId id="2147483827" r:id="rId3"/>
    <p:sldMasterId id="2147483886" r:id="rId4"/>
    <p:sldMasterId id="2147483898" r:id="rId5"/>
    <p:sldMasterId id="2147483910" r:id="rId6"/>
    <p:sldMasterId id="2147483942" r:id="rId7"/>
    <p:sldMasterId id="2147483954" r:id="rId8"/>
    <p:sldMasterId id="2147483983" r:id="rId9"/>
  </p:sldMasterIdLst>
  <p:notesMasterIdLst>
    <p:notesMasterId r:id="rId32"/>
  </p:notesMasterIdLst>
  <p:sldIdLst>
    <p:sldId id="284" r:id="rId10"/>
    <p:sldId id="1496" r:id="rId11"/>
    <p:sldId id="2705" r:id="rId12"/>
    <p:sldId id="2713" r:id="rId13"/>
    <p:sldId id="2714" r:id="rId14"/>
    <p:sldId id="3403" r:id="rId15"/>
    <p:sldId id="257" r:id="rId16"/>
    <p:sldId id="3402" r:id="rId17"/>
    <p:sldId id="2711" r:id="rId18"/>
    <p:sldId id="461" r:id="rId19"/>
    <p:sldId id="3404" r:id="rId20"/>
    <p:sldId id="3405" r:id="rId21"/>
    <p:sldId id="3406" r:id="rId22"/>
    <p:sldId id="3407" r:id="rId23"/>
    <p:sldId id="1425" r:id="rId24"/>
    <p:sldId id="265" r:id="rId25"/>
    <p:sldId id="3409" r:id="rId26"/>
    <p:sldId id="3410" r:id="rId27"/>
    <p:sldId id="3411" r:id="rId28"/>
    <p:sldId id="282" r:id="rId29"/>
    <p:sldId id="465" r:id="rId30"/>
    <p:sldId id="26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356F"/>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p:scale>
          <a:sx n="58" d="100"/>
          <a:sy n="58" d="100"/>
        </p:scale>
        <p:origin x="880"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Bài</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soạn</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của</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Lan H</a:t>
            </a:r>
            <a:r>
              <a:rPr kumimoji="0" lang="vi-VN" altLang="zh-CN" sz="1200" b="0" i="0" u="none" strike="noStrike" kern="1200" cap="none" spc="0" normalizeH="0" baseline="0" noProof="0" dirty="0">
                <a:ln>
                  <a:noFill/>
                </a:ln>
                <a:solidFill>
                  <a:prstClr val="black"/>
                </a:solidFill>
                <a:effectLst/>
                <a:uLnTx/>
                <a:uFillTx/>
                <a:latin typeface="+mn-lt"/>
                <a:ea typeface="+mn-ea"/>
                <a:cs typeface="+mn-cs"/>
              </a:rPr>
              <a:t>ư</a:t>
            </a:r>
            <a:r>
              <a:rPr kumimoji="0" lang="en-US" altLang="zh-CN" sz="1200" b="0" i="0" u="none" strike="noStrike" kern="1200" cap="none" spc="0" normalizeH="0" baseline="0" noProof="0" dirty="0" err="1">
                <a:ln>
                  <a:noFill/>
                </a:ln>
                <a:solidFill>
                  <a:prstClr val="black"/>
                </a:solidFill>
                <a:effectLst/>
                <a:uLnTx/>
                <a:uFillTx/>
                <a:latin typeface="+mn-lt"/>
                <a:ea typeface="+mn-ea"/>
                <a:cs typeface="+mn-cs"/>
              </a:rPr>
              <a:t>ơng</a:t>
            </a:r>
            <a:r>
              <a:rPr kumimoji="0" lang="en-US" altLang="zh-CN" sz="1200" b="0" i="0" u="none" strike="noStrike" kern="1200" cap="none" spc="0" normalizeH="0" baseline="0" noProof="0" dirty="0">
                <a:ln>
                  <a:noFill/>
                </a:ln>
                <a:solidFill>
                  <a:prstClr val="black"/>
                </a:solidFill>
                <a:effectLst/>
                <a:uLnTx/>
                <a:uFillTx/>
                <a:latin typeface="+mn-lt"/>
                <a:ea typeface="+mn-ea"/>
                <a:cs typeface="+mn-cs"/>
              </a:rPr>
              <a:t> - 0354473852</a:t>
            </a:r>
            <a:endParaRPr kumimoji="0" lang="zh-CN" altLang="en-US" sz="1200" b="0" i="0" u="none" strike="noStrike" kern="1200" cap="none" spc="0" normalizeH="0" baseline="0" noProof="0" dirty="0">
              <a:ln>
                <a:noFill/>
              </a:ln>
              <a:solidFill>
                <a:prstClr val="black"/>
              </a:solidFill>
              <a:effectLst/>
              <a:uLnTx/>
              <a:uFillTx/>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36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097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6294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9893818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6210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8329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9675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3610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6600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67937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 TargetMode="Externa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4860057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184192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4204278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2824599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7747991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37036865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8307682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23614064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257176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981186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556229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88113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pic>
        <p:nvPicPr>
          <p:cNvPr id="8"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5791200"/>
            <a:ext cx="12191996" cy="1066800"/>
          </a:xfrm>
          <a:prstGeom prst="rect">
            <a:avLst/>
          </a:prstGeom>
        </p:spPr>
      </p:pic>
    </p:spTree>
    <p:extLst>
      <p:ext uri="{BB962C8B-B14F-4D97-AF65-F5344CB8AC3E}">
        <p14:creationId xmlns:p14="http://schemas.microsoft.com/office/powerpoint/2010/main" val="36703404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13563198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图片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1" name="Rectangle: Rounded Corners 7"/>
          <p:cNvSpPr/>
          <p:nvPr userDrawn="1"/>
        </p:nvSpPr>
        <p:spPr>
          <a:xfrm>
            <a:off x="218364" y="259307"/>
            <a:ext cx="11668836" cy="6410433"/>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2"/>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a:xfrm>
            <a:off x="2" y="6333066"/>
            <a:ext cx="12191996" cy="524934"/>
          </a:xfrm>
          <a:prstGeom prst="rect">
            <a:avLst/>
          </a:prstGeom>
        </p:spPr>
      </p:pic>
      <p:pic>
        <p:nvPicPr>
          <p:cNvPr id="15" name="图片 1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a:xfrm rot="10800000" flipH="1">
            <a:off x="10763008" y="-1"/>
            <a:ext cx="1428992" cy="1687524"/>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2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1" y="0"/>
            <a:ext cx="1428750" cy="1607782"/>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spTree>
    <p:extLst>
      <p:ext uri="{BB962C8B-B14F-4D97-AF65-F5344CB8AC3E}">
        <p14:creationId xmlns:p14="http://schemas.microsoft.com/office/powerpoint/2010/main" val="15738720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88525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 y="-457200"/>
            <a:ext cx="12543182" cy="7498730"/>
          </a:xfrm>
          <a:prstGeom prst="rect">
            <a:avLst/>
          </a:prstGeom>
        </p:spPr>
      </p:pic>
    </p:spTree>
    <p:extLst>
      <p:ext uri="{BB962C8B-B14F-4D97-AF65-F5344CB8AC3E}">
        <p14:creationId xmlns:p14="http://schemas.microsoft.com/office/powerpoint/2010/main" val="851594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126172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632268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6467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50CCEE-882D-47DF-9D69-70BBF44652E6}"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3/30/2025</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BF87EFAC-44D0-4A8B-9933-0D03336617C2}"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6779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722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78458297"/>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16790760"/>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85628113"/>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76665393"/>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57395505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210740571"/>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292725"/>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92150513"/>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303350643"/>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77045770"/>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6258569"/>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049735032"/>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804255116"/>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59244860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97967720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447872071"/>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46097718"/>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1968133"/>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882678755"/>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188410651"/>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737647705"/>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2025/3/30</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82931079"/>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332156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5" tIns="91425" rIns="91425" bIns="91425"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6" y="3531522"/>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9" name="Google Shape;19;p3"/>
          <p:cNvSpPr/>
          <p:nvPr/>
        </p:nvSpPr>
        <p:spPr>
          <a:xfrm>
            <a:off x="464867" y="8226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3"/>
          <p:cNvSpPr/>
          <p:nvPr/>
        </p:nvSpPr>
        <p:spPr>
          <a:xfrm>
            <a:off x="10054534" y="22223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1" name="Google Shape;21;p3"/>
          <p:cNvGrpSpPr/>
          <p:nvPr/>
        </p:nvGrpSpPr>
        <p:grpSpPr>
          <a:xfrm>
            <a:off x="-331600" y="5576298"/>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167963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
        <p:cNvGrpSpPr/>
        <p:nvPr/>
      </p:nvGrpSpPr>
      <p:grpSpPr>
        <a:xfrm>
          <a:off x="0" y="0"/>
          <a:ext cx="0" cy="0"/>
          <a:chOff x="0" y="0"/>
          <a:chExt cx="0" cy="0"/>
        </a:xfrm>
      </p:grpSpPr>
      <p:sp>
        <p:nvSpPr>
          <p:cNvPr id="28" name="Google Shape;28;p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 name="Google Shape;29;p4"/>
          <p:cNvSpPr txBox="1">
            <a:spLocks noGrp="1"/>
          </p:cNvSpPr>
          <p:nvPr>
            <p:ph type="body" idx="1"/>
          </p:nvPr>
        </p:nvSpPr>
        <p:spPr>
          <a:xfrm>
            <a:off x="950967" y="1604600"/>
            <a:ext cx="10290000" cy="45340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30" name="Google Shape;30;p4"/>
          <p:cNvSpPr/>
          <p:nvPr/>
        </p:nvSpPr>
        <p:spPr>
          <a:xfrm flipH="1">
            <a:off x="-542806" y="4476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 name="Google Shape;31;p4"/>
          <p:cNvSpPr/>
          <p:nvPr/>
        </p:nvSpPr>
        <p:spPr>
          <a:xfrm flipH="1">
            <a:off x="9417779" y="3817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5761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6"/>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9" name="Google Shape;39;p5"/>
          <p:cNvGrpSpPr/>
          <p:nvPr/>
        </p:nvGrpSpPr>
        <p:grpSpPr>
          <a:xfrm>
            <a:off x="-331600" y="5576298"/>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5" name="Google Shape;45;p5"/>
          <p:cNvGrpSpPr/>
          <p:nvPr/>
        </p:nvGrpSpPr>
        <p:grpSpPr>
          <a:xfrm>
            <a:off x="963193"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3" name="Google Shape;63;p5"/>
          <p:cNvGrpSpPr/>
          <p:nvPr/>
        </p:nvGrpSpPr>
        <p:grpSpPr>
          <a:xfrm>
            <a:off x="3495626"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81" name="Google Shape;81;p5"/>
          <p:cNvGrpSpPr/>
          <p:nvPr/>
        </p:nvGrpSpPr>
        <p:grpSpPr>
          <a:xfrm>
            <a:off x="6028089"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9" name="Google Shape;99;p5"/>
          <p:cNvGrpSpPr/>
          <p:nvPr/>
        </p:nvGrpSpPr>
        <p:grpSpPr>
          <a:xfrm>
            <a:off x="8560522"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17" name="Google Shape;117;p5"/>
          <p:cNvGrpSpPr/>
          <p:nvPr/>
        </p:nvGrpSpPr>
        <p:grpSpPr>
          <a:xfrm flipH="1">
            <a:off x="10057757" y="5333553"/>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0" name="Google Shape;120;p5"/>
          <p:cNvSpPr/>
          <p:nvPr/>
        </p:nvSpPr>
        <p:spPr>
          <a:xfrm>
            <a:off x="9863734" y="347967"/>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625568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8"/>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69" y="4956818"/>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549378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36" name="Google Shape;136;p7"/>
          <p:cNvGrpSpPr/>
          <p:nvPr/>
        </p:nvGrpSpPr>
        <p:grpSpPr>
          <a:xfrm>
            <a:off x="130638" y="4320200"/>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40" name="Google Shape;140;p7"/>
          <p:cNvGrpSpPr/>
          <p:nvPr/>
        </p:nvGrpSpPr>
        <p:grpSpPr>
          <a:xfrm>
            <a:off x="-331600" y="5576298"/>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3993235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8" y="4803301"/>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49" name="Google Shape;149;p8"/>
          <p:cNvGrpSpPr/>
          <p:nvPr/>
        </p:nvGrpSpPr>
        <p:grpSpPr>
          <a:xfrm>
            <a:off x="-331600" y="5576298"/>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5" name="Google Shape;155;p8"/>
          <p:cNvSpPr/>
          <p:nvPr/>
        </p:nvSpPr>
        <p:spPr>
          <a:xfrm flipH="1">
            <a:off x="10186883"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56" name="Google Shape;156;p8"/>
          <p:cNvGrpSpPr/>
          <p:nvPr/>
        </p:nvGrpSpPr>
        <p:grpSpPr>
          <a:xfrm>
            <a:off x="9373144" y="4871122"/>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9" name="Google Shape;159;p8"/>
          <p:cNvSpPr/>
          <p:nvPr/>
        </p:nvSpPr>
        <p:spPr>
          <a:xfrm flipH="1">
            <a:off x="8258398"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1990039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268306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6085529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5" tIns="91425" rIns="91425" bIns="91425" anchor="t" anchorCtr="0">
            <a:noAutofit/>
          </a:bodyPr>
          <a:lstStyle>
            <a:lvl1pPr marL="609585" lvl="0" indent="-440256" algn="ctr">
              <a:spcBef>
                <a:spcPts val="0"/>
              </a:spcBef>
              <a:spcAft>
                <a:spcPts val="0"/>
              </a:spcAft>
              <a:buSzPts val="1600"/>
              <a:buChar char="●"/>
              <a:defRPr/>
            </a:lvl1pPr>
            <a:lvl2pPr marL="1219170" lvl="1" indent="-440256" algn="ctr">
              <a:spcBef>
                <a:spcPts val="0"/>
              </a:spcBef>
              <a:spcAft>
                <a:spcPts val="0"/>
              </a:spcAft>
              <a:buSzPts val="1600"/>
              <a:buChar char="○"/>
              <a:defRPr/>
            </a:lvl2pPr>
            <a:lvl3pPr marL="1828754" lvl="2" indent="-440256" algn="ctr">
              <a:spcBef>
                <a:spcPts val="0"/>
              </a:spcBef>
              <a:spcAft>
                <a:spcPts val="0"/>
              </a:spcAft>
              <a:buSzPts val="1600"/>
              <a:buChar char="■"/>
              <a:defRPr/>
            </a:lvl3pPr>
            <a:lvl4pPr marL="2438339" lvl="3" indent="-440256" algn="ctr">
              <a:spcBef>
                <a:spcPts val="0"/>
              </a:spcBef>
              <a:spcAft>
                <a:spcPts val="0"/>
              </a:spcAft>
              <a:buSzPts val="1600"/>
              <a:buChar char="●"/>
              <a:defRPr/>
            </a:lvl4pPr>
            <a:lvl5pPr marL="3047924" lvl="4" indent="-440256" algn="ctr">
              <a:spcBef>
                <a:spcPts val="0"/>
              </a:spcBef>
              <a:spcAft>
                <a:spcPts val="0"/>
              </a:spcAft>
              <a:buSzPts val="1600"/>
              <a:buChar char="○"/>
              <a:defRPr/>
            </a:lvl5pPr>
            <a:lvl6pPr marL="3657509" lvl="5" indent="-440256" algn="ctr">
              <a:spcBef>
                <a:spcPts val="0"/>
              </a:spcBef>
              <a:spcAft>
                <a:spcPts val="0"/>
              </a:spcAft>
              <a:buSzPts val="1600"/>
              <a:buChar char="■"/>
              <a:defRPr/>
            </a:lvl6pPr>
            <a:lvl7pPr marL="4267093" lvl="6" indent="-440256" algn="ctr">
              <a:spcBef>
                <a:spcPts val="0"/>
              </a:spcBef>
              <a:spcAft>
                <a:spcPts val="0"/>
              </a:spcAft>
              <a:buSzPts val="1600"/>
              <a:buChar char="●"/>
              <a:defRPr/>
            </a:lvl7pPr>
            <a:lvl8pPr marL="4876678" lvl="7" indent="-440256" algn="ctr">
              <a:spcBef>
                <a:spcPts val="0"/>
              </a:spcBef>
              <a:spcAft>
                <a:spcPts val="0"/>
              </a:spcAft>
              <a:buSzPts val="1600"/>
              <a:buChar char="○"/>
              <a:defRPr/>
            </a:lvl8pPr>
            <a:lvl9pPr marL="5486263" lvl="8" indent="-440256" algn="ctr">
              <a:spcBef>
                <a:spcPts val="0"/>
              </a:spcBef>
              <a:spcAft>
                <a:spcPts val="0"/>
              </a:spcAft>
              <a:buSzPts val="1600"/>
              <a:buChar char="■"/>
              <a:defRPr/>
            </a:lvl9pPr>
          </a:lstStyle>
          <a:p>
            <a:endParaRPr/>
          </a:p>
        </p:txBody>
      </p:sp>
      <p:sp>
        <p:nvSpPr>
          <p:cNvPr id="168" name="Google Shape;168;p11"/>
          <p:cNvSpPr/>
          <p:nvPr/>
        </p:nvSpPr>
        <p:spPr>
          <a:xfrm>
            <a:off x="8865277"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69;p11"/>
          <p:cNvSpPr/>
          <p:nvPr/>
        </p:nvSpPr>
        <p:spPr>
          <a:xfrm>
            <a:off x="10154655"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170" name="Google Shape;170;p11"/>
          <p:cNvGrpSpPr/>
          <p:nvPr/>
        </p:nvGrpSpPr>
        <p:grpSpPr>
          <a:xfrm>
            <a:off x="-331600" y="5576298"/>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76" name="Google Shape;176;p11"/>
          <p:cNvGrpSpPr/>
          <p:nvPr/>
        </p:nvGrpSpPr>
        <p:grpSpPr>
          <a:xfrm flipH="1">
            <a:off x="9517380" y="4859136"/>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79" name="Google Shape;179;p11"/>
          <p:cNvSpPr/>
          <p:nvPr/>
        </p:nvSpPr>
        <p:spPr>
          <a:xfrm flipH="1">
            <a:off x="10154601"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0" name="Google Shape;180;p11"/>
          <p:cNvSpPr/>
          <p:nvPr/>
        </p:nvSpPr>
        <p:spPr>
          <a:xfrm flipH="1">
            <a:off x="413234"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92826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3832568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82"/>
        <p:cNvGrpSpPr/>
        <p:nvPr/>
      </p:nvGrpSpPr>
      <p:grpSpPr>
        <a:xfrm>
          <a:off x="0" y="0"/>
          <a:ext cx="0" cy="0"/>
          <a:chOff x="0" y="0"/>
          <a:chExt cx="0" cy="0"/>
        </a:xfrm>
      </p:grpSpPr>
      <p:sp>
        <p:nvSpPr>
          <p:cNvPr id="183" name="Google Shape;183;p1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13"/>
          <p:cNvSpPr txBox="1">
            <a:spLocks noGrp="1"/>
          </p:cNvSpPr>
          <p:nvPr>
            <p:ph type="title" idx="2"/>
          </p:nvPr>
        </p:nvSpPr>
        <p:spPr>
          <a:xfrm>
            <a:off x="1311633" y="2835028"/>
            <a:ext cx="29212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3200"/>
            </a:lvl1pPr>
            <a:lvl2pPr lvl="1">
              <a:spcBef>
                <a:spcPts val="0"/>
              </a:spcBef>
              <a:spcAft>
                <a:spcPts val="0"/>
              </a:spcAft>
              <a:buSzPts val="2800"/>
              <a:buNone/>
              <a:defRPr>
                <a:latin typeface="Antic"/>
                <a:ea typeface="Antic"/>
                <a:cs typeface="Antic"/>
                <a:sym typeface="Antic"/>
              </a:defRPr>
            </a:lvl2pPr>
            <a:lvl3pPr lvl="2">
              <a:spcBef>
                <a:spcPts val="0"/>
              </a:spcBef>
              <a:spcAft>
                <a:spcPts val="0"/>
              </a:spcAft>
              <a:buSzPts val="2800"/>
              <a:buNone/>
              <a:defRPr>
                <a:latin typeface="Antic"/>
                <a:ea typeface="Antic"/>
                <a:cs typeface="Antic"/>
                <a:sym typeface="Antic"/>
              </a:defRPr>
            </a:lvl3pPr>
            <a:lvl4pPr lvl="3">
              <a:spcBef>
                <a:spcPts val="0"/>
              </a:spcBef>
              <a:spcAft>
                <a:spcPts val="0"/>
              </a:spcAft>
              <a:buSzPts val="2800"/>
              <a:buNone/>
              <a:defRPr>
                <a:latin typeface="Antic"/>
                <a:ea typeface="Antic"/>
                <a:cs typeface="Antic"/>
                <a:sym typeface="Antic"/>
              </a:defRPr>
            </a:lvl4pPr>
            <a:lvl5pPr lvl="4">
              <a:spcBef>
                <a:spcPts val="0"/>
              </a:spcBef>
              <a:spcAft>
                <a:spcPts val="0"/>
              </a:spcAft>
              <a:buSzPts val="2800"/>
              <a:buNone/>
              <a:defRPr>
                <a:latin typeface="Antic"/>
                <a:ea typeface="Antic"/>
                <a:cs typeface="Antic"/>
                <a:sym typeface="Antic"/>
              </a:defRPr>
            </a:lvl5pPr>
            <a:lvl6pPr lvl="5">
              <a:spcBef>
                <a:spcPts val="0"/>
              </a:spcBef>
              <a:spcAft>
                <a:spcPts val="0"/>
              </a:spcAft>
              <a:buSzPts val="2800"/>
              <a:buNone/>
              <a:defRPr>
                <a:latin typeface="Antic"/>
                <a:ea typeface="Antic"/>
                <a:cs typeface="Antic"/>
                <a:sym typeface="Antic"/>
              </a:defRPr>
            </a:lvl6pPr>
            <a:lvl7pPr lvl="6">
              <a:spcBef>
                <a:spcPts val="0"/>
              </a:spcBef>
              <a:spcAft>
                <a:spcPts val="0"/>
              </a:spcAft>
              <a:buSzPts val="2800"/>
              <a:buNone/>
              <a:defRPr>
                <a:latin typeface="Antic"/>
                <a:ea typeface="Antic"/>
                <a:cs typeface="Antic"/>
                <a:sym typeface="Antic"/>
              </a:defRPr>
            </a:lvl7pPr>
            <a:lvl8pPr lvl="7">
              <a:spcBef>
                <a:spcPts val="0"/>
              </a:spcBef>
              <a:spcAft>
                <a:spcPts val="0"/>
              </a:spcAft>
              <a:buSzPts val="2800"/>
              <a:buNone/>
              <a:defRPr>
                <a:latin typeface="Antic"/>
                <a:ea typeface="Antic"/>
                <a:cs typeface="Antic"/>
                <a:sym typeface="Antic"/>
              </a:defRPr>
            </a:lvl8pPr>
            <a:lvl9pPr lvl="8">
              <a:spcBef>
                <a:spcPts val="0"/>
              </a:spcBef>
              <a:spcAft>
                <a:spcPts val="0"/>
              </a:spcAft>
              <a:buSzPts val="2800"/>
              <a:buNone/>
              <a:defRPr>
                <a:latin typeface="Antic"/>
                <a:ea typeface="Antic"/>
                <a:cs typeface="Antic"/>
                <a:sym typeface="Antic"/>
              </a:defRPr>
            </a:lvl9pPr>
          </a:lstStyle>
          <a:p>
            <a:endParaRPr/>
          </a:p>
        </p:txBody>
      </p:sp>
      <p:sp>
        <p:nvSpPr>
          <p:cNvPr id="185" name="Google Shape;185;p13"/>
          <p:cNvSpPr txBox="1">
            <a:spLocks noGrp="1"/>
          </p:cNvSpPr>
          <p:nvPr>
            <p:ph type="subTitle" idx="1"/>
          </p:nvPr>
        </p:nvSpPr>
        <p:spPr>
          <a:xfrm>
            <a:off x="1311633" y="3370231"/>
            <a:ext cx="2921200" cy="10348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86" name="Google Shape;186;p13"/>
          <p:cNvSpPr txBox="1">
            <a:spLocks noGrp="1"/>
          </p:cNvSpPr>
          <p:nvPr>
            <p:ph type="title" idx="3" hasCustomPrompt="1"/>
          </p:nvPr>
        </p:nvSpPr>
        <p:spPr>
          <a:xfrm>
            <a:off x="1311633"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13"/>
          <p:cNvSpPr txBox="1">
            <a:spLocks noGrp="1"/>
          </p:cNvSpPr>
          <p:nvPr>
            <p:ph type="title" idx="4"/>
          </p:nvPr>
        </p:nvSpPr>
        <p:spPr>
          <a:xfrm>
            <a:off x="4635367"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88" name="Google Shape;188;p13"/>
          <p:cNvSpPr txBox="1">
            <a:spLocks noGrp="1"/>
          </p:cNvSpPr>
          <p:nvPr>
            <p:ph type="subTitle" idx="5"/>
          </p:nvPr>
        </p:nvSpPr>
        <p:spPr>
          <a:xfrm>
            <a:off x="4635367"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9" name="Google Shape;189;p13"/>
          <p:cNvSpPr txBox="1">
            <a:spLocks noGrp="1"/>
          </p:cNvSpPr>
          <p:nvPr>
            <p:ph type="title" idx="6" hasCustomPrompt="1"/>
          </p:nvPr>
        </p:nvSpPr>
        <p:spPr>
          <a:xfrm>
            <a:off x="4635367"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90" name="Google Shape;190;p13"/>
          <p:cNvSpPr txBox="1">
            <a:spLocks noGrp="1"/>
          </p:cNvSpPr>
          <p:nvPr>
            <p:ph type="title" idx="7"/>
          </p:nvPr>
        </p:nvSpPr>
        <p:spPr>
          <a:xfrm>
            <a:off x="7959100" y="2835028"/>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191" name="Google Shape;191;p13"/>
          <p:cNvSpPr txBox="1">
            <a:spLocks noGrp="1"/>
          </p:cNvSpPr>
          <p:nvPr>
            <p:ph type="subTitle" idx="8"/>
          </p:nvPr>
        </p:nvSpPr>
        <p:spPr>
          <a:xfrm>
            <a:off x="7959100" y="3370231"/>
            <a:ext cx="29212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3"/>
          <p:cNvSpPr txBox="1">
            <a:spLocks noGrp="1"/>
          </p:cNvSpPr>
          <p:nvPr>
            <p:ph type="title" idx="9" hasCustomPrompt="1"/>
          </p:nvPr>
        </p:nvSpPr>
        <p:spPr>
          <a:xfrm>
            <a:off x="7959100" y="1889233"/>
            <a:ext cx="2921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193" name="Google Shape;193;p13"/>
          <p:cNvGrpSpPr/>
          <p:nvPr/>
        </p:nvGrpSpPr>
        <p:grpSpPr>
          <a:xfrm>
            <a:off x="7326735" y="4308596"/>
            <a:ext cx="3577477" cy="1411097"/>
            <a:chOff x="4432311" y="2548350"/>
            <a:chExt cx="4488305" cy="1770363"/>
          </a:xfrm>
        </p:grpSpPr>
        <p:sp>
          <p:nvSpPr>
            <p:cNvPr id="194" name="Google Shape;194;p13"/>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5" name="Google Shape;195;p13"/>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96" name="Google Shape;196;p13"/>
          <p:cNvGrpSpPr/>
          <p:nvPr/>
        </p:nvGrpSpPr>
        <p:grpSpPr>
          <a:xfrm>
            <a:off x="-331600" y="5576298"/>
            <a:ext cx="12854800" cy="1281716"/>
            <a:chOff x="-248700" y="4182223"/>
            <a:chExt cx="9641100" cy="961287"/>
          </a:xfrm>
        </p:grpSpPr>
        <p:grpSp>
          <p:nvGrpSpPr>
            <p:cNvPr id="197" name="Google Shape;197;p13"/>
            <p:cNvGrpSpPr/>
            <p:nvPr/>
          </p:nvGrpSpPr>
          <p:grpSpPr>
            <a:xfrm>
              <a:off x="-248629" y="4462202"/>
              <a:ext cx="9640980" cy="681308"/>
              <a:chOff x="131200" y="4480088"/>
              <a:chExt cx="8881603" cy="627644"/>
            </a:xfrm>
          </p:grpSpPr>
          <p:sp>
            <p:nvSpPr>
              <p:cNvPr id="198" name="Google Shape;198;p1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9" name="Google Shape;199;p1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0" name="Google Shape;200;p1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1" name="Google Shape;201;p1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02" name="Google Shape;202;p13"/>
          <p:cNvSpPr/>
          <p:nvPr/>
        </p:nvSpPr>
        <p:spPr>
          <a:xfrm>
            <a:off x="8432067" y="202367"/>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0527472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8"/>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15" name="Google Shape;215;p14"/>
          <p:cNvSpPr/>
          <p:nvPr/>
        </p:nvSpPr>
        <p:spPr>
          <a:xfrm>
            <a:off x="6513934" y="93931"/>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6" name="Google Shape;216;p14"/>
          <p:cNvSpPr/>
          <p:nvPr/>
        </p:nvSpPr>
        <p:spPr>
          <a:xfrm>
            <a:off x="88938" y="1940931"/>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7" name="Google Shape;217;p14"/>
          <p:cNvSpPr/>
          <p:nvPr/>
        </p:nvSpPr>
        <p:spPr>
          <a:xfrm>
            <a:off x="11043154" y="2037347"/>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7782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49" y="1001668"/>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5" name="Google Shape;225;p15"/>
          <p:cNvSpPr/>
          <p:nvPr/>
        </p:nvSpPr>
        <p:spPr>
          <a:xfrm flipH="1">
            <a:off x="386598"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26" name="Google Shape;226;p15"/>
          <p:cNvGrpSpPr/>
          <p:nvPr/>
        </p:nvGrpSpPr>
        <p:grpSpPr>
          <a:xfrm>
            <a:off x="-331600" y="5576298"/>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32" name="Google Shape;232;p15"/>
          <p:cNvGrpSpPr/>
          <p:nvPr/>
        </p:nvGrpSpPr>
        <p:grpSpPr>
          <a:xfrm>
            <a:off x="642610" y="4954622"/>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1114638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3" y="2195286"/>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244" name="Google Shape;244;p16"/>
          <p:cNvGrpSpPr/>
          <p:nvPr/>
        </p:nvGrpSpPr>
        <p:grpSpPr>
          <a:xfrm>
            <a:off x="-766298" y="4718046"/>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47" name="Google Shape;247;p16"/>
          <p:cNvGrpSpPr/>
          <p:nvPr/>
        </p:nvGrpSpPr>
        <p:grpSpPr>
          <a:xfrm>
            <a:off x="-331600" y="5576298"/>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3" name="Google Shape;253;p16"/>
          <p:cNvGrpSpPr/>
          <p:nvPr/>
        </p:nvGrpSpPr>
        <p:grpSpPr>
          <a:xfrm flipH="1">
            <a:off x="4966175" y="5041717"/>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56" name="Google Shape;256;p16"/>
          <p:cNvGrpSpPr/>
          <p:nvPr/>
        </p:nvGrpSpPr>
        <p:grpSpPr>
          <a:xfrm>
            <a:off x="3662075" y="5220617"/>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742741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80"/>
        <p:cNvGrpSpPr/>
        <p:nvPr/>
      </p:nvGrpSpPr>
      <p:grpSpPr>
        <a:xfrm>
          <a:off x="0" y="0"/>
          <a:ext cx="0" cy="0"/>
          <a:chOff x="0" y="0"/>
          <a:chExt cx="0" cy="0"/>
        </a:xfrm>
      </p:grpSpPr>
      <p:sp>
        <p:nvSpPr>
          <p:cNvPr id="281" name="Google Shape;281;p18"/>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18"/>
          <p:cNvSpPr txBox="1">
            <a:spLocks noGrp="1"/>
          </p:cNvSpPr>
          <p:nvPr>
            <p:ph type="title" idx="2"/>
          </p:nvPr>
        </p:nvSpPr>
        <p:spPr>
          <a:xfrm>
            <a:off x="1228733"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3" name="Google Shape;283;p18"/>
          <p:cNvSpPr txBox="1">
            <a:spLocks noGrp="1"/>
          </p:cNvSpPr>
          <p:nvPr>
            <p:ph type="subTitle" idx="1"/>
          </p:nvPr>
        </p:nvSpPr>
        <p:spPr>
          <a:xfrm>
            <a:off x="1228733"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4" name="Google Shape;284;p18"/>
          <p:cNvSpPr txBox="1">
            <a:spLocks noGrp="1"/>
          </p:cNvSpPr>
          <p:nvPr>
            <p:ph type="title" idx="3"/>
          </p:nvPr>
        </p:nvSpPr>
        <p:spPr>
          <a:xfrm>
            <a:off x="4610064"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5" name="Google Shape;285;p18"/>
          <p:cNvSpPr txBox="1">
            <a:spLocks noGrp="1"/>
          </p:cNvSpPr>
          <p:nvPr>
            <p:ph type="subTitle" idx="4"/>
          </p:nvPr>
        </p:nvSpPr>
        <p:spPr>
          <a:xfrm>
            <a:off x="4610065"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6" name="Google Shape;286;p18"/>
          <p:cNvSpPr txBox="1">
            <a:spLocks noGrp="1"/>
          </p:cNvSpPr>
          <p:nvPr>
            <p:ph type="title" idx="5"/>
          </p:nvPr>
        </p:nvSpPr>
        <p:spPr>
          <a:xfrm>
            <a:off x="1228733"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7" name="Google Shape;287;p18"/>
          <p:cNvSpPr txBox="1">
            <a:spLocks noGrp="1"/>
          </p:cNvSpPr>
          <p:nvPr>
            <p:ph type="subTitle" idx="6"/>
          </p:nvPr>
        </p:nvSpPr>
        <p:spPr>
          <a:xfrm>
            <a:off x="1228733"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8" name="Google Shape;288;p18"/>
          <p:cNvSpPr txBox="1">
            <a:spLocks noGrp="1"/>
          </p:cNvSpPr>
          <p:nvPr>
            <p:ph type="title" idx="7"/>
          </p:nvPr>
        </p:nvSpPr>
        <p:spPr>
          <a:xfrm>
            <a:off x="4610064"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89" name="Google Shape;289;p18"/>
          <p:cNvSpPr txBox="1">
            <a:spLocks noGrp="1"/>
          </p:cNvSpPr>
          <p:nvPr>
            <p:ph type="subTitle" idx="8"/>
          </p:nvPr>
        </p:nvSpPr>
        <p:spPr>
          <a:xfrm>
            <a:off x="4610065"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0" name="Google Shape;290;p18"/>
          <p:cNvSpPr txBox="1">
            <a:spLocks noGrp="1"/>
          </p:cNvSpPr>
          <p:nvPr>
            <p:ph type="title" idx="9"/>
          </p:nvPr>
        </p:nvSpPr>
        <p:spPr>
          <a:xfrm>
            <a:off x="7991395" y="1944667"/>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1" name="Google Shape;291;p18"/>
          <p:cNvSpPr txBox="1">
            <a:spLocks noGrp="1"/>
          </p:cNvSpPr>
          <p:nvPr>
            <p:ph type="subTitle" idx="13"/>
          </p:nvPr>
        </p:nvSpPr>
        <p:spPr>
          <a:xfrm>
            <a:off x="7991399" y="2479867"/>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8"/>
          <p:cNvSpPr txBox="1">
            <a:spLocks noGrp="1"/>
          </p:cNvSpPr>
          <p:nvPr>
            <p:ph type="title" idx="14"/>
          </p:nvPr>
        </p:nvSpPr>
        <p:spPr>
          <a:xfrm>
            <a:off x="7991395" y="3802499"/>
            <a:ext cx="29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93" name="Google Shape;293;p18"/>
          <p:cNvSpPr txBox="1">
            <a:spLocks noGrp="1"/>
          </p:cNvSpPr>
          <p:nvPr>
            <p:ph type="subTitle" idx="15"/>
          </p:nvPr>
        </p:nvSpPr>
        <p:spPr>
          <a:xfrm>
            <a:off x="7991399" y="4337700"/>
            <a:ext cx="2972000" cy="88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94" name="Google Shape;294;p18"/>
          <p:cNvGrpSpPr/>
          <p:nvPr/>
        </p:nvGrpSpPr>
        <p:grpSpPr>
          <a:xfrm>
            <a:off x="-331600" y="5576298"/>
            <a:ext cx="12854800" cy="1281716"/>
            <a:chOff x="-248700" y="4182223"/>
            <a:chExt cx="9641100" cy="961287"/>
          </a:xfrm>
        </p:grpSpPr>
        <p:grpSp>
          <p:nvGrpSpPr>
            <p:cNvPr id="295" name="Google Shape;295;p18"/>
            <p:cNvGrpSpPr/>
            <p:nvPr/>
          </p:nvGrpSpPr>
          <p:grpSpPr>
            <a:xfrm>
              <a:off x="-248629" y="4462202"/>
              <a:ext cx="9640980" cy="681308"/>
              <a:chOff x="131200" y="4480088"/>
              <a:chExt cx="8881603" cy="627644"/>
            </a:xfrm>
          </p:grpSpPr>
          <p:sp>
            <p:nvSpPr>
              <p:cNvPr id="296" name="Google Shape;296;p1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299" name="Google Shape;299;p1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8"/>
          <p:cNvGrpSpPr/>
          <p:nvPr/>
        </p:nvGrpSpPr>
        <p:grpSpPr>
          <a:xfrm>
            <a:off x="10678324" y="5210319"/>
            <a:ext cx="1386057" cy="700303"/>
            <a:chOff x="1866724" y="1193292"/>
            <a:chExt cx="6154785" cy="3109690"/>
          </a:xfrm>
        </p:grpSpPr>
        <p:sp>
          <p:nvSpPr>
            <p:cNvPr id="301" name="Google Shape;301;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3" name="Google Shape;303;p18"/>
          <p:cNvGrpSpPr/>
          <p:nvPr/>
        </p:nvGrpSpPr>
        <p:grpSpPr>
          <a:xfrm>
            <a:off x="10050131" y="5446685"/>
            <a:ext cx="1139867" cy="575915"/>
            <a:chOff x="1866724" y="1193292"/>
            <a:chExt cx="6154785" cy="3109690"/>
          </a:xfrm>
        </p:grpSpPr>
        <p:sp>
          <p:nvSpPr>
            <p:cNvPr id="304" name="Google Shape;304;p1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8"/>
          <p:cNvSpPr/>
          <p:nvPr/>
        </p:nvSpPr>
        <p:spPr>
          <a:xfrm flipH="1">
            <a:off x="10908100" y="1263699"/>
            <a:ext cx="1850651" cy="51072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8"/>
          <p:cNvSpPr/>
          <p:nvPr/>
        </p:nvSpPr>
        <p:spPr>
          <a:xfrm flipH="1">
            <a:off x="-637436" y="23249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4679393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8"/>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21" name="Google Shape;321;p19"/>
          <p:cNvSpPr/>
          <p:nvPr/>
        </p:nvSpPr>
        <p:spPr>
          <a:xfrm flipH="1">
            <a:off x="10047988" y="356102"/>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22" name="Google Shape;322;p19"/>
          <p:cNvSpPr/>
          <p:nvPr/>
        </p:nvSpPr>
        <p:spPr>
          <a:xfrm flipH="1">
            <a:off x="683734" y="1684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2915452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8"/>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34" name="Google Shape;334;p20"/>
          <p:cNvSpPr/>
          <p:nvPr/>
        </p:nvSpPr>
        <p:spPr>
          <a:xfrm flipH="1">
            <a:off x="413240" y="370902"/>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5" name="Google Shape;335;p20"/>
          <p:cNvSpPr/>
          <p:nvPr/>
        </p:nvSpPr>
        <p:spPr>
          <a:xfrm flipH="1">
            <a:off x="10103968"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059238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4"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0" name="Google Shape;340;p21"/>
          <p:cNvSpPr/>
          <p:nvPr/>
        </p:nvSpPr>
        <p:spPr>
          <a:xfrm flipH="1">
            <a:off x="8250668" y="9320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41" name="Google Shape;341;p21"/>
          <p:cNvGrpSpPr/>
          <p:nvPr/>
        </p:nvGrpSpPr>
        <p:grpSpPr>
          <a:xfrm>
            <a:off x="-331600" y="5576298"/>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215132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098"/>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53" name="Google Shape;353;p22"/>
          <p:cNvSpPr/>
          <p:nvPr/>
        </p:nvSpPr>
        <p:spPr>
          <a:xfrm flipH="1">
            <a:off x="9611190" y="1013272"/>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4" name="Google Shape;354;p22"/>
          <p:cNvSpPr/>
          <p:nvPr/>
        </p:nvSpPr>
        <p:spPr>
          <a:xfrm flipH="1">
            <a:off x="8851934"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355" name="Google Shape;355;p22"/>
          <p:cNvGrpSpPr/>
          <p:nvPr/>
        </p:nvGrpSpPr>
        <p:grpSpPr>
          <a:xfrm>
            <a:off x="-331600" y="5576298"/>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05577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2"/>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7" name="Google Shape;367;p23"/>
          <p:cNvGrpSpPr/>
          <p:nvPr/>
        </p:nvGrpSpPr>
        <p:grpSpPr>
          <a:xfrm>
            <a:off x="-331600" y="5576298"/>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73" name="Google Shape;373;p23"/>
          <p:cNvSpPr/>
          <p:nvPr/>
        </p:nvSpPr>
        <p:spPr>
          <a:xfrm flipH="1">
            <a:off x="312468" y="1879834"/>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23"/>
          <p:cNvSpPr/>
          <p:nvPr/>
        </p:nvSpPr>
        <p:spPr>
          <a:xfrm flipH="1">
            <a:off x="9675968" y="471359"/>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4327525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5" y="4356296"/>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9" name="Google Shape;379;p24"/>
          <p:cNvGrpSpPr/>
          <p:nvPr/>
        </p:nvGrpSpPr>
        <p:grpSpPr>
          <a:xfrm>
            <a:off x="-331600" y="5576298"/>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333"/>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0"/>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14" name="Google Shape;614;p24"/>
          <p:cNvGrpSpPr/>
          <p:nvPr/>
        </p:nvGrpSpPr>
        <p:grpSpPr>
          <a:xfrm flipH="1">
            <a:off x="8881563" y="5112065"/>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8" name="Google Shape;618;p24"/>
          <p:cNvSpPr/>
          <p:nvPr/>
        </p:nvSpPr>
        <p:spPr>
          <a:xfrm flipH="1">
            <a:off x="9329755"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19199357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6" y="3531522"/>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26" name="Google Shape;626;p25"/>
          <p:cNvGrpSpPr/>
          <p:nvPr/>
        </p:nvGrpSpPr>
        <p:grpSpPr>
          <a:xfrm>
            <a:off x="-331600" y="5576298"/>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32" name="Google Shape;632;p25"/>
          <p:cNvSpPr/>
          <p:nvPr/>
        </p:nvSpPr>
        <p:spPr>
          <a:xfrm>
            <a:off x="180001" y="2093201"/>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3" name="Google Shape;633;p25"/>
          <p:cNvSpPr/>
          <p:nvPr/>
        </p:nvSpPr>
        <p:spPr>
          <a:xfrm>
            <a:off x="8538267"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848403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2933"/>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637" name="Google Shape;637;p26"/>
          <p:cNvSpPr/>
          <p:nvPr/>
        </p:nvSpPr>
        <p:spPr>
          <a:xfrm>
            <a:off x="244827" y="656534"/>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26"/>
          <p:cNvSpPr/>
          <p:nvPr/>
        </p:nvSpPr>
        <p:spPr>
          <a:xfrm>
            <a:off x="-250300" y="28339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0" name="Google Shape;640;p26"/>
          <p:cNvSpPr/>
          <p:nvPr/>
        </p:nvSpPr>
        <p:spPr>
          <a:xfrm>
            <a:off x="11182573"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41" name="Google Shape;641;p26"/>
          <p:cNvGrpSpPr/>
          <p:nvPr/>
        </p:nvGrpSpPr>
        <p:grpSpPr>
          <a:xfrm>
            <a:off x="2575704" y="4480971"/>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44" name="Google Shape;644;p26"/>
          <p:cNvGrpSpPr/>
          <p:nvPr/>
        </p:nvGrpSpPr>
        <p:grpSpPr>
          <a:xfrm>
            <a:off x="-331600" y="5576298"/>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8257987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50"/>
        <p:cNvGrpSpPr/>
        <p:nvPr/>
      </p:nvGrpSpPr>
      <p:grpSpPr>
        <a:xfrm>
          <a:off x="0" y="0"/>
          <a:ext cx="0" cy="0"/>
          <a:chOff x="0" y="0"/>
          <a:chExt cx="0" cy="0"/>
        </a:xfrm>
      </p:grpSpPr>
      <p:sp>
        <p:nvSpPr>
          <p:cNvPr id="651" name="Google Shape;651;p27"/>
          <p:cNvSpPr txBox="1">
            <a:spLocks noGrp="1"/>
          </p:cNvSpPr>
          <p:nvPr>
            <p:ph type="title"/>
          </p:nvPr>
        </p:nvSpPr>
        <p:spPr>
          <a:xfrm>
            <a:off x="5582167" y="922533"/>
            <a:ext cx="5658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8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52" name="Google Shape;652;p27"/>
          <p:cNvSpPr txBox="1">
            <a:spLocks noGrp="1"/>
          </p:cNvSpPr>
          <p:nvPr>
            <p:ph type="title" idx="2" hasCustomPrompt="1"/>
          </p:nvPr>
        </p:nvSpPr>
        <p:spPr>
          <a:xfrm>
            <a:off x="2872967" y="9225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53" name="Google Shape;653;p27"/>
          <p:cNvSpPr txBox="1">
            <a:spLocks noGrp="1"/>
          </p:cNvSpPr>
          <p:nvPr>
            <p:ph type="subTitle" idx="1"/>
          </p:nvPr>
        </p:nvSpPr>
        <p:spPr>
          <a:xfrm>
            <a:off x="5582247" y="2044933"/>
            <a:ext cx="5658800" cy="601200"/>
          </a:xfrm>
          <a:prstGeom prst="rect">
            <a:avLst/>
          </a:prstGeom>
        </p:spPr>
        <p:txBody>
          <a:bodyPr spcFirstLastPara="1" wrap="square" lIns="91425" tIns="91425" rIns="91425" bIns="91425"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54" name="Google Shape;654;p27"/>
          <p:cNvGrpSpPr/>
          <p:nvPr/>
        </p:nvGrpSpPr>
        <p:grpSpPr>
          <a:xfrm>
            <a:off x="9682002" y="4669880"/>
            <a:ext cx="3577477" cy="1411097"/>
            <a:chOff x="4432311" y="2548350"/>
            <a:chExt cx="4488305" cy="1770363"/>
          </a:xfrm>
        </p:grpSpPr>
        <p:sp>
          <p:nvSpPr>
            <p:cNvPr id="655" name="Google Shape;655;p27"/>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6" name="Google Shape;656;p27"/>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57" name="Google Shape;657;p27"/>
          <p:cNvSpPr/>
          <p:nvPr/>
        </p:nvSpPr>
        <p:spPr>
          <a:xfrm flipH="1">
            <a:off x="8450545" y="79501"/>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8" name="Google Shape;658;p27"/>
          <p:cNvSpPr/>
          <p:nvPr/>
        </p:nvSpPr>
        <p:spPr>
          <a:xfrm flipH="1">
            <a:off x="-351999" y="10509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659" name="Google Shape;659;p27"/>
          <p:cNvGrpSpPr/>
          <p:nvPr/>
        </p:nvGrpSpPr>
        <p:grpSpPr>
          <a:xfrm>
            <a:off x="-331600" y="5576298"/>
            <a:ext cx="12854800" cy="1281716"/>
            <a:chOff x="-248700" y="4182223"/>
            <a:chExt cx="9641100" cy="961287"/>
          </a:xfrm>
        </p:grpSpPr>
        <p:grpSp>
          <p:nvGrpSpPr>
            <p:cNvPr id="660" name="Google Shape;660;p27"/>
            <p:cNvGrpSpPr/>
            <p:nvPr/>
          </p:nvGrpSpPr>
          <p:grpSpPr>
            <a:xfrm>
              <a:off x="-248629" y="4462202"/>
              <a:ext cx="9640980" cy="681308"/>
              <a:chOff x="131200" y="4480088"/>
              <a:chExt cx="8881603" cy="627644"/>
            </a:xfrm>
          </p:grpSpPr>
          <p:sp>
            <p:nvSpPr>
              <p:cNvPr id="661" name="Google Shape;661;p2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2" name="Google Shape;662;p2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3" name="Google Shape;663;p2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64" name="Google Shape;664;p2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48830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3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1" y="3691289"/>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3" name="Google Shape;673;p28"/>
          <p:cNvGrpSpPr/>
          <p:nvPr/>
        </p:nvGrpSpPr>
        <p:grpSpPr>
          <a:xfrm>
            <a:off x="-331600" y="5576298"/>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79" name="Google Shape;679;p28"/>
          <p:cNvGrpSpPr/>
          <p:nvPr/>
        </p:nvGrpSpPr>
        <p:grpSpPr>
          <a:xfrm>
            <a:off x="7481872"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82" name="Google Shape;682;p28"/>
          <p:cNvGrpSpPr/>
          <p:nvPr/>
        </p:nvGrpSpPr>
        <p:grpSpPr>
          <a:xfrm>
            <a:off x="1535767" y="4238631"/>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715" name="Google Shape;715;p28"/>
          <p:cNvGrpSpPr/>
          <p:nvPr/>
        </p:nvGrpSpPr>
        <p:grpSpPr>
          <a:xfrm flipH="1">
            <a:off x="6071239"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18" name="Google Shape;718;p28"/>
          <p:cNvSpPr/>
          <p:nvPr/>
        </p:nvSpPr>
        <p:spPr>
          <a:xfrm flipH="1">
            <a:off x="8983882" y="824101"/>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flipH="1">
            <a:off x="11020598"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flipH="1">
            <a:off x="410465"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264676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2064024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8"/>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69" y="4921518"/>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34" name="Google Shape;734;p30"/>
          <p:cNvSpPr/>
          <p:nvPr/>
        </p:nvSpPr>
        <p:spPr>
          <a:xfrm flipH="1">
            <a:off x="10564706"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939928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1" y="3531522"/>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8"/>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900" tIns="121900" rIns="121900" bIns="121900"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649447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15545046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8"/>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9294255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2C42E-CCAE-B981-259C-F2AD562811E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9CEC4B0-332A-96B9-C37F-D830F31878D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18DBF4-8F29-36BC-B338-645EAE379CD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5" name="Footer Placeholder 4">
            <a:extLst>
              <a:ext uri="{FF2B5EF4-FFF2-40B4-BE49-F238E27FC236}">
                <a16:creationId xmlns:a16="http://schemas.microsoft.com/office/drawing/2014/main" id="{AED9C2BC-E63C-7AD0-3391-C31F3633B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1D9B9A-C026-0038-69DA-35B428DDD98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7659519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40AF8-6002-CF12-6E4E-4C8D0CF1D6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EDC658-9D9F-7DE5-71D6-CF506435D5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FCCEF-422D-4D15-A2BA-E550D05343C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5" name="Footer Placeholder 4">
            <a:extLst>
              <a:ext uri="{FF2B5EF4-FFF2-40B4-BE49-F238E27FC236}">
                <a16:creationId xmlns:a16="http://schemas.microsoft.com/office/drawing/2014/main" id="{FF6EF506-8EE3-25D6-440E-793B707F4D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B44BA6-9C2A-2C32-F6FB-6A6C74F8E1C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454475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7275-D9E3-76FC-D550-7AF9285581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7CBC6A-92C0-9671-B21D-9B92F078BAE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FD1904-2D3E-9CE7-E4A7-027B8F5709C0}"/>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5" name="Footer Placeholder 4">
            <a:extLst>
              <a:ext uri="{FF2B5EF4-FFF2-40B4-BE49-F238E27FC236}">
                <a16:creationId xmlns:a16="http://schemas.microsoft.com/office/drawing/2014/main" id="{F6A55662-D486-50D4-3178-029541BDB5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22BF6B5-5354-EE04-BAFF-79AE6242F01B}"/>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4345114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7ED5-2AC6-3942-296A-D86472A9F93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1CD2AE-554D-07FC-6410-F8B544C893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4AE958-012D-EB89-4E44-59C47A4634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7AEEE6-A20E-0343-86EE-24869D53277E}"/>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6" name="Footer Placeholder 5">
            <a:extLst>
              <a:ext uri="{FF2B5EF4-FFF2-40B4-BE49-F238E27FC236}">
                <a16:creationId xmlns:a16="http://schemas.microsoft.com/office/drawing/2014/main" id="{2565D7DA-72AD-E3AB-F407-445B98E850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21ADF75-D184-4B17-7083-B75C382E8F9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890437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D23CC-BFB5-2EB9-254B-85F404A7C3B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5E4AD98-FB5D-774D-E82B-F0B4D8C405F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F4B6DD-8208-15E3-FD95-AFF951600AD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417FEA-6A8D-6D49-EEFF-FD8A8FEE201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C99A63-47AE-EDD4-688D-7BF69EA474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C8DF9C-E9ED-C0E2-6177-2D9286E6B9A5}"/>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8" name="Footer Placeholder 7">
            <a:extLst>
              <a:ext uri="{FF2B5EF4-FFF2-40B4-BE49-F238E27FC236}">
                <a16:creationId xmlns:a16="http://schemas.microsoft.com/office/drawing/2014/main" id="{F5148361-BDD7-67CA-4D26-8BD152A48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2587CDB-E2F8-B97F-6DD5-1FB9F529C6B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03231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B4B-3E08-5A90-6253-1627F534A7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7699638-A893-C3FF-5689-8B07F8D031A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4" name="Footer Placeholder 3">
            <a:extLst>
              <a:ext uri="{FF2B5EF4-FFF2-40B4-BE49-F238E27FC236}">
                <a16:creationId xmlns:a16="http://schemas.microsoft.com/office/drawing/2014/main" id="{7EBC92DC-F1E2-8F6D-FDCD-4F746C7880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D074AF-0EFC-C6EE-BE9D-F65E669D5B64}"/>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2967794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D22DB5-B603-E20A-F86D-A640AB038BD9}"/>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3" name="Footer Placeholder 2">
            <a:extLst>
              <a:ext uri="{FF2B5EF4-FFF2-40B4-BE49-F238E27FC236}">
                <a16:creationId xmlns:a16="http://schemas.microsoft.com/office/drawing/2014/main" id="{6CF7CCFA-BCBD-410F-A6C4-6A4B4A8BC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5B5EAD-67E1-188C-26C8-2A6ACDDC65B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9294709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11F14-463D-0174-1C93-670CDB3BD5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33D00F3-4693-0EB7-2B8F-B8B8D14946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0D798F-84DF-6FF3-AD4B-1115045E9D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001FA6-8826-0E6F-8EC2-FA5AE89E58BD}"/>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6" name="Footer Placeholder 5">
            <a:extLst>
              <a:ext uri="{FF2B5EF4-FFF2-40B4-BE49-F238E27FC236}">
                <a16:creationId xmlns:a16="http://schemas.microsoft.com/office/drawing/2014/main" id="{6AABE27F-3EC6-32BC-47B1-9F1E879D91F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E4E342B-579A-A301-7AB8-85CC123BECFC}"/>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25088564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E6F1D-E381-A70C-6ADD-0F8E16E72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4799E-9E2E-5165-23FA-DE71A92B117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86D84C-49B9-AAB5-F29D-CC7B50A7F35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4D227C-4E06-EEED-7ED8-3527EC497416}"/>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6" name="Footer Placeholder 5">
            <a:extLst>
              <a:ext uri="{FF2B5EF4-FFF2-40B4-BE49-F238E27FC236}">
                <a16:creationId xmlns:a16="http://schemas.microsoft.com/office/drawing/2014/main" id="{52FBEC63-F59F-0336-BA14-FA69949025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91CCEC-0081-D6B6-905B-59F532A93C3D}"/>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7318177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9690F-1CB8-73AA-3528-51A61071E2B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FBCC89-C4E5-7C1C-9B6E-4755077D66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44CF8-8860-331F-D51D-E071E084A2DA}"/>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5" name="Footer Placeholder 4">
            <a:extLst>
              <a:ext uri="{FF2B5EF4-FFF2-40B4-BE49-F238E27FC236}">
                <a16:creationId xmlns:a16="http://schemas.microsoft.com/office/drawing/2014/main" id="{26F91B6C-E1C2-4C0F-2357-060FE27AC2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1C39DD-6982-DFDD-F5CA-29FD62F5603A}"/>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33926333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676958-6DBC-269B-D62E-5220FA81B2C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F39152-2B43-A209-12F9-BB7A408ED34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9B01D-8147-CF1C-7DB6-EF50C6C3FE48}"/>
              </a:ext>
            </a:extLst>
          </p:cNvPr>
          <p:cNvSpPr>
            <a:spLocks noGrp="1"/>
          </p:cNvSpPr>
          <p:nvPr>
            <p:ph type="dt" sz="half" idx="10"/>
          </p:nvPr>
        </p:nvSpPr>
        <p:spPr>
          <a:xfrm>
            <a:off x="838200" y="6356350"/>
            <a:ext cx="2743200" cy="365125"/>
          </a:xfrm>
          <a:prstGeom prst="rect">
            <a:avLst/>
          </a:prstGeom>
        </p:spPr>
        <p:txBody>
          <a:bodyPr/>
          <a:lstStyle/>
          <a:p>
            <a:fld id="{70A3FBA0-BC9C-413C-ADF3-9E6E8E6BC096}" type="datetimeFigureOut">
              <a:rPr lang="en-US" smtClean="0"/>
              <a:t>3/30/2025</a:t>
            </a:fld>
            <a:endParaRPr lang="en-US"/>
          </a:p>
        </p:txBody>
      </p:sp>
      <p:sp>
        <p:nvSpPr>
          <p:cNvPr id="5" name="Footer Placeholder 4">
            <a:extLst>
              <a:ext uri="{FF2B5EF4-FFF2-40B4-BE49-F238E27FC236}">
                <a16:creationId xmlns:a16="http://schemas.microsoft.com/office/drawing/2014/main" id="{FB58A9E0-5CDB-D242-D574-C14FF2416F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D598157-4741-A7C4-D9D7-CEAF97237841}"/>
              </a:ext>
            </a:extLst>
          </p:cNvPr>
          <p:cNvSpPr>
            <a:spLocks noGrp="1"/>
          </p:cNvSpPr>
          <p:nvPr>
            <p:ph type="sldNum" sz="quarter" idx="12"/>
          </p:nvPr>
        </p:nvSpPr>
        <p:spPr>
          <a:xfrm>
            <a:off x="8610600" y="6356350"/>
            <a:ext cx="2743200" cy="365125"/>
          </a:xfrm>
          <a:prstGeom prst="rect">
            <a:avLst/>
          </a:prstGeom>
        </p:spPr>
        <p:txBody>
          <a:bodyPr/>
          <a:lstStyle/>
          <a:p>
            <a:fld id="{3C1CCA2F-DA91-467F-A892-F497F4FDA39B}" type="slidenum">
              <a:rPr lang="en-US" smtClean="0"/>
              <a:t>‹#›</a:t>
            </a:fld>
            <a:endParaRPr lang="en-US"/>
          </a:p>
        </p:txBody>
      </p:sp>
    </p:spTree>
    <p:extLst>
      <p:ext uri="{BB962C8B-B14F-4D97-AF65-F5344CB8AC3E}">
        <p14:creationId xmlns:p14="http://schemas.microsoft.com/office/powerpoint/2010/main" val="18767568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B78DC20-58E8-4F96-83A5-EFEDA101A5EC}" type="datetimeFigureOut">
              <a:rPr lang="en-GB" smtClean="0"/>
              <a:t>30/03/2025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3643DA8-B9AD-47E1-8E0E-2BE2E5E82A21}" type="slidenum">
              <a:rPr lang="en-GB" smtClean="0"/>
              <a:t>‹#›</a:t>
            </a:fld>
            <a:endParaRPr lang="en-GB"/>
          </a:p>
        </p:txBody>
      </p:sp>
    </p:spTree>
    <p:extLst>
      <p:ext uri="{BB962C8B-B14F-4D97-AF65-F5344CB8AC3E}">
        <p14:creationId xmlns:p14="http://schemas.microsoft.com/office/powerpoint/2010/main" val="1711820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4.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theme" Target="../theme/theme6.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8.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6.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C8F187A2-60FE-C4E6-0B43-DBC712DFEDC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4221" y="122631"/>
            <a:ext cx="1624460" cy="1624460"/>
          </a:xfrm>
          <a:prstGeom prst="rect">
            <a:avLst/>
          </a:prstGeom>
        </p:spPr>
      </p:pic>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2025/3/30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678430"/>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696C82F1-8AA9-4BAC-BEE8-F341FF6EBEB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2025/3/30</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spTree>
    <p:extLst>
      <p:ext uri="{BB962C8B-B14F-4D97-AF65-F5344CB8AC3E}">
        <p14:creationId xmlns:p14="http://schemas.microsoft.com/office/powerpoint/2010/main" val="182850540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613358784"/>
      </p:ext>
    </p:extLst>
  </p:cSld>
  <p:clrMap bg1="lt1" tx1="dk1" bg2="dk2"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25742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1859055"/>
      </p:ext>
    </p:extLst>
  </p:cSld>
  <p:clrMap bg1="lt1" tx1="dk1" bg2="lt2" tx2="dk2" accent1="accent1" accent2="accent2" accent3="accent3" accent4="accent4" accent5="accent5" accent6="accent6" hlink="hlink" folHlink="folHlink"/>
  <p:sldLayoutIdLst>
    <p:sldLayoutId id="2147483955"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82" r:id="rId12"/>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stretch>
            <a:fillRect/>
          </a:stretch>
        </p:blipFill>
        <p:spPr>
          <a:xfrm>
            <a:off x="-129084" y="0"/>
            <a:ext cx="12321084" cy="6858594"/>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B2596D94-4D5D-BDCE-41FA-6D751E5E9C9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4221" y="122631"/>
            <a:ext cx="1624460" cy="1624460"/>
          </a:xfrm>
          <a:prstGeom prst="rect">
            <a:avLst/>
          </a:prstGeom>
        </p:spPr>
      </p:pic>
    </p:spTree>
    <p:extLst>
      <p:ext uri="{BB962C8B-B14F-4D97-AF65-F5344CB8AC3E}">
        <p14:creationId xmlns:p14="http://schemas.microsoft.com/office/powerpoint/2010/main" val="265010169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2.wav"/><Relationship Id="rId1" Type="http://schemas.openxmlformats.org/officeDocument/2006/relationships/slideLayout" Target="../slideLayouts/slideLayout94.xml"/><Relationship Id="rId6" Type="http://schemas.openxmlformats.org/officeDocument/2006/relationships/audio" Target="../media/audio2.wav"/><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4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8.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jpg"/><Relationship Id="rId4" Type="http://schemas.openxmlformats.org/officeDocument/2006/relationships/image" Target="../media/image38.png"/><Relationship Id="rId9"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94.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1.xm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2.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41.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4624" y="-18525"/>
            <a:ext cx="2801257" cy="6858000"/>
          </a:xfrm>
          <a:custGeom>
            <a:avLst/>
            <a:gdLst>
              <a:gd name="connsiteX0" fmla="*/ 0 w 2801257"/>
              <a:gd name="connsiteY0" fmla="*/ 0 h 6858000"/>
              <a:gd name="connsiteX1" fmla="*/ 2801257 w 2801257"/>
              <a:gd name="connsiteY1" fmla="*/ 0 h 6858000"/>
              <a:gd name="connsiteX2" fmla="*/ 2801257 w 2801257"/>
              <a:gd name="connsiteY2" fmla="*/ 6858000 h 6858000"/>
              <a:gd name="connsiteX3" fmla="*/ 0 w 2801257"/>
              <a:gd name="connsiteY3" fmla="*/ 6858000 h 6858000"/>
              <a:gd name="connsiteX4" fmla="*/ 0 w 280125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1257" h="6858000">
                <a:moveTo>
                  <a:pt x="0" y="0"/>
                </a:moveTo>
                <a:lnTo>
                  <a:pt x="2801257" y="0"/>
                </a:lnTo>
                <a:lnTo>
                  <a:pt x="2801257" y="6858000"/>
                </a:lnTo>
                <a:lnTo>
                  <a:pt x="0" y="6858000"/>
                </a:lnTo>
                <a:lnTo>
                  <a:pt x="0" y="0"/>
                </a:lnTo>
                <a:close/>
              </a:path>
            </a:pathLst>
          </a:custGeom>
        </p:spPr>
      </p:pic>
      <p:pic>
        <p:nvPicPr>
          <p:cNvPr id="3" name="图片 3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20811" y="-8631"/>
            <a:ext cx="2274541" cy="6858000"/>
          </a:xfrm>
          <a:custGeom>
            <a:avLst/>
            <a:gdLst>
              <a:gd name="connsiteX0" fmla="*/ 0 w 2274541"/>
              <a:gd name="connsiteY0" fmla="*/ 0 h 6858000"/>
              <a:gd name="connsiteX1" fmla="*/ 2274541 w 2274541"/>
              <a:gd name="connsiteY1" fmla="*/ 0 h 6858000"/>
              <a:gd name="connsiteX2" fmla="*/ 2274541 w 2274541"/>
              <a:gd name="connsiteY2" fmla="*/ 6858000 h 6858000"/>
              <a:gd name="connsiteX3" fmla="*/ 0 w 2274541"/>
              <a:gd name="connsiteY3" fmla="*/ 6858000 h 6858000"/>
              <a:gd name="connsiteX4" fmla="*/ 0 w 2274541"/>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4541" h="6858000">
                <a:moveTo>
                  <a:pt x="0" y="0"/>
                </a:moveTo>
                <a:lnTo>
                  <a:pt x="2274541" y="0"/>
                </a:lnTo>
                <a:lnTo>
                  <a:pt x="2274541" y="6858000"/>
                </a:lnTo>
                <a:lnTo>
                  <a:pt x="0" y="6858000"/>
                </a:lnTo>
                <a:lnTo>
                  <a:pt x="0" y="0"/>
                </a:lnTo>
                <a:close/>
              </a:path>
            </a:pathLst>
          </a:custGeom>
        </p:spPr>
      </p:pic>
      <p:pic>
        <p:nvPicPr>
          <p:cNvPr id="4" name="图片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10800000" flipH="1">
            <a:off x="9351925" y="-2700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2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rot="10800000" flipH="1">
            <a:off x="568412"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8" name="Picture 7" descr="A green and yellow text&#10;&#10;AI-generated content may be incorrect.">
            <a:extLst>
              <a:ext uri="{FF2B5EF4-FFF2-40B4-BE49-F238E27FC236}">
                <a16:creationId xmlns:a16="http://schemas.microsoft.com/office/drawing/2014/main" id="{D2810A63-7584-4CA4-D62B-31566C18EB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53563" y="271673"/>
            <a:ext cx="6130750" cy="51721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reemap chart&#10;&#10;Description automatically generated">
            <a:extLst>
              <a:ext uri="{FF2B5EF4-FFF2-40B4-BE49-F238E27FC236}">
                <a16:creationId xmlns:a16="http://schemas.microsoft.com/office/drawing/2014/main" id="{1C079F81-48F2-C051-6A11-FC0B47FFA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group of people in clothing&#10;&#10;Description automatically generated with low confidence">
            <a:extLst>
              <a:ext uri="{FF2B5EF4-FFF2-40B4-BE49-F238E27FC236}">
                <a16:creationId xmlns:a16="http://schemas.microsoft.com/office/drawing/2014/main" id="{69052D12-106B-2BC0-EDA6-89EE205F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7066" y="2861125"/>
            <a:ext cx="6388621" cy="4020320"/>
          </a:xfrm>
          <a:prstGeom prst="rect">
            <a:avLst/>
          </a:prstGeom>
        </p:spPr>
      </p:pic>
      <p:grpSp>
        <p:nvGrpSpPr>
          <p:cNvPr id="14" name="Group 13">
            <a:extLst>
              <a:ext uri="{FF2B5EF4-FFF2-40B4-BE49-F238E27FC236}">
                <a16:creationId xmlns:a16="http://schemas.microsoft.com/office/drawing/2014/main" id="{529F009C-C4D9-7FB4-8030-5252AF21AC82}"/>
              </a:ext>
            </a:extLst>
          </p:cNvPr>
          <p:cNvGrpSpPr/>
          <p:nvPr/>
        </p:nvGrpSpPr>
        <p:grpSpPr>
          <a:xfrm>
            <a:off x="1115956" y="189000"/>
            <a:ext cx="3642219" cy="3240000"/>
            <a:chOff x="1189829" y="291094"/>
            <a:chExt cx="3642219" cy="3240000"/>
          </a:xfrm>
        </p:grpSpPr>
        <p:pic>
          <p:nvPicPr>
            <p:cNvPr id="15" name="Picture 14" descr="A picture containing text&#10;&#10;Description automatically generated">
              <a:extLst>
                <a:ext uri="{FF2B5EF4-FFF2-40B4-BE49-F238E27FC236}">
                  <a16:creationId xmlns:a16="http://schemas.microsoft.com/office/drawing/2014/main" id="{5ADFBC43-021A-9C90-54F9-95B218AC304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16" name="TextBox 15">
              <a:extLst>
                <a:ext uri="{FF2B5EF4-FFF2-40B4-BE49-F238E27FC236}">
                  <a16:creationId xmlns:a16="http://schemas.microsoft.com/office/drawing/2014/main" id="{D552E059-63C1-C89C-0100-32E2ED033AC8}"/>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Trình</a:t>
              </a:r>
              <a:r>
                <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CC00CC"/>
                  </a:solidFill>
                  <a:effectLst/>
                  <a:uLnTx/>
                  <a:uFillTx/>
                  <a:latin typeface="Calibri" panose="020F0502020204030204"/>
                  <a:ea typeface="+mn-ea"/>
                  <a:cs typeface="+mn-cs"/>
                </a:rPr>
                <a:t>bày</a:t>
              </a:r>
              <a:endParaRPr kumimoji="0" lang="en-US" sz="40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A3E57042-2198-4EEF-C9A0-4F18D6E05DAD}"/>
              </a:ext>
            </a:extLst>
          </p:cNvPr>
          <p:cNvGrpSpPr/>
          <p:nvPr/>
        </p:nvGrpSpPr>
        <p:grpSpPr>
          <a:xfrm>
            <a:off x="7634314" y="189000"/>
            <a:ext cx="3642219" cy="3240000"/>
            <a:chOff x="7359952" y="291095"/>
            <a:chExt cx="3642219" cy="3240000"/>
          </a:xfrm>
        </p:grpSpPr>
        <p:pic>
          <p:nvPicPr>
            <p:cNvPr id="18" name="Picture 17" descr="A picture containing text&#10;&#10;Description automatically generated">
              <a:extLst>
                <a:ext uri="{FF2B5EF4-FFF2-40B4-BE49-F238E27FC236}">
                  <a16:creationId xmlns:a16="http://schemas.microsoft.com/office/drawing/2014/main" id="{35AC2FC4-ECED-49B5-8B61-5D1556C6386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19" name="TextBox 18">
              <a:extLst>
                <a:ext uri="{FF2B5EF4-FFF2-40B4-BE49-F238E27FC236}">
                  <a16:creationId xmlns:a16="http://schemas.microsoft.com/office/drawing/2014/main" id="{0146C7B9-EB9E-25BE-7C99-3859D1EC2EB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Nhận</a:t>
              </a:r>
              <a:r>
                <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3399"/>
                  </a:solidFill>
                  <a:effectLst/>
                  <a:uLnTx/>
                  <a:uFillTx/>
                  <a:latin typeface="Calibri" panose="020F0502020204030204"/>
                  <a:ea typeface="+mn-ea"/>
                  <a:cs typeface="+mn-cs"/>
                </a:rPr>
                <a:t>xét</a:t>
              </a:r>
              <a:endParaRPr kumimoji="0" lang="en-US" sz="4000" b="1" i="0" u="none" strike="noStrike" kern="1200" cap="none" spc="0" normalizeH="0" baseline="0" noProof="0" dirty="0">
                <a:ln>
                  <a:noFill/>
                </a:ln>
                <a:solidFill>
                  <a:srgbClr val="FF3399"/>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133242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0000">
                                          <p:cBhvr additive="base">
                                            <p:cTn id="7" dur="750" fill="hold"/>
                                            <p:tgtEl>
                                              <p:spTgt spid="4"/>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ppt_x"/>
                                              </p:val>
                                            </p:tav>
                                            <p:tav tm="100000">
                                              <p:val>
                                                <p:strVal val="#ppt_x"/>
                                              </p:val>
                                            </p:tav>
                                          </p:tavLst>
                                        </p:anim>
                                        <p:anim calcmode="lin" valueType="num">
                                          <p:cBhvr additive="base">
                                            <p:cTn id="8" dur="75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par>
                                    <p:cTn id="15" presetID="42" presetClass="entr" presetSubtype="0" fill="hold" nodeType="withEffect">
                                      <p:stCondLst>
                                        <p:cond delay="9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3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anim calcmode="lin" valueType="num">
                                          <p:cBhvr>
                                            <p:cTn id="23" dur="500" fill="hold"/>
                                            <p:tgtEl>
                                              <p:spTgt spid="17"/>
                                            </p:tgtEl>
                                            <p:attrNameLst>
                                              <p:attrName>ppt_x</p:attrName>
                                            </p:attrNameLst>
                                          </p:cBhvr>
                                          <p:tavLst>
                                            <p:tav tm="0">
                                              <p:val>
                                                <p:strVal val="#ppt_x"/>
                                              </p:val>
                                            </p:tav>
                                            <p:tav tm="100000">
                                              <p:val>
                                                <p:strVal val="#ppt_x"/>
                                              </p:val>
                                            </p:tav>
                                          </p:tavLst>
                                        </p:anim>
                                        <p:anim calcmode="lin" valueType="num">
                                          <p:cBhvr>
                                            <p:cTn id="2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2" name="Picture 11">
            <a:extLst>
              <a:ext uri="{FF2B5EF4-FFF2-40B4-BE49-F238E27FC236}">
                <a16:creationId xmlns:a16="http://schemas.microsoft.com/office/drawing/2014/main" id="{4A0DF0A3-9E2F-4E67-BB2B-E3434E6FB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51" y="3413051"/>
            <a:ext cx="5408717" cy="3100538"/>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sp>
        <p:nvSpPr>
          <p:cNvPr id="2" name="对角圆角矩形 4">
            <a:extLst>
              <a:ext uri="{FF2B5EF4-FFF2-40B4-BE49-F238E27FC236}">
                <a16:creationId xmlns:a16="http://schemas.microsoft.com/office/drawing/2014/main" id="{E66929AC-C2D4-7280-9191-35025FC6FCB2}"/>
              </a:ext>
            </a:extLst>
          </p:cNvPr>
          <p:cNvSpPr/>
          <p:nvPr/>
        </p:nvSpPr>
        <p:spPr>
          <a:xfrm flipH="1">
            <a:off x="1475936" y="511240"/>
            <a:ext cx="9757081"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thân của em làm nghề gì?</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对角圆角矩形 5">
            <a:extLst>
              <a:ext uri="{FF2B5EF4-FFF2-40B4-BE49-F238E27FC236}">
                <a16:creationId xmlns:a16="http://schemas.microsoft.com/office/drawing/2014/main" id="{3CEFBF9E-3EC2-09A3-0A0D-E6608A9A3A14}"/>
              </a:ext>
            </a:extLst>
          </p:cNvPr>
          <p:cNvSpPr/>
          <p:nvPr/>
        </p:nvSpPr>
        <p:spPr>
          <a:xfrm flipH="1" flipV="1">
            <a:off x="1806499" y="1738074"/>
            <a:ext cx="9368319" cy="803107"/>
          </a:xfrm>
          <a:prstGeom prst="round2DiagRect">
            <a:avLst>
              <a:gd name="adj1" fmla="val 46534"/>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4F8B"/>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 thân đó làm việc như thế nào?</a:t>
            </a:r>
            <a:endParaRPr kumimoji="0" lang="en-US" altLang="zh-CN" sz="4000" b="1" i="0" u="none" strike="noStrike" kern="1200" cap="none" spc="0" normalizeH="0" baseline="0" noProof="0" dirty="0">
              <a:ln>
                <a:noFill/>
              </a:ln>
              <a:solidFill>
                <a:srgbClr val="FF4F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对角圆角矩形 4">
            <a:extLst>
              <a:ext uri="{FF2B5EF4-FFF2-40B4-BE49-F238E27FC236}">
                <a16:creationId xmlns:a16="http://schemas.microsoft.com/office/drawing/2014/main" id="{C0DDFD66-FAD0-11D1-BC6A-28B305F3037D}"/>
              </a:ext>
            </a:extLst>
          </p:cNvPr>
          <p:cNvSpPr/>
          <p:nvPr/>
        </p:nvSpPr>
        <p:spPr>
          <a:xfrm flipH="1">
            <a:off x="3689498" y="2804203"/>
            <a:ext cx="7644809" cy="895927"/>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 đó có ích lợi như thế nào?</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3774816"/>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14:bounceEnd="60000">
                                          <p:cBhvr additive="base">
                                            <p:cTn id="10"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uỷn.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uỷn.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4">
            <a:extLst>
              <a:ext uri="{FF2B5EF4-FFF2-40B4-BE49-F238E27FC236}">
                <a16:creationId xmlns:a16="http://schemas.microsoft.com/office/drawing/2014/main" id="{385E03DA-A29A-FBD1-7F9E-47C6632249C5}"/>
              </a:ext>
            </a:extLst>
          </p:cNvPr>
          <p:cNvSpPr/>
          <p:nvPr/>
        </p:nvSpPr>
        <p:spPr>
          <a:xfrm>
            <a:off x="1162495" y="2827407"/>
            <a:ext cx="5954402" cy="2097133"/>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Dì</a:t>
            </a:r>
            <a:r>
              <a:rPr kumimoji="0" lang="vi-VN" sz="54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em là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cô</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giáo</a:t>
            </a:r>
            <a:endParaRPr kumimoji="0" lang="vi-VN" sz="54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对角圆角矩形 4">
            <a:extLst>
              <a:ext uri="{FF2B5EF4-FFF2-40B4-BE49-F238E27FC236}">
                <a16:creationId xmlns:a16="http://schemas.microsoft.com/office/drawing/2014/main" id="{4453AAF9-F32C-F055-5C29-D7A1C099AE7F}"/>
              </a:ext>
            </a:extLst>
          </p:cNvPr>
          <p:cNvSpPr/>
          <p:nvPr/>
        </p:nvSpPr>
        <p:spPr>
          <a:xfrm flipH="1">
            <a:off x="1326240" y="452619"/>
            <a:ext cx="7905895"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vi-VN"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thân của em làm nghề gì?</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Tổng hợp 988+ hình ảnh cô giáo chibi cute dễ vẽ đẹp nhất - Bộ sưu tập ảnh  cute, đáng yêu làm avatar, hình nền điện thoại">
            <a:extLst>
              <a:ext uri="{FF2B5EF4-FFF2-40B4-BE49-F238E27FC236}">
                <a16:creationId xmlns:a16="http://schemas.microsoft.com/office/drawing/2014/main" id="{4C77B5A1-4EDE-A109-64BE-8818D4C80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188" y="1751683"/>
            <a:ext cx="3643056" cy="442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265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4">
            <a:extLst>
              <a:ext uri="{FF2B5EF4-FFF2-40B4-BE49-F238E27FC236}">
                <a16:creationId xmlns:a16="http://schemas.microsoft.com/office/drawing/2014/main" id="{385E03DA-A29A-FBD1-7F9E-47C6632249C5}"/>
              </a:ext>
            </a:extLst>
          </p:cNvPr>
          <p:cNvSpPr/>
          <p:nvPr/>
        </p:nvSpPr>
        <p:spPr>
          <a:xfrm>
            <a:off x="1162495" y="1994053"/>
            <a:ext cx="5954402" cy="3734718"/>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Hằng ngày,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dì</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dậy</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sớm</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trường</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dạy</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对角圆角矩形 4">
            <a:extLst>
              <a:ext uri="{FF2B5EF4-FFF2-40B4-BE49-F238E27FC236}">
                <a16:creationId xmlns:a16="http://schemas.microsoft.com/office/drawing/2014/main" id="{4453AAF9-F32C-F055-5C29-D7A1C099AE7F}"/>
              </a:ext>
            </a:extLst>
          </p:cNvPr>
          <p:cNvSpPr/>
          <p:nvPr/>
        </p:nvSpPr>
        <p:spPr>
          <a:xfrm flipH="1">
            <a:off x="1326239" y="452619"/>
            <a:ext cx="8379620"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Người thân đó làm việc như thế nào?</a:t>
            </a:r>
          </a:p>
        </p:txBody>
      </p:sp>
      <p:pic>
        <p:nvPicPr>
          <p:cNvPr id="2050" name="Picture 2" descr="Tổng hợp 988+ hình ảnh cô giáo chibi cute dễ vẽ đẹp nhất - Bộ sưu tập ảnh  cute, đáng yêu làm avatar, hình nền điện thoại">
            <a:extLst>
              <a:ext uri="{FF2B5EF4-FFF2-40B4-BE49-F238E27FC236}">
                <a16:creationId xmlns:a16="http://schemas.microsoft.com/office/drawing/2014/main" id="{4C77B5A1-4EDE-A109-64BE-8818D4C80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188" y="1751683"/>
            <a:ext cx="3643056" cy="442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629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ounded Rectangle 4">
            <a:extLst>
              <a:ext uri="{FF2B5EF4-FFF2-40B4-BE49-F238E27FC236}">
                <a16:creationId xmlns:a16="http://schemas.microsoft.com/office/drawing/2014/main" id="{385E03DA-A29A-FBD1-7F9E-47C6632249C5}"/>
              </a:ext>
            </a:extLst>
          </p:cNvPr>
          <p:cNvSpPr/>
          <p:nvPr/>
        </p:nvSpPr>
        <p:spPr>
          <a:xfrm>
            <a:off x="1162495" y="1994053"/>
            <a:ext cx="6846768" cy="3734718"/>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Công việc của dì giúp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các</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em</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học</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sinh</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viết</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biết</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thêm</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nhiều</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kiến</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4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thức</a:t>
            </a:r>
            <a:r>
              <a:rPr lang="en-US"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lang="vi-VN" sz="5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对角圆角矩形 4">
            <a:extLst>
              <a:ext uri="{FF2B5EF4-FFF2-40B4-BE49-F238E27FC236}">
                <a16:creationId xmlns:a16="http://schemas.microsoft.com/office/drawing/2014/main" id="{4453AAF9-F32C-F055-5C29-D7A1C099AE7F}"/>
              </a:ext>
            </a:extLst>
          </p:cNvPr>
          <p:cNvSpPr/>
          <p:nvPr/>
        </p:nvSpPr>
        <p:spPr>
          <a:xfrm flipH="1">
            <a:off x="1326239" y="452619"/>
            <a:ext cx="8379620"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Nghề đó có ích lợi như thế nào?</a:t>
            </a:r>
          </a:p>
        </p:txBody>
      </p:sp>
      <p:pic>
        <p:nvPicPr>
          <p:cNvPr id="2050" name="Picture 2" descr="Tổng hợp 988+ hình ảnh cô giáo chibi cute dễ vẽ đẹp nhất - Bộ sưu tập ảnh  cute, đáng yêu làm avatar, hình nền điện thoại">
            <a:extLst>
              <a:ext uri="{FF2B5EF4-FFF2-40B4-BE49-F238E27FC236}">
                <a16:creationId xmlns:a16="http://schemas.microsoft.com/office/drawing/2014/main" id="{4C77B5A1-4EDE-A109-64BE-8818D4C809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3188" y="1751683"/>
            <a:ext cx="3643056" cy="442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273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barn(inVertic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srcRect t="8498"/>
          <a:stretch/>
        </p:blipFill>
        <p:spPr>
          <a:xfrm>
            <a:off x="1885552" y="467546"/>
            <a:ext cx="1319561" cy="1207427"/>
          </a:xfrm>
          <a:prstGeom prst="ellipse">
            <a:avLst/>
          </a:prstGeom>
          <a:ln>
            <a:noFill/>
          </a:ln>
          <a:effectLst>
            <a:softEdge rad="12700"/>
          </a:effectLst>
        </p:spPr>
      </p:pic>
      <p:pic>
        <p:nvPicPr>
          <p:cNvPr id="13" name="Picture 12"/>
          <p:cNvPicPr>
            <a:picLocks noChangeAspect="1"/>
          </p:cNvPicPr>
          <p:nvPr/>
        </p:nvPicPr>
        <p:blipFill rotWithShape="1">
          <a:blip r:embed="rId3"/>
          <a:srcRect t="9134" b="9203"/>
          <a:stretch/>
        </p:blipFill>
        <p:spPr>
          <a:xfrm>
            <a:off x="8756473" y="402990"/>
            <a:ext cx="1503087" cy="1331541"/>
          </a:xfrm>
          <a:prstGeom prst="ellipse">
            <a:avLst/>
          </a:prstGeom>
          <a:ln>
            <a:noFill/>
          </a:ln>
          <a:effectLst>
            <a:softEdge rad="12700"/>
          </a:effectLst>
        </p:spPr>
      </p:pic>
      <p:pic>
        <p:nvPicPr>
          <p:cNvPr id="14" name="Picture 13"/>
          <p:cNvPicPr>
            <a:picLocks/>
          </p:cNvPicPr>
          <p:nvPr/>
        </p:nvPicPr>
        <p:blipFill rotWithShape="1">
          <a:blip r:embed="rId4"/>
          <a:srcRect r="7452"/>
          <a:stretch/>
        </p:blipFill>
        <p:spPr>
          <a:xfrm>
            <a:off x="1795518" y="4609699"/>
            <a:ext cx="1499627" cy="1234920"/>
          </a:xfrm>
          <a:prstGeom prst="ellipse">
            <a:avLst/>
          </a:prstGeom>
          <a:ln>
            <a:noFill/>
          </a:ln>
          <a:effectLst>
            <a:softEdge rad="12700"/>
          </a:effectLst>
        </p:spPr>
      </p:pic>
      <p:pic>
        <p:nvPicPr>
          <p:cNvPr id="15" name="Picture 14"/>
          <p:cNvPicPr>
            <a:picLocks/>
          </p:cNvPicPr>
          <p:nvPr/>
        </p:nvPicPr>
        <p:blipFill rotWithShape="1">
          <a:blip r:embed="rId5"/>
          <a:srcRect l="445" t="8083" r="11886" b="1913"/>
          <a:stretch/>
        </p:blipFill>
        <p:spPr>
          <a:xfrm>
            <a:off x="527144" y="2178050"/>
            <a:ext cx="1499619" cy="1393909"/>
          </a:xfrm>
          <a:prstGeom prst="ellipse">
            <a:avLst/>
          </a:prstGeom>
          <a:ln>
            <a:noFill/>
          </a:ln>
          <a:effectLst>
            <a:softEdge rad="12700"/>
          </a:effectLst>
        </p:spPr>
      </p:pic>
      <p:pic>
        <p:nvPicPr>
          <p:cNvPr id="16" name="Picture 15"/>
          <p:cNvPicPr>
            <a:picLocks/>
          </p:cNvPicPr>
          <p:nvPr/>
        </p:nvPicPr>
        <p:blipFill rotWithShape="1">
          <a:blip r:embed="rId6"/>
          <a:srcRect l="1386" t="10965" r="19115"/>
          <a:stretch/>
        </p:blipFill>
        <p:spPr>
          <a:xfrm>
            <a:off x="4932219" y="167320"/>
            <a:ext cx="1515205" cy="1331541"/>
          </a:xfrm>
          <a:prstGeom prst="ellipse">
            <a:avLst/>
          </a:prstGeom>
          <a:ln>
            <a:noFill/>
          </a:ln>
          <a:effectLst>
            <a:softEdge rad="12700"/>
          </a:effectLst>
        </p:spPr>
      </p:pic>
      <p:pic>
        <p:nvPicPr>
          <p:cNvPr id="17" name="Picture 16"/>
          <p:cNvPicPr>
            <a:picLocks/>
          </p:cNvPicPr>
          <p:nvPr/>
        </p:nvPicPr>
        <p:blipFill rotWithShape="1">
          <a:blip r:embed="rId7"/>
          <a:srcRect l="17396" t="8639" r="3506" b="4683"/>
          <a:stretch/>
        </p:blipFill>
        <p:spPr>
          <a:xfrm>
            <a:off x="5214515" y="5024478"/>
            <a:ext cx="1459663" cy="1342001"/>
          </a:xfrm>
          <a:prstGeom prst="ellipse">
            <a:avLst/>
          </a:prstGeom>
          <a:ln>
            <a:noFill/>
          </a:ln>
          <a:effectLst>
            <a:softEdge rad="12700"/>
          </a:effectLst>
        </p:spPr>
      </p:pic>
      <p:pic>
        <p:nvPicPr>
          <p:cNvPr id="18" name="Picture 17"/>
          <p:cNvPicPr>
            <a:picLocks/>
          </p:cNvPicPr>
          <p:nvPr/>
        </p:nvPicPr>
        <p:blipFill>
          <a:blip r:embed="rId8"/>
          <a:stretch>
            <a:fillRect/>
          </a:stretch>
        </p:blipFill>
        <p:spPr>
          <a:xfrm>
            <a:off x="8248990" y="4538832"/>
            <a:ext cx="1592594" cy="1376653"/>
          </a:xfrm>
          <a:prstGeom prst="ellipse">
            <a:avLst/>
          </a:prstGeom>
          <a:ln>
            <a:noFill/>
          </a:ln>
          <a:effectLst>
            <a:softEdge rad="12700"/>
          </a:effectLst>
        </p:spPr>
      </p:pic>
      <p:pic>
        <p:nvPicPr>
          <p:cNvPr id="19" name="Picture 18"/>
          <p:cNvPicPr>
            <a:picLocks/>
          </p:cNvPicPr>
          <p:nvPr/>
        </p:nvPicPr>
        <p:blipFill rotWithShape="1">
          <a:blip r:embed="rId9"/>
          <a:srcRect l="3996" t="9982" r="15981"/>
          <a:stretch/>
        </p:blipFill>
        <p:spPr>
          <a:xfrm>
            <a:off x="9508016" y="2082982"/>
            <a:ext cx="1747588" cy="1584044"/>
          </a:xfrm>
          <a:prstGeom prst="ellipse">
            <a:avLst/>
          </a:prstGeom>
          <a:ln>
            <a:noFill/>
          </a:ln>
          <a:effectLst>
            <a:softEdge rad="12700"/>
          </a:effectLst>
        </p:spPr>
      </p:pic>
      <p:sp>
        <p:nvSpPr>
          <p:cNvPr id="25" name="Rounded Rectangle 24"/>
          <p:cNvSpPr/>
          <p:nvPr/>
        </p:nvSpPr>
        <p:spPr>
          <a:xfrm>
            <a:off x="2478464" y="1838227"/>
            <a:ext cx="6646682" cy="2641047"/>
          </a:xfrm>
          <a:prstGeom prst="roundRect">
            <a:avLst/>
          </a:prstGeom>
          <a:solidFill>
            <a:schemeClr val="accent2">
              <a:lumMod val="20000"/>
              <a:lumOff val="80000"/>
            </a:schemeClr>
          </a:solidFill>
          <a:ln>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endParaRPr>
          </a:p>
        </p:txBody>
      </p:sp>
      <p:sp>
        <p:nvSpPr>
          <p:cNvPr id="27" name="Rectangle 26"/>
          <p:cNvSpPr/>
          <p:nvPr/>
        </p:nvSpPr>
        <p:spPr>
          <a:xfrm>
            <a:off x="2587311" y="2220177"/>
            <a:ext cx="6428987" cy="1815882"/>
          </a:xfrm>
          <a:prstGeom prst="rect">
            <a:avLst/>
          </a:prstGeom>
          <a:effectLst/>
        </p:spPr>
        <p:txBody>
          <a:bodyPr wrap="square">
            <a:spAutoFit/>
          </a:bodyPr>
          <a:lstStyle/>
          <a:p>
            <a:pPr lvl="0" algn="ctr"/>
            <a:r>
              <a:rPr lang="pl-PL" sz="2800" b="1" dirty="0">
                <a:solidFill>
                  <a:srgbClr val="FF0000"/>
                </a:solidFill>
                <a:latin typeface="Calibri" panose="020F0502020204030204" pitchFamily="34" charset="0"/>
                <a:cs typeface="Calibri" panose="020F0502020204030204" pitchFamily="34" charset="0"/>
              </a:rPr>
              <a:t>Có rất nhiều ngành nghề trong xã hội. Nghề nào có ích cho xã hội cũng đáng quý. Sau này lớn lên, các em cần biết lựa chọn cho mình một ngành nghề phù hợp.</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0" name="Picture 29"/>
          <p:cNvPicPr>
            <a:picLocks noChangeAspect="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473353" y="4188639"/>
            <a:ext cx="1886085" cy="2077038"/>
          </a:xfrm>
          <a:prstGeom prst="rect">
            <a:avLst/>
          </a:prstGeom>
        </p:spPr>
      </p:pic>
    </p:spTree>
    <p:extLst>
      <p:ext uri="{BB962C8B-B14F-4D97-AF65-F5344CB8AC3E}">
        <p14:creationId xmlns:p14="http://schemas.microsoft.com/office/powerpoint/2010/main" val="20697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out)">
                                      <p:cBhvr>
                                        <p:cTn id="7" dur="2000"/>
                                        <p:tgtEl>
                                          <p:spTgt spid="12"/>
                                        </p:tgtEl>
                                      </p:cBhvr>
                                    </p:animEffect>
                                  </p:childTnLst>
                                </p:cTn>
                              </p:par>
                              <p:par>
                                <p:cTn id="8" presetID="6" presetClass="entr" presetSubtype="32"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out)">
                                      <p:cBhvr>
                                        <p:cTn id="10" dur="2000"/>
                                        <p:tgtEl>
                                          <p:spTgt spid="13"/>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par>
                                <p:cTn id="14" presetID="6" presetClass="entr" presetSubtype="3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circle(out)">
                                      <p:cBhvr>
                                        <p:cTn id="16" dur="2000"/>
                                        <p:tgtEl>
                                          <p:spTgt spid="14"/>
                                        </p:tgtEl>
                                      </p:cBhvr>
                                    </p:animEffect>
                                  </p:childTnLst>
                                </p:cTn>
                              </p:par>
                              <p:par>
                                <p:cTn id="17" presetID="6" presetClass="entr" presetSubtype="32"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out)">
                                      <p:cBhvr>
                                        <p:cTn id="19" dur="2000"/>
                                        <p:tgtEl>
                                          <p:spTgt spid="17"/>
                                        </p:tgtEl>
                                      </p:cBhvr>
                                    </p:animEffect>
                                  </p:childTnLst>
                                </p:cTn>
                              </p:par>
                              <p:par>
                                <p:cTn id="20" presetID="6" presetClass="entr" presetSubtype="32"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out)">
                                      <p:cBhvr>
                                        <p:cTn id="22" dur="2000"/>
                                        <p:tgtEl>
                                          <p:spTgt spid="18"/>
                                        </p:tgtEl>
                                      </p:cBhvr>
                                    </p:animEffect>
                                  </p:childTnLst>
                                </p:cTn>
                              </p:par>
                              <p:par>
                                <p:cTn id="23" presetID="6" presetClass="entr" presetSubtype="32"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out)">
                                      <p:cBhvr>
                                        <p:cTn id="25" dur="2000"/>
                                        <p:tgtEl>
                                          <p:spTgt spid="19"/>
                                        </p:tgtEl>
                                      </p:cBhvr>
                                    </p:animEffect>
                                  </p:childTnLst>
                                </p:cTn>
                              </p:par>
                              <p:par>
                                <p:cTn id="26" presetID="6" presetClass="entr" presetSubtype="32"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ircle(out)">
                                      <p:cBhvr>
                                        <p:cTn id="28" dur="20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randombar(horizont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5" name="Rectangle 4">
            <a:extLst>
              <a:ext uri="{FF2B5EF4-FFF2-40B4-BE49-F238E27FC236}">
                <a16:creationId xmlns:a16="http://schemas.microsoft.com/office/drawing/2014/main" id="{92131615-7C33-435F-B081-E0503BE30066}"/>
              </a:ext>
            </a:extLst>
          </p:cNvPr>
          <p:cNvSpPr/>
          <p:nvPr/>
        </p:nvSpPr>
        <p:spPr>
          <a:xfrm>
            <a:off x="1775639" y="803064"/>
            <a:ext cx="9150990" cy="523220"/>
          </a:xfrm>
          <a:prstGeom prst="rect">
            <a:avLst/>
          </a:prstGeom>
        </p:spPr>
        <p:txBody>
          <a:bodyPr wrap="square">
            <a:spAutoFit/>
          </a:bodyPr>
          <a:lstStyle/>
          <a:p>
            <a:r>
              <a:rPr lang="vi-VN" sz="2800" b="1" dirty="0">
                <a:solidFill>
                  <a:srgbClr val="FF0000"/>
                </a:solidFill>
              </a:rPr>
              <a:t>2. Viết 4 – 5 câu kể về công việc của một người mà em biết.</a:t>
            </a:r>
          </a:p>
        </p:txBody>
      </p:sp>
      <p:grpSp>
        <p:nvGrpSpPr>
          <p:cNvPr id="6" name="Group 5">
            <a:extLst>
              <a:ext uri="{FF2B5EF4-FFF2-40B4-BE49-F238E27FC236}">
                <a16:creationId xmlns:a16="http://schemas.microsoft.com/office/drawing/2014/main" id="{9C1DB560-E4A2-44D9-AD94-9D5525A9E34A}"/>
              </a:ext>
            </a:extLst>
          </p:cNvPr>
          <p:cNvGrpSpPr/>
          <p:nvPr/>
        </p:nvGrpSpPr>
        <p:grpSpPr>
          <a:xfrm>
            <a:off x="627322" y="1382052"/>
            <a:ext cx="11000737" cy="4690894"/>
            <a:chOff x="-736305" y="733511"/>
            <a:chExt cx="8250553" cy="3518171"/>
          </a:xfrm>
        </p:grpSpPr>
        <p:grpSp>
          <p:nvGrpSpPr>
            <p:cNvPr id="7" name="Group 6">
              <a:extLst>
                <a:ext uri="{FF2B5EF4-FFF2-40B4-BE49-F238E27FC236}">
                  <a16:creationId xmlns:a16="http://schemas.microsoft.com/office/drawing/2014/main" id="{8E24A82A-DAB7-4496-9D0D-DD9399125FF1}"/>
                </a:ext>
              </a:extLst>
            </p:cNvPr>
            <p:cNvGrpSpPr/>
            <p:nvPr/>
          </p:nvGrpSpPr>
          <p:grpSpPr>
            <a:xfrm>
              <a:off x="-736305" y="733511"/>
              <a:ext cx="8169646" cy="3518171"/>
              <a:chOff x="-736305" y="733511"/>
              <a:chExt cx="8169646" cy="3518171"/>
            </a:xfrm>
          </p:grpSpPr>
          <p:pic>
            <p:nvPicPr>
              <p:cNvPr id="13" name="Picture 12">
                <a:extLst>
                  <a:ext uri="{FF2B5EF4-FFF2-40B4-BE49-F238E27FC236}">
                    <a16:creationId xmlns:a16="http://schemas.microsoft.com/office/drawing/2014/main" id="{F1A89500-2859-4F14-9A34-4FF7D3818F28}"/>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407463" y="733511"/>
                <a:ext cx="7293685" cy="3479713"/>
              </a:xfrm>
              <a:prstGeom prst="rect">
                <a:avLst/>
              </a:prstGeom>
            </p:spPr>
          </p:pic>
          <p:sp>
            <p:nvSpPr>
              <p:cNvPr id="14" name="Oval 13">
                <a:extLst>
                  <a:ext uri="{FF2B5EF4-FFF2-40B4-BE49-F238E27FC236}">
                    <a16:creationId xmlns:a16="http://schemas.microsoft.com/office/drawing/2014/main" id="{81761B75-977E-4F42-A4C3-C773304C32F6}"/>
                  </a:ext>
                </a:extLst>
              </p:cNvPr>
              <p:cNvSpPr/>
              <p:nvPr/>
            </p:nvSpPr>
            <p:spPr>
              <a:xfrm>
                <a:off x="1773296" y="2172585"/>
                <a:ext cx="2605087" cy="942797"/>
              </a:xfrm>
              <a:prstGeom prst="ellipse">
                <a:avLst/>
              </a:prstGeom>
              <a:solidFill>
                <a:srgbClr val="F8BCDC"/>
              </a:solidFill>
              <a:ln>
                <a:solidFill>
                  <a:srgbClr val="F8BC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5" name="Rectangle: Rounded Corners 14">
                <a:extLst>
                  <a:ext uri="{FF2B5EF4-FFF2-40B4-BE49-F238E27FC236}">
                    <a16:creationId xmlns:a16="http://schemas.microsoft.com/office/drawing/2014/main" id="{97EE7B5F-C350-41A2-AA18-B69D3B808B24}"/>
                  </a:ext>
                </a:extLst>
              </p:cNvPr>
              <p:cNvSpPr/>
              <p:nvPr/>
            </p:nvSpPr>
            <p:spPr>
              <a:xfrm>
                <a:off x="1545125" y="867137"/>
                <a:ext cx="3061430" cy="972622"/>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6" name="Rectangle: Rounded Corners 15">
                <a:extLst>
                  <a:ext uri="{FF2B5EF4-FFF2-40B4-BE49-F238E27FC236}">
                    <a16:creationId xmlns:a16="http://schemas.microsoft.com/office/drawing/2014/main" id="{7D0D44E7-2929-49BB-B75B-2C3AA8189712}"/>
                  </a:ext>
                </a:extLst>
              </p:cNvPr>
              <p:cNvSpPr/>
              <p:nvPr/>
            </p:nvSpPr>
            <p:spPr>
              <a:xfrm>
                <a:off x="-736305" y="2024907"/>
                <a:ext cx="2153094"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sp>
            <p:nvSpPr>
              <p:cNvPr id="17" name="Rectangle: Rounded Corners 16">
                <a:extLst>
                  <a:ext uri="{FF2B5EF4-FFF2-40B4-BE49-F238E27FC236}">
                    <a16:creationId xmlns:a16="http://schemas.microsoft.com/office/drawing/2014/main" id="{95441F08-E49C-461B-9C40-2B59BA19E2AB}"/>
                  </a:ext>
                </a:extLst>
              </p:cNvPr>
              <p:cNvSpPr/>
              <p:nvPr/>
            </p:nvSpPr>
            <p:spPr>
              <a:xfrm>
                <a:off x="4828254" y="2001785"/>
                <a:ext cx="2605087" cy="1139929"/>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a:p>
            </p:txBody>
          </p:sp>
          <p:sp>
            <p:nvSpPr>
              <p:cNvPr id="18" name="Rectangle: Rounded Corners 17">
                <a:extLst>
                  <a:ext uri="{FF2B5EF4-FFF2-40B4-BE49-F238E27FC236}">
                    <a16:creationId xmlns:a16="http://schemas.microsoft.com/office/drawing/2014/main" id="{87C4C8FF-C7CE-4546-904B-E392207F5335}"/>
                  </a:ext>
                </a:extLst>
              </p:cNvPr>
              <p:cNvSpPr/>
              <p:nvPr/>
            </p:nvSpPr>
            <p:spPr>
              <a:xfrm>
                <a:off x="1210244" y="3364544"/>
                <a:ext cx="4026290" cy="887138"/>
              </a:xfrm>
              <a:prstGeom prst="roundRect">
                <a:avLst/>
              </a:prstGeom>
              <a:solidFill>
                <a:srgbClr val="CCF3F5"/>
              </a:solidFill>
              <a:ln>
                <a:solidFill>
                  <a:srgbClr val="CCF3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p>
            </p:txBody>
          </p:sp>
        </p:grpSp>
        <p:sp>
          <p:nvSpPr>
            <p:cNvPr id="8" name="TextBox 7">
              <a:extLst>
                <a:ext uri="{FF2B5EF4-FFF2-40B4-BE49-F238E27FC236}">
                  <a16:creationId xmlns:a16="http://schemas.microsoft.com/office/drawing/2014/main" id="{6FCE9DB6-2F99-4B7D-BB41-7CB616CF6D16}"/>
                </a:ext>
              </a:extLst>
            </p:cNvPr>
            <p:cNvSpPr txBox="1"/>
            <p:nvPr/>
          </p:nvSpPr>
          <p:spPr>
            <a:xfrm>
              <a:off x="2075090" y="2421747"/>
              <a:ext cx="2504653" cy="346249"/>
            </a:xfrm>
            <a:prstGeom prst="rect">
              <a:avLst/>
            </a:prstGeom>
            <a:noFill/>
          </p:spPr>
          <p:txBody>
            <a:bodyPr wrap="square" rtlCol="0">
              <a:spAutoFit/>
            </a:bodyPr>
            <a:lstStyle/>
            <a:p>
              <a:r>
                <a:rPr lang="vi-VN" sz="2400" b="1" dirty="0"/>
                <a:t>Kể về một công việc</a:t>
              </a:r>
            </a:p>
          </p:txBody>
        </p:sp>
        <p:sp>
          <p:nvSpPr>
            <p:cNvPr id="9" name="TextBox 8">
              <a:extLst>
                <a:ext uri="{FF2B5EF4-FFF2-40B4-BE49-F238E27FC236}">
                  <a16:creationId xmlns:a16="http://schemas.microsoft.com/office/drawing/2014/main" id="{27543314-66CF-4034-B1A5-3E967CEBEE27}"/>
                </a:ext>
              </a:extLst>
            </p:cNvPr>
            <p:cNvSpPr txBox="1"/>
            <p:nvPr/>
          </p:nvSpPr>
          <p:spPr>
            <a:xfrm>
              <a:off x="1682874" y="896655"/>
              <a:ext cx="2923682" cy="843548"/>
            </a:xfrm>
            <a:prstGeom prst="rect">
              <a:avLst/>
            </a:prstGeom>
            <a:noFill/>
          </p:spPr>
          <p:txBody>
            <a:bodyPr wrap="square" rtlCol="0">
              <a:spAutoFit/>
            </a:bodyPr>
            <a:lstStyle/>
            <a:p>
              <a:pPr>
                <a:lnSpc>
                  <a:spcPct val="150000"/>
                </a:lnSpc>
              </a:pPr>
              <a:r>
                <a:rPr lang="vi-VN" sz="2400" dirty="0"/>
                <a:t>(1) Em muốn kể về ai? Người đó làm công việc gì?</a:t>
              </a:r>
            </a:p>
          </p:txBody>
        </p:sp>
        <p:sp>
          <p:nvSpPr>
            <p:cNvPr id="10" name="TextBox 9">
              <a:extLst>
                <a:ext uri="{FF2B5EF4-FFF2-40B4-BE49-F238E27FC236}">
                  <a16:creationId xmlns:a16="http://schemas.microsoft.com/office/drawing/2014/main" id="{F199306E-6605-40B6-A2B9-37C00AB3CC14}"/>
                </a:ext>
              </a:extLst>
            </p:cNvPr>
            <p:cNvSpPr txBox="1"/>
            <p:nvPr/>
          </p:nvSpPr>
          <p:spPr>
            <a:xfrm>
              <a:off x="4940551" y="2085438"/>
              <a:ext cx="2573697" cy="972622"/>
            </a:xfrm>
            <a:prstGeom prst="rect">
              <a:avLst/>
            </a:prstGeom>
            <a:noFill/>
          </p:spPr>
          <p:txBody>
            <a:bodyPr wrap="square" rtlCol="0">
              <a:spAutoFit/>
            </a:bodyPr>
            <a:lstStyle/>
            <a:p>
              <a:pPr>
                <a:lnSpc>
                  <a:spcPct val="150000"/>
                </a:lnSpc>
              </a:pPr>
              <a:r>
                <a:rPr lang="vi-VN" sz="2800" dirty="0"/>
                <a:t>(2) Người đó làm việc </a:t>
              </a:r>
            </a:p>
            <a:p>
              <a:pPr>
                <a:lnSpc>
                  <a:spcPct val="150000"/>
                </a:lnSpc>
              </a:pPr>
              <a:r>
                <a:rPr lang="vi-VN" sz="2800" dirty="0"/>
                <a:t>ở đâu?</a:t>
              </a:r>
            </a:p>
          </p:txBody>
        </p:sp>
        <p:sp>
          <p:nvSpPr>
            <p:cNvPr id="11" name="TextBox 10">
              <a:extLst>
                <a:ext uri="{FF2B5EF4-FFF2-40B4-BE49-F238E27FC236}">
                  <a16:creationId xmlns:a16="http://schemas.microsoft.com/office/drawing/2014/main" id="{FCDDE497-EBF9-4FBC-885A-DF5D45312F06}"/>
                </a:ext>
              </a:extLst>
            </p:cNvPr>
            <p:cNvSpPr txBox="1"/>
            <p:nvPr/>
          </p:nvSpPr>
          <p:spPr>
            <a:xfrm>
              <a:off x="1285904" y="3529322"/>
              <a:ext cx="4083023" cy="487874"/>
            </a:xfrm>
            <a:prstGeom prst="rect">
              <a:avLst/>
            </a:prstGeom>
            <a:noFill/>
          </p:spPr>
          <p:txBody>
            <a:bodyPr wrap="square" rtlCol="0">
              <a:spAutoFit/>
            </a:bodyPr>
            <a:lstStyle/>
            <a:p>
              <a:pPr>
                <a:lnSpc>
                  <a:spcPct val="150000"/>
                </a:lnSpc>
              </a:pPr>
              <a:r>
                <a:rPr lang="vi-VN" sz="2800" dirty="0"/>
                <a:t>(3) Công việc đó đem lại lợi ích gì?</a:t>
              </a:r>
            </a:p>
          </p:txBody>
        </p:sp>
        <p:sp>
          <p:nvSpPr>
            <p:cNvPr id="12" name="TextBox 11">
              <a:extLst>
                <a:ext uri="{FF2B5EF4-FFF2-40B4-BE49-F238E27FC236}">
                  <a16:creationId xmlns:a16="http://schemas.microsoft.com/office/drawing/2014/main" id="{6BA1F78B-9C34-45E8-8E45-9302089B027C}"/>
                </a:ext>
              </a:extLst>
            </p:cNvPr>
            <p:cNvSpPr txBox="1"/>
            <p:nvPr/>
          </p:nvSpPr>
          <p:spPr>
            <a:xfrm>
              <a:off x="-736305" y="2027436"/>
              <a:ext cx="2295764" cy="972623"/>
            </a:xfrm>
            <a:prstGeom prst="rect">
              <a:avLst/>
            </a:prstGeom>
            <a:noFill/>
          </p:spPr>
          <p:txBody>
            <a:bodyPr wrap="square" rtlCol="0">
              <a:spAutoFit/>
            </a:bodyPr>
            <a:lstStyle/>
            <a:p>
              <a:pPr>
                <a:lnSpc>
                  <a:spcPct val="150000"/>
                </a:lnSpc>
              </a:pPr>
              <a:r>
                <a:rPr lang="vi-VN" sz="2800" dirty="0"/>
                <a:t>(4) Em có suy nghĩ gì về công việc đó?</a:t>
              </a:r>
            </a:p>
          </p:txBody>
        </p:sp>
      </p:grpSp>
    </p:spTree>
    <p:extLst>
      <p:ext uri="{BB962C8B-B14F-4D97-AF65-F5344CB8AC3E}">
        <p14:creationId xmlns:p14="http://schemas.microsoft.com/office/powerpoint/2010/main" val="395244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4792E-0C77-80D6-5E23-F80B28FC24A3}"/>
              </a:ext>
            </a:extLst>
          </p:cNvPr>
          <p:cNvPicPr>
            <a:picLocks noChangeAspect="1"/>
          </p:cNvPicPr>
          <p:nvPr/>
        </p:nvPicPr>
        <p:blipFill>
          <a:blip r:embed="rId2"/>
          <a:stretch>
            <a:fillRect/>
          </a:stretch>
        </p:blipFill>
        <p:spPr>
          <a:xfrm>
            <a:off x="2610998" y="358660"/>
            <a:ext cx="7006727" cy="6241820"/>
          </a:xfrm>
          <a:prstGeom prst="rect">
            <a:avLst/>
          </a:prstGeom>
        </p:spPr>
      </p:pic>
    </p:spTree>
    <p:extLst>
      <p:ext uri="{BB962C8B-B14F-4D97-AF65-F5344CB8AC3E}">
        <p14:creationId xmlns:p14="http://schemas.microsoft.com/office/powerpoint/2010/main" val="32631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2666081"/>
            <a:ext cx="3944985" cy="3944985"/>
          </a:xfrm>
          <a:prstGeom prst="rect">
            <a:avLst/>
          </a:prstGeom>
        </p:spPr>
      </p:pic>
      <p:sp>
        <p:nvSpPr>
          <p:cNvPr id="6" name="Rounded Rectangle 5"/>
          <p:cNvSpPr/>
          <p:nvPr/>
        </p:nvSpPr>
        <p:spPr>
          <a:xfrm>
            <a:off x="3657600" y="1562100"/>
            <a:ext cx="8296275"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Hùng là một bác sĩ đa khoa. Chú tốt nghiệp trường Đại học Y Hà Nội. Công việc của chú rất bận rộn. Hằng ngày, chú đến bệnh viện để làm việc. Chú khám và chữa bệnh cho mọi người. Thỉnh thoảng, chú còn phẫu thuật cho bệnh nhân. Từ khi vào nghề, chú đã cứu được rất nhiều người bệnh. Em cảm thấy rất ngưỡng mộ và kính trọng chú.</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41993230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2666081"/>
            <a:ext cx="3944985" cy="3944985"/>
          </a:xfrm>
          <a:prstGeom prst="rect">
            <a:avLst/>
          </a:prstGeom>
        </p:spPr>
      </p:pic>
      <p:sp>
        <p:nvSpPr>
          <p:cNvPr id="6" name="Rounded Rectangle 5"/>
          <p:cNvSpPr/>
          <p:nvPr/>
        </p:nvSpPr>
        <p:spPr>
          <a:xfrm>
            <a:off x="3657600" y="1562100"/>
            <a:ext cx="8296275"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Mẹ của em là giáo viên Tiểu học. Công việc của mẹ rất vất vả. Hằng ngày, mẹ đến trường để dạy học. Học sinh trong trường rất yêu quý mẹ. Mỗi buổi tối, mẹ phải soạn giáo án, chấm bài cho học sinh. Chiếc bảng đen, phấn trắng đã gắn bó với mẹ. Mẹ rất yêu thích công việc của mình.</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24910242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pic>
        <p:nvPicPr>
          <p:cNvPr id="1026" name="Picture 2" descr="Đuổi hình bắt chữ – Wikipedia tiếng Việt">
            <a:extLst>
              <a:ext uri="{FF2B5EF4-FFF2-40B4-BE49-F238E27FC236}">
                <a16:creationId xmlns:a16="http://schemas.microsoft.com/office/drawing/2014/main" id="{F745F21D-B6ED-452A-B178-5631CEE281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 r="460"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54288"/>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86" y="2666081"/>
            <a:ext cx="3944985" cy="3944985"/>
          </a:xfrm>
          <a:prstGeom prst="rect">
            <a:avLst/>
          </a:prstGeom>
        </p:spPr>
      </p:pic>
      <p:sp>
        <p:nvSpPr>
          <p:cNvPr id="6" name="Rounded Rectangle 5"/>
          <p:cNvSpPr/>
          <p:nvPr/>
        </p:nvSpPr>
        <p:spPr>
          <a:xfrm>
            <a:off x="3657600" y="1562100"/>
            <a:ext cx="8296275" cy="4762500"/>
          </a:xfrm>
          <a:prstGeom prst="roundRect">
            <a:avLst/>
          </a:prstGeom>
          <a:solidFill>
            <a:schemeClr val="bg1"/>
          </a:solidFill>
          <a:ln>
            <a:solidFill>
              <a:srgbClr val="F476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Anh trai của em là nhân viên bán hàng. Anh làm việc ở một cửa hàng điện thoại khá lớn. Thời gian làm việc của chị từ tám giờ đến mười giờ từ thứ hai đến thứ sáu. Công việc của anh là tư vấn cho khách hàng. Mặc dù vất vả, nhưng anh rất yêu thích công việc của mình.</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A474BF8-A9B6-40BF-8E14-1187D5D9CBF4}"/>
              </a:ext>
            </a:extLst>
          </p:cNvPr>
          <p:cNvPicPr>
            <a:picLocks noChangeAspect="1"/>
          </p:cNvPicPr>
          <p:nvPr/>
        </p:nvPicPr>
        <p:blipFill>
          <a:blip r:embed="rId4"/>
          <a:stretch>
            <a:fillRect/>
          </a:stretch>
        </p:blipFill>
        <p:spPr>
          <a:xfrm>
            <a:off x="3608583" y="266700"/>
            <a:ext cx="5736833" cy="1170533"/>
          </a:xfrm>
          <a:prstGeom prst="rect">
            <a:avLst/>
          </a:prstGeom>
        </p:spPr>
      </p:pic>
    </p:spTree>
    <p:extLst>
      <p:ext uri="{BB962C8B-B14F-4D97-AF65-F5344CB8AC3E}">
        <p14:creationId xmlns:p14="http://schemas.microsoft.com/office/powerpoint/2010/main" val="12131906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2DD7A096-01FB-7E02-DA72-24175CE1B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57" y="0"/>
            <a:ext cx="12192000" cy="6858000"/>
          </a:xfrm>
          <a:prstGeom prst="rect">
            <a:avLst/>
          </a:prstGeom>
        </p:spPr>
      </p:pic>
      <p:grpSp>
        <p:nvGrpSpPr>
          <p:cNvPr id="2" name="Group 1">
            <a:extLst>
              <a:ext uri="{FF2B5EF4-FFF2-40B4-BE49-F238E27FC236}">
                <a16:creationId xmlns:a16="http://schemas.microsoft.com/office/drawing/2014/main" id="{81D613AB-1CC6-4742-EAF0-72D60CF2CDBF}"/>
              </a:ext>
            </a:extLst>
          </p:cNvPr>
          <p:cNvGrpSpPr/>
          <p:nvPr/>
        </p:nvGrpSpPr>
        <p:grpSpPr>
          <a:xfrm>
            <a:off x="-883703" y="636862"/>
            <a:ext cx="6326086" cy="6326086"/>
            <a:chOff x="5493176" y="224576"/>
            <a:chExt cx="6326086" cy="6326086"/>
          </a:xfrm>
        </p:grpSpPr>
        <p:grpSp>
          <p:nvGrpSpPr>
            <p:cNvPr id="3" name="Group 2">
              <a:extLst>
                <a:ext uri="{FF2B5EF4-FFF2-40B4-BE49-F238E27FC236}">
                  <a16:creationId xmlns:a16="http://schemas.microsoft.com/office/drawing/2014/main" id="{61D6E8A3-36B9-1ECE-A954-65D54BAA3351}"/>
                </a:ext>
              </a:extLst>
            </p:cNvPr>
            <p:cNvGrpSpPr/>
            <p:nvPr/>
          </p:nvGrpSpPr>
          <p:grpSpPr>
            <a:xfrm>
              <a:off x="5493176" y="224576"/>
              <a:ext cx="6326086" cy="6326086"/>
              <a:chOff x="5188376" y="-556888"/>
              <a:chExt cx="6326086" cy="6326086"/>
            </a:xfrm>
          </p:grpSpPr>
          <p:pic>
            <p:nvPicPr>
              <p:cNvPr id="5" name="Picture 4" descr="Shape&#10;&#10;Description automatically generated with medium confidence">
                <a:extLst>
                  <a:ext uri="{FF2B5EF4-FFF2-40B4-BE49-F238E27FC236}">
                    <a16:creationId xmlns:a16="http://schemas.microsoft.com/office/drawing/2014/main" id="{CE773D16-6368-A2C5-D072-FB05AD224EA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6" name="TextBox 5">
                <a:extLst>
                  <a:ext uri="{FF2B5EF4-FFF2-40B4-BE49-F238E27FC236}">
                    <a16:creationId xmlns:a16="http://schemas.microsoft.com/office/drawing/2014/main" id="{7695A87F-0E31-E3C0-F68C-A92A5532D8F4}"/>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đủ</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4" name="Picture 3" descr="Icon&#10;&#10;Description automatically generated">
              <a:extLst>
                <a:ext uri="{FF2B5EF4-FFF2-40B4-BE49-F238E27FC236}">
                  <a16:creationId xmlns:a16="http://schemas.microsoft.com/office/drawing/2014/main" id="{8781E6AA-8FA5-7562-EAE2-51439284A9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0" name="Group 9">
            <a:extLst>
              <a:ext uri="{FF2B5EF4-FFF2-40B4-BE49-F238E27FC236}">
                <a16:creationId xmlns:a16="http://schemas.microsoft.com/office/drawing/2014/main" id="{CFA51BEC-6571-26FC-4603-A8B75667128A}"/>
              </a:ext>
            </a:extLst>
          </p:cNvPr>
          <p:cNvGrpSpPr/>
          <p:nvPr/>
        </p:nvGrpSpPr>
        <p:grpSpPr>
          <a:xfrm>
            <a:off x="3399243" y="1812472"/>
            <a:ext cx="5520676" cy="5506142"/>
            <a:chOff x="5494074" y="-76580"/>
            <a:chExt cx="6577773" cy="6577773"/>
          </a:xfrm>
        </p:grpSpPr>
        <p:grpSp>
          <p:nvGrpSpPr>
            <p:cNvPr id="11" name="Group 10">
              <a:extLst>
                <a:ext uri="{FF2B5EF4-FFF2-40B4-BE49-F238E27FC236}">
                  <a16:creationId xmlns:a16="http://schemas.microsoft.com/office/drawing/2014/main" id="{2BFD8926-88E8-D11F-054E-85E6FDFA9384}"/>
                </a:ext>
              </a:extLst>
            </p:cNvPr>
            <p:cNvGrpSpPr/>
            <p:nvPr/>
          </p:nvGrpSpPr>
          <p:grpSpPr>
            <a:xfrm>
              <a:off x="5494074" y="-76580"/>
              <a:ext cx="6577773" cy="6577773"/>
              <a:chOff x="5189274" y="-858044"/>
              <a:chExt cx="6577773" cy="6577773"/>
            </a:xfrm>
          </p:grpSpPr>
          <p:pic>
            <p:nvPicPr>
              <p:cNvPr id="13" name="Picture 12" descr="Shape&#10;&#10;Description automatically generated with medium confidence">
                <a:extLst>
                  <a:ext uri="{FF2B5EF4-FFF2-40B4-BE49-F238E27FC236}">
                    <a16:creationId xmlns:a16="http://schemas.microsoft.com/office/drawing/2014/main" id="{C39C21CF-B414-19AD-524F-236F5015CF5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4" name="TextBox 13">
                <a:extLst>
                  <a:ext uri="{FF2B5EF4-FFF2-40B4-BE49-F238E27FC236}">
                    <a16:creationId xmlns:a16="http://schemas.microsoft.com/office/drawing/2014/main" id="{1E6E6871-E1BA-4010-6EAE-16285D7C56C0}"/>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2" name="Picture 11" descr="Icon&#10;&#10;Description automatically generated">
              <a:extLst>
                <a:ext uri="{FF2B5EF4-FFF2-40B4-BE49-F238E27FC236}">
                  <a16:creationId xmlns:a16="http://schemas.microsoft.com/office/drawing/2014/main" id="{A8A02BF1-FDBA-B451-B921-D7193D5C302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5" name="Group 14">
            <a:extLst>
              <a:ext uri="{FF2B5EF4-FFF2-40B4-BE49-F238E27FC236}">
                <a16:creationId xmlns:a16="http://schemas.microsoft.com/office/drawing/2014/main" id="{8C081D96-AF63-A29F-0AF5-9E7E49409060}"/>
              </a:ext>
            </a:extLst>
          </p:cNvPr>
          <p:cNvGrpSpPr/>
          <p:nvPr/>
        </p:nvGrpSpPr>
        <p:grpSpPr>
          <a:xfrm>
            <a:off x="7714299" y="1434691"/>
            <a:ext cx="4998075" cy="4983949"/>
            <a:chOff x="5494074" y="-76580"/>
            <a:chExt cx="6577773" cy="6577773"/>
          </a:xfrm>
        </p:grpSpPr>
        <p:grpSp>
          <p:nvGrpSpPr>
            <p:cNvPr id="16" name="Group 15">
              <a:extLst>
                <a:ext uri="{FF2B5EF4-FFF2-40B4-BE49-F238E27FC236}">
                  <a16:creationId xmlns:a16="http://schemas.microsoft.com/office/drawing/2014/main" id="{094591DF-43C1-4B28-2BFA-2CFE6F7A793D}"/>
                </a:ext>
              </a:extLst>
            </p:cNvPr>
            <p:cNvGrpSpPr/>
            <p:nvPr/>
          </p:nvGrpSpPr>
          <p:grpSpPr>
            <a:xfrm>
              <a:off x="5494074" y="-76580"/>
              <a:ext cx="6577773" cy="6577773"/>
              <a:chOff x="5189274" y="-858044"/>
              <a:chExt cx="6577773" cy="6577773"/>
            </a:xfrm>
          </p:grpSpPr>
          <p:pic>
            <p:nvPicPr>
              <p:cNvPr id="18" name="Picture 17" descr="Shape&#10;&#10;Description automatically generated with medium confidence">
                <a:extLst>
                  <a:ext uri="{FF2B5EF4-FFF2-40B4-BE49-F238E27FC236}">
                    <a16:creationId xmlns:a16="http://schemas.microsoft.com/office/drawing/2014/main" id="{E62096E0-4725-C728-F0F9-C26018AFCE1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9" name="TextBox 18">
                <a:extLst>
                  <a:ext uri="{FF2B5EF4-FFF2-40B4-BE49-F238E27FC236}">
                    <a16:creationId xmlns:a16="http://schemas.microsoft.com/office/drawing/2014/main" id="{20302F89-3880-37E1-20D9-1D4B8480C60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17" name="Picture 16" descr="Icon&#10;&#10;Description automatically generated">
              <a:extLst>
                <a:ext uri="{FF2B5EF4-FFF2-40B4-BE49-F238E27FC236}">
                  <a16:creationId xmlns:a16="http://schemas.microsoft.com/office/drawing/2014/main" id="{B35E8D78-6D8B-9C6E-7006-ACFF1AF2D43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3" name="Group 22">
            <a:extLst>
              <a:ext uri="{FF2B5EF4-FFF2-40B4-BE49-F238E27FC236}">
                <a16:creationId xmlns:a16="http://schemas.microsoft.com/office/drawing/2014/main" id="{D31404AB-2381-F047-5C64-4DBBC5C47B39}"/>
              </a:ext>
            </a:extLst>
          </p:cNvPr>
          <p:cNvGrpSpPr/>
          <p:nvPr/>
        </p:nvGrpSpPr>
        <p:grpSpPr>
          <a:xfrm>
            <a:off x="4620897" y="133592"/>
            <a:ext cx="2602165" cy="1731611"/>
            <a:chOff x="84595" y="2353938"/>
            <a:chExt cx="2340000" cy="1620000"/>
          </a:xfrm>
        </p:grpSpPr>
        <p:sp>
          <p:nvSpPr>
            <p:cNvPr id="24" name="Speech Bubble: Oval 23">
              <a:extLst>
                <a:ext uri="{FF2B5EF4-FFF2-40B4-BE49-F238E27FC236}">
                  <a16:creationId xmlns:a16="http://schemas.microsoft.com/office/drawing/2014/main" id="{B591D4F3-9583-1E2B-2B67-A4F38CF2DAEB}"/>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EDB19811-9E28-5B4E-8F78-BB3F31D6DF04}"/>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7217779-29C6-F005-F5DA-BF693B96D445}"/>
              </a:ext>
            </a:extLst>
          </p:cNvPr>
          <p:cNvGrpSpPr/>
          <p:nvPr/>
        </p:nvGrpSpPr>
        <p:grpSpPr>
          <a:xfrm>
            <a:off x="7154978" y="0"/>
            <a:ext cx="2340000" cy="1931485"/>
            <a:chOff x="0" y="2686369"/>
            <a:chExt cx="5455920" cy="4503431"/>
          </a:xfrm>
        </p:grpSpPr>
        <p:pic>
          <p:nvPicPr>
            <p:cNvPr id="27" name="Picture 26" descr="A picture containing icon&#10;&#10;Description automatically generated">
              <a:extLst>
                <a:ext uri="{FF2B5EF4-FFF2-40B4-BE49-F238E27FC236}">
                  <a16:creationId xmlns:a16="http://schemas.microsoft.com/office/drawing/2014/main" id="{97F5FA7A-7EF3-EFE4-DB89-320369CFFC20}"/>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8" name="Picture 27" descr="Icon&#10;&#10;Description automatically generated">
              <a:extLst>
                <a:ext uri="{FF2B5EF4-FFF2-40B4-BE49-F238E27FC236}">
                  <a16:creationId xmlns:a16="http://schemas.microsoft.com/office/drawing/2014/main" id="{A01CAAE7-4933-EA3B-4F52-307D930ECA7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1319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anim calcmode="lin" valueType="num">
                                      <p:cBhvr>
                                        <p:cTn id="23" dur="500" fill="hold"/>
                                        <p:tgtEl>
                                          <p:spTgt spid="23"/>
                                        </p:tgtEl>
                                        <p:attrNameLst>
                                          <p:attrName>ppt_x</p:attrName>
                                        </p:attrNameLst>
                                      </p:cBhvr>
                                      <p:tavLst>
                                        <p:tav tm="0">
                                          <p:val>
                                            <p:strVal val="#ppt_x"/>
                                          </p:val>
                                        </p:tav>
                                        <p:tav tm="100000">
                                          <p:val>
                                            <p:strVal val="#ppt_x"/>
                                          </p:val>
                                        </p:tav>
                                      </p:tavLst>
                                    </p:anim>
                                    <p:anim calcmode="lin" valueType="num">
                                      <p:cBhvr>
                                        <p:cTn id="2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ABFC8F-8623-48F0-AFAE-2B15014ED2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827E6D4A-5D63-480A-8F3B-0DEE0A740637}"/>
              </a:ext>
            </a:extLst>
          </p:cNvPr>
          <p:cNvPicPr>
            <a:picLocks noChangeAspect="1"/>
          </p:cNvPicPr>
          <p:nvPr/>
        </p:nvPicPr>
        <p:blipFill>
          <a:blip r:embed="rId4"/>
          <a:stretch>
            <a:fillRect/>
          </a:stretch>
        </p:blipFill>
        <p:spPr>
          <a:xfrm>
            <a:off x="2210417" y="1274366"/>
            <a:ext cx="7771166" cy="4309267"/>
          </a:xfrm>
          <a:prstGeom prst="rect">
            <a:avLst/>
          </a:prstGeom>
        </p:spPr>
      </p:pic>
    </p:spTree>
    <p:extLst>
      <p:ext uri="{BB962C8B-B14F-4D97-AF65-F5344CB8AC3E}">
        <p14:creationId xmlns:p14="http://schemas.microsoft.com/office/powerpoint/2010/main" val="1072068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THỬ THÁCH : Đoán Tên Các NGHỀ NGHIỆP - Câu Đố Vui - YouTube">
            <a:extLst>
              <a:ext uri="{FF2B5EF4-FFF2-40B4-BE49-F238E27FC236}">
                <a16:creationId xmlns:a16="http://schemas.microsoft.com/office/drawing/2014/main" id="{6BD929BD-6DFF-4F0B-8B87-31812188C7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4">
            <a:extLst>
              <a:ext uri="{FF2B5EF4-FFF2-40B4-BE49-F238E27FC236}">
                <a16:creationId xmlns:a16="http://schemas.microsoft.com/office/drawing/2014/main" id="{865F80AC-33A0-40D2-8553-71A46B32771B}"/>
              </a:ext>
            </a:extLst>
          </p:cNvPr>
          <p:cNvSpPr/>
          <p:nvPr/>
        </p:nvSpPr>
        <p:spPr>
          <a:xfrm>
            <a:off x="3675883" y="5686874"/>
            <a:ext cx="5310775" cy="1015663"/>
          </a:xfrm>
          <a:prstGeom prst="roundRect">
            <a:avLst/>
          </a:prstGeom>
          <a:solidFill>
            <a:srgbClr val="FFFFCC"/>
          </a:solidFill>
          <a:ln w="19050" cap="rnd" cmpd="sng" algn="ctr">
            <a:solidFill>
              <a:srgbClr val="90C226">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báo</a:t>
            </a:r>
            <a:endPar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7909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410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pic>
        <p:nvPicPr>
          <p:cNvPr id="4100" name="Picture 4" descr="Bạn có thể ĐOÁN TÊN NGHỀ NGHIỆP qua hình ảnh? | Thư Giãn Hữu Ích - YouTube">
            <a:extLst>
              <a:ext uri="{FF2B5EF4-FFF2-40B4-BE49-F238E27FC236}">
                <a16:creationId xmlns:a16="http://schemas.microsoft.com/office/drawing/2014/main" id="{1D6E46D6-77FA-4088-891C-2CF8C6BF0D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4">
            <a:extLst>
              <a:ext uri="{FF2B5EF4-FFF2-40B4-BE49-F238E27FC236}">
                <a16:creationId xmlns:a16="http://schemas.microsoft.com/office/drawing/2014/main" id="{DBD94F24-3725-4970-A09E-8946C1DE284E}"/>
              </a:ext>
            </a:extLst>
          </p:cNvPr>
          <p:cNvSpPr/>
          <p:nvPr/>
        </p:nvSpPr>
        <p:spPr>
          <a:xfrm>
            <a:off x="3675883" y="5686874"/>
            <a:ext cx="5310775" cy="1015663"/>
          </a:xfrm>
          <a:prstGeom prst="roundRect">
            <a:avLst/>
          </a:prstGeom>
          <a:solidFill>
            <a:srgbClr val="FFFFCC"/>
          </a:solidFill>
          <a:ln w="19050" cap="rnd" cmpd="sng" algn="ctr">
            <a:solidFill>
              <a:srgbClr val="90C226">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trúc</a:t>
            </a:r>
            <a:r>
              <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sư</a:t>
            </a:r>
            <a:endPar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80177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Bạn có thể đoán tên NGHỀ NGHIỆP qua hình ảnh ? - YouTube">
            <a:extLst>
              <a:ext uri="{FF2B5EF4-FFF2-40B4-BE49-F238E27FC236}">
                <a16:creationId xmlns:a16="http://schemas.microsoft.com/office/drawing/2014/main" id="{23EBE85C-ABCC-46BB-88F5-68DEAE4CB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4">
            <a:extLst>
              <a:ext uri="{FF2B5EF4-FFF2-40B4-BE49-F238E27FC236}">
                <a16:creationId xmlns:a16="http://schemas.microsoft.com/office/drawing/2014/main" id="{991D2958-1DB3-4539-831D-CE139736E6C1}"/>
              </a:ext>
            </a:extLst>
          </p:cNvPr>
          <p:cNvSpPr/>
          <p:nvPr/>
        </p:nvSpPr>
        <p:spPr>
          <a:xfrm>
            <a:off x="3675883" y="5686874"/>
            <a:ext cx="5310775" cy="1015663"/>
          </a:xfrm>
          <a:prstGeom prst="roundRect">
            <a:avLst/>
          </a:prstGeom>
          <a:solidFill>
            <a:srgbClr val="FFFFCC"/>
          </a:solidFill>
          <a:ln w="19050" cap="rnd" cmpd="sng" algn="ctr">
            <a:solidFill>
              <a:srgbClr val="90C226">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Luật</a:t>
            </a:r>
            <a:r>
              <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sư</a:t>
            </a:r>
            <a:endPar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157270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9+1 Câu Đố ĐUỔI HÌNH BẮT CHỮ Đoán Tên Nghề Nghiệp Mà Chỉ 1% Chiến Thần  Giải Đố Trả Lời Được">
            <a:extLst>
              <a:ext uri="{FF2B5EF4-FFF2-40B4-BE49-F238E27FC236}">
                <a16:creationId xmlns:a16="http://schemas.microsoft.com/office/drawing/2014/main" id="{BA42D0EF-DA47-941B-750B-3EBD9174E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4">
            <a:extLst>
              <a:ext uri="{FF2B5EF4-FFF2-40B4-BE49-F238E27FC236}">
                <a16:creationId xmlns:a16="http://schemas.microsoft.com/office/drawing/2014/main" id="{67D3E5D3-5122-47EC-5B74-755570C9CF29}"/>
              </a:ext>
            </a:extLst>
          </p:cNvPr>
          <p:cNvSpPr/>
          <p:nvPr/>
        </p:nvSpPr>
        <p:spPr>
          <a:xfrm>
            <a:off x="4356367" y="5676242"/>
            <a:ext cx="3384136" cy="1015663"/>
          </a:xfrm>
          <a:prstGeom prst="roundRect">
            <a:avLst/>
          </a:prstGeom>
          <a:solidFill>
            <a:srgbClr val="FFFFCC"/>
          </a:solidFill>
          <a:ln w="19050" cap="rnd" cmpd="sng" algn="ctr">
            <a:solidFill>
              <a:srgbClr val="90C226">
                <a:shade val="50000"/>
              </a:srgbClr>
            </a:solid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Y </a:t>
            </a:r>
            <a:r>
              <a:rPr kumimoji="0" lang="en-US" sz="6000" b="0" i="0" u="none" strike="noStrike" kern="0" cap="none" spc="0" normalizeH="0" baseline="0" noProof="0" dirty="0" err="1">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tá</a:t>
            </a:r>
            <a:endParaRPr kumimoji="0" lang="en-US" sz="6000" b="0" i="0" u="none" strike="noStrike" kern="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31891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0CC8F1-86F9-4C56-9BBF-C6BE06FC3D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龚芝怡 - 卓别林">
            <a:hlinkClick r:id="" action="ppaction://media"/>
            <a:extLst>
              <a:ext uri="{FF2B5EF4-FFF2-40B4-BE49-F238E27FC236}">
                <a16:creationId xmlns:a16="http://schemas.microsoft.com/office/drawing/2014/main" id="{3507EC92-F87B-4262-81FA-252C833EDC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9080" y="-1599830"/>
            <a:ext cx="609459" cy="609459"/>
          </a:xfrm>
          <a:prstGeom prst="rect">
            <a:avLst/>
          </a:prstGeom>
        </p:spPr>
      </p:pic>
      <p:sp>
        <p:nvSpPr>
          <p:cNvPr id="14" name="Freeform: Shape 24">
            <a:extLst>
              <a:ext uri="{FF2B5EF4-FFF2-40B4-BE49-F238E27FC236}">
                <a16:creationId xmlns:a16="http://schemas.microsoft.com/office/drawing/2014/main" id="{A8287B59-65B0-458C-BC04-F5FB4E170F1D}"/>
              </a:ext>
            </a:extLst>
          </p:cNvPr>
          <p:cNvSpPr/>
          <p:nvPr/>
        </p:nvSpPr>
        <p:spPr>
          <a:xfrm>
            <a:off x="2800349" y="133712"/>
            <a:ext cx="6822655" cy="812239"/>
          </a:xfrm>
          <a:prstGeom prst="roundRect">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Freeform: Shape 24">
            <a:extLst>
              <a:ext uri="{FF2B5EF4-FFF2-40B4-BE49-F238E27FC236}">
                <a16:creationId xmlns:a16="http://schemas.microsoft.com/office/drawing/2014/main" id="{16273093-F7D8-4521-BFAA-11E009A29D34}"/>
              </a:ext>
            </a:extLst>
          </p:cNvPr>
          <p:cNvSpPr/>
          <p:nvPr/>
        </p:nvSpPr>
        <p:spPr>
          <a:xfrm>
            <a:off x="1582579" y="1146032"/>
            <a:ext cx="9026842" cy="4445576"/>
          </a:xfrm>
          <a:prstGeom prst="roundRect">
            <a:avLst/>
          </a:prstGeom>
          <a:solidFill>
            <a:schemeClr val="bg1">
              <a:alpha val="8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25"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Google Shape;304;p20">
            <a:extLst>
              <a:ext uri="{FF2B5EF4-FFF2-40B4-BE49-F238E27FC236}">
                <a16:creationId xmlns:a16="http://schemas.microsoft.com/office/drawing/2014/main" id="{BA28650C-DDA2-46AF-A3C8-24501D9240C2}"/>
              </a:ext>
            </a:extLst>
          </p:cNvPr>
          <p:cNvSpPr txBox="1">
            <a:spLocks/>
          </p:cNvSpPr>
          <p:nvPr/>
        </p:nvSpPr>
        <p:spPr>
          <a:xfrm>
            <a:off x="2695881" y="21864"/>
            <a:ext cx="6927124" cy="87556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marL="0" marR="0" lvl="0" indent="0" algn="ctr" defTabSz="914400" rtl="0" eaLnBrk="1" fontAlgn="auto" latinLnBrk="0" hangingPunct="1">
              <a:lnSpc>
                <a:spcPct val="100000"/>
              </a:lnSpc>
              <a:spcBef>
                <a:spcPts val="0"/>
              </a:spcBef>
              <a:spcAft>
                <a:spcPts val="0"/>
              </a:spcAft>
              <a:buClr>
                <a:srgbClr val="434343"/>
              </a:buClr>
              <a:buSzPts val="5200"/>
              <a:buFont typeface="Odibee Sans"/>
              <a:buNone/>
              <a:tabLst/>
              <a:defRPr/>
            </a:pP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Thứ</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ngày</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tháng</a:t>
            </a:r>
            <a:r>
              <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rPr>
              <a:t> … </a:t>
            </a:r>
            <a:r>
              <a:rPr kumimoji="0" lang="en-US" sz="3200" b="0" i="0" u="none" strike="noStrike" kern="0" cap="none" spc="0" normalizeH="0" baseline="0" noProof="0" dirty="0" err="1">
                <a:ln>
                  <a:noFill/>
                </a:ln>
                <a:solidFill>
                  <a:srgbClr val="434343"/>
                </a:solidFill>
                <a:effectLst/>
                <a:uLnTx/>
                <a:uFillTx/>
                <a:latin typeface="Calibri" panose="020F0502020204030204" pitchFamily="34" charset="0"/>
                <a:cs typeface="Calibri" panose="020F0502020204030204" pitchFamily="34" charset="0"/>
                <a:sym typeface="Odibee Sans"/>
              </a:rPr>
              <a:t>năm</a:t>
            </a:r>
            <a:endParaRPr kumimoji="0" lang="en-US" sz="3200" b="0" i="0" u="none" strike="noStrike" kern="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17" name="Picture 16">
            <a:extLst>
              <a:ext uri="{FF2B5EF4-FFF2-40B4-BE49-F238E27FC236}">
                <a16:creationId xmlns:a16="http://schemas.microsoft.com/office/drawing/2014/main" id="{7F841D7A-5F94-412B-B9AD-0C53EE72C48B}"/>
              </a:ext>
            </a:extLst>
          </p:cNvPr>
          <p:cNvPicPr>
            <a:picLocks noChangeAspect="1"/>
          </p:cNvPicPr>
          <p:nvPr/>
        </p:nvPicPr>
        <p:blipFill>
          <a:blip r:embed="rId7"/>
          <a:stretch>
            <a:fillRect/>
          </a:stretch>
        </p:blipFill>
        <p:spPr>
          <a:xfrm>
            <a:off x="4136982" y="1012981"/>
            <a:ext cx="3918036" cy="1024217"/>
          </a:xfrm>
          <a:prstGeom prst="rect">
            <a:avLst/>
          </a:prstGeom>
        </p:spPr>
      </p:pic>
      <p:pic>
        <p:nvPicPr>
          <p:cNvPr id="7" name="Picture 6">
            <a:extLst>
              <a:ext uri="{FF2B5EF4-FFF2-40B4-BE49-F238E27FC236}">
                <a16:creationId xmlns:a16="http://schemas.microsoft.com/office/drawing/2014/main" id="{BE7BC9B9-6AF0-9DC8-3EB2-13C011042096}"/>
              </a:ext>
            </a:extLst>
          </p:cNvPr>
          <p:cNvPicPr>
            <a:picLocks noChangeAspect="1"/>
          </p:cNvPicPr>
          <p:nvPr/>
        </p:nvPicPr>
        <p:blipFill>
          <a:blip r:embed="rId8"/>
          <a:stretch>
            <a:fillRect/>
          </a:stretch>
        </p:blipFill>
        <p:spPr>
          <a:xfrm>
            <a:off x="1451569" y="1989273"/>
            <a:ext cx="9522777" cy="3432345"/>
          </a:xfrm>
          <a:prstGeom prst="rect">
            <a:avLst/>
          </a:prstGeom>
        </p:spPr>
      </p:pic>
    </p:spTree>
    <p:extLst>
      <p:ext uri="{BB962C8B-B14F-4D97-AF65-F5344CB8AC3E}">
        <p14:creationId xmlns:p14="http://schemas.microsoft.com/office/powerpoint/2010/main" val="3991780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2" repeatCount="indefinite" fill="remove"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1,456 Different jobs Vectors - Free &amp;amp; Royalty-free Different jobs Vector  Images | Depositphotos®">
            <a:extLst>
              <a:ext uri="{FF2B5EF4-FFF2-40B4-BE49-F238E27FC236}">
                <a16:creationId xmlns:a16="http://schemas.microsoft.com/office/drawing/2014/main" id="{031AAF06-F1B9-4D00-9CFE-B7D443542FF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81153" y="1644010"/>
            <a:ext cx="5630529" cy="459826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AA24375-E509-ABEA-4AF7-73694B8596FD}"/>
              </a:ext>
            </a:extLst>
          </p:cNvPr>
          <p:cNvGrpSpPr/>
          <p:nvPr/>
        </p:nvGrpSpPr>
        <p:grpSpPr>
          <a:xfrm>
            <a:off x="1140453" y="326575"/>
            <a:ext cx="9837758" cy="1378220"/>
            <a:chOff x="846284" y="538021"/>
            <a:chExt cx="9837758" cy="1378220"/>
          </a:xfrm>
        </p:grpSpPr>
        <p:sp>
          <p:nvSpPr>
            <p:cNvPr id="3" name="Flowchart: Terminator 2">
              <a:extLst>
                <a:ext uri="{FF2B5EF4-FFF2-40B4-BE49-F238E27FC236}">
                  <a16:creationId xmlns:a16="http://schemas.microsoft.com/office/drawing/2014/main" id="{1216C090-E010-7E68-0FD1-CA03879D1D2E}"/>
                </a:ext>
              </a:extLst>
            </p:cNvPr>
            <p:cNvSpPr/>
            <p:nvPr/>
          </p:nvSpPr>
          <p:spPr>
            <a:xfrm>
              <a:off x="1438040" y="538021"/>
              <a:ext cx="9246002" cy="1280360"/>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Nói</a:t>
              </a:r>
              <a:r>
                <a:rPr kumimoji="0" lang="vi-VN"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những điều em biết về công việc của người thân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Flowchart: Connector 3">
              <a:extLst>
                <a:ext uri="{FF2B5EF4-FFF2-40B4-BE49-F238E27FC236}">
                  <a16:creationId xmlns:a16="http://schemas.microsoft.com/office/drawing/2014/main" id="{FA0FD9BB-9ECE-BB80-7235-4B0E9F742461}"/>
                </a:ext>
              </a:extLst>
            </p:cNvPr>
            <p:cNvSpPr/>
            <p:nvPr/>
          </p:nvSpPr>
          <p:spPr>
            <a:xfrm>
              <a:off x="846284" y="855228"/>
              <a:ext cx="1061013" cy="1061013"/>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77667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2" name="Picture 11">
            <a:extLst>
              <a:ext uri="{FF2B5EF4-FFF2-40B4-BE49-F238E27FC236}">
                <a16:creationId xmlns:a16="http://schemas.microsoft.com/office/drawing/2014/main" id="{4A0DF0A3-9E2F-4E67-BB2B-E3434E6FB8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851" y="3413051"/>
            <a:ext cx="5408717" cy="3100538"/>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sp>
        <p:nvSpPr>
          <p:cNvPr id="2" name="对角圆角矩形 4">
            <a:extLst>
              <a:ext uri="{FF2B5EF4-FFF2-40B4-BE49-F238E27FC236}">
                <a16:creationId xmlns:a16="http://schemas.microsoft.com/office/drawing/2014/main" id="{E66929AC-C2D4-7280-9191-35025FC6FCB2}"/>
              </a:ext>
            </a:extLst>
          </p:cNvPr>
          <p:cNvSpPr/>
          <p:nvPr/>
        </p:nvSpPr>
        <p:spPr>
          <a:xfrm flipH="1">
            <a:off x="1475936" y="511240"/>
            <a:ext cx="9757081" cy="971845"/>
          </a:xfrm>
          <a:prstGeom prst="round2DiagRect">
            <a:avLst>
              <a:gd name="adj1" fmla="val 46462"/>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vi-VN"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thân của em làm nghề gì?</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对角圆角矩形 5">
            <a:extLst>
              <a:ext uri="{FF2B5EF4-FFF2-40B4-BE49-F238E27FC236}">
                <a16:creationId xmlns:a16="http://schemas.microsoft.com/office/drawing/2014/main" id="{3CEFBF9E-3EC2-09A3-0A0D-E6608A9A3A14}"/>
              </a:ext>
            </a:extLst>
          </p:cNvPr>
          <p:cNvSpPr/>
          <p:nvPr/>
        </p:nvSpPr>
        <p:spPr>
          <a:xfrm flipH="1" flipV="1">
            <a:off x="1806499" y="1738074"/>
            <a:ext cx="9368319" cy="803107"/>
          </a:xfrm>
          <a:prstGeom prst="round2DiagRect">
            <a:avLst>
              <a:gd name="adj1" fmla="val 46534"/>
              <a:gd name="adj2" fmla="val 0"/>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0" rev="10799999"/>
              </a:camera>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zh-CN" sz="4000" b="1" i="0" u="none" strike="noStrike" kern="1200" cap="none" spc="0" normalizeH="0" baseline="0" noProof="0" dirty="0">
                <a:ln>
                  <a:noFill/>
                </a:ln>
                <a:solidFill>
                  <a:srgbClr val="FF4F8B"/>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vi-VN" altLang="zh-CN" sz="4000" b="1" i="0" u="none" strike="noStrike" kern="1200" cap="none" spc="0" normalizeH="0" noProof="0" dirty="0">
                <a:ln>
                  <a:noFill/>
                </a:ln>
                <a:solidFill>
                  <a:srgbClr val="FF4F8B"/>
                </a:solidFill>
                <a:effectLst/>
                <a:uLnTx/>
                <a:uFillTx/>
                <a:latin typeface="Arial-Rounded" panose="020B0500000000000000" pitchFamily="34" charset="0"/>
                <a:ea typeface="Arial-Rounded" panose="020B0500000000000000" pitchFamily="34" charset="0"/>
                <a:cs typeface="Arial-Rounded" panose="020B0500000000000000" pitchFamily="34" charset="0"/>
              </a:rPr>
              <a:t> thân đó làm việc như thế nào?</a:t>
            </a:r>
            <a:endParaRPr kumimoji="0" lang="en-US" altLang="zh-CN" sz="4000" b="1" i="0" u="none" strike="noStrike" kern="1200" cap="none" spc="0" normalizeH="0" baseline="0" noProof="0" dirty="0">
              <a:ln>
                <a:noFill/>
              </a:ln>
              <a:solidFill>
                <a:srgbClr val="FF4F8B"/>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对角圆角矩形 4">
            <a:extLst>
              <a:ext uri="{FF2B5EF4-FFF2-40B4-BE49-F238E27FC236}">
                <a16:creationId xmlns:a16="http://schemas.microsoft.com/office/drawing/2014/main" id="{C0DDFD66-FAD0-11D1-BC6A-28B305F3037D}"/>
              </a:ext>
            </a:extLst>
          </p:cNvPr>
          <p:cNvSpPr/>
          <p:nvPr/>
        </p:nvSpPr>
        <p:spPr>
          <a:xfrm flipH="1">
            <a:off x="3689498" y="2804203"/>
            <a:ext cx="7644809" cy="895927"/>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vi-VN" sz="40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đó có ích lợi như thế nào?</a:t>
            </a:r>
            <a:endParaRPr kumimoji="0" lang="en-US" sz="4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5260195"/>
      </p:ext>
    </p:extLst>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 presetClass="entr" presetSubtype="4" fill="hold" nodeType="withEffect" p14:presetBounceEnd="60000">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14:bounceEnd="60000">
                                          <p:cBhvr additive="base">
                                            <p:cTn id="10" dur="75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11"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uỷn.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750" fill="hold"/>
                                            <p:tgtEl>
                                              <p:spTgt spid="12"/>
                                            </p:tgtEl>
                                            <p:attrNameLst>
                                              <p:attrName>ppt_x</p:attrName>
                                            </p:attrNameLst>
                                          </p:cBhvr>
                                          <p:tavLst>
                                            <p:tav tm="0">
                                              <p:val>
                                                <p:strVal val="#ppt_x"/>
                                              </p:val>
                                            </p:tav>
                                            <p:tav tm="100000">
                                              <p:val>
                                                <p:strVal val="#ppt_x"/>
                                              </p:val>
                                            </p:tav>
                                          </p:tavLst>
                                        </p:anim>
                                        <p:anim calcmode="lin" valueType="num">
                                          <p:cBhvr additive="base">
                                            <p:cTn id="11" dur="75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3" name="uỷn.wav"/>
                                            </p:tgtEl>
                                          </p:cMediaNode>
                                        </p:audio>
                                      </p:sub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mc:Fallback>
  </mc:AlternateContent>
</p:sld>
</file>

<file path=ppt/theme/theme1.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470</TotalTime>
  <Words>546</Words>
  <Application>Microsoft Office PowerPoint</Application>
  <PresentationFormat>Widescreen</PresentationFormat>
  <Paragraphs>52</Paragraphs>
  <Slides>22</Slides>
  <Notes>11</Notes>
  <HiddenSlides>0</HiddenSlides>
  <MMClips>1</MMClips>
  <ScaleCrop>false</ScaleCrop>
  <HeadingPairs>
    <vt:vector size="6" baseType="variant">
      <vt:variant>
        <vt:lpstr>Fonts Used</vt:lpstr>
      </vt:variant>
      <vt:variant>
        <vt:i4>10</vt:i4>
      </vt:variant>
      <vt:variant>
        <vt:lpstr>Theme</vt:lpstr>
      </vt:variant>
      <vt:variant>
        <vt:i4>9</vt:i4>
      </vt:variant>
      <vt:variant>
        <vt:lpstr>Slide Titles</vt:lpstr>
      </vt:variant>
      <vt:variant>
        <vt:i4>22</vt:i4>
      </vt:variant>
    </vt:vector>
  </HeadingPairs>
  <TitlesOfParts>
    <vt:vector size="41" baseType="lpstr">
      <vt:lpstr>Antic</vt:lpstr>
      <vt:lpstr>等线</vt:lpstr>
      <vt:lpstr>Neucha</vt:lpstr>
      <vt:lpstr>Odibee Sans</vt:lpstr>
      <vt:lpstr>字魂52号-阿开漫画体</vt:lpstr>
      <vt:lpstr>Arial</vt:lpstr>
      <vt:lpstr>Arial-Rounded</vt:lpstr>
      <vt:lpstr>Calibri</vt:lpstr>
      <vt:lpstr>Cambria</vt:lpstr>
      <vt:lpstr>Roboto Condensed Light</vt:lpstr>
      <vt:lpstr>1_Office 主题</vt:lpstr>
      <vt:lpstr>2_Office 主题</vt:lpstr>
      <vt:lpstr>https://www.freeppt7.com</vt:lpstr>
      <vt:lpstr>千图网拥有20W+精美PPT模板 更多PPT模板下载至：www.58pic.com/office/ppt​​</vt:lpstr>
      <vt:lpstr>Office 主题​​</vt:lpstr>
      <vt:lpstr>Lawn and Garden Month by Slidesgo</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53</cp:revision>
  <dcterms:created xsi:type="dcterms:W3CDTF">2021-07-20T01:55:21Z</dcterms:created>
  <dcterms:modified xsi:type="dcterms:W3CDTF">2025-03-30T02:08:54Z</dcterms:modified>
</cp:coreProperties>
</file>