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1" r:id="rId2"/>
    <p:sldMasterId id="2147483827" r:id="rId3"/>
    <p:sldMasterId id="2147483859" r:id="rId4"/>
    <p:sldMasterId id="2147483893" r:id="rId5"/>
    <p:sldMasterId id="2147483941" r:id="rId6"/>
    <p:sldMasterId id="2147483954" r:id="rId7"/>
  </p:sldMasterIdLst>
  <p:notesMasterIdLst>
    <p:notesMasterId r:id="rId21"/>
  </p:notesMasterIdLst>
  <p:sldIdLst>
    <p:sldId id="283" r:id="rId8"/>
    <p:sldId id="294" r:id="rId9"/>
    <p:sldId id="11088732" r:id="rId10"/>
    <p:sldId id="496" r:id="rId11"/>
    <p:sldId id="7363" r:id="rId12"/>
    <p:sldId id="7364" r:id="rId13"/>
    <p:sldId id="3403" r:id="rId14"/>
    <p:sldId id="270" r:id="rId15"/>
    <p:sldId id="271" r:id="rId16"/>
    <p:sldId id="272" r:id="rId17"/>
    <p:sldId id="274" r:id="rId18"/>
    <p:sldId id="273" r:id="rId19"/>
    <p:sldId id="340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0" d="100"/>
          <a:sy n="70" d="100"/>
        </p:scale>
        <p:origin x="62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5/26/2025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652C3-61BD-40EA-852F-FD86023C453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652C3-61BD-40EA-852F-FD86023C453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4747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5.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3.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Master" Target="../slideMasters/slideMaster1.xml"/><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Master" Target="../slideMasters/slideMaster7.xml"/><Relationship Id="rId5" Type="http://schemas.openxmlformats.org/officeDocument/2006/relationships/image" Target="../media/image49.png"/><Relationship Id="rId4" Type="http://schemas.openxmlformats.org/officeDocument/2006/relationships/image" Target="../media/image48.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5/26/2025</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5485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5/26/2025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5/26/2025</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5/26/2025</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2025/5/26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2025/5/26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2025/5/26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4A63A4E-F370-4E43-88DF-FF35117A42C8}" type="datetimeFigureOut">
              <a:rPr lang="zh-CN" altLang="en-US" smtClean="0"/>
              <a:t>2025/5/26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790575" y="298450"/>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4A63A4E-F370-4E43-88DF-FF35117A42C8}" type="datetimeFigureOut">
              <a:rPr lang="zh-CN" altLang="en-US" smtClean="0"/>
              <a:t>2025/5/26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4A63A4E-F370-4E43-88DF-FF35117A42C8}" type="datetimeFigureOut">
              <a:rPr lang="zh-CN" altLang="en-US" smtClean="0"/>
              <a:t>2025/5/26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790575" y="298450"/>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4A63A4E-F370-4E43-88DF-FF35117A42C8}" type="datetimeFigureOut">
              <a:rPr lang="zh-CN" altLang="en-US" smtClean="0"/>
              <a:t>2025/5/26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4A63A4E-F370-4E43-88DF-FF35117A42C8}" type="datetimeFigureOut">
              <a:rPr lang="zh-CN" altLang="en-US" smtClean="0"/>
              <a:t>2025/5/26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790575" y="298450"/>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4A63A4E-F370-4E43-88DF-FF35117A42C8}" type="datetimeFigureOut">
              <a:rPr lang="zh-CN" altLang="en-US" smtClean="0"/>
              <a:t>2025/5/26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4A63A4E-F370-4E43-88DF-FF35117A42C8}" type="datetimeFigureOut">
              <a:rPr lang="zh-CN" altLang="en-US" smtClean="0"/>
              <a:t>2025/5/26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4A63A4E-F370-4E43-88DF-FF35117A42C8}" type="datetimeFigureOut">
              <a:rPr lang="zh-CN" altLang="en-US" smtClean="0"/>
              <a:t>2025/5/26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4A63A4E-F370-4E43-88DF-FF35117A42C8}" type="datetimeFigureOut">
              <a:rPr lang="zh-CN" altLang="en-US" smtClean="0"/>
              <a:t>2025/5/26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790575" y="298450"/>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4A63A4E-F370-4E43-88DF-FF35117A42C8}" type="datetimeFigureOut">
              <a:rPr lang="zh-CN" altLang="en-US" smtClean="0"/>
              <a:t>2025/5/26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4A63A4E-F370-4E43-88DF-FF35117A42C8}" type="datetimeFigureOut">
              <a:rPr lang="zh-CN" altLang="en-US" smtClean="0"/>
              <a:t>2025/5/26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5/26/2025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615515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5/26/2025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24742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5/26/2025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721793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5/26/2025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845450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5/26/2025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78784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5/26/2025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21065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5/26/2025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309847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5/26/2025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8605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5/26/2025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12473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5/26/2025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762955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5/26/2025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48152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5/26/2025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521736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8781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5/26/2025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26259467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5/26/2025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30697765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5/26/2025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23037343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5/26/2025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30764431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5/26/2025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5/26/2025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39102936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5/26/2025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14674090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5/26/2025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37566801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5/26/2025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5389285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5/26/2025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38899439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5/26/2025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20524294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5/26/2025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4117486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0F56588-7FDB-4A30-A24C-0E27BFC8A65B}" type="datetimeFigureOut">
              <a:rPr lang="zh-CN" altLang="en-US" smtClean="0"/>
              <a:t>2025/5/26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866935-304B-435B-ACDA-7F58096A6B52}" type="slidenum">
              <a:rPr lang="zh-CN" altLang="en-US" smtClean="0"/>
              <a:t>‹#›</a:t>
            </a:fld>
            <a:endParaRPr lang="zh-CN" altLang="en-US"/>
          </a:p>
        </p:txBody>
      </p:sp>
    </p:spTree>
    <p:extLst>
      <p:ext uri="{BB962C8B-B14F-4D97-AF65-F5344CB8AC3E}">
        <p14:creationId xmlns:p14="http://schemas.microsoft.com/office/powerpoint/2010/main" val="258672739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0F56588-7FDB-4A30-A24C-0E27BFC8A65B}" type="datetimeFigureOut">
              <a:rPr lang="zh-CN" altLang="en-US" smtClean="0"/>
              <a:t>2025/5/26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866935-304B-435B-ACDA-7F58096A6B52}" type="slidenum">
              <a:rPr lang="zh-CN" altLang="en-US" smtClean="0"/>
              <a:t>‹#›</a:t>
            </a:fld>
            <a:endParaRPr lang="zh-CN" altLang="en-US"/>
          </a:p>
        </p:txBody>
      </p:sp>
    </p:spTree>
    <p:extLst>
      <p:ext uri="{BB962C8B-B14F-4D97-AF65-F5344CB8AC3E}">
        <p14:creationId xmlns:p14="http://schemas.microsoft.com/office/powerpoint/2010/main" val="31071251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0F56588-7FDB-4A30-A24C-0E27BFC8A65B}" type="datetimeFigureOut">
              <a:rPr lang="zh-CN" altLang="en-US" smtClean="0"/>
              <a:t>2025/5/26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866935-304B-435B-ACDA-7F58096A6B52}" type="slidenum">
              <a:rPr lang="zh-CN" altLang="en-US" smtClean="0"/>
              <a:t>‹#›</a:t>
            </a:fld>
            <a:endParaRPr lang="zh-CN" altLang="en-US"/>
          </a:p>
        </p:txBody>
      </p:sp>
    </p:spTree>
    <p:extLst>
      <p:ext uri="{BB962C8B-B14F-4D97-AF65-F5344CB8AC3E}">
        <p14:creationId xmlns:p14="http://schemas.microsoft.com/office/powerpoint/2010/main" val="19092133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0F56588-7FDB-4A30-A24C-0E27BFC8A65B}" type="datetimeFigureOut">
              <a:rPr lang="zh-CN" altLang="en-US" smtClean="0"/>
              <a:t>2025/5/26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866935-304B-435B-ACDA-7F58096A6B52}" type="slidenum">
              <a:rPr lang="zh-CN" altLang="en-US" smtClean="0"/>
              <a:t>‹#›</a:t>
            </a:fld>
            <a:endParaRPr lang="zh-CN" altLang="en-US"/>
          </a:p>
        </p:txBody>
      </p:sp>
    </p:spTree>
    <p:extLst>
      <p:ext uri="{BB962C8B-B14F-4D97-AF65-F5344CB8AC3E}">
        <p14:creationId xmlns:p14="http://schemas.microsoft.com/office/powerpoint/2010/main" val="311237345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0F56588-7FDB-4A30-A24C-0E27BFC8A65B}" type="datetimeFigureOut">
              <a:rPr lang="zh-CN" altLang="en-US" smtClean="0"/>
              <a:t>2025/5/26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9866935-304B-435B-ACDA-7F58096A6B52}" type="slidenum">
              <a:rPr lang="zh-CN" altLang="en-US" smtClean="0"/>
              <a:t>‹#›</a:t>
            </a:fld>
            <a:endParaRPr lang="zh-CN" altLang="en-US"/>
          </a:p>
        </p:txBody>
      </p:sp>
    </p:spTree>
    <p:extLst>
      <p:ext uri="{BB962C8B-B14F-4D97-AF65-F5344CB8AC3E}">
        <p14:creationId xmlns:p14="http://schemas.microsoft.com/office/powerpoint/2010/main" val="1599656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0F56588-7FDB-4A30-A24C-0E27BFC8A65B}" type="datetimeFigureOut">
              <a:rPr lang="zh-CN" altLang="en-US" smtClean="0"/>
              <a:t>2025/5/26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9866935-304B-435B-ACDA-7F58096A6B52}" type="slidenum">
              <a:rPr lang="zh-CN" altLang="en-US" smtClean="0"/>
              <a:t>‹#›</a:t>
            </a:fld>
            <a:endParaRPr lang="zh-CN" altLang="en-US"/>
          </a:p>
        </p:txBody>
      </p:sp>
    </p:spTree>
    <p:extLst>
      <p:ext uri="{BB962C8B-B14F-4D97-AF65-F5344CB8AC3E}">
        <p14:creationId xmlns:p14="http://schemas.microsoft.com/office/powerpoint/2010/main" val="307061962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0F56588-7FDB-4A30-A24C-0E27BFC8A65B}" type="datetimeFigureOut">
              <a:rPr lang="zh-CN" altLang="en-US" smtClean="0"/>
              <a:t>2025/5/26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866935-304B-435B-ACDA-7F58096A6B52}" type="slidenum">
              <a:rPr lang="zh-CN" altLang="en-US" smtClean="0"/>
              <a:t>‹#›</a:t>
            </a:fld>
            <a:endParaRPr lang="zh-CN" altLang="en-US"/>
          </a:p>
        </p:txBody>
      </p:sp>
    </p:spTree>
    <p:extLst>
      <p:ext uri="{BB962C8B-B14F-4D97-AF65-F5344CB8AC3E}">
        <p14:creationId xmlns:p14="http://schemas.microsoft.com/office/powerpoint/2010/main" val="407395203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0F56588-7FDB-4A30-A24C-0E27BFC8A65B}" type="datetimeFigureOut">
              <a:rPr lang="zh-CN" altLang="en-US" smtClean="0"/>
              <a:t>2025/5/26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866935-304B-435B-ACDA-7F58096A6B52}" type="slidenum">
              <a:rPr lang="zh-CN" altLang="en-US" smtClean="0"/>
              <a:t>‹#›</a:t>
            </a:fld>
            <a:endParaRPr lang="zh-CN" altLang="en-US"/>
          </a:p>
        </p:txBody>
      </p:sp>
    </p:spTree>
    <p:extLst>
      <p:ext uri="{BB962C8B-B14F-4D97-AF65-F5344CB8AC3E}">
        <p14:creationId xmlns:p14="http://schemas.microsoft.com/office/powerpoint/2010/main" val="65766957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0F56588-7FDB-4A30-A24C-0E27BFC8A65B}" type="datetimeFigureOut">
              <a:rPr lang="zh-CN" altLang="en-US" smtClean="0"/>
              <a:t>2025/5/26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866935-304B-435B-ACDA-7F58096A6B52}" type="slidenum">
              <a:rPr lang="zh-CN" altLang="en-US" smtClean="0"/>
              <a:t>‹#›</a:t>
            </a:fld>
            <a:endParaRPr lang="zh-CN" altLang="en-US"/>
          </a:p>
        </p:txBody>
      </p:sp>
    </p:spTree>
    <p:extLst>
      <p:ext uri="{BB962C8B-B14F-4D97-AF65-F5344CB8AC3E}">
        <p14:creationId xmlns:p14="http://schemas.microsoft.com/office/powerpoint/2010/main" val="424906263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0F56588-7FDB-4A30-A24C-0E27BFC8A65B}" type="datetimeFigureOut">
              <a:rPr lang="zh-CN" altLang="en-US" smtClean="0"/>
              <a:t>2025/5/26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866935-304B-435B-ACDA-7F58096A6B52}" type="slidenum">
              <a:rPr lang="zh-CN" altLang="en-US" smtClean="0"/>
              <a:t>‹#›</a:t>
            </a:fld>
            <a:endParaRPr lang="zh-CN" altLang="en-US"/>
          </a:p>
        </p:txBody>
      </p:sp>
    </p:spTree>
    <p:extLst>
      <p:ext uri="{BB962C8B-B14F-4D97-AF65-F5344CB8AC3E}">
        <p14:creationId xmlns:p14="http://schemas.microsoft.com/office/powerpoint/2010/main" val="333846306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0F56588-7FDB-4A30-A24C-0E27BFC8A65B}" type="datetimeFigureOut">
              <a:rPr lang="zh-CN" altLang="en-US" smtClean="0"/>
              <a:t>2025/5/26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866935-304B-435B-ACDA-7F58096A6B52}" type="slidenum">
              <a:rPr lang="zh-CN" altLang="en-US" smtClean="0"/>
              <a:t>‹#›</a:t>
            </a:fld>
            <a:endParaRPr lang="zh-CN" altLang="en-US"/>
          </a:p>
        </p:txBody>
      </p:sp>
    </p:spTree>
    <p:extLst>
      <p:ext uri="{BB962C8B-B14F-4D97-AF65-F5344CB8AC3E}">
        <p14:creationId xmlns:p14="http://schemas.microsoft.com/office/powerpoint/2010/main" val="293578782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2955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816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8"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2" y="5791200"/>
            <a:ext cx="12191996" cy="1066800"/>
          </a:xfrm>
          <a:prstGeom prst="rect">
            <a:avLst/>
          </a:prstGeom>
        </p:spPr>
      </p:pic>
    </p:spTree>
    <p:extLst>
      <p:ext uri="{BB962C8B-B14F-4D97-AF65-F5344CB8AC3E}">
        <p14:creationId xmlns:p14="http://schemas.microsoft.com/office/powerpoint/2010/main" val="4698721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11072029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1" name="Rectangle: Rounded Corners 7"/>
          <p:cNvSpPr/>
          <p:nvPr userDrawn="1"/>
        </p:nvSpPr>
        <p:spPr>
          <a:xfrm>
            <a:off x="218364" y="259307"/>
            <a:ext cx="11668836" cy="6410433"/>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2" y="6333066"/>
            <a:ext cx="12191996" cy="524934"/>
          </a:xfrm>
          <a:prstGeom prst="rect">
            <a:avLst/>
          </a:prstGeom>
        </p:spPr>
      </p:pic>
      <p:pic>
        <p:nvPicPr>
          <p:cNvPr id="15" name="图片 1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10800000" flipH="1">
            <a:off x="10763008" y="-1"/>
            <a:ext cx="1428992" cy="1687524"/>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2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1" y="0"/>
            <a:ext cx="1428750" cy="1607782"/>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spTree>
    <p:extLst>
      <p:ext uri="{BB962C8B-B14F-4D97-AF65-F5344CB8AC3E}">
        <p14:creationId xmlns:p14="http://schemas.microsoft.com/office/powerpoint/2010/main" val="1245607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5434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 y="-457200"/>
            <a:ext cx="12543182" cy="7498730"/>
          </a:xfrm>
          <a:prstGeom prst="rect">
            <a:avLst/>
          </a:prstGeom>
        </p:spPr>
      </p:pic>
    </p:spTree>
    <p:extLst>
      <p:ext uri="{BB962C8B-B14F-4D97-AF65-F5344CB8AC3E}">
        <p14:creationId xmlns:p14="http://schemas.microsoft.com/office/powerpoint/2010/main" val="22099163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50CCEE-882D-47DF-9D69-70BBF44652E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5/26/2025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F87EFAC-44D0-4A8B-9933-0D03336617C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5151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50CCEE-882D-47DF-9D69-70BBF44652E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5/26/2025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F87EFAC-44D0-4A8B-9933-0D03336617C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2040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50CCEE-882D-47DF-9D69-70BBF44652E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5/26/2025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F87EFAC-44D0-4A8B-9933-0D03336617C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8979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50CCEE-882D-47DF-9D69-70BBF44652E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5/26/2025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F87EFAC-44D0-4A8B-9933-0D03336617C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2546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5155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5/26/2025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41.jpe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2.svg"/><Relationship Id="rId2" Type="http://schemas.openxmlformats.org/officeDocument/2006/relationships/slideLayout" Target="../slideLayouts/slideLayout44.xml"/><Relationship Id="rId16" Type="http://schemas.openxmlformats.org/officeDocument/2006/relationships/image" Target="../media/image1.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42.jp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6.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4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44.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2AFCCBF-57F1-0AE3-2CE7-F6EAD639F0E8}"/>
              </a:ext>
            </a:extLst>
          </p:cNvPr>
          <p:cNvSpPr/>
          <p:nvPr userDrawn="1"/>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矩形 6">
            <a:extLst>
              <a:ext uri="{FF2B5EF4-FFF2-40B4-BE49-F238E27FC236}">
                <a16:creationId xmlns:a16="http://schemas.microsoft.com/office/drawing/2014/main" id="{060FF67D-F355-B289-6302-0395AFADCCC8}"/>
              </a:ext>
            </a:extLst>
          </p:cNvPr>
          <p:cNvSpPr/>
          <p:nvPr userDrawn="1"/>
        </p:nvSpPr>
        <p:spPr>
          <a:xfrm>
            <a:off x="265470" y="285135"/>
            <a:ext cx="11592233" cy="626315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2025/5/26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2CDB9A0D-E9B5-80E3-B5DE-FF755B6D3040}"/>
              </a:ext>
            </a:extLst>
          </p:cNvPr>
          <p:cNvSpPr/>
          <p:nvPr userDrawn="1"/>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矩形 6">
            <a:extLst>
              <a:ext uri="{FF2B5EF4-FFF2-40B4-BE49-F238E27FC236}">
                <a16:creationId xmlns:a16="http://schemas.microsoft.com/office/drawing/2014/main" id="{5534AFD8-374B-A665-FCF0-EC7C7BA2513E}"/>
              </a:ext>
            </a:extLst>
          </p:cNvPr>
          <p:cNvSpPr/>
          <p:nvPr userDrawn="1"/>
        </p:nvSpPr>
        <p:spPr>
          <a:xfrm>
            <a:off x="265470" y="285135"/>
            <a:ext cx="11592233" cy="626315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7034056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5E8829A8-8BDD-90EF-3149-E8B079AE4252}"/>
              </a:ext>
            </a:extLst>
          </p:cNvPr>
          <p:cNvSpPr/>
          <p:nvPr userDrawn="1"/>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矩形 6">
            <a:extLst>
              <a:ext uri="{FF2B5EF4-FFF2-40B4-BE49-F238E27FC236}">
                <a16:creationId xmlns:a16="http://schemas.microsoft.com/office/drawing/2014/main" id="{DAD5D71D-E2ED-6232-CC16-D3DAB3C35AFB}"/>
              </a:ext>
            </a:extLst>
          </p:cNvPr>
          <p:cNvSpPr/>
          <p:nvPr userDrawn="1"/>
        </p:nvSpPr>
        <p:spPr>
          <a:xfrm>
            <a:off x="265470" y="285135"/>
            <a:ext cx="11592233" cy="626315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03199189"/>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F56588-7FDB-4A30-A24C-0E27BFC8A65B}" type="datetimeFigureOut">
              <a:rPr lang="zh-CN" altLang="en-US" smtClean="0"/>
              <a:t>2025/5/26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866935-304B-435B-ACDA-7F58096A6B52}" type="slidenum">
              <a:rPr lang="zh-CN" altLang="en-US" smtClean="0"/>
              <a:t>‹#›</a:t>
            </a:fld>
            <a:endParaRPr lang="zh-CN" alt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4530BC84-215A-9690-FDC5-09415034C12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50274" y="0"/>
            <a:ext cx="1445342" cy="1445342"/>
          </a:xfrm>
          <a:prstGeom prst="rect">
            <a:avLst/>
          </a:prstGeom>
        </p:spPr>
      </p:pic>
    </p:spTree>
    <p:extLst>
      <p:ext uri="{BB962C8B-B14F-4D97-AF65-F5344CB8AC3E}">
        <p14:creationId xmlns:p14="http://schemas.microsoft.com/office/powerpoint/2010/main" val="1498713783"/>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129084" y="0"/>
            <a:ext cx="12321084" cy="6858594"/>
          </a:xfrm>
          <a:prstGeom prst="rect">
            <a:avLst/>
          </a:prstGeom>
        </p:spPr>
      </p:pic>
    </p:spTree>
    <p:extLst>
      <p:ext uri="{BB962C8B-B14F-4D97-AF65-F5344CB8AC3E}">
        <p14:creationId xmlns:p14="http://schemas.microsoft.com/office/powerpoint/2010/main" val="4111757067"/>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68.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2.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62.png"/><Relationship Id="rId4" Type="http://schemas.openxmlformats.org/officeDocument/2006/relationships/image" Target="../media/image52.png"/><Relationship Id="rId9"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microsoft.com/office/2007/relationships/hdphoto" Target="../media/hdphoto2.wdp"/><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image" Target="../media/image59.png"/><Relationship Id="rId1" Type="http://schemas.openxmlformats.org/officeDocument/2006/relationships/slideLayout" Target="../slideLayouts/slideLayout62.xml"/><Relationship Id="rId6" Type="http://schemas.microsoft.com/office/2007/relationships/hdphoto" Target="../media/hdphoto4.wdp"/><Relationship Id="rId5" Type="http://schemas.openxmlformats.org/officeDocument/2006/relationships/image" Target="../media/image67.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图片 11"/>
          <p:cNvPicPr/>
          <p:nvPr/>
        </p:nvPicPr>
        <p:blipFill>
          <a:blip r:embed="rId4">
            <a:extLst>
              <a:ext uri="{28A0092B-C50C-407E-A947-70E740481C1C}">
                <a14:useLocalDpi xmlns:a14="http://schemas.microsoft.com/office/drawing/2010/main" val="0"/>
              </a:ext>
            </a:extLst>
          </a:blip>
          <a:srcRect/>
          <a:stretch>
            <a:fillRect/>
          </a:stretch>
        </p:blipFill>
        <p:spPr bwMode="auto">
          <a:xfrm rot="21100898">
            <a:off x="7860033" y="3180874"/>
            <a:ext cx="3762849" cy="3525420"/>
          </a:xfrm>
          <a:prstGeom prst="rect">
            <a:avLst/>
          </a:prstGeom>
          <a:noFill/>
          <a:ln>
            <a:noFill/>
          </a:ln>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079" y="1854255"/>
            <a:ext cx="3328094" cy="1396672"/>
          </a:xfrm>
          <a:prstGeom prst="rect">
            <a:avLst/>
          </a:prstGeom>
        </p:spPr>
      </p:pic>
      <p:pic>
        <p:nvPicPr>
          <p:cNvPr id="7" name="图片 7"/>
          <p:cNvPicPr>
            <a:picLocks noChangeAspect="1"/>
          </p:cNvPicPr>
          <p:nvPr/>
        </p:nvPicPr>
        <p:blipFill>
          <a:blip r:embed="rId6"/>
          <a:stretch>
            <a:fillRect/>
          </a:stretch>
        </p:blipFill>
        <p:spPr>
          <a:xfrm>
            <a:off x="7389804" y="0"/>
            <a:ext cx="4844143" cy="1832701"/>
          </a:xfrm>
          <a:prstGeom prst="rect">
            <a:avLst/>
          </a:prstGeom>
        </p:spPr>
      </p:pic>
      <p:pic>
        <p:nvPicPr>
          <p:cNvPr id="8" name="图片 15"/>
          <p:cNvPicPr>
            <a:picLocks noChangeAspect="1"/>
          </p:cNvPicPr>
          <p:nvPr/>
        </p:nvPicPr>
        <p:blipFill>
          <a:blip r:embed="rId7"/>
          <a:stretch>
            <a:fillRect/>
          </a:stretch>
        </p:blipFill>
        <p:spPr>
          <a:xfrm>
            <a:off x="2731236" y="3360670"/>
            <a:ext cx="1428417" cy="2520296"/>
          </a:xfrm>
          <a:prstGeom prst="rect">
            <a:avLst/>
          </a:prstGeom>
          <a:effectLst>
            <a:outerShdw blurRad="12700" dist="12700" dir="2700000" algn="tl" rotWithShape="0">
              <a:prstClr val="black">
                <a:alpha val="40000"/>
              </a:prstClr>
            </a:outerShdw>
          </a:effectLst>
        </p:spPr>
      </p:pic>
      <p:pic>
        <p:nvPicPr>
          <p:cNvPr id="9" name="图片 16"/>
          <p:cNvPicPr>
            <a:picLocks noChangeAspect="1"/>
          </p:cNvPicPr>
          <p:nvPr/>
        </p:nvPicPr>
        <p:blipFill>
          <a:blip r:embed="rId8"/>
          <a:stretch>
            <a:fillRect/>
          </a:stretch>
        </p:blipFill>
        <p:spPr>
          <a:xfrm>
            <a:off x="3684866" y="599352"/>
            <a:ext cx="963251" cy="1066892"/>
          </a:xfrm>
          <a:prstGeom prst="rect">
            <a:avLst/>
          </a:prstGeom>
          <a:effectLst>
            <a:outerShdw blurRad="12700" dist="12700" dir="2700000" algn="tl" rotWithShape="0">
              <a:prstClr val="black">
                <a:alpha val="40000"/>
              </a:prstClr>
            </a:outerShdw>
          </a:effectLst>
        </p:spPr>
      </p:pic>
      <p:pic>
        <p:nvPicPr>
          <p:cNvPr id="11" name="图片 20"/>
          <p:cNvPicPr>
            <a:picLocks noChangeAspect="1"/>
          </p:cNvPicPr>
          <p:nvPr/>
        </p:nvPicPr>
        <p:blipFill>
          <a:blip r:embed="rId9"/>
          <a:stretch>
            <a:fillRect/>
          </a:stretch>
        </p:blipFill>
        <p:spPr>
          <a:xfrm>
            <a:off x="7125990" y="766347"/>
            <a:ext cx="743776" cy="865707"/>
          </a:xfrm>
          <a:prstGeom prst="rect">
            <a:avLst/>
          </a:prstGeom>
          <a:effectLst>
            <a:outerShdw blurRad="63500" algn="ctr" rotWithShape="0">
              <a:prstClr val="black">
                <a:alpha val="40000"/>
              </a:prstClr>
            </a:outerShdw>
          </a:effectLst>
        </p:spPr>
      </p:pic>
      <p:pic>
        <p:nvPicPr>
          <p:cNvPr id="3" name="Picture 2">
            <a:extLst>
              <a:ext uri="{FF2B5EF4-FFF2-40B4-BE49-F238E27FC236}">
                <a16:creationId xmlns:a16="http://schemas.microsoft.com/office/drawing/2014/main" id="{FF29FB1A-C7DD-D655-EEEC-E62B41BBA35F}"/>
              </a:ext>
            </a:extLst>
          </p:cNvPr>
          <p:cNvPicPr>
            <a:picLocks noChangeAspect="1"/>
          </p:cNvPicPr>
          <p:nvPr/>
        </p:nvPicPr>
        <p:blipFill>
          <a:blip r:embed="rId10"/>
          <a:stretch>
            <a:fillRect/>
          </a:stretch>
        </p:blipFill>
        <p:spPr>
          <a:xfrm>
            <a:off x="1770791" y="2098051"/>
            <a:ext cx="8352244" cy="38347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5425" y="484854"/>
            <a:ext cx="989175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2. Chọn từ trong ngoặc đơn để thay cho ô vuông.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Cột, Bến Thành, Tràng Tiền, Hạ Long) </a:t>
            </a:r>
          </a:p>
        </p:txBody>
      </p:sp>
      <p:sp>
        <p:nvSpPr>
          <p:cNvPr id="7" name="TextBox 6"/>
          <p:cNvSpPr txBox="1"/>
          <p:nvPr/>
        </p:nvSpPr>
        <p:spPr>
          <a:xfrm>
            <a:off x="6609348" y="2951308"/>
            <a:ext cx="5138383" cy="1597553"/>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000" b="0" i="0" u="none" strike="noStrike" kern="1200" cap="none" spc="0" normalizeH="0" baseline="0" noProof="0">
                <a:ln>
                  <a:noFill/>
                </a:ln>
                <a:solidFill>
                  <a:srgbClr val="ED7D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Cầu </a:t>
            </a:r>
            <a:r>
              <a:rPr kumimoji="0" lang="en-US" sz="4000" b="0"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Tràng Tiền </a:t>
            </a:r>
            <a:r>
              <a:rPr kumimoji="0" lang="en-US" sz="4000" b="0" i="0" u="none" strike="noStrike" kern="1200" cap="none" spc="0" normalizeH="0" baseline="0" noProof="0">
                <a:ln>
                  <a:noFill/>
                </a:ln>
                <a:solidFill>
                  <a:srgbClr val="ED7D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ở thành phố Huế.</a:t>
            </a:r>
          </a:p>
        </p:txBody>
      </p:sp>
      <p:sp>
        <p:nvSpPr>
          <p:cNvPr id="8" name="Rounded Rectangle 7"/>
          <p:cNvSpPr/>
          <p:nvPr/>
        </p:nvSpPr>
        <p:spPr>
          <a:xfrm>
            <a:off x="6785811" y="2775283"/>
            <a:ext cx="4961920" cy="1795635"/>
          </a:xfrm>
          <a:prstGeom prst="roundRect">
            <a:avLst/>
          </a:prstGeom>
          <a:noFill/>
          <a:ln w="28575">
            <a:solidFill>
              <a:srgbClr val="00C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661501" y="3112923"/>
            <a:ext cx="2227934" cy="659360"/>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845" y="2479373"/>
            <a:ext cx="6173271" cy="359726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5425" y="436728"/>
            <a:ext cx="989175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2. Chọn từ trong ngoặc đơn để thay cho ô vuông.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Cột, Bến Thành, Tràng Tiền, Hạ Long) </a:t>
            </a:r>
          </a:p>
        </p:txBody>
      </p:sp>
      <p:sp>
        <p:nvSpPr>
          <p:cNvPr id="7" name="TextBox 6"/>
          <p:cNvSpPr txBox="1"/>
          <p:nvPr/>
        </p:nvSpPr>
        <p:spPr>
          <a:xfrm>
            <a:off x="6609348" y="2951308"/>
            <a:ext cx="5138383" cy="249299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000" b="0" i="0" u="none" strike="noStrike" kern="1200" cap="none" spc="0" normalizeH="0" baseline="0" noProof="0">
                <a:ln>
                  <a:noFill/>
                </a:ln>
                <a:solidFill>
                  <a:srgbClr val="ED7D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Vịnh </a:t>
            </a:r>
            <a:r>
              <a:rPr kumimoji="0" lang="en-US" sz="4000" b="0"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Hạ Long </a:t>
            </a:r>
            <a:r>
              <a:rPr kumimoji="0" lang="en-US" sz="4000" b="0" i="0" u="none" strike="noStrike" kern="1200" cap="none" spc="0" normalizeH="0" baseline="0" noProof="0">
                <a:ln>
                  <a:noFill/>
                </a:ln>
                <a:solidFill>
                  <a:srgbClr val="ED7D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một thắng cảnh nổi tiếng thế giới.</a:t>
            </a:r>
          </a:p>
        </p:txBody>
      </p:sp>
      <p:sp>
        <p:nvSpPr>
          <p:cNvPr id="8" name="Rounded Rectangle 7"/>
          <p:cNvSpPr/>
          <p:nvPr/>
        </p:nvSpPr>
        <p:spPr>
          <a:xfrm>
            <a:off x="6609348" y="2775283"/>
            <a:ext cx="5138383" cy="2669015"/>
          </a:xfrm>
          <a:prstGeom prst="roundRect">
            <a:avLst/>
          </a:prstGeom>
          <a:noFill/>
          <a:ln w="28575">
            <a:solidFill>
              <a:srgbClr val="00C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8037369" y="3071299"/>
            <a:ext cx="1897331" cy="659360"/>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155" y="2310063"/>
            <a:ext cx="6160961" cy="387991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5425" y="484854"/>
            <a:ext cx="989175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2. Chọn từ trong ngoặc đơn để thay cho ô vuông.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Cột, Bến Thành, Tràng Tiền, Hạ Long) </a:t>
            </a:r>
          </a:p>
        </p:txBody>
      </p:sp>
      <p:sp>
        <p:nvSpPr>
          <p:cNvPr id="7" name="TextBox 6"/>
          <p:cNvSpPr txBox="1"/>
          <p:nvPr/>
        </p:nvSpPr>
        <p:spPr>
          <a:xfrm>
            <a:off x="6609348" y="2951308"/>
            <a:ext cx="5138383" cy="249299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000" b="0" i="0" u="none" strike="noStrike" kern="1200" cap="none" spc="0" normalizeH="0" baseline="0" noProof="0">
                <a:ln>
                  <a:noFill/>
                </a:ln>
                <a:solidFill>
                  <a:srgbClr val="ED7D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Chợ </a:t>
            </a:r>
            <a:r>
              <a:rPr kumimoji="0" lang="en-US" sz="4000" b="0"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Bến Thành </a:t>
            </a:r>
            <a:r>
              <a:rPr kumimoji="0" lang="en-US" sz="4000" b="0" i="0" u="none" strike="noStrike" kern="1200" cap="none" spc="0" normalizeH="0" baseline="0" noProof="0">
                <a:ln>
                  <a:noFill/>
                </a:ln>
                <a:solidFill>
                  <a:srgbClr val="ED7D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 chợ lớn nhất ở Thành phố Hồ Chí Minh.</a:t>
            </a:r>
          </a:p>
        </p:txBody>
      </p:sp>
      <p:sp>
        <p:nvSpPr>
          <p:cNvPr id="8" name="Rounded Rectangle 7"/>
          <p:cNvSpPr/>
          <p:nvPr/>
        </p:nvSpPr>
        <p:spPr>
          <a:xfrm>
            <a:off x="6609348" y="2775283"/>
            <a:ext cx="5138383" cy="2669015"/>
          </a:xfrm>
          <a:prstGeom prst="roundRect">
            <a:avLst/>
          </a:prstGeom>
          <a:noFill/>
          <a:ln w="28575">
            <a:solidFill>
              <a:srgbClr val="00C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832035" y="3024805"/>
            <a:ext cx="2354702" cy="659360"/>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559" y="2390274"/>
            <a:ext cx="5945291" cy="377965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CD4282BD-0D5E-1637-9DCD-8E3945AD3840}"/>
              </a:ext>
            </a:extLst>
          </p:cNvPr>
          <p:cNvSpPr txBox="1"/>
          <p:nvPr/>
        </p:nvSpPr>
        <p:spPr>
          <a:xfrm>
            <a:off x="1305636" y="420687"/>
            <a:ext cx="10631606" cy="707886"/>
          </a:xfrm>
          <a:prstGeom prst="rect">
            <a:avLst/>
          </a:prstGeom>
          <a:noFill/>
        </p:spPr>
        <p:txBody>
          <a:bodyPr wrap="square" rtlCol="0">
            <a:spAutoFit/>
          </a:bodyPr>
          <a:lstStyle/>
          <a:p>
            <a:pPr algn="just"/>
            <a:r>
              <a:rPr lang="en-US" sz="4000" b="1" dirty="0">
                <a:solidFill>
                  <a:srgbClr val="0070C0"/>
                </a:solidFill>
                <a:latin typeface="+mj-lt"/>
              </a:rPr>
              <a:t>3. </a:t>
            </a:r>
            <a:r>
              <a:rPr lang="en-US" sz="4000" b="1" dirty="0" err="1">
                <a:solidFill>
                  <a:srgbClr val="0070C0"/>
                </a:solidFill>
                <a:latin typeface="+mj-lt"/>
              </a:rPr>
              <a:t>Chọn</a:t>
            </a:r>
            <a:r>
              <a:rPr lang="en-US" sz="4000" b="1" dirty="0">
                <a:solidFill>
                  <a:srgbClr val="0070C0"/>
                </a:solidFill>
                <a:latin typeface="+mj-lt"/>
              </a:rPr>
              <a:t> a </a:t>
            </a:r>
            <a:r>
              <a:rPr lang="en-US" sz="4000" b="1" dirty="0" err="1">
                <a:solidFill>
                  <a:srgbClr val="0070C0"/>
                </a:solidFill>
                <a:latin typeface="+mj-lt"/>
              </a:rPr>
              <a:t>hoặc</a:t>
            </a:r>
            <a:r>
              <a:rPr lang="en-US" sz="4000" b="1" dirty="0">
                <a:solidFill>
                  <a:srgbClr val="0070C0"/>
                </a:solidFill>
                <a:latin typeface="+mj-lt"/>
              </a:rPr>
              <a:t> b.</a:t>
            </a:r>
          </a:p>
        </p:txBody>
      </p:sp>
      <p:sp>
        <p:nvSpPr>
          <p:cNvPr id="27" name="TextBox 26">
            <a:extLst>
              <a:ext uri="{FF2B5EF4-FFF2-40B4-BE49-F238E27FC236}">
                <a16:creationId xmlns:a16="http://schemas.microsoft.com/office/drawing/2014/main" id="{AC390EC5-A2EF-059C-B70F-CC1A17668064}"/>
              </a:ext>
            </a:extLst>
          </p:cNvPr>
          <p:cNvSpPr txBox="1"/>
          <p:nvPr/>
        </p:nvSpPr>
        <p:spPr>
          <a:xfrm>
            <a:off x="780469" y="1144615"/>
            <a:ext cx="10631606" cy="707886"/>
          </a:xfrm>
          <a:prstGeom prst="rect">
            <a:avLst/>
          </a:prstGeom>
          <a:noFill/>
        </p:spPr>
        <p:txBody>
          <a:bodyPr wrap="square" rtlCol="0">
            <a:spAutoFit/>
          </a:bodyPr>
          <a:lstStyle/>
          <a:p>
            <a:pPr algn="just"/>
            <a:r>
              <a:rPr lang="en-US" sz="4000" b="1">
                <a:solidFill>
                  <a:srgbClr val="002060"/>
                </a:solidFill>
                <a:latin typeface="+mj-lt"/>
              </a:rPr>
              <a:t>a. Chọn </a:t>
            </a:r>
            <a:r>
              <a:rPr lang="en-US" sz="4000" b="1">
                <a:solidFill>
                  <a:srgbClr val="FF3399"/>
                </a:solidFill>
                <a:latin typeface="+mj-lt"/>
              </a:rPr>
              <a:t>r, d</a:t>
            </a:r>
            <a:r>
              <a:rPr lang="en-US" sz="4000" b="1">
                <a:solidFill>
                  <a:srgbClr val="002060"/>
                </a:solidFill>
                <a:latin typeface="+mj-lt"/>
              </a:rPr>
              <a:t> hoặc </a:t>
            </a:r>
            <a:r>
              <a:rPr lang="en-US" sz="4000" b="1">
                <a:solidFill>
                  <a:srgbClr val="FF3399"/>
                </a:solidFill>
                <a:latin typeface="+mj-lt"/>
              </a:rPr>
              <a:t>gi</a:t>
            </a:r>
            <a:r>
              <a:rPr lang="en-US" sz="4000" b="1">
                <a:solidFill>
                  <a:srgbClr val="002060"/>
                </a:solidFill>
                <a:latin typeface="+mj-lt"/>
              </a:rPr>
              <a:t> thay cho ô vuông.</a:t>
            </a:r>
          </a:p>
        </p:txBody>
      </p:sp>
      <p:sp>
        <p:nvSpPr>
          <p:cNvPr id="28" name="TextBox 27">
            <a:extLst>
              <a:ext uri="{FF2B5EF4-FFF2-40B4-BE49-F238E27FC236}">
                <a16:creationId xmlns:a16="http://schemas.microsoft.com/office/drawing/2014/main" id="{C7A80205-BBFD-24ED-7B44-A6EB36B228D1}"/>
              </a:ext>
            </a:extLst>
          </p:cNvPr>
          <p:cNvSpPr txBox="1"/>
          <p:nvPr/>
        </p:nvSpPr>
        <p:spPr>
          <a:xfrm>
            <a:off x="604007" y="2097087"/>
            <a:ext cx="10962352" cy="707886"/>
          </a:xfrm>
          <a:prstGeom prst="rect">
            <a:avLst/>
          </a:prstGeom>
          <a:noFill/>
        </p:spPr>
        <p:txBody>
          <a:bodyPr wrap="square" rtlCol="0">
            <a:spAutoFit/>
          </a:bodyPr>
          <a:lstStyle/>
          <a:p>
            <a:pPr algn="just"/>
            <a:r>
              <a:rPr lang="en-US" sz="4000">
                <a:solidFill>
                  <a:srgbClr val="0070C0"/>
                </a:solidFill>
                <a:latin typeface="+mj-lt"/>
              </a:rPr>
              <a:t>- Mùa gặt, đường làng phủ đầy </a:t>
            </a:r>
            <a:r>
              <a:rPr lang="en-US" sz="4000">
                <a:solidFill>
                  <a:srgbClr val="FF0000"/>
                </a:solidFill>
                <a:latin typeface="+mj-lt"/>
              </a:rPr>
              <a:t>r</a:t>
            </a:r>
            <a:r>
              <a:rPr lang="en-US" sz="4000">
                <a:solidFill>
                  <a:srgbClr val="0070C0"/>
                </a:solidFill>
                <a:latin typeface="+mj-lt"/>
              </a:rPr>
              <a:t>ơm vàng.</a:t>
            </a:r>
          </a:p>
        </p:txBody>
      </p:sp>
      <p:sp>
        <p:nvSpPr>
          <p:cNvPr id="29" name="TextBox 28">
            <a:extLst>
              <a:ext uri="{FF2B5EF4-FFF2-40B4-BE49-F238E27FC236}">
                <a16:creationId xmlns:a16="http://schemas.microsoft.com/office/drawing/2014/main" id="{2CF766B1-C5AA-2565-6994-DDC37ACDC3E2}"/>
              </a:ext>
            </a:extLst>
          </p:cNvPr>
          <p:cNvSpPr txBox="1"/>
          <p:nvPr/>
        </p:nvSpPr>
        <p:spPr>
          <a:xfrm>
            <a:off x="626187" y="3212013"/>
            <a:ext cx="10962352" cy="707886"/>
          </a:xfrm>
          <a:prstGeom prst="rect">
            <a:avLst/>
          </a:prstGeom>
          <a:noFill/>
        </p:spPr>
        <p:txBody>
          <a:bodyPr wrap="square" rtlCol="0">
            <a:spAutoFit/>
          </a:bodyPr>
          <a:lstStyle/>
          <a:p>
            <a:pPr algn="just"/>
            <a:r>
              <a:rPr lang="en-US" sz="4000">
                <a:solidFill>
                  <a:srgbClr val="0070C0"/>
                </a:solidFill>
                <a:latin typeface="+mj-lt"/>
              </a:rPr>
              <a:t>- Mọi </a:t>
            </a:r>
            <a:r>
              <a:rPr lang="en-US" sz="4000">
                <a:solidFill>
                  <a:srgbClr val="FF0000"/>
                </a:solidFill>
                <a:latin typeface="+mj-lt"/>
              </a:rPr>
              <a:t>d</a:t>
            </a:r>
            <a:r>
              <a:rPr lang="en-US" sz="4000">
                <a:solidFill>
                  <a:srgbClr val="0070C0"/>
                </a:solidFill>
                <a:latin typeface="+mj-lt"/>
              </a:rPr>
              <a:t>òng sông đều đổ về biển cả.</a:t>
            </a:r>
          </a:p>
        </p:txBody>
      </p:sp>
      <p:sp>
        <p:nvSpPr>
          <p:cNvPr id="30" name="TextBox 29">
            <a:extLst>
              <a:ext uri="{FF2B5EF4-FFF2-40B4-BE49-F238E27FC236}">
                <a16:creationId xmlns:a16="http://schemas.microsoft.com/office/drawing/2014/main" id="{E95FE630-CBEB-0F49-4801-6DC8E2B7127E}"/>
              </a:ext>
            </a:extLst>
          </p:cNvPr>
          <p:cNvSpPr txBox="1"/>
          <p:nvPr/>
        </p:nvSpPr>
        <p:spPr>
          <a:xfrm>
            <a:off x="604007" y="4307485"/>
            <a:ext cx="10962352" cy="707886"/>
          </a:xfrm>
          <a:prstGeom prst="rect">
            <a:avLst/>
          </a:prstGeom>
          <a:noFill/>
        </p:spPr>
        <p:txBody>
          <a:bodyPr wrap="square" rtlCol="0">
            <a:spAutoFit/>
          </a:bodyPr>
          <a:lstStyle/>
          <a:p>
            <a:pPr algn="just"/>
            <a:r>
              <a:rPr lang="en-US" sz="4000">
                <a:solidFill>
                  <a:srgbClr val="0070C0"/>
                </a:solidFill>
                <a:latin typeface="+mj-lt"/>
              </a:rPr>
              <a:t>- Các chú bộ đội đang canh </a:t>
            </a:r>
            <a:r>
              <a:rPr lang="en-US" sz="4000">
                <a:solidFill>
                  <a:srgbClr val="FF0000"/>
                </a:solidFill>
                <a:latin typeface="+mj-lt"/>
              </a:rPr>
              <a:t>gi</a:t>
            </a:r>
            <a:r>
              <a:rPr lang="en-US" sz="4000">
                <a:solidFill>
                  <a:srgbClr val="0070C0"/>
                </a:solidFill>
                <a:latin typeface="+mj-lt"/>
              </a:rPr>
              <a:t>ữ biển trời Tổ quốc.</a:t>
            </a:r>
          </a:p>
        </p:txBody>
      </p:sp>
      <p:sp>
        <p:nvSpPr>
          <p:cNvPr id="31" name="Rounded Rectangle 6">
            <a:extLst>
              <a:ext uri="{FF2B5EF4-FFF2-40B4-BE49-F238E27FC236}">
                <a16:creationId xmlns:a16="http://schemas.microsoft.com/office/drawing/2014/main" id="{FC120CF2-0204-8A8E-540E-C279506332E9}"/>
              </a:ext>
            </a:extLst>
          </p:cNvPr>
          <p:cNvSpPr/>
          <p:nvPr/>
        </p:nvSpPr>
        <p:spPr>
          <a:xfrm>
            <a:off x="7387310" y="2233658"/>
            <a:ext cx="266866" cy="518790"/>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2" name="Rounded Rectangle 7">
            <a:extLst>
              <a:ext uri="{FF2B5EF4-FFF2-40B4-BE49-F238E27FC236}">
                <a16:creationId xmlns:a16="http://schemas.microsoft.com/office/drawing/2014/main" id="{913FCB51-7FC6-9ED7-FD51-BCB387CE77F5}"/>
              </a:ext>
            </a:extLst>
          </p:cNvPr>
          <p:cNvSpPr/>
          <p:nvPr/>
        </p:nvSpPr>
        <p:spPr>
          <a:xfrm>
            <a:off x="1865861" y="3336378"/>
            <a:ext cx="350565" cy="518790"/>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 name="Rounded Rectangle 8">
            <a:extLst>
              <a:ext uri="{FF2B5EF4-FFF2-40B4-BE49-F238E27FC236}">
                <a16:creationId xmlns:a16="http://schemas.microsoft.com/office/drawing/2014/main" id="{1FBA54D0-A670-F24C-C3EE-A9D77CADEEE6}"/>
              </a:ext>
            </a:extLst>
          </p:cNvPr>
          <p:cNvSpPr/>
          <p:nvPr/>
        </p:nvSpPr>
        <p:spPr>
          <a:xfrm>
            <a:off x="6600977" y="4366695"/>
            <a:ext cx="497306" cy="663932"/>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extLst>
      <p:ext uri="{BB962C8B-B14F-4D97-AF65-F5344CB8AC3E}">
        <p14:creationId xmlns:p14="http://schemas.microsoft.com/office/powerpoint/2010/main" val="16061186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1"/>
                                        </p:tgtEl>
                                        <p:attrNameLst>
                                          <p:attrName>ppt_w</p:attrName>
                                        </p:attrNameLst>
                                      </p:cBhvr>
                                      <p:tavLst>
                                        <p:tav tm="0">
                                          <p:val>
                                            <p:strVal val="ppt_w"/>
                                          </p:val>
                                        </p:tav>
                                        <p:tav tm="100000">
                                          <p:val>
                                            <p:fltVal val="0"/>
                                          </p:val>
                                        </p:tav>
                                      </p:tavLst>
                                    </p:anim>
                                    <p:anim calcmode="lin" valueType="num">
                                      <p:cBhvr>
                                        <p:cTn id="7" dur="500"/>
                                        <p:tgtEl>
                                          <p:spTgt spid="31"/>
                                        </p:tgtEl>
                                        <p:attrNameLst>
                                          <p:attrName>ppt_h</p:attrName>
                                        </p:attrNameLst>
                                      </p:cBhvr>
                                      <p:tavLst>
                                        <p:tav tm="0">
                                          <p:val>
                                            <p:strVal val="ppt_h"/>
                                          </p:val>
                                        </p:tav>
                                        <p:tav tm="100000">
                                          <p:val>
                                            <p:fltVal val="0"/>
                                          </p:val>
                                        </p:tav>
                                      </p:tavLst>
                                    </p:anim>
                                    <p:animEffect transition="out" filter="fade">
                                      <p:cBhvr>
                                        <p:cTn id="8" dur="500"/>
                                        <p:tgtEl>
                                          <p:spTgt spid="31"/>
                                        </p:tgtEl>
                                      </p:cBhvr>
                                    </p:animEffect>
                                    <p:set>
                                      <p:cBhvr>
                                        <p:cTn id="9" dur="1" fill="hold">
                                          <p:stCondLst>
                                            <p:cond delay="499"/>
                                          </p:stCondLst>
                                        </p:cTn>
                                        <p:tgtEl>
                                          <p:spTgt spid="3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32"/>
                                        </p:tgtEl>
                                        <p:attrNameLst>
                                          <p:attrName>ppt_w</p:attrName>
                                        </p:attrNameLst>
                                      </p:cBhvr>
                                      <p:tavLst>
                                        <p:tav tm="0">
                                          <p:val>
                                            <p:strVal val="ppt_w"/>
                                          </p:val>
                                        </p:tav>
                                        <p:tav tm="100000">
                                          <p:val>
                                            <p:fltVal val="0"/>
                                          </p:val>
                                        </p:tav>
                                      </p:tavLst>
                                    </p:anim>
                                    <p:anim calcmode="lin" valueType="num">
                                      <p:cBhvr>
                                        <p:cTn id="14" dur="500"/>
                                        <p:tgtEl>
                                          <p:spTgt spid="32"/>
                                        </p:tgtEl>
                                        <p:attrNameLst>
                                          <p:attrName>ppt_h</p:attrName>
                                        </p:attrNameLst>
                                      </p:cBhvr>
                                      <p:tavLst>
                                        <p:tav tm="0">
                                          <p:val>
                                            <p:strVal val="ppt_h"/>
                                          </p:val>
                                        </p:tav>
                                        <p:tav tm="100000">
                                          <p:val>
                                            <p:fltVal val="0"/>
                                          </p:val>
                                        </p:tav>
                                      </p:tavLst>
                                    </p:anim>
                                    <p:animEffect transition="out" filter="fade">
                                      <p:cBhvr>
                                        <p:cTn id="15" dur="500"/>
                                        <p:tgtEl>
                                          <p:spTgt spid="32"/>
                                        </p:tgtEl>
                                      </p:cBhvr>
                                    </p:animEffect>
                                    <p:set>
                                      <p:cBhvr>
                                        <p:cTn id="16" dur="1" fill="hold">
                                          <p:stCondLst>
                                            <p:cond delay="499"/>
                                          </p:stCondLst>
                                        </p:cTn>
                                        <p:tgtEl>
                                          <p:spTgt spid="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33"/>
                                        </p:tgtEl>
                                        <p:attrNameLst>
                                          <p:attrName>ppt_w</p:attrName>
                                        </p:attrNameLst>
                                      </p:cBhvr>
                                      <p:tavLst>
                                        <p:tav tm="0">
                                          <p:val>
                                            <p:strVal val="ppt_w"/>
                                          </p:val>
                                        </p:tav>
                                        <p:tav tm="100000">
                                          <p:val>
                                            <p:fltVal val="0"/>
                                          </p:val>
                                        </p:tav>
                                      </p:tavLst>
                                    </p:anim>
                                    <p:anim calcmode="lin" valueType="num">
                                      <p:cBhvr>
                                        <p:cTn id="21" dur="500"/>
                                        <p:tgtEl>
                                          <p:spTgt spid="33"/>
                                        </p:tgtEl>
                                        <p:attrNameLst>
                                          <p:attrName>ppt_h</p:attrName>
                                        </p:attrNameLst>
                                      </p:cBhvr>
                                      <p:tavLst>
                                        <p:tav tm="0">
                                          <p:val>
                                            <p:strVal val="ppt_h"/>
                                          </p:val>
                                        </p:tav>
                                        <p:tav tm="100000">
                                          <p:val>
                                            <p:fltVal val="0"/>
                                          </p:val>
                                        </p:tav>
                                      </p:tavLst>
                                    </p:anim>
                                    <p:animEffect transition="out" filter="fade">
                                      <p:cBhvr>
                                        <p:cTn id="22" dur="500"/>
                                        <p:tgtEl>
                                          <p:spTgt spid="33"/>
                                        </p:tgtEl>
                                      </p:cBhvr>
                                    </p:animEffect>
                                    <p:set>
                                      <p:cBhvr>
                                        <p:cTn id="23"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94D49B-D2EC-4D70-98DA-6287042102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8475"/>
          </a:xfrm>
          <a:prstGeom prst="rect">
            <a:avLst/>
          </a:prstGeom>
        </p:spPr>
      </p:pic>
      <p:sp>
        <p:nvSpPr>
          <p:cNvPr id="2" name="Rounded Rectangle 3">
            <a:extLst>
              <a:ext uri="{FF2B5EF4-FFF2-40B4-BE49-F238E27FC236}">
                <a16:creationId xmlns:a16="http://schemas.microsoft.com/office/drawing/2014/main" id="{8AC7B5F6-DC6D-4683-BAAE-DA24196B6D98}"/>
              </a:ext>
            </a:extLst>
          </p:cNvPr>
          <p:cNvSpPr/>
          <p:nvPr/>
        </p:nvSpPr>
        <p:spPr>
          <a:xfrm>
            <a:off x="1295400" y="645306"/>
            <a:ext cx="10144125" cy="5626285"/>
          </a:xfrm>
          <a:prstGeom prst="roundRect">
            <a:avLst/>
          </a:prstGeom>
          <a:solidFill>
            <a:srgbClr val="FFFFFF">
              <a:alpha val="81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92E1C67-0C89-448B-95EE-3CD25BF4A9DB}"/>
              </a:ext>
            </a:extLst>
          </p:cNvPr>
          <p:cNvSpPr txBox="1"/>
          <p:nvPr/>
        </p:nvSpPr>
        <p:spPr>
          <a:xfrm>
            <a:off x="1834280" y="756363"/>
            <a:ext cx="87977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prstClr val="black">
                      <a:lumMod val="75000"/>
                      <a:lumOff val="25000"/>
                    </a:prstClr>
                  </a:solid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800" b="0" i="0" u="none" strike="noStrike" kern="1200" cap="none" spc="0" normalizeH="0" baseline="0" noProof="0" dirty="0">
                <a:ln>
                  <a:solidFill>
                    <a:prstClr val="black">
                      <a:lumMod val="75000"/>
                      <a:lumOff val="25000"/>
                    </a:prstClr>
                  </a:solid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solidFill>
                    <a:prstClr val="black">
                      <a:lumMod val="75000"/>
                      <a:lumOff val="25000"/>
                    </a:prstClr>
                  </a:solid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việt</a:t>
            </a:r>
            <a:endParaRPr kumimoji="0" lang="en-US" sz="4800" b="0" i="0" u="none" strike="noStrike" kern="1200" cap="none" spc="0" normalizeH="0" baseline="0" noProof="0" dirty="0">
              <a:ln>
                <a:solidFill>
                  <a:prstClr val="black">
                    <a:lumMod val="75000"/>
                    <a:lumOff val="25000"/>
                  </a:prstClr>
                </a:solid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AFCD71A2-50FA-A53D-210C-11AA3D8E0342}"/>
              </a:ext>
            </a:extLst>
          </p:cNvPr>
          <p:cNvPicPr>
            <a:picLocks noChangeAspect="1"/>
          </p:cNvPicPr>
          <p:nvPr/>
        </p:nvPicPr>
        <p:blipFill>
          <a:blip r:embed="rId3"/>
          <a:stretch>
            <a:fillRect/>
          </a:stretch>
        </p:blipFill>
        <p:spPr>
          <a:xfrm>
            <a:off x="3934374" y="1589000"/>
            <a:ext cx="4541914" cy="1572904"/>
          </a:xfrm>
          <a:prstGeom prst="rect">
            <a:avLst/>
          </a:prstGeom>
        </p:spPr>
      </p:pic>
      <p:pic>
        <p:nvPicPr>
          <p:cNvPr id="7" name="Picture 6">
            <a:extLst>
              <a:ext uri="{FF2B5EF4-FFF2-40B4-BE49-F238E27FC236}">
                <a16:creationId xmlns:a16="http://schemas.microsoft.com/office/drawing/2014/main" id="{3000A67F-41D8-AB01-CAE6-EC9351B050B0}"/>
              </a:ext>
            </a:extLst>
          </p:cNvPr>
          <p:cNvPicPr>
            <a:picLocks noChangeAspect="1"/>
          </p:cNvPicPr>
          <p:nvPr/>
        </p:nvPicPr>
        <p:blipFill>
          <a:blip r:embed="rId4"/>
          <a:stretch>
            <a:fillRect/>
          </a:stretch>
        </p:blipFill>
        <p:spPr>
          <a:xfrm>
            <a:off x="2206487" y="2626424"/>
            <a:ext cx="7037783" cy="4569505"/>
          </a:xfrm>
          <a:prstGeom prst="rect">
            <a:avLst/>
          </a:prstGeom>
        </p:spPr>
      </p:pic>
    </p:spTree>
    <p:extLst>
      <p:ext uri="{BB962C8B-B14F-4D97-AF65-F5344CB8AC3E}">
        <p14:creationId xmlns:p14="http://schemas.microsoft.com/office/powerpoint/2010/main" val="9832737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图片 11"/>
          <p:cNvPicPr/>
          <p:nvPr/>
        </p:nvPicPr>
        <p:blipFill>
          <a:blip r:embed="rId4">
            <a:extLst>
              <a:ext uri="{28A0092B-C50C-407E-A947-70E740481C1C}">
                <a14:useLocalDpi xmlns:a14="http://schemas.microsoft.com/office/drawing/2010/main" val="0"/>
              </a:ext>
            </a:extLst>
          </a:blip>
          <a:srcRect/>
          <a:stretch>
            <a:fillRect/>
          </a:stretch>
        </p:blipFill>
        <p:spPr bwMode="auto">
          <a:xfrm rot="21100898">
            <a:off x="7860033" y="3180874"/>
            <a:ext cx="3762849" cy="3525420"/>
          </a:xfrm>
          <a:prstGeom prst="rect">
            <a:avLst/>
          </a:prstGeom>
          <a:noFill/>
          <a:ln>
            <a:noFill/>
          </a:ln>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079" y="1854255"/>
            <a:ext cx="3328094" cy="1396672"/>
          </a:xfrm>
          <a:prstGeom prst="rect">
            <a:avLst/>
          </a:prstGeom>
        </p:spPr>
      </p:pic>
      <p:pic>
        <p:nvPicPr>
          <p:cNvPr id="7" name="图片 7"/>
          <p:cNvPicPr>
            <a:picLocks noChangeAspect="1"/>
          </p:cNvPicPr>
          <p:nvPr/>
        </p:nvPicPr>
        <p:blipFill>
          <a:blip r:embed="rId6"/>
          <a:stretch>
            <a:fillRect/>
          </a:stretch>
        </p:blipFill>
        <p:spPr>
          <a:xfrm>
            <a:off x="7389804" y="0"/>
            <a:ext cx="4844143" cy="1832701"/>
          </a:xfrm>
          <a:prstGeom prst="rect">
            <a:avLst/>
          </a:prstGeom>
        </p:spPr>
      </p:pic>
      <p:pic>
        <p:nvPicPr>
          <p:cNvPr id="8" name="图片 15"/>
          <p:cNvPicPr>
            <a:picLocks noChangeAspect="1"/>
          </p:cNvPicPr>
          <p:nvPr/>
        </p:nvPicPr>
        <p:blipFill>
          <a:blip r:embed="rId7"/>
          <a:stretch>
            <a:fillRect/>
          </a:stretch>
        </p:blipFill>
        <p:spPr>
          <a:xfrm>
            <a:off x="2731236" y="3360670"/>
            <a:ext cx="1428417" cy="2520296"/>
          </a:xfrm>
          <a:prstGeom prst="rect">
            <a:avLst/>
          </a:prstGeom>
          <a:effectLst>
            <a:outerShdw blurRad="12700" dist="12700" dir="2700000" algn="tl" rotWithShape="0">
              <a:prstClr val="black">
                <a:alpha val="40000"/>
              </a:prstClr>
            </a:outerShdw>
          </a:effectLst>
        </p:spPr>
      </p:pic>
      <p:pic>
        <p:nvPicPr>
          <p:cNvPr id="9" name="图片 16"/>
          <p:cNvPicPr>
            <a:picLocks noChangeAspect="1"/>
          </p:cNvPicPr>
          <p:nvPr/>
        </p:nvPicPr>
        <p:blipFill>
          <a:blip r:embed="rId8"/>
          <a:stretch>
            <a:fillRect/>
          </a:stretch>
        </p:blipFill>
        <p:spPr>
          <a:xfrm>
            <a:off x="3684866" y="599352"/>
            <a:ext cx="963251" cy="1066892"/>
          </a:xfrm>
          <a:prstGeom prst="rect">
            <a:avLst/>
          </a:prstGeom>
          <a:effectLst>
            <a:outerShdw blurRad="12700" dist="12700" dir="2700000" algn="tl" rotWithShape="0">
              <a:prstClr val="black">
                <a:alpha val="40000"/>
              </a:prstClr>
            </a:outerShdw>
          </a:effectLst>
        </p:spPr>
      </p:pic>
      <p:pic>
        <p:nvPicPr>
          <p:cNvPr id="11" name="图片 20"/>
          <p:cNvPicPr>
            <a:picLocks noChangeAspect="1"/>
          </p:cNvPicPr>
          <p:nvPr/>
        </p:nvPicPr>
        <p:blipFill>
          <a:blip r:embed="rId9"/>
          <a:stretch>
            <a:fillRect/>
          </a:stretch>
        </p:blipFill>
        <p:spPr>
          <a:xfrm>
            <a:off x="7125990" y="766347"/>
            <a:ext cx="743776" cy="865707"/>
          </a:xfrm>
          <a:prstGeom prst="rect">
            <a:avLst/>
          </a:prstGeom>
          <a:effectLst>
            <a:outerShdw blurRad="63500" algn="ctr" rotWithShape="0">
              <a:prstClr val="black">
                <a:alpha val="40000"/>
              </a:prstClr>
            </a:outerShdw>
          </a:effectLst>
        </p:spPr>
      </p:pic>
      <p:pic>
        <p:nvPicPr>
          <p:cNvPr id="3" name="Picture 2">
            <a:extLst>
              <a:ext uri="{FF2B5EF4-FFF2-40B4-BE49-F238E27FC236}">
                <a16:creationId xmlns:a16="http://schemas.microsoft.com/office/drawing/2014/main" id="{DFFB9631-4025-4280-69DD-EE526FC948E3}"/>
              </a:ext>
            </a:extLst>
          </p:cNvPr>
          <p:cNvPicPr>
            <a:picLocks noChangeAspect="1"/>
          </p:cNvPicPr>
          <p:nvPr/>
        </p:nvPicPr>
        <p:blipFill>
          <a:blip r:embed="rId10"/>
          <a:stretch>
            <a:fillRect/>
          </a:stretch>
        </p:blipFill>
        <p:spPr>
          <a:xfrm>
            <a:off x="1999391" y="2162193"/>
            <a:ext cx="8352244" cy="37859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30">
            <a:extLst>
              <a:ext uri="{FF2B5EF4-FFF2-40B4-BE49-F238E27FC236}">
                <a16:creationId xmlns:a16="http://schemas.microsoft.com/office/drawing/2014/main" id="{F5229C80-1FED-4B9B-A731-14A567100433}"/>
              </a:ext>
            </a:extLst>
          </p:cNvPr>
          <p:cNvCxnSpPr/>
          <p:nvPr/>
        </p:nvCxnSpPr>
        <p:spPr>
          <a:xfrm>
            <a:off x="1530206" y="2971960"/>
            <a:ext cx="38874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31">
            <a:extLst>
              <a:ext uri="{FF2B5EF4-FFF2-40B4-BE49-F238E27FC236}">
                <a16:creationId xmlns:a16="http://schemas.microsoft.com/office/drawing/2014/main" id="{97CEFCB1-9421-4B34-BE4F-D64631E6410E}"/>
              </a:ext>
            </a:extLst>
          </p:cNvPr>
          <p:cNvCxnSpPr/>
          <p:nvPr/>
        </p:nvCxnSpPr>
        <p:spPr>
          <a:xfrm>
            <a:off x="1530206" y="4692022"/>
            <a:ext cx="38874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B79A955-0B94-4C1A-AA94-40097E326C63}"/>
              </a:ext>
            </a:extLst>
          </p:cNvPr>
          <p:cNvSpPr txBox="1"/>
          <p:nvPr/>
        </p:nvSpPr>
        <p:spPr>
          <a:xfrm>
            <a:off x="1063908" y="380499"/>
            <a:ext cx="2371545" cy="650499"/>
          </a:xfrm>
          <a:prstGeom prst="rect">
            <a:avLst/>
          </a:prstGeom>
          <a:noFill/>
        </p:spPr>
        <p:txBody>
          <a:bodyPr wrap="square" rtlCol="0">
            <a:spAutoFit/>
          </a:bodyPr>
          <a:lstStyle/>
          <a:p>
            <a:pPr algn="just" defTabSz="1219170">
              <a:lnSpc>
                <a:spcPct val="150000"/>
              </a:lnSpc>
              <a:buClr>
                <a:srgbClr val="000000"/>
              </a:buClr>
              <a:defRPr/>
            </a:pPr>
            <a:r>
              <a:rPr lang="vi-VN" sz="2800" b="1" kern="0" dirty="0">
                <a:solidFill>
                  <a:srgbClr val="FFAB40">
                    <a:lumMod val="75000"/>
                  </a:srgbClr>
                </a:solidFill>
                <a:latin typeface="+mj-lt"/>
                <a:cs typeface="Arial"/>
                <a:sym typeface="Arial"/>
              </a:rPr>
              <a:t>Nghe - viết</a:t>
            </a:r>
            <a:r>
              <a:rPr lang="en-US" sz="2800" b="1" kern="0" dirty="0">
                <a:solidFill>
                  <a:srgbClr val="FFAB40">
                    <a:lumMod val="75000"/>
                  </a:srgbClr>
                </a:solidFill>
                <a:latin typeface="+mj-lt"/>
                <a:cs typeface="Arial"/>
                <a:sym typeface="Arial"/>
              </a:rPr>
              <a:t>:</a:t>
            </a:r>
            <a:endParaRPr lang="vi-VN" sz="2800" kern="0" dirty="0">
              <a:solidFill>
                <a:srgbClr val="FFAB40">
                  <a:lumMod val="75000"/>
                </a:srgbClr>
              </a:solidFill>
              <a:latin typeface="+mj-lt"/>
              <a:cs typeface="Arial"/>
              <a:sym typeface="Arial"/>
            </a:endParaRPr>
          </a:p>
        </p:txBody>
      </p:sp>
      <p:pic>
        <p:nvPicPr>
          <p:cNvPr id="6" name="Picture 5">
            <a:extLst>
              <a:ext uri="{FF2B5EF4-FFF2-40B4-BE49-F238E27FC236}">
                <a16:creationId xmlns:a16="http://schemas.microsoft.com/office/drawing/2014/main" id="{F588C807-45E2-42C8-BDF5-8751CB18B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48" y="573862"/>
            <a:ext cx="406360" cy="384000"/>
          </a:xfrm>
          <a:prstGeom prst="rect">
            <a:avLst/>
          </a:prstGeom>
        </p:spPr>
      </p:pic>
      <p:sp>
        <p:nvSpPr>
          <p:cNvPr id="7" name="Rectangle 6">
            <a:extLst>
              <a:ext uri="{FF2B5EF4-FFF2-40B4-BE49-F238E27FC236}">
                <a16:creationId xmlns:a16="http://schemas.microsoft.com/office/drawing/2014/main" id="{E7EFB401-891D-4647-B490-34145F7430AF}"/>
              </a:ext>
            </a:extLst>
          </p:cNvPr>
          <p:cNvSpPr/>
          <p:nvPr/>
        </p:nvSpPr>
        <p:spPr>
          <a:xfrm>
            <a:off x="3872618" y="361006"/>
            <a:ext cx="3922869" cy="646331"/>
          </a:xfrm>
          <a:prstGeom prst="rect">
            <a:avLst/>
          </a:prstGeom>
        </p:spPr>
        <p:txBody>
          <a:bodyPr wrap="none">
            <a:spAutoFit/>
          </a:bodyPr>
          <a:lstStyle/>
          <a:p>
            <a:pPr algn="ctr"/>
            <a:r>
              <a:rPr lang="vi-VN" sz="3600" b="1" dirty="0">
                <a:solidFill>
                  <a:srgbClr val="0070C0"/>
                </a:solidFill>
              </a:rPr>
              <a:t>Cánh đồng quê em</a:t>
            </a:r>
          </a:p>
        </p:txBody>
      </p:sp>
      <p:sp>
        <p:nvSpPr>
          <p:cNvPr id="8" name="Rectangle 7">
            <a:extLst>
              <a:ext uri="{FF2B5EF4-FFF2-40B4-BE49-F238E27FC236}">
                <a16:creationId xmlns:a16="http://schemas.microsoft.com/office/drawing/2014/main" id="{DFBBB642-A876-4822-97FD-52225FE88405}"/>
              </a:ext>
            </a:extLst>
          </p:cNvPr>
          <p:cNvSpPr/>
          <p:nvPr/>
        </p:nvSpPr>
        <p:spPr>
          <a:xfrm>
            <a:off x="228921" y="1263598"/>
            <a:ext cx="4180114" cy="2246769"/>
          </a:xfrm>
          <a:prstGeom prst="rect">
            <a:avLst/>
          </a:prstGeom>
        </p:spPr>
        <p:txBody>
          <a:bodyPr wrap="square">
            <a:spAutoFit/>
          </a:bodyPr>
          <a:lstStyle/>
          <a:p>
            <a:r>
              <a:rPr lang="vi-VN" sz="2800" dirty="0"/>
              <a:t>Bé theo mẹ ra đồng</a:t>
            </a:r>
          </a:p>
          <a:p>
            <a:r>
              <a:rPr lang="vi-VN" sz="2800" dirty="0"/>
              <a:t>Vầng dương lên rực đỏ</a:t>
            </a:r>
          </a:p>
          <a:p>
            <a:r>
              <a:rPr lang="vi-VN" sz="2800" dirty="0"/>
              <a:t>Muôn vàn kim cương nhỏ</a:t>
            </a:r>
          </a:p>
          <a:p>
            <a:r>
              <a:rPr lang="vi-VN" sz="2800" dirty="0"/>
              <a:t>Lấp lánh ngọn cỏ hoa.</a:t>
            </a:r>
          </a:p>
          <a:p>
            <a:endParaRPr lang="vi-VN" sz="2800" dirty="0"/>
          </a:p>
        </p:txBody>
      </p:sp>
      <p:sp>
        <p:nvSpPr>
          <p:cNvPr id="9" name="TextBox 8">
            <a:extLst>
              <a:ext uri="{FF2B5EF4-FFF2-40B4-BE49-F238E27FC236}">
                <a16:creationId xmlns:a16="http://schemas.microsoft.com/office/drawing/2014/main" id="{7E111227-F543-4096-941F-4C8D9F5E5F6D}"/>
              </a:ext>
            </a:extLst>
          </p:cNvPr>
          <p:cNvSpPr txBox="1"/>
          <p:nvPr/>
        </p:nvSpPr>
        <p:spPr>
          <a:xfrm>
            <a:off x="7268609" y="4570804"/>
            <a:ext cx="4623459"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Đàn chiền chiện bay quanh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Hót tích ri tích rích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Lũ châu chấu tinh nghịch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Đu cỏ uống sương rơi.</a:t>
            </a:r>
          </a:p>
          <a:p>
            <a:endParaRPr lang="en-US" sz="2000" dirty="0"/>
          </a:p>
        </p:txBody>
      </p:sp>
      <p:sp>
        <p:nvSpPr>
          <p:cNvPr id="10" name="TextBox 9">
            <a:extLst>
              <a:ext uri="{FF2B5EF4-FFF2-40B4-BE49-F238E27FC236}">
                <a16:creationId xmlns:a16="http://schemas.microsoft.com/office/drawing/2014/main" id="{000CBB11-E331-4F4B-92EF-DF501CF1AC4E}"/>
              </a:ext>
            </a:extLst>
          </p:cNvPr>
          <p:cNvSpPr txBox="1"/>
          <p:nvPr/>
        </p:nvSpPr>
        <p:spPr>
          <a:xfrm>
            <a:off x="3327600" y="3240468"/>
            <a:ext cx="4180114"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Nắng ban mai hiền hòa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Tung lụa tơ vàng óng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Trải lên muôn con sóng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Dập dờn đồng lúa xanh.</a:t>
            </a:r>
          </a:p>
          <a:p>
            <a:endParaRPr lang="en-US" sz="2000" dirty="0"/>
          </a:p>
        </p:txBody>
      </p:sp>
      <p:grpSp>
        <p:nvGrpSpPr>
          <p:cNvPr id="12" name="Group 11">
            <a:extLst>
              <a:ext uri="{FF2B5EF4-FFF2-40B4-BE49-F238E27FC236}">
                <a16:creationId xmlns:a16="http://schemas.microsoft.com/office/drawing/2014/main" id="{0989166F-7D4E-4863-B10F-A79B9F8D9CCE}"/>
              </a:ext>
            </a:extLst>
          </p:cNvPr>
          <p:cNvGrpSpPr/>
          <p:nvPr/>
        </p:nvGrpSpPr>
        <p:grpSpPr>
          <a:xfrm>
            <a:off x="7472848" y="1195573"/>
            <a:ext cx="4180114" cy="3335564"/>
            <a:chOff x="2301074" y="2431701"/>
            <a:chExt cx="2421651" cy="2463766"/>
          </a:xfrm>
        </p:grpSpPr>
        <p:pic>
          <p:nvPicPr>
            <p:cNvPr id="13" name="Picture 2" descr="kỹ thuật vẽ tranh phong cảnh _quê hương với những cánh đồng lúa chín _ sơn  dầu | Tổng hợp những bức tranh đẹp nhất">
              <a:extLst>
                <a:ext uri="{FF2B5EF4-FFF2-40B4-BE49-F238E27FC236}">
                  <a16:creationId xmlns:a16="http://schemas.microsoft.com/office/drawing/2014/main" id="{82008A04-7872-409A-9656-CC6D4C0C898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35692" t="17990" r="32296"/>
            <a:stretch/>
          </p:blipFill>
          <p:spPr bwMode="auto">
            <a:xfrm>
              <a:off x="2301074" y="2431701"/>
              <a:ext cx="2421651" cy="246376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45CBB9EB-669D-4EFB-B7CE-7DEC3FDADFC4}"/>
                </a:ext>
              </a:extLst>
            </p:cNvPr>
            <p:cNvSpPr/>
            <p:nvPr/>
          </p:nvSpPr>
          <p:spPr>
            <a:xfrm>
              <a:off x="3680507" y="2621827"/>
              <a:ext cx="452176" cy="452176"/>
            </a:xfrm>
            <a:prstGeom prst="rect">
              <a:avLst/>
            </a:prstGeom>
            <a:solidFill>
              <a:srgbClr val="FFC000"/>
            </a:solidFill>
            <a:ln>
              <a:solidFill>
                <a:srgbClr val="FFC00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mj-lt"/>
              </a:endParaRPr>
            </a:p>
          </p:txBody>
        </p:sp>
      </p:grpSp>
    </p:spTree>
    <p:extLst>
      <p:ext uri="{BB962C8B-B14F-4D97-AF65-F5344CB8AC3E}">
        <p14:creationId xmlns:p14="http://schemas.microsoft.com/office/powerpoint/2010/main" val="3910641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left)">
                                      <p:cBhvr>
                                        <p:cTn id="14" dur="500"/>
                                        <p:tgtEl>
                                          <p:spTgt spid="8">
                                            <p:txEl>
                                              <p:pRg st="0" end="0"/>
                                            </p:txEl>
                                          </p:spTgt>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wipe(left)">
                                      <p:cBhvr>
                                        <p:cTn id="18" dur="500"/>
                                        <p:tgtEl>
                                          <p:spTgt spid="8">
                                            <p:txEl>
                                              <p:pRg st="1" end="1"/>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left)">
                                      <p:cBhvr>
                                        <p:cTn id="22" dur="500"/>
                                        <p:tgtEl>
                                          <p:spTgt spid="8">
                                            <p:txEl>
                                              <p:pRg st="2" end="2"/>
                                            </p:txEl>
                                          </p:spTgt>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wipe(left)">
                                      <p:cBhvr>
                                        <p:cTn id="26" dur="500"/>
                                        <p:tgtEl>
                                          <p:spTgt spid="8">
                                            <p:txEl>
                                              <p:pRg st="3" end="3"/>
                                            </p:txEl>
                                          </p:spTgt>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left)">
                                      <p:cBhvr>
                                        <p:cTn id="30" dur="500"/>
                                        <p:tgtEl>
                                          <p:spTgt spid="10">
                                            <p:txEl>
                                              <p:pRg st="0" end="0"/>
                                            </p:txEl>
                                          </p:spTgt>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10">
                                            <p:txEl>
                                              <p:pRg st="1" end="1"/>
                                            </p:txEl>
                                          </p:spTgt>
                                        </p:tgtEl>
                                        <p:attrNameLst>
                                          <p:attrName>style.visibility</p:attrName>
                                        </p:attrNameLst>
                                      </p:cBhvr>
                                      <p:to>
                                        <p:strVal val="visible"/>
                                      </p:to>
                                    </p:set>
                                    <p:animEffect transition="in" filter="wipe(left)">
                                      <p:cBhvr>
                                        <p:cTn id="34" dur="500"/>
                                        <p:tgtEl>
                                          <p:spTgt spid="10">
                                            <p:txEl>
                                              <p:pRg st="1" end="1"/>
                                            </p:txEl>
                                          </p:spTgt>
                                        </p:tgtEl>
                                      </p:cBhvr>
                                    </p:animEffect>
                                  </p:childTnLst>
                                </p:cTn>
                              </p:par>
                            </p:childTnLst>
                          </p:cTn>
                        </p:par>
                        <p:par>
                          <p:cTn id="35" fill="hold">
                            <p:stCondLst>
                              <p:cond delay="3500"/>
                            </p:stCondLst>
                            <p:childTnLst>
                              <p:par>
                                <p:cTn id="36" presetID="22" presetClass="entr" presetSubtype="8" fill="hold" grpId="0" nodeType="afterEffect">
                                  <p:stCondLst>
                                    <p:cond delay="0"/>
                                  </p:stCondLst>
                                  <p:childTnLst>
                                    <p:set>
                                      <p:cBhvr>
                                        <p:cTn id="37" dur="1" fill="hold">
                                          <p:stCondLst>
                                            <p:cond delay="0"/>
                                          </p:stCondLst>
                                        </p:cTn>
                                        <p:tgtEl>
                                          <p:spTgt spid="10">
                                            <p:txEl>
                                              <p:pRg st="2" end="2"/>
                                            </p:txEl>
                                          </p:spTgt>
                                        </p:tgtEl>
                                        <p:attrNameLst>
                                          <p:attrName>style.visibility</p:attrName>
                                        </p:attrNameLst>
                                      </p:cBhvr>
                                      <p:to>
                                        <p:strVal val="visible"/>
                                      </p:to>
                                    </p:set>
                                    <p:animEffect transition="in" filter="wipe(left)">
                                      <p:cBhvr>
                                        <p:cTn id="38" dur="500"/>
                                        <p:tgtEl>
                                          <p:spTgt spid="10">
                                            <p:txEl>
                                              <p:pRg st="2" end="2"/>
                                            </p:txEl>
                                          </p:spTgt>
                                        </p:tgtEl>
                                      </p:cBhvr>
                                    </p:animEffect>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10">
                                            <p:txEl>
                                              <p:pRg st="3" end="3"/>
                                            </p:txEl>
                                          </p:spTgt>
                                        </p:tgtEl>
                                        <p:attrNameLst>
                                          <p:attrName>style.visibility</p:attrName>
                                        </p:attrNameLst>
                                      </p:cBhvr>
                                      <p:to>
                                        <p:strVal val="visible"/>
                                      </p:to>
                                    </p:set>
                                    <p:animEffect transition="in" filter="wipe(left)">
                                      <p:cBhvr>
                                        <p:cTn id="42" dur="500"/>
                                        <p:tgtEl>
                                          <p:spTgt spid="10">
                                            <p:txEl>
                                              <p:pRg st="3" end="3"/>
                                            </p:txEl>
                                          </p:spTgt>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Effect transition="in" filter="wipe(left)">
                                      <p:cBhvr>
                                        <p:cTn id="46" dur="500"/>
                                        <p:tgtEl>
                                          <p:spTgt spid="9">
                                            <p:txEl>
                                              <p:pRg st="0" end="0"/>
                                            </p:txEl>
                                          </p:spTgt>
                                        </p:tgtEl>
                                      </p:cBhvr>
                                    </p:animEffect>
                                  </p:childTnLst>
                                </p:cTn>
                              </p:par>
                            </p:childTnLst>
                          </p:cTn>
                        </p:par>
                        <p:par>
                          <p:cTn id="47" fill="hold">
                            <p:stCondLst>
                              <p:cond delay="5000"/>
                            </p:stCondLst>
                            <p:childTnLst>
                              <p:par>
                                <p:cTn id="48" presetID="22" presetClass="entr" presetSubtype="8" fill="hold" grpId="0" nodeType="afterEffect">
                                  <p:stCondLst>
                                    <p:cond delay="0"/>
                                  </p:stCondLst>
                                  <p:childTnLst>
                                    <p:set>
                                      <p:cBhvr>
                                        <p:cTn id="49" dur="1" fill="hold">
                                          <p:stCondLst>
                                            <p:cond delay="0"/>
                                          </p:stCondLst>
                                        </p:cTn>
                                        <p:tgtEl>
                                          <p:spTgt spid="9">
                                            <p:txEl>
                                              <p:pRg st="1" end="1"/>
                                            </p:txEl>
                                          </p:spTgt>
                                        </p:tgtEl>
                                        <p:attrNameLst>
                                          <p:attrName>style.visibility</p:attrName>
                                        </p:attrNameLst>
                                      </p:cBhvr>
                                      <p:to>
                                        <p:strVal val="visible"/>
                                      </p:to>
                                    </p:set>
                                    <p:animEffect transition="in" filter="wipe(left)">
                                      <p:cBhvr>
                                        <p:cTn id="50" dur="500"/>
                                        <p:tgtEl>
                                          <p:spTgt spid="9">
                                            <p:txEl>
                                              <p:pRg st="1" end="1"/>
                                            </p:txEl>
                                          </p:spTgt>
                                        </p:tgtEl>
                                      </p:cBhvr>
                                    </p:animEffect>
                                  </p:childTnLst>
                                </p:cTn>
                              </p:par>
                            </p:childTnLst>
                          </p:cTn>
                        </p:par>
                        <p:par>
                          <p:cTn id="51" fill="hold">
                            <p:stCondLst>
                              <p:cond delay="5500"/>
                            </p:stCondLst>
                            <p:childTnLst>
                              <p:par>
                                <p:cTn id="52" presetID="22" presetClass="entr" presetSubtype="8" fill="hold" grpId="0" nodeType="afterEffect">
                                  <p:stCondLst>
                                    <p:cond delay="0"/>
                                  </p:stCondLst>
                                  <p:childTnLst>
                                    <p:set>
                                      <p:cBhvr>
                                        <p:cTn id="53" dur="1" fill="hold">
                                          <p:stCondLst>
                                            <p:cond delay="0"/>
                                          </p:stCondLst>
                                        </p:cTn>
                                        <p:tgtEl>
                                          <p:spTgt spid="9">
                                            <p:txEl>
                                              <p:pRg st="2" end="2"/>
                                            </p:txEl>
                                          </p:spTgt>
                                        </p:tgtEl>
                                        <p:attrNameLst>
                                          <p:attrName>style.visibility</p:attrName>
                                        </p:attrNameLst>
                                      </p:cBhvr>
                                      <p:to>
                                        <p:strVal val="visible"/>
                                      </p:to>
                                    </p:set>
                                    <p:animEffect transition="in" filter="wipe(left)">
                                      <p:cBhvr>
                                        <p:cTn id="54" dur="500"/>
                                        <p:tgtEl>
                                          <p:spTgt spid="9">
                                            <p:txEl>
                                              <p:pRg st="2" end="2"/>
                                            </p:txEl>
                                          </p:spTgt>
                                        </p:tgtEl>
                                      </p:cBhvr>
                                    </p:animEffect>
                                  </p:childTnLst>
                                </p:cTn>
                              </p:par>
                            </p:childTnLst>
                          </p:cTn>
                        </p:par>
                        <p:par>
                          <p:cTn id="55" fill="hold">
                            <p:stCondLst>
                              <p:cond delay="6000"/>
                            </p:stCondLst>
                            <p:childTnLst>
                              <p:par>
                                <p:cTn id="56" presetID="22" presetClass="entr" presetSubtype="8" fill="hold" grpId="0" nodeType="afterEffect">
                                  <p:stCondLst>
                                    <p:cond delay="0"/>
                                  </p:stCondLst>
                                  <p:childTnLst>
                                    <p:set>
                                      <p:cBhvr>
                                        <p:cTn id="57" dur="1" fill="hold">
                                          <p:stCondLst>
                                            <p:cond delay="0"/>
                                          </p:stCondLst>
                                        </p:cTn>
                                        <p:tgtEl>
                                          <p:spTgt spid="9">
                                            <p:txEl>
                                              <p:pRg st="3" end="3"/>
                                            </p:txEl>
                                          </p:spTgt>
                                        </p:tgtEl>
                                        <p:attrNameLst>
                                          <p:attrName>style.visibility</p:attrName>
                                        </p:attrNameLst>
                                      </p:cBhvr>
                                      <p:to>
                                        <p:strVal val="visible"/>
                                      </p:to>
                                    </p:set>
                                    <p:animEffect transition="in" filter="wipe(left)">
                                      <p:cBhvr>
                                        <p:cTn id="5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6"/>
          <p:cNvSpPr txBox="1"/>
          <p:nvPr/>
        </p:nvSpPr>
        <p:spPr>
          <a:xfrm>
            <a:off x="2133782" y="603073"/>
            <a:ext cx="8829395" cy="1978164"/>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r>
              <a:rPr lang="en-US" sz="4400" b="1" i="1" dirty="0">
                <a:solidFill>
                  <a:srgbClr val="C00000"/>
                </a:solidFill>
                <a:latin typeface="Cambria" panose="02040503050406030204" pitchFamily="18" charset="0"/>
                <a:ea typeface="Cambria" panose="02040503050406030204" pitchFamily="18" charset="0"/>
              </a:rPr>
              <a:t>Trong </a:t>
            </a:r>
            <a:r>
              <a:rPr lang="en-US" sz="4400" b="1" i="1" dirty="0" err="1">
                <a:solidFill>
                  <a:srgbClr val="C00000"/>
                </a:solidFill>
                <a:latin typeface="Cambria" panose="02040503050406030204" pitchFamily="18" charset="0"/>
                <a:ea typeface="Cambria" panose="02040503050406030204" pitchFamily="18" charset="0"/>
              </a:rPr>
              <a:t>mắt</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của</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bé</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cảnh</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vật</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làng</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quê</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hiện</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lên</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có</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gì</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đẹp</a:t>
            </a:r>
            <a:r>
              <a:rPr lang="en-US" sz="4400" b="1" i="1" dirty="0">
                <a:solidFill>
                  <a:srgbClr val="C00000"/>
                </a:solidFill>
                <a:latin typeface="Cambria" panose="02040503050406030204" pitchFamily="18" charset="0"/>
                <a:ea typeface="Cambria" panose="02040503050406030204" pitchFamily="18" charset="0"/>
              </a:rPr>
              <a:t>?</a:t>
            </a:r>
          </a:p>
        </p:txBody>
      </p:sp>
      <p:sp>
        <p:nvSpPr>
          <p:cNvPr id="3" name="矩形: 圆角 2"/>
          <p:cNvSpPr/>
          <p:nvPr/>
        </p:nvSpPr>
        <p:spPr>
          <a:xfrm>
            <a:off x="467139" y="3021660"/>
            <a:ext cx="7364897" cy="3627618"/>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dirty="0">
                <a:solidFill>
                  <a:srgbClr val="000000"/>
                </a:solidFill>
                <a:latin typeface="Cambria" panose="02040503050406030204" pitchFamily="18" charset="0"/>
              </a:rPr>
              <a:t>   </a:t>
            </a:r>
            <a:r>
              <a:rPr lang="vi-VN" sz="3600" dirty="0">
                <a:solidFill>
                  <a:srgbClr val="000000"/>
                </a:solidFill>
                <a:latin typeface="Cambria" panose="02040503050406030204" pitchFamily="18" charset="0"/>
              </a:rPr>
              <a:t>Vầng dương rực đỏ, nắng ban mai hiền hòa, như những dải lụa tơ vàng óng, như con song dập dờn trên đồng lúa xanh. Đàn chiện bay quanh và hót tích ri tích rich. Lũ châu chấu đu cỏ uống sương rơi.</a:t>
            </a:r>
          </a:p>
        </p:txBody>
      </p:sp>
      <p:pic>
        <p:nvPicPr>
          <p:cNvPr id="9" name="图片 4"/>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7637679" y="4095600"/>
            <a:ext cx="4911193" cy="28180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AA39"/>
        </a:solidFill>
        <a:effectLst/>
      </p:bgPr>
    </p:bg>
    <p:spTree>
      <p:nvGrpSpPr>
        <p:cNvPr id="1" name=""/>
        <p:cNvGrpSpPr/>
        <p:nvPr/>
      </p:nvGrpSpPr>
      <p:grpSpPr>
        <a:xfrm>
          <a:off x="0" y="0"/>
          <a:ext cx="0" cy="0"/>
          <a:chOff x="0" y="0"/>
          <a:chExt cx="0" cy="0"/>
        </a:xfrm>
      </p:grpSpPr>
      <p:sp>
        <p:nvSpPr>
          <p:cNvPr id="4" name="Rounded Rectangle 3"/>
          <p:cNvSpPr/>
          <p:nvPr/>
        </p:nvSpPr>
        <p:spPr>
          <a:xfrm>
            <a:off x="846724" y="481717"/>
            <a:ext cx="10498552" cy="5894565"/>
          </a:xfrm>
          <a:custGeom>
            <a:avLst/>
            <a:gdLst>
              <a:gd name="connsiteX0" fmla="*/ 0 w 11511280"/>
              <a:gd name="connsiteY0" fmla="*/ 319579 h 6268720"/>
              <a:gd name="connsiteX1" fmla="*/ 319579 w 11511280"/>
              <a:gd name="connsiteY1" fmla="*/ 0 h 6268720"/>
              <a:gd name="connsiteX2" fmla="*/ 11191701 w 11511280"/>
              <a:gd name="connsiteY2" fmla="*/ 0 h 6268720"/>
              <a:gd name="connsiteX3" fmla="*/ 11511280 w 11511280"/>
              <a:gd name="connsiteY3" fmla="*/ 319579 h 6268720"/>
              <a:gd name="connsiteX4" fmla="*/ 11511280 w 11511280"/>
              <a:gd name="connsiteY4" fmla="*/ 5949141 h 6268720"/>
              <a:gd name="connsiteX5" fmla="*/ 11191701 w 11511280"/>
              <a:gd name="connsiteY5" fmla="*/ 6268720 h 6268720"/>
              <a:gd name="connsiteX6" fmla="*/ 319579 w 11511280"/>
              <a:gd name="connsiteY6" fmla="*/ 6268720 h 6268720"/>
              <a:gd name="connsiteX7" fmla="*/ 0 w 11511280"/>
              <a:gd name="connsiteY7" fmla="*/ 5949141 h 6268720"/>
              <a:gd name="connsiteX8" fmla="*/ 0 w 11511280"/>
              <a:gd name="connsiteY8" fmla="*/ 319579 h 6268720"/>
              <a:gd name="connsiteX0-1" fmla="*/ 0 w 11511280"/>
              <a:gd name="connsiteY0-2" fmla="*/ 319579 h 6268720"/>
              <a:gd name="connsiteX1-3" fmla="*/ 319579 w 11511280"/>
              <a:gd name="connsiteY1-4" fmla="*/ 0 h 6268720"/>
              <a:gd name="connsiteX2-5" fmla="*/ 11191701 w 11511280"/>
              <a:gd name="connsiteY2-6" fmla="*/ 0 h 6268720"/>
              <a:gd name="connsiteX3-7" fmla="*/ 11511280 w 11511280"/>
              <a:gd name="connsiteY3-8" fmla="*/ 319579 h 6268720"/>
              <a:gd name="connsiteX4-9" fmla="*/ 11511280 w 11511280"/>
              <a:gd name="connsiteY4-10" fmla="*/ 5949141 h 6268720"/>
              <a:gd name="connsiteX5-11" fmla="*/ 11191701 w 11511280"/>
              <a:gd name="connsiteY5-12" fmla="*/ 6268720 h 6268720"/>
              <a:gd name="connsiteX6-13" fmla="*/ 319579 w 11511280"/>
              <a:gd name="connsiteY6-14" fmla="*/ 6268720 h 6268720"/>
              <a:gd name="connsiteX7-15" fmla="*/ 0 w 11511280"/>
              <a:gd name="connsiteY7-16" fmla="*/ 5949141 h 6268720"/>
              <a:gd name="connsiteX8-17" fmla="*/ 0 w 11511280"/>
              <a:gd name="connsiteY8-18" fmla="*/ 319579 h 6268720"/>
              <a:gd name="connsiteX0-19" fmla="*/ 59750 w 11571030"/>
              <a:gd name="connsiteY0-20" fmla="*/ 319579 h 6268720"/>
              <a:gd name="connsiteX1-21" fmla="*/ 379329 w 11571030"/>
              <a:gd name="connsiteY1-22" fmla="*/ 0 h 6268720"/>
              <a:gd name="connsiteX2-23" fmla="*/ 11251451 w 11571030"/>
              <a:gd name="connsiteY2-24" fmla="*/ 0 h 6268720"/>
              <a:gd name="connsiteX3-25" fmla="*/ 11571030 w 11571030"/>
              <a:gd name="connsiteY3-26" fmla="*/ 319579 h 6268720"/>
              <a:gd name="connsiteX4-27" fmla="*/ 11571030 w 11571030"/>
              <a:gd name="connsiteY4-28" fmla="*/ 5949141 h 6268720"/>
              <a:gd name="connsiteX5-29" fmla="*/ 11251451 w 11571030"/>
              <a:gd name="connsiteY5-30" fmla="*/ 6268720 h 6268720"/>
              <a:gd name="connsiteX6-31" fmla="*/ 379329 w 11571030"/>
              <a:gd name="connsiteY6-32" fmla="*/ 6268720 h 6268720"/>
              <a:gd name="connsiteX7-33" fmla="*/ 59750 w 11571030"/>
              <a:gd name="connsiteY7-34" fmla="*/ 5949141 h 6268720"/>
              <a:gd name="connsiteX8-35" fmla="*/ 59750 w 11571030"/>
              <a:gd name="connsiteY8-36" fmla="*/ 319579 h 6268720"/>
              <a:gd name="connsiteX0-37" fmla="*/ 59750 w 11611670"/>
              <a:gd name="connsiteY0-38" fmla="*/ 319579 h 6268720"/>
              <a:gd name="connsiteX1-39" fmla="*/ 379329 w 11611670"/>
              <a:gd name="connsiteY1-40" fmla="*/ 0 h 6268720"/>
              <a:gd name="connsiteX2-41" fmla="*/ 11251451 w 11611670"/>
              <a:gd name="connsiteY2-42" fmla="*/ 0 h 6268720"/>
              <a:gd name="connsiteX3-43" fmla="*/ 11571030 w 11611670"/>
              <a:gd name="connsiteY3-44" fmla="*/ 319579 h 6268720"/>
              <a:gd name="connsiteX4-45" fmla="*/ 11571030 w 11611670"/>
              <a:gd name="connsiteY4-46" fmla="*/ 5949141 h 6268720"/>
              <a:gd name="connsiteX5-47" fmla="*/ 11251451 w 11611670"/>
              <a:gd name="connsiteY5-48" fmla="*/ 6268720 h 6268720"/>
              <a:gd name="connsiteX6-49" fmla="*/ 379329 w 11611670"/>
              <a:gd name="connsiteY6-50" fmla="*/ 6268720 h 6268720"/>
              <a:gd name="connsiteX7-51" fmla="*/ 59750 w 11611670"/>
              <a:gd name="connsiteY7-52" fmla="*/ 5949141 h 6268720"/>
              <a:gd name="connsiteX8-53" fmla="*/ 59750 w 11611670"/>
              <a:gd name="connsiteY8-54" fmla="*/ 319579 h 6268720"/>
              <a:gd name="connsiteX0-55" fmla="*/ 59750 w 11588171"/>
              <a:gd name="connsiteY0-56" fmla="*/ 319579 h 6268720"/>
              <a:gd name="connsiteX1-57" fmla="*/ 379329 w 11588171"/>
              <a:gd name="connsiteY1-58" fmla="*/ 0 h 6268720"/>
              <a:gd name="connsiteX2-59" fmla="*/ 11251451 w 11588171"/>
              <a:gd name="connsiteY2-60" fmla="*/ 0 h 6268720"/>
              <a:gd name="connsiteX3-61" fmla="*/ 11571030 w 11588171"/>
              <a:gd name="connsiteY3-62" fmla="*/ 319579 h 6268720"/>
              <a:gd name="connsiteX4-63" fmla="*/ 11571030 w 11588171"/>
              <a:gd name="connsiteY4-64" fmla="*/ 5949141 h 6268720"/>
              <a:gd name="connsiteX5-65" fmla="*/ 11251451 w 11588171"/>
              <a:gd name="connsiteY5-66" fmla="*/ 6268720 h 6268720"/>
              <a:gd name="connsiteX6-67" fmla="*/ 379329 w 11588171"/>
              <a:gd name="connsiteY6-68" fmla="*/ 6268720 h 6268720"/>
              <a:gd name="connsiteX7-69" fmla="*/ 59750 w 11588171"/>
              <a:gd name="connsiteY7-70" fmla="*/ 5949141 h 6268720"/>
              <a:gd name="connsiteX8-71" fmla="*/ 59750 w 11588171"/>
              <a:gd name="connsiteY8-72" fmla="*/ 319579 h 6268720"/>
              <a:gd name="connsiteX0-73" fmla="*/ 59750 w 11588171"/>
              <a:gd name="connsiteY0-74" fmla="*/ 319579 h 6268720"/>
              <a:gd name="connsiteX1-75" fmla="*/ 379329 w 11588171"/>
              <a:gd name="connsiteY1-76" fmla="*/ 0 h 6268720"/>
              <a:gd name="connsiteX2-77" fmla="*/ 11251451 w 11588171"/>
              <a:gd name="connsiteY2-78" fmla="*/ 0 h 6268720"/>
              <a:gd name="connsiteX3-79" fmla="*/ 11571030 w 11588171"/>
              <a:gd name="connsiteY3-80" fmla="*/ 319579 h 6268720"/>
              <a:gd name="connsiteX4-81" fmla="*/ 11571030 w 11588171"/>
              <a:gd name="connsiteY4-82" fmla="*/ 5949141 h 6268720"/>
              <a:gd name="connsiteX5-83" fmla="*/ 11251451 w 11588171"/>
              <a:gd name="connsiteY5-84" fmla="*/ 6268720 h 6268720"/>
              <a:gd name="connsiteX6-85" fmla="*/ 379329 w 11588171"/>
              <a:gd name="connsiteY6-86" fmla="*/ 6268720 h 6268720"/>
              <a:gd name="connsiteX7-87" fmla="*/ 59750 w 11588171"/>
              <a:gd name="connsiteY7-88" fmla="*/ 5949141 h 6268720"/>
              <a:gd name="connsiteX8-89" fmla="*/ 59750 w 11588171"/>
              <a:gd name="connsiteY8-90" fmla="*/ 319579 h 6268720"/>
              <a:gd name="connsiteX0-91" fmla="*/ 59750 w 11588171"/>
              <a:gd name="connsiteY0-92" fmla="*/ 319579 h 6268720"/>
              <a:gd name="connsiteX1-93" fmla="*/ 379329 w 11588171"/>
              <a:gd name="connsiteY1-94" fmla="*/ 0 h 6268720"/>
              <a:gd name="connsiteX2-95" fmla="*/ 11251451 w 11588171"/>
              <a:gd name="connsiteY2-96" fmla="*/ 0 h 6268720"/>
              <a:gd name="connsiteX3-97" fmla="*/ 11571030 w 11588171"/>
              <a:gd name="connsiteY3-98" fmla="*/ 319579 h 6268720"/>
              <a:gd name="connsiteX4-99" fmla="*/ 11571030 w 11588171"/>
              <a:gd name="connsiteY4-100" fmla="*/ 5949141 h 6268720"/>
              <a:gd name="connsiteX5-101" fmla="*/ 11251451 w 11588171"/>
              <a:gd name="connsiteY5-102" fmla="*/ 6268720 h 6268720"/>
              <a:gd name="connsiteX6-103" fmla="*/ 613009 w 11588171"/>
              <a:gd name="connsiteY6-104" fmla="*/ 6136640 h 6268720"/>
              <a:gd name="connsiteX7-105" fmla="*/ 59750 w 11588171"/>
              <a:gd name="connsiteY7-106" fmla="*/ 5949141 h 6268720"/>
              <a:gd name="connsiteX8-107" fmla="*/ 59750 w 11588171"/>
              <a:gd name="connsiteY8-108" fmla="*/ 319579 h 6268720"/>
              <a:gd name="connsiteX0-109" fmla="*/ 59750 w 11588171"/>
              <a:gd name="connsiteY0-110" fmla="*/ 319579 h 6268720"/>
              <a:gd name="connsiteX1-111" fmla="*/ 379329 w 11588171"/>
              <a:gd name="connsiteY1-112" fmla="*/ 0 h 6268720"/>
              <a:gd name="connsiteX2-113" fmla="*/ 11251451 w 11588171"/>
              <a:gd name="connsiteY2-114" fmla="*/ 0 h 6268720"/>
              <a:gd name="connsiteX3-115" fmla="*/ 11571030 w 11588171"/>
              <a:gd name="connsiteY3-116" fmla="*/ 319579 h 6268720"/>
              <a:gd name="connsiteX4-117" fmla="*/ 11571030 w 11588171"/>
              <a:gd name="connsiteY4-118" fmla="*/ 5949141 h 6268720"/>
              <a:gd name="connsiteX5-119" fmla="*/ 11251451 w 11588171"/>
              <a:gd name="connsiteY5-120" fmla="*/ 6268720 h 6268720"/>
              <a:gd name="connsiteX6-121" fmla="*/ 613009 w 11588171"/>
              <a:gd name="connsiteY6-122" fmla="*/ 6136640 h 6268720"/>
              <a:gd name="connsiteX7-123" fmla="*/ 59750 w 11588171"/>
              <a:gd name="connsiteY7-124" fmla="*/ 5949141 h 6268720"/>
              <a:gd name="connsiteX8-125" fmla="*/ 59750 w 11588171"/>
              <a:gd name="connsiteY8-126" fmla="*/ 319579 h 6268720"/>
              <a:gd name="connsiteX0-127" fmla="*/ 59750 w 11588171"/>
              <a:gd name="connsiteY0-128" fmla="*/ 319579 h 6270671"/>
              <a:gd name="connsiteX1-129" fmla="*/ 379329 w 11588171"/>
              <a:gd name="connsiteY1-130" fmla="*/ 0 h 6270671"/>
              <a:gd name="connsiteX2-131" fmla="*/ 11251451 w 11588171"/>
              <a:gd name="connsiteY2-132" fmla="*/ 0 h 6270671"/>
              <a:gd name="connsiteX3-133" fmla="*/ 11571030 w 11588171"/>
              <a:gd name="connsiteY3-134" fmla="*/ 319579 h 6270671"/>
              <a:gd name="connsiteX4-135" fmla="*/ 11571030 w 11588171"/>
              <a:gd name="connsiteY4-136" fmla="*/ 5949141 h 6270671"/>
              <a:gd name="connsiteX5-137" fmla="*/ 11251451 w 11588171"/>
              <a:gd name="connsiteY5-138" fmla="*/ 6268720 h 6270671"/>
              <a:gd name="connsiteX6-139" fmla="*/ 724769 w 11588171"/>
              <a:gd name="connsiteY6-140" fmla="*/ 6228080 h 6270671"/>
              <a:gd name="connsiteX7-141" fmla="*/ 59750 w 11588171"/>
              <a:gd name="connsiteY7-142" fmla="*/ 5949141 h 6270671"/>
              <a:gd name="connsiteX8-143" fmla="*/ 59750 w 11588171"/>
              <a:gd name="connsiteY8-144" fmla="*/ 319579 h 6270671"/>
              <a:gd name="connsiteX0-145" fmla="*/ 59750 w 11588171"/>
              <a:gd name="connsiteY0-146" fmla="*/ 319579 h 6270671"/>
              <a:gd name="connsiteX1-147" fmla="*/ 379329 w 11588171"/>
              <a:gd name="connsiteY1-148" fmla="*/ 0 h 6270671"/>
              <a:gd name="connsiteX2-149" fmla="*/ 11251451 w 11588171"/>
              <a:gd name="connsiteY2-150" fmla="*/ 0 h 6270671"/>
              <a:gd name="connsiteX3-151" fmla="*/ 11571030 w 11588171"/>
              <a:gd name="connsiteY3-152" fmla="*/ 319579 h 6270671"/>
              <a:gd name="connsiteX4-153" fmla="*/ 11571030 w 11588171"/>
              <a:gd name="connsiteY4-154" fmla="*/ 5949141 h 6270671"/>
              <a:gd name="connsiteX5-155" fmla="*/ 11251451 w 11588171"/>
              <a:gd name="connsiteY5-156" fmla="*/ 6268720 h 6270671"/>
              <a:gd name="connsiteX6-157" fmla="*/ 724769 w 11588171"/>
              <a:gd name="connsiteY6-158" fmla="*/ 6228080 h 6270671"/>
              <a:gd name="connsiteX7-159" fmla="*/ 59750 w 11588171"/>
              <a:gd name="connsiteY7-160" fmla="*/ 5949141 h 6270671"/>
              <a:gd name="connsiteX8-161" fmla="*/ 59750 w 11588171"/>
              <a:gd name="connsiteY8-162" fmla="*/ 319579 h 6270671"/>
              <a:gd name="connsiteX0-163" fmla="*/ 59750 w 11588171"/>
              <a:gd name="connsiteY0-164" fmla="*/ 319579 h 6270671"/>
              <a:gd name="connsiteX1-165" fmla="*/ 379329 w 11588171"/>
              <a:gd name="connsiteY1-166" fmla="*/ 0 h 6270671"/>
              <a:gd name="connsiteX2-167" fmla="*/ 11251451 w 11588171"/>
              <a:gd name="connsiteY2-168" fmla="*/ 0 h 6270671"/>
              <a:gd name="connsiteX3-169" fmla="*/ 11571030 w 11588171"/>
              <a:gd name="connsiteY3-170" fmla="*/ 319579 h 6270671"/>
              <a:gd name="connsiteX4-171" fmla="*/ 11571030 w 11588171"/>
              <a:gd name="connsiteY4-172" fmla="*/ 5949141 h 6270671"/>
              <a:gd name="connsiteX5-173" fmla="*/ 11251451 w 11588171"/>
              <a:gd name="connsiteY5-174" fmla="*/ 6268720 h 6270671"/>
              <a:gd name="connsiteX6-175" fmla="*/ 724769 w 11588171"/>
              <a:gd name="connsiteY6-176" fmla="*/ 6228080 h 6270671"/>
              <a:gd name="connsiteX7-177" fmla="*/ 59750 w 11588171"/>
              <a:gd name="connsiteY7-178" fmla="*/ 5949141 h 6270671"/>
              <a:gd name="connsiteX8-179" fmla="*/ 59750 w 11588171"/>
              <a:gd name="connsiteY8-180" fmla="*/ 319579 h 6270671"/>
              <a:gd name="connsiteX0-181" fmla="*/ 59750 w 11588171"/>
              <a:gd name="connsiteY0-182" fmla="*/ 319579 h 6270671"/>
              <a:gd name="connsiteX1-183" fmla="*/ 379329 w 11588171"/>
              <a:gd name="connsiteY1-184" fmla="*/ 0 h 6270671"/>
              <a:gd name="connsiteX2-185" fmla="*/ 11220971 w 11588171"/>
              <a:gd name="connsiteY2-186" fmla="*/ 0 h 6270671"/>
              <a:gd name="connsiteX3-187" fmla="*/ 11571030 w 11588171"/>
              <a:gd name="connsiteY3-188" fmla="*/ 319579 h 6270671"/>
              <a:gd name="connsiteX4-189" fmla="*/ 11571030 w 11588171"/>
              <a:gd name="connsiteY4-190" fmla="*/ 5949141 h 6270671"/>
              <a:gd name="connsiteX5-191" fmla="*/ 11251451 w 11588171"/>
              <a:gd name="connsiteY5-192" fmla="*/ 6268720 h 6270671"/>
              <a:gd name="connsiteX6-193" fmla="*/ 724769 w 11588171"/>
              <a:gd name="connsiteY6-194" fmla="*/ 6228080 h 6270671"/>
              <a:gd name="connsiteX7-195" fmla="*/ 59750 w 11588171"/>
              <a:gd name="connsiteY7-196" fmla="*/ 5949141 h 6270671"/>
              <a:gd name="connsiteX8-197" fmla="*/ 59750 w 11588171"/>
              <a:gd name="connsiteY8-198" fmla="*/ 319579 h 6270671"/>
              <a:gd name="connsiteX0-199" fmla="*/ 59750 w 11588171"/>
              <a:gd name="connsiteY0-200" fmla="*/ 319579 h 6270671"/>
              <a:gd name="connsiteX1-201" fmla="*/ 379329 w 11588171"/>
              <a:gd name="connsiteY1-202" fmla="*/ 0 h 6270671"/>
              <a:gd name="connsiteX2-203" fmla="*/ 11220971 w 11588171"/>
              <a:gd name="connsiteY2-204" fmla="*/ 0 h 6270671"/>
              <a:gd name="connsiteX3-205" fmla="*/ 11571030 w 11588171"/>
              <a:gd name="connsiteY3-206" fmla="*/ 319579 h 6270671"/>
              <a:gd name="connsiteX4-207" fmla="*/ 11571030 w 11588171"/>
              <a:gd name="connsiteY4-208" fmla="*/ 5949141 h 6270671"/>
              <a:gd name="connsiteX5-209" fmla="*/ 11251451 w 11588171"/>
              <a:gd name="connsiteY5-210" fmla="*/ 6268720 h 6270671"/>
              <a:gd name="connsiteX6-211" fmla="*/ 724769 w 11588171"/>
              <a:gd name="connsiteY6-212" fmla="*/ 6228080 h 6270671"/>
              <a:gd name="connsiteX7-213" fmla="*/ 59750 w 11588171"/>
              <a:gd name="connsiteY7-214" fmla="*/ 5949141 h 6270671"/>
              <a:gd name="connsiteX8-215" fmla="*/ 59750 w 11588171"/>
              <a:gd name="connsiteY8-216" fmla="*/ 319579 h 62706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588171" h="6270671">
                <a:moveTo>
                  <a:pt x="59750" y="319579"/>
                </a:moveTo>
                <a:cubicBezTo>
                  <a:pt x="59750" y="143080"/>
                  <a:pt x="202830" y="0"/>
                  <a:pt x="379329" y="0"/>
                </a:cubicBezTo>
                <a:cubicBezTo>
                  <a:pt x="3871290" y="152400"/>
                  <a:pt x="7566450" y="162560"/>
                  <a:pt x="11220971" y="0"/>
                </a:cubicBezTo>
                <a:cubicBezTo>
                  <a:pt x="11397470" y="0"/>
                  <a:pt x="11571030" y="143080"/>
                  <a:pt x="11571030" y="319579"/>
                </a:cubicBezTo>
                <a:cubicBezTo>
                  <a:pt x="11347510" y="2196100"/>
                  <a:pt x="11662470" y="4285980"/>
                  <a:pt x="11571030" y="5949141"/>
                </a:cubicBezTo>
                <a:cubicBezTo>
                  <a:pt x="11571030" y="6125640"/>
                  <a:pt x="11427950" y="6268720"/>
                  <a:pt x="11251451" y="6268720"/>
                </a:cubicBezTo>
                <a:cubicBezTo>
                  <a:pt x="7830610" y="6096000"/>
                  <a:pt x="4267530" y="6370320"/>
                  <a:pt x="724769" y="6228080"/>
                </a:cubicBezTo>
                <a:cubicBezTo>
                  <a:pt x="548270" y="6228080"/>
                  <a:pt x="59750" y="6125640"/>
                  <a:pt x="59750" y="5949141"/>
                </a:cubicBezTo>
                <a:cubicBezTo>
                  <a:pt x="-143450" y="4031980"/>
                  <a:pt x="252790" y="2419620"/>
                  <a:pt x="59750" y="319579"/>
                </a:cubicBezTo>
                <a:close/>
              </a:path>
            </a:pathLst>
          </a:custGeom>
          <a:solidFill>
            <a:schemeClr val="bg1"/>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9" name="组合 44"/>
          <p:cNvGrpSpPr/>
          <p:nvPr/>
        </p:nvGrpSpPr>
        <p:grpSpPr>
          <a:xfrm>
            <a:off x="2364675" y="3077863"/>
            <a:ext cx="3439088" cy="1177090"/>
            <a:chOff x="2360277" y="2671670"/>
            <a:chExt cx="1378812" cy="892629"/>
          </a:xfrm>
        </p:grpSpPr>
        <p:grpSp>
          <p:nvGrpSpPr>
            <p:cNvPr id="12" name="组合 30"/>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14" name="圆角矩形 27"/>
              <p:cNvSpPr/>
              <p:nvPr/>
            </p:nvSpPr>
            <p:spPr>
              <a:xfrm>
                <a:off x="1336246" y="3302000"/>
                <a:ext cx="1076947" cy="99060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圆角矩形 28"/>
              <p:cNvSpPr/>
              <p:nvPr/>
            </p:nvSpPr>
            <p:spPr>
              <a:xfrm>
                <a:off x="1386922" y="3378199"/>
                <a:ext cx="988094" cy="858521"/>
              </a:xfrm>
              <a:prstGeom prst="roundRect">
                <a:avLst>
                  <a:gd name="adj" fmla="val 50000"/>
                </a:avLst>
              </a:prstGeom>
              <a:solidFill>
                <a:schemeClr val="bg1"/>
              </a:solid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3" name="文本框 40"/>
            <p:cNvSpPr txBox="1"/>
            <p:nvPr/>
          </p:nvSpPr>
          <p:spPr>
            <a:xfrm>
              <a:off x="2481777" y="2788483"/>
              <a:ext cx="1151815" cy="58349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vầng</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dương</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7" name="组合 44"/>
          <p:cNvGrpSpPr/>
          <p:nvPr/>
        </p:nvGrpSpPr>
        <p:grpSpPr>
          <a:xfrm>
            <a:off x="2126288" y="4767068"/>
            <a:ext cx="4053847" cy="1155142"/>
            <a:chOff x="2360278" y="2671670"/>
            <a:chExt cx="1730218" cy="892629"/>
          </a:xfrm>
        </p:grpSpPr>
        <p:grpSp>
          <p:nvGrpSpPr>
            <p:cNvPr id="19" name="组合 30"/>
            <p:cNvGrpSpPr/>
            <p:nvPr/>
          </p:nvGrpSpPr>
          <p:grpSpPr>
            <a:xfrm>
              <a:off x="2360278" y="2671670"/>
              <a:ext cx="1730218" cy="892629"/>
              <a:chOff x="1336246" y="3302000"/>
              <a:chExt cx="1351418" cy="990600"/>
            </a:xfrm>
            <a:effectLst>
              <a:outerShdw blurRad="254000" sx="102000" sy="102000" algn="ctr" rotWithShape="0">
                <a:prstClr val="black">
                  <a:alpha val="25000"/>
                </a:prstClr>
              </a:outerShdw>
            </a:effectLst>
          </p:grpSpPr>
          <p:sp>
            <p:nvSpPr>
              <p:cNvPr id="21" name="圆角矩形 27"/>
              <p:cNvSpPr/>
              <p:nvPr/>
            </p:nvSpPr>
            <p:spPr>
              <a:xfrm>
                <a:off x="1336246" y="3302000"/>
                <a:ext cx="1351418" cy="99060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圆角矩形 28"/>
              <p:cNvSpPr/>
              <p:nvPr/>
            </p:nvSpPr>
            <p:spPr>
              <a:xfrm>
                <a:off x="1386922" y="3378199"/>
                <a:ext cx="1261307" cy="858521"/>
              </a:xfrm>
              <a:prstGeom prst="roundRect">
                <a:avLst>
                  <a:gd name="adj" fmla="val 50000"/>
                </a:avLst>
              </a:prstGeom>
              <a:solidFill>
                <a:schemeClr val="bg1"/>
              </a:solidFill>
              <a:ln w="1905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0" name="文本框 40"/>
            <p:cNvSpPr txBox="1"/>
            <p:nvPr/>
          </p:nvSpPr>
          <p:spPr>
            <a:xfrm>
              <a:off x="2774788" y="2796910"/>
              <a:ext cx="901196" cy="59458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hiền</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hòa</a:t>
              </a:r>
              <a:endPar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3" name="文本框 11"/>
          <p:cNvSpPr txBox="1"/>
          <p:nvPr/>
        </p:nvSpPr>
        <p:spPr>
          <a:xfrm>
            <a:off x="1875191" y="1228821"/>
            <a:ext cx="894339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w="28575">
                  <a:noFill/>
                </a:ln>
                <a:solidFill>
                  <a:srgbClr val="C00000"/>
                </a:solidFill>
                <a:effectLst/>
                <a:uLnTx/>
                <a:uFillTx/>
                <a:latin typeface="Times New Roman" panose="02020603050405020304" pitchFamily="18" charset="0"/>
                <a:ea typeface="胡晓波男神体" panose="02010600030101010101" pitchFamily="2" charset="-122"/>
                <a:cs typeface="Times New Roman" panose="02020603050405020304" pitchFamily="18" charset="0"/>
              </a:rPr>
              <a:t>TỪ KHÓ</a:t>
            </a:r>
            <a:endParaRPr kumimoji="0" lang="zh-CN" altLang="en-US" sz="7200" b="0" i="0" u="none" strike="noStrike" kern="1200" cap="none" spc="0" normalizeH="0" baseline="0" noProof="0" dirty="0">
              <a:ln w="28575">
                <a:noFill/>
              </a:ln>
              <a:solidFill>
                <a:srgbClr val="C00000"/>
              </a:solidFill>
              <a:effectLst/>
              <a:uLnTx/>
              <a:uFillTx/>
              <a:latin typeface="Times New Roman" panose="02020603050405020304" pitchFamily="18" charset="0"/>
              <a:ea typeface="胡晓波男神体" panose="02010600030101010101" pitchFamily="2" charset="-122"/>
              <a:cs typeface="Times New Roman" panose="02020603050405020304" pitchFamily="18" charset="0"/>
            </a:endParaRPr>
          </a:p>
        </p:txBody>
      </p:sp>
      <p:grpSp>
        <p:nvGrpSpPr>
          <p:cNvPr id="24" name="组合 44"/>
          <p:cNvGrpSpPr/>
          <p:nvPr/>
        </p:nvGrpSpPr>
        <p:grpSpPr>
          <a:xfrm>
            <a:off x="6764742" y="2995045"/>
            <a:ext cx="4053847" cy="1176545"/>
            <a:chOff x="2360278" y="2671670"/>
            <a:chExt cx="1258031" cy="892629"/>
          </a:xfrm>
        </p:grpSpPr>
        <p:grpSp>
          <p:nvGrpSpPr>
            <p:cNvPr id="25" name="组合 30"/>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27" name="圆角矩形 27"/>
              <p:cNvSpPr/>
              <p:nvPr/>
            </p:nvSpPr>
            <p:spPr>
              <a:xfrm>
                <a:off x="1336246" y="3302000"/>
                <a:ext cx="982608" cy="9906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圆角矩形 28"/>
              <p:cNvSpPr/>
              <p:nvPr/>
            </p:nvSpPr>
            <p:spPr>
              <a:xfrm>
                <a:off x="1386922" y="3378199"/>
                <a:ext cx="888921" cy="858521"/>
              </a:xfrm>
              <a:prstGeom prst="roundRect">
                <a:avLst>
                  <a:gd name="adj" fmla="val 50000"/>
                </a:avLst>
              </a:prstGeom>
              <a:solidFill>
                <a:schemeClr val="bg1"/>
              </a:solidFill>
              <a:ln w="19050">
                <a:solidFill>
                  <a:srgbClr val="F26D1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6" name="文本框 40"/>
            <p:cNvSpPr txBox="1"/>
            <p:nvPr/>
          </p:nvSpPr>
          <p:spPr>
            <a:xfrm>
              <a:off x="2597974" y="2779750"/>
              <a:ext cx="814442" cy="5837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im</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cương</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 name="组合 44">
            <a:extLst>
              <a:ext uri="{FF2B5EF4-FFF2-40B4-BE49-F238E27FC236}">
                <a16:creationId xmlns:a16="http://schemas.microsoft.com/office/drawing/2014/main" id="{7B13BA5A-FFEF-939B-89CB-4EC037F74EDA}"/>
              </a:ext>
            </a:extLst>
          </p:cNvPr>
          <p:cNvGrpSpPr/>
          <p:nvPr/>
        </p:nvGrpSpPr>
        <p:grpSpPr>
          <a:xfrm>
            <a:off x="6708912" y="4598549"/>
            <a:ext cx="4333461" cy="1177090"/>
            <a:chOff x="2360277" y="2671670"/>
            <a:chExt cx="1378812" cy="892629"/>
          </a:xfrm>
        </p:grpSpPr>
        <p:grpSp>
          <p:nvGrpSpPr>
            <p:cNvPr id="3" name="组合 30">
              <a:extLst>
                <a:ext uri="{FF2B5EF4-FFF2-40B4-BE49-F238E27FC236}">
                  <a16:creationId xmlns:a16="http://schemas.microsoft.com/office/drawing/2014/main" id="{E3048CAF-8195-FFA5-895D-D380F9407E32}"/>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7" name="圆角矩形 27">
                <a:extLst>
                  <a:ext uri="{FF2B5EF4-FFF2-40B4-BE49-F238E27FC236}">
                    <a16:creationId xmlns:a16="http://schemas.microsoft.com/office/drawing/2014/main" id="{4C12782E-61A9-88FB-0160-5E16E7B31ADF}"/>
                  </a:ext>
                </a:extLst>
              </p:cNvPr>
              <p:cNvSpPr/>
              <p:nvPr/>
            </p:nvSpPr>
            <p:spPr>
              <a:xfrm>
                <a:off x="1336246" y="3302000"/>
                <a:ext cx="1076947" cy="99060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圆角矩形 28">
                <a:extLst>
                  <a:ext uri="{FF2B5EF4-FFF2-40B4-BE49-F238E27FC236}">
                    <a16:creationId xmlns:a16="http://schemas.microsoft.com/office/drawing/2014/main" id="{B4E213C5-1C80-A279-81CD-A0C4187A6E0C}"/>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5" name="文本框 40">
              <a:extLst>
                <a:ext uri="{FF2B5EF4-FFF2-40B4-BE49-F238E27FC236}">
                  <a16:creationId xmlns:a16="http://schemas.microsoft.com/office/drawing/2014/main" id="{4CF05C9F-2837-A8B2-D1CB-1FD950D20066}"/>
                </a:ext>
              </a:extLst>
            </p:cNvPr>
            <p:cNvSpPr txBox="1"/>
            <p:nvPr/>
          </p:nvSpPr>
          <p:spPr>
            <a:xfrm>
              <a:off x="2497353" y="2788483"/>
              <a:ext cx="1120661" cy="58349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tích</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ri</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tích</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rích</a:t>
              </a:r>
              <a:endPar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righ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righ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5D4596-1AD9-4B90-A7A4-135477EB9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8475"/>
          </a:xfrm>
          <a:prstGeom prst="rect">
            <a:avLst/>
          </a:prstGeom>
        </p:spPr>
      </p:pic>
      <p:sp>
        <p:nvSpPr>
          <p:cNvPr id="8" name="Hình chữ nhật: Góc Tròn 1">
            <a:extLst>
              <a:ext uri="{FF2B5EF4-FFF2-40B4-BE49-F238E27FC236}">
                <a16:creationId xmlns:a16="http://schemas.microsoft.com/office/drawing/2014/main" id="{EEB4A3ED-70C8-4DA2-92B6-B3B2FB5C51B9}"/>
              </a:ext>
            </a:extLst>
          </p:cNvPr>
          <p:cNvSpPr/>
          <p:nvPr/>
        </p:nvSpPr>
        <p:spPr>
          <a:xfrm>
            <a:off x="2768600" y="277732"/>
            <a:ext cx="6540500" cy="6426199"/>
          </a:xfrm>
          <a:prstGeom prst="roundRect">
            <a:avLst/>
          </a:prstGeom>
          <a:solidFill>
            <a:srgbClr val="FFFFFF">
              <a:alpha val="99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9" name="TextBox 1">
            <a:extLst>
              <a:ext uri="{FF2B5EF4-FFF2-40B4-BE49-F238E27FC236}">
                <a16:creationId xmlns:a16="http://schemas.microsoft.com/office/drawing/2014/main" id="{4DD5BD1A-043F-4121-A5EC-0953213BCA63}"/>
              </a:ext>
            </a:extLst>
          </p:cNvPr>
          <p:cNvSpPr txBox="1"/>
          <p:nvPr/>
        </p:nvSpPr>
        <p:spPr>
          <a:xfrm>
            <a:off x="2882900" y="277732"/>
            <a:ext cx="6426200"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ea typeface="LNTH-LuoLuoNotangYuanTi 1" pitchFamily="2" charset="-128"/>
                <a:cs typeface="LNTH-LuoLuoNotangYuanTi 1" pitchFamily="2" charset="-128"/>
              </a:rPr>
              <a:t>Tiêu</a:t>
            </a:r>
            <a:r>
              <a:rPr kumimoji="0" lang="en-US" sz="6600" b="0"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ea typeface="LNTH-LuoLuoNotangYuanTi 1" pitchFamily="2" charset="-128"/>
                <a:cs typeface="LNTH-LuoLuoNotangYuanTi 1" pitchFamily="2" charset="-128"/>
              </a:rPr>
              <a:t> </a:t>
            </a:r>
            <a:r>
              <a:rPr kumimoji="0" lang="en-US" sz="6600" b="0"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ea typeface="LNTH-LuoLuoNotangYuanTi 1" pitchFamily="2" charset="-128"/>
                <a:cs typeface="LNTH-LuoLuoNotangYuanTi 1" pitchFamily="2" charset="-128"/>
              </a:rPr>
              <a:t>chí</a:t>
            </a:r>
            <a:r>
              <a:rPr kumimoji="0" lang="en-US" sz="6600" b="0"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ea typeface="LNTH-LuoLuoNotangYuanTi 1" pitchFamily="2" charset="-128"/>
                <a:cs typeface="LNTH-LuoLuoNotangYuanTi 1" pitchFamily="2" charset="-128"/>
              </a:rPr>
              <a:t> </a:t>
            </a:r>
            <a:r>
              <a:rPr kumimoji="0" lang="en-US" sz="6600" b="0"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ea typeface="LNTH-LuoLuoNotangYuanTi 1" pitchFamily="2" charset="-128"/>
                <a:cs typeface="LNTH-LuoLuoNotangYuanTi 1" pitchFamily="2" charset="-128"/>
              </a:rPr>
              <a:t>đánh</a:t>
            </a:r>
            <a:r>
              <a:rPr kumimoji="0" lang="en-US" sz="6600" b="0"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ea typeface="LNTH-LuoLuoNotangYuanTi 1" pitchFamily="2" charset="-128"/>
                <a:cs typeface="LNTH-LuoLuoNotangYuanTi 1" pitchFamily="2" charset="-128"/>
              </a:rPr>
              <a:t> </a:t>
            </a:r>
            <a:r>
              <a:rPr kumimoji="0" lang="en-US" sz="6600" b="0"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ea typeface="LNTH-LuoLuoNotangYuanTi 1" pitchFamily="2" charset="-128"/>
                <a:cs typeface="LNTH-LuoLuoNotangYuanTi 1" pitchFamily="2" charset="-128"/>
              </a:rPr>
              <a:t>giá</a:t>
            </a:r>
            <a:endParaRPr kumimoji="0" lang="en-US" sz="6600" b="0"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ea typeface="LNTH-LuoLuoNotangYuanTi 1" pitchFamily="2" charset="-128"/>
              <a:cs typeface="LNTH-LuoLuoNotangYuanTi 1" pitchFamily="2" charset="-128"/>
            </a:endParaRPr>
          </a:p>
        </p:txBody>
      </p:sp>
      <p:pic>
        <p:nvPicPr>
          <p:cNvPr id="10" name="Picture 2" descr="Clip nghệ thuật số - Dễ thương Số Một PNG Yêu Ảnh png tải về - Miễn phí  trong suốt điện Thoại Di động Phụ Kiện png Tải về.">
            <a:extLst>
              <a:ext uri="{FF2B5EF4-FFF2-40B4-BE49-F238E27FC236}">
                <a16:creationId xmlns:a16="http://schemas.microsoft.com/office/drawing/2014/main" id="{9483DA2E-EDE0-48AF-933B-DC519812875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9778" r="100000"/>
                    </a14:imgEffect>
                  </a14:imgLayer>
                </a14:imgProps>
              </a:ext>
              <a:ext uri="{28A0092B-C50C-407E-A947-70E740481C1C}">
                <a14:useLocalDpi xmlns:a14="http://schemas.microsoft.com/office/drawing/2010/main" val="0"/>
              </a:ext>
            </a:extLst>
          </a:blip>
          <a:srcRect/>
          <a:stretch>
            <a:fillRect/>
          </a:stretch>
        </p:blipFill>
        <p:spPr bwMode="auto">
          <a:xfrm>
            <a:off x="2896835" y="1650368"/>
            <a:ext cx="649454" cy="7071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lip nghệ thuật số - Dễ thương Số Hai PNG Yêu Ảnh png tải về - Miễn phí  trong suốt Khu Vực png Tải về.">
            <a:extLst>
              <a:ext uri="{FF2B5EF4-FFF2-40B4-BE49-F238E27FC236}">
                <a16:creationId xmlns:a16="http://schemas.microsoft.com/office/drawing/2014/main" id="{D05C1023-5E20-43AE-B43B-8BE0EF8C5D8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97095"/>
                    </a14:imgEffect>
                  </a14:imgLayer>
                </a14:imgProps>
              </a:ext>
              <a:ext uri="{28A0092B-C50C-407E-A947-70E740481C1C}">
                <a14:useLocalDpi xmlns:a14="http://schemas.microsoft.com/office/drawing/2010/main" val="0"/>
              </a:ext>
            </a:extLst>
          </a:blip>
          <a:srcRect/>
          <a:stretch>
            <a:fillRect/>
          </a:stretch>
        </p:blipFill>
        <p:spPr bwMode="auto">
          <a:xfrm>
            <a:off x="2875278" y="3168385"/>
            <a:ext cx="772283" cy="6864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Number, Cute Number Three, green number three decor, number, blog, symbol  png | PNGWing">
            <a:extLst>
              <a:ext uri="{FF2B5EF4-FFF2-40B4-BE49-F238E27FC236}">
                <a16:creationId xmlns:a16="http://schemas.microsoft.com/office/drawing/2014/main" id="{00342E15-5DD3-44A3-B1F8-A3C112F0670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10000" r="100000"/>
                    </a14:imgEffect>
                  </a14:imgLayer>
                </a14:imgProps>
              </a:ext>
              <a:ext uri="{28A0092B-C50C-407E-A947-70E740481C1C}">
                <a14:useLocalDpi xmlns:a14="http://schemas.microsoft.com/office/drawing/2010/main" val="0"/>
              </a:ext>
            </a:extLst>
          </a:blip>
          <a:srcRect/>
          <a:stretch>
            <a:fillRect/>
          </a:stretch>
        </p:blipFill>
        <p:spPr bwMode="auto">
          <a:xfrm>
            <a:off x="2963586" y="4805406"/>
            <a:ext cx="662819" cy="834047"/>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6">
            <a:extLst>
              <a:ext uri="{FF2B5EF4-FFF2-40B4-BE49-F238E27FC236}">
                <a16:creationId xmlns:a16="http://schemas.microsoft.com/office/drawing/2014/main" id="{864AAA02-3B15-4817-9C8D-ADD6E1B64E82}"/>
              </a:ext>
            </a:extLst>
          </p:cNvPr>
          <p:cNvSpPr/>
          <p:nvPr/>
        </p:nvSpPr>
        <p:spPr>
          <a:xfrm>
            <a:off x="3711405" y="1404323"/>
            <a:ext cx="4278665" cy="1038373"/>
          </a:xfrm>
          <a:prstGeom prst="roundRect">
            <a:avLst/>
          </a:prstGeom>
          <a:solidFill>
            <a:schemeClr val="accent4">
              <a:lumMod val="40000"/>
              <a:lumOff val="60000"/>
            </a:schemeClr>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ea typeface="+mn-ea"/>
                <a:cs typeface="+mn-cs"/>
              </a:rPr>
              <a:t>Sai </a:t>
            </a:r>
            <a:r>
              <a:rPr kumimoji="0" lang="en-US" sz="2800" b="0" i="0" u="none" strike="noStrike" kern="1200" cap="none" spc="0" normalizeH="0" baseline="0" noProof="0" dirty="0" err="1">
                <a:ln>
                  <a:noFill/>
                </a:ln>
                <a:solidFill>
                  <a:prstClr val="black"/>
                </a:solidFill>
                <a:effectLst/>
                <a:uLnTx/>
                <a:uFillTx/>
                <a:ea typeface="+mn-ea"/>
                <a:cs typeface="+mn-cs"/>
              </a:rPr>
              <a:t>không</a:t>
            </a:r>
            <a:r>
              <a:rPr kumimoji="0" lang="en-US" sz="2800" b="0" i="0" u="none" strike="noStrike" kern="1200" cap="none" spc="0" normalizeH="0" baseline="0" noProof="0" dirty="0">
                <a:ln>
                  <a:noFill/>
                </a:ln>
                <a:solidFill>
                  <a:prstClr val="black"/>
                </a:solidFill>
                <a:effectLst/>
                <a:uLnTx/>
                <a:uFillTx/>
                <a:ea typeface="+mn-ea"/>
                <a:cs typeface="+mn-cs"/>
              </a:rPr>
              <a:t> </a:t>
            </a:r>
            <a:r>
              <a:rPr kumimoji="0" lang="en-US" sz="2800" b="0" i="0" u="none" strike="noStrike" kern="1200" cap="none" spc="0" normalizeH="0" baseline="0" noProof="0" dirty="0" err="1">
                <a:ln>
                  <a:noFill/>
                </a:ln>
                <a:solidFill>
                  <a:prstClr val="black"/>
                </a:solidFill>
                <a:effectLst/>
                <a:uLnTx/>
                <a:uFillTx/>
                <a:ea typeface="+mn-ea"/>
                <a:cs typeface="+mn-cs"/>
              </a:rPr>
              <a:t>quá</a:t>
            </a:r>
            <a:r>
              <a:rPr kumimoji="0" lang="en-US" sz="2800" b="0" i="0" u="none" strike="noStrike" kern="1200" cap="none" spc="0" normalizeH="0" baseline="0" noProof="0" dirty="0">
                <a:ln>
                  <a:noFill/>
                </a:ln>
                <a:solidFill>
                  <a:prstClr val="black"/>
                </a:solidFill>
                <a:effectLst/>
                <a:uLnTx/>
                <a:uFillTx/>
                <a:ea typeface="+mn-ea"/>
                <a:cs typeface="+mn-cs"/>
              </a:rPr>
              <a:t> 5 </a:t>
            </a:r>
            <a:r>
              <a:rPr kumimoji="0" lang="en-US" sz="2800" b="0" i="0" u="none" strike="noStrike" kern="1200" cap="none" spc="0" normalizeH="0" baseline="0" noProof="0" dirty="0" err="1">
                <a:ln>
                  <a:noFill/>
                </a:ln>
                <a:solidFill>
                  <a:prstClr val="black"/>
                </a:solidFill>
                <a:effectLst/>
                <a:uLnTx/>
                <a:uFillTx/>
                <a:ea typeface="+mn-ea"/>
                <a:cs typeface="+mn-cs"/>
              </a:rPr>
              <a:t>lỗi</a:t>
            </a:r>
            <a:r>
              <a:rPr kumimoji="0" lang="en-US" sz="2800" b="0" i="0" u="none" strike="noStrike" kern="1200" cap="none" spc="0" normalizeH="0" baseline="0" noProof="0" dirty="0">
                <a:ln>
                  <a:noFill/>
                </a:ln>
                <a:solidFill>
                  <a:prstClr val="black"/>
                </a:solidFill>
                <a:effectLst/>
                <a:uLnTx/>
                <a:uFillTx/>
                <a:ea typeface="+mn-ea"/>
                <a:cs typeface="+mn-cs"/>
              </a:rPr>
              <a:t>.</a:t>
            </a:r>
          </a:p>
        </p:txBody>
      </p:sp>
      <p:sp>
        <p:nvSpPr>
          <p:cNvPr id="16" name="Rounded Rectangle 7">
            <a:extLst>
              <a:ext uri="{FF2B5EF4-FFF2-40B4-BE49-F238E27FC236}">
                <a16:creationId xmlns:a16="http://schemas.microsoft.com/office/drawing/2014/main" id="{D70C6E60-57F3-45DD-B4D6-0B35F78A1D2C}"/>
              </a:ext>
            </a:extLst>
          </p:cNvPr>
          <p:cNvSpPr/>
          <p:nvPr/>
        </p:nvSpPr>
        <p:spPr>
          <a:xfrm>
            <a:off x="3711405" y="3011032"/>
            <a:ext cx="5470695" cy="1038373"/>
          </a:xfrm>
          <a:prstGeom prst="roundRect">
            <a:avLst/>
          </a:prstGeom>
          <a:solidFill>
            <a:schemeClr val="accent1">
              <a:lumMod val="20000"/>
              <a:lumOff val="80000"/>
            </a:schemeClr>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ea typeface="+mn-ea"/>
                <a:cs typeface="+mn-cs"/>
              </a:rPr>
              <a:t>Chữ</a:t>
            </a:r>
            <a:r>
              <a:rPr kumimoji="0" lang="en-US" sz="2800" b="0" i="0" u="none" strike="noStrike" kern="1200" cap="none" spc="0" normalizeH="0" baseline="0" noProof="0" dirty="0">
                <a:ln>
                  <a:noFill/>
                </a:ln>
                <a:solidFill>
                  <a:prstClr val="black"/>
                </a:solidFill>
                <a:effectLst/>
                <a:uLnTx/>
                <a:uFillTx/>
                <a:ea typeface="+mn-ea"/>
                <a:cs typeface="+mn-cs"/>
              </a:rPr>
              <a:t> </a:t>
            </a:r>
            <a:r>
              <a:rPr kumimoji="0" lang="en-US" sz="2800" b="0" i="0" u="none" strike="noStrike" kern="1200" cap="none" spc="0" normalizeH="0" baseline="0" noProof="0" dirty="0" err="1">
                <a:ln>
                  <a:noFill/>
                </a:ln>
                <a:solidFill>
                  <a:prstClr val="black"/>
                </a:solidFill>
                <a:effectLst/>
                <a:uLnTx/>
                <a:uFillTx/>
                <a:ea typeface="+mn-ea"/>
                <a:cs typeface="+mn-cs"/>
              </a:rPr>
              <a:t>viết</a:t>
            </a:r>
            <a:r>
              <a:rPr kumimoji="0" lang="en-US" sz="2800" b="0" i="0" u="none" strike="noStrike" kern="1200" cap="none" spc="0" normalizeH="0" baseline="0" noProof="0" dirty="0">
                <a:ln>
                  <a:noFill/>
                </a:ln>
                <a:solidFill>
                  <a:prstClr val="black"/>
                </a:solidFill>
                <a:effectLst/>
                <a:uLnTx/>
                <a:uFillTx/>
                <a:ea typeface="+mn-ea"/>
                <a:cs typeface="+mn-cs"/>
              </a:rPr>
              <a:t> </a:t>
            </a:r>
            <a:r>
              <a:rPr kumimoji="0" lang="en-US" sz="2800" b="0" i="0" u="none" strike="noStrike" kern="1200" cap="none" spc="0" normalizeH="0" baseline="0" noProof="0" dirty="0" err="1">
                <a:ln>
                  <a:noFill/>
                </a:ln>
                <a:solidFill>
                  <a:prstClr val="black"/>
                </a:solidFill>
                <a:effectLst/>
                <a:uLnTx/>
                <a:uFillTx/>
                <a:ea typeface="+mn-ea"/>
                <a:cs typeface="+mn-cs"/>
              </a:rPr>
              <a:t>rõ</a:t>
            </a:r>
            <a:r>
              <a:rPr kumimoji="0" lang="en-US" sz="2800" b="0" i="0" u="none" strike="noStrike" kern="1200" cap="none" spc="0" normalizeH="0" baseline="0" noProof="0" dirty="0">
                <a:ln>
                  <a:noFill/>
                </a:ln>
                <a:solidFill>
                  <a:prstClr val="black"/>
                </a:solidFill>
                <a:effectLst/>
                <a:uLnTx/>
                <a:uFillTx/>
                <a:ea typeface="+mn-ea"/>
                <a:cs typeface="+mn-cs"/>
              </a:rPr>
              <a:t> </a:t>
            </a:r>
            <a:r>
              <a:rPr kumimoji="0" lang="en-US" sz="2800" b="0" i="0" u="none" strike="noStrike" kern="1200" cap="none" spc="0" normalizeH="0" baseline="0" noProof="0" dirty="0" err="1">
                <a:ln>
                  <a:noFill/>
                </a:ln>
                <a:solidFill>
                  <a:prstClr val="black"/>
                </a:solidFill>
                <a:effectLst/>
                <a:uLnTx/>
                <a:uFillTx/>
                <a:ea typeface="+mn-ea"/>
                <a:cs typeface="+mn-cs"/>
              </a:rPr>
              <a:t>ràng</a:t>
            </a:r>
            <a:r>
              <a:rPr kumimoji="0" lang="en-US" sz="2800" b="0" i="0" u="none" strike="noStrike" kern="1200" cap="none" spc="0" normalizeH="0" baseline="0" noProof="0" dirty="0">
                <a:ln>
                  <a:noFill/>
                </a:ln>
                <a:solidFill>
                  <a:prstClr val="black"/>
                </a:solidFill>
                <a:effectLst/>
                <a:uLnTx/>
                <a:uFillTx/>
                <a:ea typeface="+mn-ea"/>
                <a:cs typeface="+mn-cs"/>
              </a:rPr>
              <a:t>, </a:t>
            </a:r>
            <a:r>
              <a:rPr kumimoji="0" lang="en-US" sz="2800" b="0" i="0" u="none" strike="noStrike" kern="1200" cap="none" spc="0" normalizeH="0" baseline="0" noProof="0" dirty="0" err="1">
                <a:ln>
                  <a:noFill/>
                </a:ln>
                <a:solidFill>
                  <a:prstClr val="black"/>
                </a:solidFill>
                <a:effectLst/>
                <a:uLnTx/>
                <a:uFillTx/>
                <a:ea typeface="+mn-ea"/>
                <a:cs typeface="+mn-cs"/>
              </a:rPr>
              <a:t>sạch</a:t>
            </a:r>
            <a:r>
              <a:rPr kumimoji="0" lang="en-US" sz="2800" b="0" i="0" u="none" strike="noStrike" kern="1200" cap="none" spc="0" normalizeH="0" baseline="0" noProof="0" dirty="0">
                <a:ln>
                  <a:noFill/>
                </a:ln>
                <a:solidFill>
                  <a:prstClr val="black"/>
                </a:solidFill>
                <a:effectLst/>
                <a:uLnTx/>
                <a:uFillTx/>
                <a:ea typeface="+mn-ea"/>
                <a:cs typeface="+mn-cs"/>
              </a:rPr>
              <a:t> </a:t>
            </a:r>
            <a:r>
              <a:rPr kumimoji="0" lang="en-US" sz="2800" b="0" i="0" u="none" strike="noStrike" kern="1200" cap="none" spc="0" normalizeH="0" baseline="0" noProof="0" dirty="0" err="1">
                <a:ln>
                  <a:noFill/>
                </a:ln>
                <a:solidFill>
                  <a:prstClr val="black"/>
                </a:solidFill>
                <a:effectLst/>
                <a:uLnTx/>
                <a:uFillTx/>
                <a:ea typeface="+mn-ea"/>
                <a:cs typeface="+mn-cs"/>
              </a:rPr>
              <a:t>đẹp</a:t>
            </a:r>
            <a:r>
              <a:rPr kumimoji="0" lang="en-US" sz="2800" b="0" i="0" u="none" strike="noStrike" kern="1200" cap="none" spc="0" normalizeH="0" baseline="0" noProof="0" dirty="0">
                <a:ln>
                  <a:noFill/>
                </a:ln>
                <a:solidFill>
                  <a:prstClr val="black"/>
                </a:solidFill>
                <a:effectLst/>
                <a:uLnTx/>
                <a:uFillTx/>
                <a:ea typeface="+mn-ea"/>
                <a:cs typeface="+mn-cs"/>
              </a:rPr>
              <a:t>.</a:t>
            </a:r>
          </a:p>
        </p:txBody>
      </p:sp>
      <p:sp>
        <p:nvSpPr>
          <p:cNvPr id="19" name="Rounded Rectangle 8">
            <a:extLst>
              <a:ext uri="{FF2B5EF4-FFF2-40B4-BE49-F238E27FC236}">
                <a16:creationId xmlns:a16="http://schemas.microsoft.com/office/drawing/2014/main" id="{DF52F897-6883-4EB3-81A2-052519894800}"/>
              </a:ext>
            </a:extLst>
          </p:cNvPr>
          <p:cNvSpPr/>
          <p:nvPr/>
        </p:nvSpPr>
        <p:spPr>
          <a:xfrm>
            <a:off x="3711404" y="4721839"/>
            <a:ext cx="5597696" cy="1038373"/>
          </a:xfrm>
          <a:prstGeom prst="roundRect">
            <a:avLst/>
          </a:prstGeom>
          <a:solidFill>
            <a:srgbClr val="FFFF99"/>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ea typeface="+mn-ea"/>
                <a:cs typeface="+mn-cs"/>
              </a:rPr>
              <a:t>Trình</a:t>
            </a:r>
            <a:r>
              <a:rPr kumimoji="0" lang="en-US" sz="2800" b="0" i="0" u="none" strike="noStrike" kern="1200" cap="none" spc="0" normalizeH="0" baseline="0" noProof="0" dirty="0">
                <a:ln>
                  <a:noFill/>
                </a:ln>
                <a:solidFill>
                  <a:prstClr val="black"/>
                </a:solidFill>
                <a:effectLst/>
                <a:uLnTx/>
                <a:uFillTx/>
                <a:ea typeface="+mn-ea"/>
                <a:cs typeface="+mn-cs"/>
              </a:rPr>
              <a:t> </a:t>
            </a:r>
            <a:r>
              <a:rPr kumimoji="0" lang="en-US" sz="2800" b="0" i="0" u="none" strike="noStrike" kern="1200" cap="none" spc="0" normalizeH="0" baseline="0" noProof="0" dirty="0" err="1">
                <a:ln>
                  <a:noFill/>
                </a:ln>
                <a:solidFill>
                  <a:prstClr val="black"/>
                </a:solidFill>
                <a:effectLst/>
                <a:uLnTx/>
                <a:uFillTx/>
                <a:ea typeface="+mn-ea"/>
                <a:cs typeface="+mn-cs"/>
              </a:rPr>
              <a:t>bày</a:t>
            </a:r>
            <a:r>
              <a:rPr kumimoji="0" lang="en-US" sz="2800" b="0" i="0" u="none" strike="noStrike" kern="1200" cap="none" spc="0" normalizeH="0" baseline="0" noProof="0" dirty="0">
                <a:ln>
                  <a:noFill/>
                </a:ln>
                <a:solidFill>
                  <a:prstClr val="black"/>
                </a:solidFill>
                <a:effectLst/>
                <a:uLnTx/>
                <a:uFillTx/>
                <a:ea typeface="+mn-ea"/>
                <a:cs typeface="+mn-cs"/>
              </a:rPr>
              <a:t> </a:t>
            </a:r>
            <a:r>
              <a:rPr kumimoji="0" lang="en-US" sz="2800" b="0" i="0" u="none" strike="noStrike" kern="1200" cap="none" spc="0" normalizeH="0" baseline="0" noProof="0" dirty="0" err="1">
                <a:ln>
                  <a:noFill/>
                </a:ln>
                <a:solidFill>
                  <a:prstClr val="black"/>
                </a:solidFill>
                <a:effectLst/>
                <a:uLnTx/>
                <a:uFillTx/>
                <a:ea typeface="+mn-ea"/>
                <a:cs typeface="+mn-cs"/>
              </a:rPr>
              <a:t>đúng</a:t>
            </a:r>
            <a:r>
              <a:rPr kumimoji="0" lang="en-US" sz="2800" b="0" i="0" u="none" strike="noStrike" kern="1200" cap="none" spc="0" normalizeH="0" baseline="0" noProof="0" dirty="0">
                <a:ln>
                  <a:noFill/>
                </a:ln>
                <a:solidFill>
                  <a:prstClr val="black"/>
                </a:solidFill>
                <a:effectLst/>
                <a:uLnTx/>
                <a:uFillTx/>
                <a:ea typeface="+mn-ea"/>
                <a:cs typeface="+mn-cs"/>
              </a:rPr>
              <a:t> </a:t>
            </a:r>
            <a:r>
              <a:rPr kumimoji="0" lang="en-US" sz="2800" b="0" i="0" u="none" strike="noStrike" kern="1200" cap="none" spc="0" normalizeH="0" baseline="0" noProof="0" dirty="0" err="1">
                <a:ln>
                  <a:noFill/>
                </a:ln>
                <a:solidFill>
                  <a:prstClr val="black"/>
                </a:solidFill>
                <a:effectLst/>
                <a:uLnTx/>
                <a:uFillTx/>
                <a:ea typeface="+mn-ea"/>
                <a:cs typeface="+mn-cs"/>
              </a:rPr>
              <a:t>hình</a:t>
            </a:r>
            <a:r>
              <a:rPr kumimoji="0" lang="en-US" sz="2800" b="0" i="0" u="none" strike="noStrike" kern="1200" cap="none" spc="0" normalizeH="0" baseline="0" noProof="0" dirty="0">
                <a:ln>
                  <a:noFill/>
                </a:ln>
                <a:solidFill>
                  <a:prstClr val="black"/>
                </a:solidFill>
                <a:effectLst/>
                <a:uLnTx/>
                <a:uFillTx/>
                <a:ea typeface="+mn-ea"/>
                <a:cs typeface="+mn-cs"/>
              </a:rPr>
              <a:t> </a:t>
            </a:r>
            <a:r>
              <a:rPr kumimoji="0" lang="en-US" sz="2800" b="0" i="0" u="none" strike="noStrike" kern="1200" cap="none" spc="0" normalizeH="0" baseline="0" noProof="0" dirty="0" err="1">
                <a:ln>
                  <a:noFill/>
                </a:ln>
                <a:solidFill>
                  <a:prstClr val="black"/>
                </a:solidFill>
                <a:effectLst/>
                <a:uLnTx/>
                <a:uFillTx/>
                <a:ea typeface="+mn-ea"/>
                <a:cs typeface="+mn-cs"/>
              </a:rPr>
              <a:t>thức</a:t>
            </a:r>
            <a:r>
              <a:rPr kumimoji="0" lang="en-US" sz="2800" b="0" i="0" u="none" strike="noStrike" kern="1200" cap="none" spc="0" normalizeH="0" baseline="0" noProof="0" dirty="0">
                <a:ln>
                  <a:noFill/>
                </a:ln>
                <a:solidFill>
                  <a:prstClr val="black"/>
                </a:solidFill>
                <a:effectLst/>
                <a:uLnTx/>
                <a:uFillTx/>
                <a:ea typeface="+mn-ea"/>
                <a:cs typeface="+mn-cs"/>
              </a:rPr>
              <a:t>.</a:t>
            </a:r>
          </a:p>
        </p:txBody>
      </p:sp>
      <p:sp>
        <p:nvSpPr>
          <p:cNvPr id="20" name="Heart 19">
            <a:extLst>
              <a:ext uri="{FF2B5EF4-FFF2-40B4-BE49-F238E27FC236}">
                <a16:creationId xmlns:a16="http://schemas.microsoft.com/office/drawing/2014/main" id="{9A21FF44-A985-4DEC-9A8C-315F932201E7}"/>
              </a:ext>
            </a:extLst>
          </p:cNvPr>
          <p:cNvSpPr/>
          <p:nvPr/>
        </p:nvSpPr>
        <p:spPr>
          <a:xfrm>
            <a:off x="7168875" y="1792002"/>
            <a:ext cx="425725" cy="275311"/>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ea typeface="+mn-ea"/>
              <a:cs typeface="+mn-cs"/>
            </a:endParaRPr>
          </a:p>
        </p:txBody>
      </p:sp>
      <p:sp>
        <p:nvSpPr>
          <p:cNvPr id="21" name="Heart 20">
            <a:extLst>
              <a:ext uri="{FF2B5EF4-FFF2-40B4-BE49-F238E27FC236}">
                <a16:creationId xmlns:a16="http://schemas.microsoft.com/office/drawing/2014/main" id="{B2989222-AA14-47BD-B74E-E0E71CE9AB7C}"/>
              </a:ext>
            </a:extLst>
          </p:cNvPr>
          <p:cNvSpPr/>
          <p:nvPr/>
        </p:nvSpPr>
        <p:spPr>
          <a:xfrm>
            <a:off x="8230417" y="3375173"/>
            <a:ext cx="425725" cy="275311"/>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ea typeface="+mn-ea"/>
              <a:cs typeface="+mn-cs"/>
            </a:endParaRPr>
          </a:p>
        </p:txBody>
      </p:sp>
      <p:sp>
        <p:nvSpPr>
          <p:cNvPr id="22" name="Heart 21">
            <a:extLst>
              <a:ext uri="{FF2B5EF4-FFF2-40B4-BE49-F238E27FC236}">
                <a16:creationId xmlns:a16="http://schemas.microsoft.com/office/drawing/2014/main" id="{C5EAA03F-0556-4518-818F-3360A963CD90}"/>
              </a:ext>
            </a:extLst>
          </p:cNvPr>
          <p:cNvSpPr/>
          <p:nvPr/>
        </p:nvSpPr>
        <p:spPr>
          <a:xfrm>
            <a:off x="8039052" y="5101356"/>
            <a:ext cx="425725" cy="275311"/>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2377056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par>
                          <p:cTn id="14" fill="hold">
                            <p:stCondLst>
                              <p:cond delay="1000"/>
                            </p:stCondLst>
                            <p:childTnLst>
                              <p:par>
                                <p:cTn id="15" presetID="32" presetClass="emph" presetSubtype="0" fill="hold" grpId="1" nodeType="after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childTnLst>
                          </p:cTn>
                        </p:par>
                        <p:par>
                          <p:cTn id="30" fill="hold">
                            <p:stCondLst>
                              <p:cond delay="500"/>
                            </p:stCondLst>
                            <p:childTnLst>
                              <p:par>
                                <p:cTn id="31" presetID="12" presetClass="entr" presetSubtype="4"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p:tgtEl>
                                          <p:spTgt spid="15"/>
                                        </p:tgtEl>
                                        <p:attrNameLst>
                                          <p:attrName>ppt_y</p:attrName>
                                        </p:attrNameLst>
                                      </p:cBhvr>
                                      <p:tavLst>
                                        <p:tav tm="0">
                                          <p:val>
                                            <p:strVal val="#ppt_y+#ppt_h*1.125000"/>
                                          </p:val>
                                        </p:tav>
                                        <p:tav tm="100000">
                                          <p:val>
                                            <p:strVal val="#ppt_y"/>
                                          </p:val>
                                        </p:tav>
                                      </p:tavLst>
                                    </p:anim>
                                    <p:animEffect transition="in" filter="wipe(up)">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p:tgtEl>
                                          <p:spTgt spid="16"/>
                                        </p:tgtEl>
                                        <p:attrNameLst>
                                          <p:attrName>ppt_y</p:attrName>
                                        </p:attrNameLst>
                                      </p:cBhvr>
                                      <p:tavLst>
                                        <p:tav tm="0">
                                          <p:val>
                                            <p:strVal val="#ppt_y+#ppt_h*1.125000"/>
                                          </p:val>
                                        </p:tav>
                                        <p:tav tm="100000">
                                          <p:val>
                                            <p:strVal val="#ppt_y"/>
                                          </p:val>
                                        </p:tav>
                                      </p:tavLst>
                                    </p:anim>
                                    <p:animEffect transition="in" filter="wipe(up)">
                                      <p:cBhvr>
                                        <p:cTn id="53" dur="500"/>
                                        <p:tgtEl>
                                          <p:spTgt spid="16"/>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14"/>
                                        </p:tgtEl>
                                      </p:cBhvr>
                                    </p:animEffect>
                                    <p:animScale>
                                      <p:cBhvr>
                                        <p:cTn id="64" dur="250" autoRev="1" fill="hold"/>
                                        <p:tgtEl>
                                          <p:spTgt spid="14"/>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p:tgtEl>
                                          <p:spTgt spid="19"/>
                                        </p:tgtEl>
                                        <p:attrNameLst>
                                          <p:attrName>ppt_y</p:attrName>
                                        </p:attrNameLst>
                                      </p:cBhvr>
                                      <p:tavLst>
                                        <p:tav tm="0">
                                          <p:val>
                                            <p:strVal val="#ppt_y+#ppt_h*1.125000"/>
                                          </p:val>
                                        </p:tav>
                                        <p:tav tm="100000">
                                          <p:val>
                                            <p:strVal val="#ppt_y"/>
                                          </p:val>
                                        </p:tav>
                                      </p:tavLst>
                                    </p:anim>
                                    <p:animEffect transition="in" filter="wipe(up)">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9" grpId="1"/>
      <p:bldP spid="15" grpId="0" animBg="1"/>
      <p:bldP spid="16" grpId="0" animBg="1"/>
      <p:bldP spid="19"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9594" y="436729"/>
            <a:ext cx="9667164"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2. Chọn từ trong ngoặc đơn để thay cho ô vuông.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Cột, Bến Thành, Tràng Tiền, Hạ Long)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479" y="1772075"/>
            <a:ext cx="6033971" cy="234288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2865" y="3616383"/>
            <a:ext cx="5871935" cy="26841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5425" y="468812"/>
            <a:ext cx="989175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2. Chọn từ trong ngoặc đơn để thay cho ô vuông.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Cột, Bến Thành, Tràng Tiền, Hạ Long)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969" y="2463768"/>
            <a:ext cx="6240379" cy="3587835"/>
          </a:xfrm>
          <a:prstGeom prst="rect">
            <a:avLst/>
          </a:prstGeom>
        </p:spPr>
      </p:pic>
      <p:sp>
        <p:nvSpPr>
          <p:cNvPr id="7" name="TextBox 6"/>
          <p:cNvSpPr txBox="1"/>
          <p:nvPr/>
        </p:nvSpPr>
        <p:spPr>
          <a:xfrm>
            <a:off x="6609348" y="2951308"/>
            <a:ext cx="5138383" cy="1619611"/>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000" b="0" i="0" u="none" strike="noStrike" kern="1200" cap="none" spc="0" normalizeH="0" baseline="0" noProof="0">
                <a:ln>
                  <a:noFill/>
                </a:ln>
                <a:solidFill>
                  <a:srgbClr val="ED7D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Chùa </a:t>
            </a:r>
            <a:r>
              <a:rPr kumimoji="0" lang="en-US" sz="4000" b="0"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Cột </a:t>
            </a:r>
            <a:r>
              <a:rPr kumimoji="0" lang="en-US" sz="4000" b="0" i="0" u="none" strike="noStrike" kern="1200" cap="none" spc="0" normalizeH="0" baseline="0" noProof="0">
                <a:ln>
                  <a:noFill/>
                </a:ln>
                <a:solidFill>
                  <a:srgbClr val="ED7D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ở thủ đô Hà Nội.</a:t>
            </a:r>
          </a:p>
        </p:txBody>
      </p:sp>
      <p:sp>
        <p:nvSpPr>
          <p:cNvPr id="8" name="Rounded Rectangle 7"/>
          <p:cNvSpPr/>
          <p:nvPr/>
        </p:nvSpPr>
        <p:spPr>
          <a:xfrm>
            <a:off x="6785811" y="2775283"/>
            <a:ext cx="4961920" cy="1795635"/>
          </a:xfrm>
          <a:prstGeom prst="roundRect">
            <a:avLst/>
          </a:prstGeom>
          <a:noFill/>
          <a:ln w="28575">
            <a:solidFill>
              <a:srgbClr val="00C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991334" y="3081875"/>
            <a:ext cx="1739075" cy="659360"/>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TotalTime>
  <Words>404</Words>
  <Application>Microsoft Office PowerPoint</Application>
  <PresentationFormat>Widescreen</PresentationFormat>
  <Paragraphs>48</Paragraphs>
  <Slides>13</Slides>
  <Notes>3</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13</vt:i4>
      </vt:variant>
    </vt:vector>
  </HeadingPairs>
  <TitlesOfParts>
    <vt:vector size="29" baseType="lpstr">
      <vt:lpstr>等线</vt:lpstr>
      <vt:lpstr>LNTH-LuoLuoNotangYuanTi 1</vt:lpstr>
      <vt:lpstr>Arial</vt:lpstr>
      <vt:lpstr>Arial-Rounded</vt:lpstr>
      <vt:lpstr>Calibri</vt:lpstr>
      <vt:lpstr>Calibri Light</vt:lpstr>
      <vt:lpstr>Cambria</vt:lpstr>
      <vt:lpstr>ITC Avant Garde Std Bk</vt:lpstr>
      <vt:lpstr>Times New Roman</vt:lpstr>
      <vt:lpstr>Office Theme</vt:lpstr>
      <vt:lpstr>2_Office 主题</vt:lpstr>
      <vt:lpstr>https://www.freeppt7.com</vt:lpstr>
      <vt:lpstr>1_Office Theme</vt:lpstr>
      <vt:lpstr>2_Office Theme</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Phượng Phí</cp:lastModifiedBy>
  <cp:revision>57</cp:revision>
  <dcterms:created xsi:type="dcterms:W3CDTF">2021-07-20T01:55:21Z</dcterms:created>
  <dcterms:modified xsi:type="dcterms:W3CDTF">2025-05-26T04:33:13Z</dcterms:modified>
</cp:coreProperties>
</file>