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911" r:id="rId4"/>
    <p:sldMasterId id="2147483945" r:id="rId5"/>
    <p:sldMasterId id="2147483953" r:id="rId6"/>
  </p:sldMasterIdLst>
  <p:notesMasterIdLst>
    <p:notesMasterId r:id="rId15"/>
  </p:notesMasterIdLst>
  <p:sldIdLst>
    <p:sldId id="3399" r:id="rId7"/>
    <p:sldId id="3400" r:id="rId8"/>
    <p:sldId id="3398" r:id="rId9"/>
    <p:sldId id="265" r:id="rId10"/>
    <p:sldId id="3403" r:id="rId11"/>
    <p:sldId id="298" r:id="rId12"/>
    <p:sldId id="263" r:id="rId13"/>
    <p:sldId id="2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0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6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94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9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27895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73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274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73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79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50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52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77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16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85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24E7311-100E-4519-9B09-90246DEA2069}"/>
              </a:ext>
            </a:extLst>
          </p:cNvPr>
          <p:cNvSpPr/>
          <p:nvPr userDrawn="1"/>
        </p:nvSpPr>
        <p:spPr>
          <a:xfrm>
            <a:off x="11232081" y="124093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80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070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08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272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0776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65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5697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37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12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911018-5BEF-27E0-83F9-0D8C67C75A5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33647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870505-CC87-EF31-A9B6-D5FFC4FCD9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33647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3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2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>
              <a:fillRect/>
            </a:stretch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>
              <a:fillRect/>
            </a:stretch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22896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41;p12">
            <a:extLst>
              <a:ext uri="{FF2B5EF4-FFF2-40B4-BE49-F238E27FC236}">
                <a16:creationId xmlns:a16="http://schemas.microsoft.com/office/drawing/2014/main" id="{BC11DE93-5C34-4CA6-B94B-755264B8C74B}"/>
              </a:ext>
            </a:extLst>
          </p:cNvPr>
          <p:cNvGrpSpPr/>
          <p:nvPr/>
        </p:nvGrpSpPr>
        <p:grpSpPr>
          <a:xfrm>
            <a:off x="8274152" y="3594928"/>
            <a:ext cx="3917848" cy="3263072"/>
            <a:chOff x="-591423" y="1707337"/>
            <a:chExt cx="7679682" cy="5787085"/>
          </a:xfrm>
        </p:grpSpPr>
        <p:pic>
          <p:nvPicPr>
            <p:cNvPr id="6" name="Google Shape;242;p12">
              <a:extLst>
                <a:ext uri="{FF2B5EF4-FFF2-40B4-BE49-F238E27FC236}">
                  <a16:creationId xmlns:a16="http://schemas.microsoft.com/office/drawing/2014/main" id="{41B6A757-D6AF-4D79-A281-2D17BBB86AF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3;p12">
              <a:extLst>
                <a:ext uri="{FF2B5EF4-FFF2-40B4-BE49-F238E27FC236}">
                  <a16:creationId xmlns:a16="http://schemas.microsoft.com/office/drawing/2014/main" id="{79D26F66-65F3-408F-B908-064B1A9D865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1A0C1B-A001-45D8-A18D-B8DB07045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24" y="423511"/>
            <a:ext cx="8445898" cy="4803238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A1AF6AC1-186B-7A55-BD61-B6BF110BC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7" y="1270436"/>
            <a:ext cx="8187638" cy="285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35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ười tôi yêu tôi thương">
            <a:hlinkClick r:id="" action="ppaction://media"/>
            <a:extLst>
              <a:ext uri="{FF2B5EF4-FFF2-40B4-BE49-F238E27FC236}">
                <a16:creationId xmlns:a16="http://schemas.microsoft.com/office/drawing/2014/main" id="{05B085C5-6D18-9154-6C3C-8AB1F080F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82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317;p41"/>
          <p:cNvSpPr txBox="1">
            <a:spLocks/>
          </p:cNvSpPr>
          <p:nvPr/>
        </p:nvSpPr>
        <p:spPr>
          <a:xfrm>
            <a:off x="2895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…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…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…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….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sym typeface="Gloria Hallelujah"/>
            </a:endParaRPr>
          </a:p>
        </p:txBody>
      </p:sp>
      <p:sp>
        <p:nvSpPr>
          <p:cNvPr id="6" name="Google Shape;5317;p41">
            <a:extLst>
              <a:ext uri="{FF2B5EF4-FFF2-40B4-BE49-F238E27FC236}">
                <a16:creationId xmlns:a16="http://schemas.microsoft.com/office/drawing/2014/main" id="{F2B401F6-8599-49F0-89D4-6E4C4FD6905B}"/>
              </a:ext>
            </a:extLst>
          </p:cNvPr>
          <p:cNvSpPr txBox="1">
            <a:spLocks/>
          </p:cNvSpPr>
          <p:nvPr/>
        </p:nvSpPr>
        <p:spPr>
          <a:xfrm>
            <a:off x="2168307" y="2702893"/>
            <a:ext cx="7855385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29 –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3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ÔN </a:t>
            </a:r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CHỮ HOA  </a:t>
            </a:r>
            <a:r>
              <a:rPr lang="en-US" sz="4400" b="1" dirty="0">
                <a:solidFill>
                  <a:srgbClr val="FFFF00"/>
                </a:solidFill>
                <a:effectLst/>
                <a:latin typeface="HP001 5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Z, f </a:t>
            </a:r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sz="4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Kiểu</a:t>
            </a:r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2) </a:t>
            </a:r>
            <a:endParaRPr lang="en-US" sz="4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0130C-61D9-442B-9FE9-30F2BF294E8A}"/>
              </a:ext>
            </a:extLst>
          </p:cNvPr>
          <p:cNvSpPr txBox="1"/>
          <p:nvPr/>
        </p:nvSpPr>
        <p:spPr>
          <a:xfrm>
            <a:off x="4420343" y="62925"/>
            <a:ext cx="7591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ea typeface="HP001" panose="020B0603050302020204" pitchFamily="34" charset="0"/>
              </a:rPr>
              <a:t>ÔN CÁC CHỮ HOA</a:t>
            </a:r>
            <a:endParaRPr lang="en-US" sz="3200" dirty="0">
              <a:solidFill>
                <a:prstClr val="black"/>
              </a:solidFill>
              <a:ea typeface="HP001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EA6F1E-E8EE-4226-BC95-C35D2B852888}"/>
              </a:ext>
            </a:extLst>
          </p:cNvPr>
          <p:cNvSpPr txBox="1"/>
          <p:nvPr/>
        </p:nvSpPr>
        <p:spPr>
          <a:xfrm>
            <a:off x="2264735" y="832491"/>
            <a:ext cx="818707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F7446B"/>
                </a:solidFill>
                <a:latin typeface="+mj-lt"/>
              </a:rPr>
              <a:t>ÔN CÁC CHỮ HOA </a:t>
            </a:r>
            <a:r>
              <a:rPr lang="vi-VN" sz="4000" b="1" dirty="0">
                <a:solidFill>
                  <a:srgbClr val="F7446B"/>
                </a:solidFill>
                <a:latin typeface="HP001 4 hàng" panose="020B0603050302020204" pitchFamily="34" charset="0"/>
              </a:rPr>
              <a:t>Z,f (kiểu 2)</a:t>
            </a:r>
            <a:endParaRPr lang="en-US" sz="40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F0AF8AB4-4EFC-4BCD-85B4-8DEE5451E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530"/>
          <a:stretch/>
        </p:blipFill>
        <p:spPr>
          <a:xfrm>
            <a:off x="1137684" y="2328591"/>
            <a:ext cx="2816489" cy="2794667"/>
          </a:xfrm>
          <a:prstGeom prst="rect">
            <a:avLst/>
          </a:prstGeom>
        </p:spPr>
      </p:pic>
      <p:pic>
        <p:nvPicPr>
          <p:cNvPr id="14" name="Picture 13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25B0A265-AD3A-403A-AF99-38453E178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30" r="-200"/>
          <a:stretch/>
        </p:blipFill>
        <p:spPr>
          <a:xfrm>
            <a:off x="6366626" y="2328591"/>
            <a:ext cx="2816489" cy="2794667"/>
          </a:xfrm>
          <a:prstGeom prst="rect">
            <a:avLst/>
          </a:prstGeom>
        </p:spPr>
      </p:pic>
      <p:pic>
        <p:nvPicPr>
          <p:cNvPr id="15" name="Picture 1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FF1209C-8EAD-44DE-8806-48928B1C1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2" t="23110" r="13181" b="23110"/>
          <a:stretch/>
        </p:blipFill>
        <p:spPr>
          <a:xfrm>
            <a:off x="3954172" y="2699585"/>
            <a:ext cx="2346343" cy="2423674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D435B089-3BCD-46F4-9FEF-C769F4FEF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71" t="23704" r="12121" b="24363"/>
          <a:stretch/>
        </p:blipFill>
        <p:spPr>
          <a:xfrm>
            <a:off x="9249225" y="2699585"/>
            <a:ext cx="2498137" cy="2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9" name="Picture 2" descr="Bảng gỗ học sinh tiểu học 347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>
              <a:fillRect/>
            </a:stretch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>
              <a:fillRect/>
            </a:stretch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>
              <a:fillRect/>
            </a:stretch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>
              <a:fillRect/>
            </a:stretch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107884" y="797473"/>
            <a:ext cx="7527577" cy="1107996"/>
            <a:chOff x="552384" y="805851"/>
            <a:chExt cx="7527577" cy="1107996"/>
          </a:xfrm>
        </p:grpSpPr>
        <p:sp>
          <p:nvSpPr>
            <p:cNvPr id="18" name="TextBox 17"/>
            <p:cNvSpPr txBox="1"/>
            <p:nvPr/>
          </p:nvSpPr>
          <p:spPr>
            <a:xfrm>
              <a:off x="2235666" y="805851"/>
              <a:ext cx="275208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Z, f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2384" y="954508"/>
              <a:ext cx="75275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                  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>
            <a:fillRect/>
          </a:stretch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30" name="图片 29" descr="图片包含 游戏机, 台球, 房间, 桌子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>
            <a:fillRect/>
          </a:stretch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0 w 4818744"/>
              <a:gd name="connsiteY0" fmla="*/ 0 h 6857355"/>
              <a:gd name="connsiteX1" fmla="*/ 4818744 w 4818744"/>
              <a:gd name="connsiteY1" fmla="*/ 0 h 6857355"/>
              <a:gd name="connsiteX2" fmla="*/ 4818744 w 4818744"/>
              <a:gd name="connsiteY2" fmla="*/ 6857355 h 6857355"/>
              <a:gd name="connsiteX3" fmla="*/ 0 w 4818744"/>
              <a:gd name="connsiteY3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744" h="6857355"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13" name="图片 12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>
            <a:fillRect/>
          </a:stretch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6" name="图片 15" descr="图片包含 游戏机, 台球, 房间, 桌子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>
            <a:fillRect/>
          </a:stretch>
        </p:blipFill>
        <p:spPr>
          <a:xfrm>
            <a:off x="0" y="645"/>
            <a:ext cx="3193143" cy="6857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67" y="852418"/>
            <a:ext cx="11473666" cy="49016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t="41034" r="30089" b="49157"/>
          <a:stretch>
            <a:fillRect/>
          </a:stretch>
        </p:blipFill>
        <p:spPr bwMode="auto">
          <a:xfrm>
            <a:off x="502769" y="1326873"/>
            <a:ext cx="11207241" cy="164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3270" y="5293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5100" y="1739900"/>
            <a:ext cx="1043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Zuê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dòng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sông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uốn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quanh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>
            <a:fillRect/>
          </a:stretch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>
            <a:fillRect/>
          </a:stretch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636771" y="4238303"/>
            <a:ext cx="4403204" cy="737271"/>
            <a:chOff x="2965677" y="2642792"/>
            <a:chExt cx="5324212" cy="737271"/>
          </a:xfrm>
        </p:grpSpPr>
        <p:sp>
          <p:nvSpPr>
            <p:cNvPr id="25" name="Speech Bubble: Rectangle with Corners Rounded 11"/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65677" y="2795288"/>
              <a:ext cx="5311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HP001 5 hàng" panose="020B0603050302020204" pitchFamily="34" charset="0"/>
                  <a:cs typeface="+mn-cs"/>
                </a:rPr>
                <a:t>Z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28" name="Speech Bubble: Rectangle with Corners Rounded 6"/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t="41034" r="30089" b="49157"/>
          <a:stretch>
            <a:fillRect/>
          </a:stretch>
        </p:blipFill>
        <p:spPr bwMode="auto">
          <a:xfrm>
            <a:off x="502769" y="1326873"/>
            <a:ext cx="11207241" cy="164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270" y="5293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5100" y="1739900"/>
            <a:ext cx="1043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Zuê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dòng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sông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uốn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quanh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>
            <a:fillRect/>
          </a:stretch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>
            <a:fillRect/>
          </a:stretch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8" name="Speech Bubble: Rectangle with Corners Rounded 6"/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1" name="Speech Bubble: Rectangle with Corners Rounded 11"/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100</Words>
  <Application>Microsoft Office PowerPoint</Application>
  <PresentationFormat>Widescreen</PresentationFormat>
  <Paragraphs>18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Arial</vt:lpstr>
      <vt:lpstr>Arial-Rounded</vt:lpstr>
      <vt:lpstr>Calibri</vt:lpstr>
      <vt:lpstr>Cambria</vt:lpstr>
      <vt:lpstr>Gloria Hallelujah</vt:lpstr>
      <vt:lpstr>HP001</vt:lpstr>
      <vt:lpstr>HP001 4 hàng</vt:lpstr>
      <vt:lpstr>HP001 5 hàng</vt:lpstr>
      <vt:lpstr>UTM Avo</vt:lpstr>
      <vt:lpstr>字魂37号-波纹乖乖体</vt:lpstr>
      <vt:lpstr>字魂70号-灵悦黑体</vt:lpstr>
      <vt:lpstr>1_Office 主题</vt:lpstr>
      <vt:lpstr>2_Office 主题</vt:lpstr>
      <vt:lpstr>https://www.freeppt7.com</vt:lpstr>
      <vt:lpstr>6_Office Theme</vt:lpstr>
      <vt:lpstr>1_千图网海量PPT模板www.58pic.com​​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Phượng Phí</cp:lastModifiedBy>
  <cp:revision>53</cp:revision>
  <dcterms:created xsi:type="dcterms:W3CDTF">2021-07-20T01:55:21Z</dcterms:created>
  <dcterms:modified xsi:type="dcterms:W3CDTF">2025-05-26T02:52:04Z</dcterms:modified>
</cp:coreProperties>
</file>