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7" r:id="rId2"/>
    <p:sldMasterId id="2147483693" r:id="rId3"/>
  </p:sldMasterIdLst>
  <p:sldIdLst>
    <p:sldId id="257" r:id="rId4"/>
    <p:sldId id="263" r:id="rId5"/>
    <p:sldId id="264" r:id="rId6"/>
    <p:sldId id="266" r:id="rId7"/>
    <p:sldId id="267" r:id="rId8"/>
    <p:sldId id="280" r:id="rId9"/>
    <p:sldId id="281" r:id="rId10"/>
    <p:sldId id="269" r:id="rId11"/>
    <p:sldId id="270" r:id="rId12"/>
    <p:sldId id="271" r:id="rId13"/>
    <p:sldId id="282" r:id="rId14"/>
    <p:sldId id="283" r:id="rId15"/>
    <p:sldId id="284" r:id="rId16"/>
    <p:sldId id="272" r:id="rId17"/>
    <p:sldId id="273" r:id="rId18"/>
    <p:sldId id="274" r:id="rId19"/>
    <p:sldId id="285" r:id="rId20"/>
    <p:sldId id="286" r:id="rId21"/>
    <p:sldId id="287" r:id="rId22"/>
    <p:sldId id="288" r:id="rId23"/>
    <p:sldId id="289" r:id="rId24"/>
    <p:sldId id="291" r:id="rId25"/>
    <p:sldId id="275" r:id="rId26"/>
    <p:sldId id="276" r:id="rId27"/>
    <p:sldId id="277" r:id="rId28"/>
    <p:sldId id="7217" r:id="rId29"/>
  </p:sldIdLst>
  <p:sldSz cx="12192000" cy="6858000"/>
  <p:notesSz cx="6858000" cy="9144000"/>
  <p:embeddedFontLst>
    <p:embeddedFont>
      <p:font typeface="#9Slide02 Noi dung dai" panose="020B0604020202020204" charset="0"/>
      <p:regular r:id="rId30"/>
    </p:embeddedFont>
    <p:embeddedFont>
      <p:font typeface="#9Slide02 Tieu de dai" panose="020B0604020202020204" charset="0"/>
      <p:bold r:id="rId31"/>
    </p:embeddedFont>
    <p:embeddedFont>
      <p:font typeface="#9Slide03 Arima Madurai Black" panose="00000A00000000000000" pitchFamily="2" charset="0"/>
      <p:bold r:id="rId32"/>
    </p:embeddedFont>
    <p:embeddedFont>
      <p:font typeface="#9Slide07 HoneyCream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Fredoka One" panose="02000000000000000000" pitchFamily="2" charset="0"/>
      <p:regular r:id="rId44"/>
    </p:embeddedFont>
    <p:embeddedFont>
      <p:font typeface="SVN-Dancing Script" panose="02040603050506020204" pitchFamily="18" charset="0"/>
      <p:regular r:id="rId45"/>
    </p:embeddedFont>
    <p:embeddedFont>
      <p:font typeface="SVN-Newton" panose="02040603050506020204" pitchFamily="18" charset="0"/>
      <p:regular r:id="rId46"/>
    </p:embeddedFont>
    <p:embeddedFont>
      <p:font typeface="UTM Alberta Heavy" panose="02040603050506020204" pitchFamily="18" charset="0"/>
      <p:regular r:id="rId47"/>
    </p:embeddedFont>
    <p:embeddedFont>
      <p:font typeface="UTM Androgyne" panose="02040603050506020204" pitchFamily="18" charset="0"/>
      <p:regular r:id="rId48"/>
    </p:embeddedFont>
    <p:embeddedFont>
      <p:font typeface="UTM Netmuc KT" panose="02040603050506020204" pitchFamily="18" charset="0"/>
      <p:regular r:id="rId49"/>
    </p:embeddedFont>
    <p:embeddedFont>
      <p:font typeface="UTM Seagull" panose="02040603050506020204" pitchFamily="18" charset="0"/>
      <p:bold r:id="rId50"/>
      <p:boldItalic r:id="rId51"/>
    </p:embeddedFont>
    <p:embeddedFont>
      <p:font typeface="UTM Showcard" panose="0204060305050602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0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091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758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8979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8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4242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43166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68661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5816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949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07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49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8481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4376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9502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47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9206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1180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58064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5004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508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7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72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3.wdp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2463433A-0B0C-4276-82EF-1A32DB3B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8746" r="-540"/>
          <a:stretch/>
        </p:blipFill>
        <p:spPr>
          <a:xfrm>
            <a:off x="-1289879" y="-62300"/>
            <a:ext cx="13554765" cy="6920300"/>
          </a:xfrm>
          <a:prstGeom prst="rect">
            <a:avLst/>
          </a:prstGeom>
        </p:spPr>
      </p:pic>
      <p:pic>
        <p:nvPicPr>
          <p:cNvPr id="11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0"/>
            <a:ext cx="12192001" cy="6920300"/>
          </a:xfrm>
        </p:spPr>
      </p:pic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738F6769-12EA-4296-9F5D-F1E6BD29CF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832" b="96322" l="9903" r="46807">
                        <a14:foregroundMark x1="14915" y1="85408" x2="9943" y2="90542"/>
                        <a14:foregroundMark x1="9943" y1="90542" x2="11601" y2="93048"/>
                        <a14:foregroundMark x1="43816" y1="85085" x2="46807" y2="92603"/>
                        <a14:foregroundMark x1="46807" y1="92603" x2="43048" y2="93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 t="82286" r="51397" b="2097"/>
          <a:stretch/>
        </p:blipFill>
        <p:spPr>
          <a:xfrm>
            <a:off x="6096000" y="-107346"/>
            <a:ext cx="3890476" cy="15873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4128183" y="5550036"/>
            <a:ext cx="38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BBA38"/>
                </a:solidFill>
                <a:effectLst/>
                <a:uLnTx/>
                <a:uFillTx/>
                <a:latin typeface="UTM Netmuc KT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BBA38"/>
                </a:solidFill>
                <a:effectLst/>
                <a:uLnTx/>
                <a:uFillTx/>
                <a:latin typeface="UTM Netmuc KT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BBA38"/>
                </a:solidFill>
                <a:effectLst/>
                <a:uLnTx/>
                <a:uFillTx/>
                <a:latin typeface="UTM Netmuc KT" panose="02040603050506020204" pitchFamily="18" charset="0"/>
                <a:ea typeface="+mn-ea"/>
                <a:cs typeface="+mn-cs"/>
              </a:rPr>
              <a:t>134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BBA38"/>
              </a:solidFill>
              <a:effectLst/>
              <a:uLnTx/>
              <a:uFillTx/>
              <a:latin typeface="UTM Netmuc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D2416-9D7C-4E46-AA3B-A70CDEDB863D}"/>
              </a:ext>
            </a:extLst>
          </p:cNvPr>
          <p:cNvSpPr txBox="1"/>
          <p:nvPr/>
        </p:nvSpPr>
        <p:spPr>
          <a:xfrm>
            <a:off x="6771238" y="165138"/>
            <a:ext cx="342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26DDF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Netmuc KT" panose="02040603050506020204" pitchFamily="18" charset="0"/>
                <a:ea typeface="+mn-ea"/>
                <a:cs typeface="+mn-cs"/>
              </a:rPr>
              <a:t>TOÁN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55" y="4573443"/>
            <a:ext cx="1213499" cy="1608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95711-F82B-483A-E028-95525082B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5739" y="1529804"/>
            <a:ext cx="12192000" cy="46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5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Bài 2: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Cho biểu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đồ về số quả cam, quả táo, quả xoài ở một cửa hàng bán hoa quả trong chợ.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https://img.loigiaihay.com/picture/question_lgh/2021_51/1624327409-1kt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6" y="1536010"/>
            <a:ext cx="9015246" cy="491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143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Bài 2: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a) Điền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số thích hợp vào ô có dấu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https://img.loigiaihay.com/picture/question_lgh/2021_51/1624327409-1kt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39" y="1317477"/>
            <a:ext cx="7695322" cy="448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216900" y="1362627"/>
            <a:ext cx="4051300" cy="830997"/>
            <a:chOff x="723900" y="5408139"/>
            <a:chExt cx="4051300" cy="830997"/>
          </a:xfrm>
        </p:grpSpPr>
        <p:sp>
          <p:nvSpPr>
            <p:cNvPr id="3" name="TextBox 2"/>
            <p:cNvSpPr txBox="1"/>
            <p:nvPr/>
          </p:nvSpPr>
          <p:spPr>
            <a:xfrm>
              <a:off x="723900" y="5408139"/>
              <a:ext cx="40513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+mj-lt"/>
                </a:rPr>
                <a:t>Có     quả cam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82026" y="5445398"/>
              <a:ext cx="703974" cy="70397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/>
                <a:t>?</a:t>
              </a:r>
              <a:endParaRPr lang="en-US" sz="3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44776" y="3078773"/>
            <a:ext cx="4051300" cy="830997"/>
            <a:chOff x="723900" y="5408139"/>
            <a:chExt cx="4051300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723900" y="5408139"/>
              <a:ext cx="40513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+mj-lt"/>
                </a:rPr>
                <a:t>Có     quả táo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82026" y="5445398"/>
              <a:ext cx="703974" cy="70397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/>
                <a:t>?</a:t>
              </a:r>
              <a:endParaRPr lang="en-US" sz="3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04199" y="4727922"/>
            <a:ext cx="4051300" cy="830997"/>
            <a:chOff x="723900" y="5408139"/>
            <a:chExt cx="4051300" cy="830997"/>
          </a:xfrm>
        </p:grpSpPr>
        <p:sp>
          <p:nvSpPr>
            <p:cNvPr id="14" name="TextBox 13"/>
            <p:cNvSpPr txBox="1"/>
            <p:nvPr/>
          </p:nvSpPr>
          <p:spPr>
            <a:xfrm>
              <a:off x="723900" y="5408139"/>
              <a:ext cx="40513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+mj-lt"/>
                </a:rPr>
                <a:t>Có     quả xoài</a:t>
              </a:r>
              <a:endParaRPr lang="en-US" sz="4800" b="1" dirty="0"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82026" y="5445398"/>
              <a:ext cx="703974" cy="70397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/>
                <a:t>?</a:t>
              </a:r>
              <a:endParaRPr lang="en-US" sz="36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075026" y="1399886"/>
            <a:ext cx="703974" cy="703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36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02902" y="3114580"/>
            <a:ext cx="703974" cy="703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50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062325" y="4753322"/>
            <a:ext cx="703974" cy="7039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42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40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Bài 2: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b) Chọn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câu trả lời đúng.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966989" y="2081720"/>
            <a:ext cx="10501111" cy="1015663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itchFamily="18" charset="0"/>
              </a:rPr>
              <a:t> quả nào có nhiều nhất?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0469AC-ED64-4861-A5A7-E50964807855}"/>
              </a:ext>
            </a:extLst>
          </p:cNvPr>
          <p:cNvSpPr txBox="1"/>
          <p:nvPr/>
        </p:nvSpPr>
        <p:spPr>
          <a:xfrm>
            <a:off x="4623776" y="3504112"/>
            <a:ext cx="2850075" cy="1015663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B. Táo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419099" y="3504113"/>
            <a:ext cx="2850075" cy="1015663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A. Cam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8922823" y="3504112"/>
            <a:ext cx="2850075" cy="1015663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C. Xoài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53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Bài 2: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b) Chọn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câu trả lời đúng.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AD546-0728-44E6-A46E-8DC01331FC97}"/>
              </a:ext>
            </a:extLst>
          </p:cNvPr>
          <p:cNvSpPr txBox="1"/>
          <p:nvPr/>
        </p:nvSpPr>
        <p:spPr>
          <a:xfrm>
            <a:off x="966989" y="1733258"/>
            <a:ext cx="10501111" cy="1015663"/>
          </a:xfrm>
          <a:prstGeom prst="rect">
            <a:avLst/>
          </a:prstGeom>
          <a:noFill/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Times New Roman" pitchFamily="18" charset="0"/>
              </a:rPr>
              <a:t> quả nào có ít nhất?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0469AC-ED64-4861-A5A7-E50964807855}"/>
              </a:ext>
            </a:extLst>
          </p:cNvPr>
          <p:cNvSpPr txBox="1"/>
          <p:nvPr/>
        </p:nvSpPr>
        <p:spPr>
          <a:xfrm>
            <a:off x="419099" y="3561722"/>
            <a:ext cx="2850075" cy="1015663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A. Cam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0A1D2-D9AF-45EA-8E11-94650C3F171A}"/>
              </a:ext>
            </a:extLst>
          </p:cNvPr>
          <p:cNvSpPr txBox="1"/>
          <p:nvPr/>
        </p:nvSpPr>
        <p:spPr>
          <a:xfrm>
            <a:off x="4670961" y="3561722"/>
            <a:ext cx="2850075" cy="1015663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B. Táo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9207E7-2E16-4572-9EB6-F17D91D71CC0}"/>
              </a:ext>
            </a:extLst>
          </p:cNvPr>
          <p:cNvSpPr txBox="1"/>
          <p:nvPr/>
        </p:nvSpPr>
        <p:spPr>
          <a:xfrm>
            <a:off x="8922823" y="3504112"/>
            <a:ext cx="2850075" cy="1015663"/>
          </a:xfrm>
          <a:prstGeom prst="rect">
            <a:avLst/>
          </a:prstGeom>
          <a:solidFill>
            <a:srgbClr val="FF9999">
              <a:alpha val="60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ndrogyne" panose="02040603050506020204" pitchFamily="18" charset="0"/>
                <a:ea typeface="+mn-ea"/>
                <a:cs typeface="Arial"/>
                <a:sym typeface="Arial"/>
              </a:rPr>
              <a:t>C. Xoài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ndrogyne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24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02758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2929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889842"/>
            <a:ext cx="993370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</a:rPr>
              <a:t> </a:t>
            </a:r>
            <a:r>
              <a:rPr lang="vi-VN" sz="5400" dirty="0">
                <a:solidFill>
                  <a:srgbClr val="C42549"/>
                </a:solidFill>
                <a:latin typeface="UTM Alberta Heavy" panose="02040603050506020204" pitchFamily="18" charset="0"/>
              </a:rPr>
              <a:t>3: Nam cho 2 quả bóng xanh và 1 quả bóng đỏ vào hộp. Không nhìn vào hộp, Rô-bốt lấy ra 2 quả bóng. Chọn khả năng xảy ra của mỗi trường hợp sau: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219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4032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137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Không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thể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Chắc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chắn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Có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thể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quả lấy ra đều là bóng xanh.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663894145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2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Không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thể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Có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thể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Chắc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chắn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quả lấy ra đều là bóng đỏ.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911846151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Không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thể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Chắc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chắn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4" y="486757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Có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thể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2 quả</a:t>
              </a:r>
              <a:r>
                <a:rPr kumimoji="0" lang="vi-VN" sz="6000" b="0" i="0" u="none" strike="noStrike" kern="1200" cap="none" spc="0" normalizeH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lấy ra, có ít nhất 1 quả bóng xanh.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197012268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5012527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6274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1311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7952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4930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2" y="616722"/>
            <a:ext cx="1012965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lang="vi-VN" sz="4000" dirty="0">
                <a:solidFill>
                  <a:srgbClr val="C42549"/>
                </a:solidFill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Rô-bốt cắt giấy màu được các hình gồm hình vuông, hình tròn, hình tam giác rồi trang trí lên cây như hình vẽ: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pic>
        <p:nvPicPr>
          <p:cNvPr id="1026" name="Picture 2" descr="https://img.loigiaihay.com/picture/question_lgh/2021_51/1624327408-hv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6" y="2400300"/>
            <a:ext cx="7690611" cy="4050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774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pic>
        <p:nvPicPr>
          <p:cNvPr id="9" name="Picture 2" descr="https://img.loigiaihay.com/picture/question_lgh/2021_51/1624327408-hv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90" y="292507"/>
            <a:ext cx="7690611" cy="4050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35131"/>
              </p:ext>
            </p:extLst>
          </p:nvPr>
        </p:nvGraphicFramePr>
        <p:xfrm>
          <a:off x="310303" y="4343477"/>
          <a:ext cx="1139021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7553">
                  <a:extLst>
                    <a:ext uri="{9D8B030D-6E8A-4147-A177-3AD203B41FA5}">
                      <a16:colId xmlns:a16="http://schemas.microsoft.com/office/drawing/2014/main" val="2985194692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2570114779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3905415876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1802356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vuông 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tròn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vi-VN" sz="3600" baseline="0" dirty="0">
                          <a:latin typeface="+mj-lt"/>
                        </a:rPr>
                        <a:t>tam giác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2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Số</a:t>
                      </a:r>
                      <a:r>
                        <a:rPr lang="vi-VN" sz="3600" baseline="0" dirty="0">
                          <a:latin typeface="+mj-lt"/>
                        </a:rPr>
                        <a:t> hình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16959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1500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11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9117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6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6210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2899BD-E8AE-4ADC-AFBA-56472171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36" y="1118452"/>
            <a:ext cx="2675282" cy="2675282"/>
          </a:xfrm>
          <a:prstGeom prst="rect">
            <a:avLst/>
          </a:prstGeom>
        </p:spPr>
      </p:pic>
      <p:pic>
        <p:nvPicPr>
          <p:cNvPr id="9" name="Picture 2" descr="https://img.loigiaihay.com/picture/question_lgh/2021_51/1624327408-hv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90" y="292507"/>
            <a:ext cx="7690611" cy="4050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710996"/>
              </p:ext>
            </p:extLst>
          </p:nvPr>
        </p:nvGraphicFramePr>
        <p:xfrm>
          <a:off x="310303" y="4343477"/>
          <a:ext cx="1139021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7553">
                  <a:extLst>
                    <a:ext uri="{9D8B030D-6E8A-4147-A177-3AD203B41FA5}">
                      <a16:colId xmlns:a16="http://schemas.microsoft.com/office/drawing/2014/main" val="2985194692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2570114779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3905415876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1802356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vi-VN" sz="3600" baseline="0" dirty="0">
                          <a:latin typeface="+mj-lt"/>
                        </a:rPr>
                        <a:t>màu đỏ 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vi-VN" sz="3600" baseline="0" dirty="0">
                          <a:latin typeface="+mj-lt"/>
                        </a:rPr>
                        <a:t>màu vàng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vi-VN" sz="3600" baseline="0" dirty="0">
                          <a:latin typeface="+mj-lt"/>
                        </a:rPr>
                        <a:t>màu xanh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2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Số</a:t>
                      </a:r>
                      <a:r>
                        <a:rPr lang="vi-VN" sz="3600" baseline="0" dirty="0">
                          <a:latin typeface="+mj-lt"/>
                        </a:rPr>
                        <a:t> hình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16959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1500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9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6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9117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10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0778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2899BD-E8AE-4ADC-AFBA-56472171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64" y="1832342"/>
            <a:ext cx="2612818" cy="2612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pic>
        <p:nvPicPr>
          <p:cNvPr id="9" name="Picture 2" descr="https://img.loigiaihay.com/picture/question_lgh/2021_51/1624327408-hv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90" y="292507"/>
            <a:ext cx="7690611" cy="4050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550502"/>
              </p:ext>
            </p:extLst>
          </p:nvPr>
        </p:nvGraphicFramePr>
        <p:xfrm>
          <a:off x="310303" y="4343477"/>
          <a:ext cx="1139021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7553">
                  <a:extLst>
                    <a:ext uri="{9D8B030D-6E8A-4147-A177-3AD203B41FA5}">
                      <a16:colId xmlns:a16="http://schemas.microsoft.com/office/drawing/2014/main" val="2985194692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2570114779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3905415876"/>
                    </a:ext>
                  </a:extLst>
                </a:gridCol>
                <a:gridCol w="2847553">
                  <a:extLst>
                    <a:ext uri="{9D8B030D-6E8A-4147-A177-3AD203B41FA5}">
                      <a16:colId xmlns:a16="http://schemas.microsoft.com/office/drawing/2014/main" val="1802356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vuông màu đỏ 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Hình</a:t>
                      </a:r>
                      <a:r>
                        <a:rPr lang="vi-VN" sz="3600" baseline="0" dirty="0">
                          <a:latin typeface="+mj-lt"/>
                        </a:rPr>
                        <a:t> tròn màu vàng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+mj-lt"/>
                        </a:rPr>
                        <a:t>Hình</a:t>
                      </a:r>
                      <a:r>
                        <a:rPr lang="vi-VN" sz="3200" baseline="0" dirty="0">
                          <a:latin typeface="+mj-lt"/>
                        </a:rPr>
                        <a:t> tam giác màu xanh</a:t>
                      </a:r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92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latin typeface="+mj-lt"/>
                        </a:rPr>
                        <a:t>Số</a:t>
                      </a:r>
                      <a:r>
                        <a:rPr lang="vi-VN" sz="3600" baseline="0" dirty="0">
                          <a:latin typeface="+mj-lt"/>
                        </a:rPr>
                        <a:t> hình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16959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1500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9117" y="5442963"/>
            <a:ext cx="127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0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821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0189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41797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813</Words>
  <Application>Microsoft Office PowerPoint</Application>
  <PresentationFormat>Widescreen</PresentationFormat>
  <Paragraphs>123</Paragraphs>
  <Slides>26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Arial</vt:lpstr>
      <vt:lpstr>M PLUS Rounded 1c</vt:lpstr>
      <vt:lpstr>Times New Roman</vt:lpstr>
      <vt:lpstr>UTM Alberta Heavy</vt:lpstr>
      <vt:lpstr>SVN-Newton</vt:lpstr>
      <vt:lpstr>#9Slide02 Noi dung dai</vt:lpstr>
      <vt:lpstr>Cambria</vt:lpstr>
      <vt:lpstr>#9Slide07 HoneyCream</vt:lpstr>
      <vt:lpstr>Oi</vt:lpstr>
      <vt:lpstr>iCiel Cadena</vt:lpstr>
      <vt:lpstr>UTM Androgyne</vt:lpstr>
      <vt:lpstr>#9Slide02 Tieu de dai</vt:lpstr>
      <vt:lpstr>Calibri</vt:lpstr>
      <vt:lpstr>UTM Seagull</vt:lpstr>
      <vt:lpstr>#9Slide03 Arima Madurai Black</vt:lpstr>
      <vt:lpstr>Calibri Light</vt:lpstr>
      <vt:lpstr>UTM Showcard</vt:lpstr>
      <vt:lpstr>SVN-Dancing Script</vt:lpstr>
      <vt:lpstr>Fredoka One</vt:lpstr>
      <vt:lpstr>UTM Netmuc KT</vt:lpstr>
      <vt:lpstr>1_Office Theme</vt:lpstr>
      <vt:lpstr>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7</cp:revision>
  <dcterms:created xsi:type="dcterms:W3CDTF">2023-05-06T03:00:05Z</dcterms:created>
  <dcterms:modified xsi:type="dcterms:W3CDTF">2023-05-07T00:02:02Z</dcterms:modified>
</cp:coreProperties>
</file>