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5" r:id="rId2"/>
  </p:sldMasterIdLst>
  <p:notesMasterIdLst>
    <p:notesMasterId r:id="rId13"/>
  </p:notesMasterIdLst>
  <p:sldIdLst>
    <p:sldId id="257" r:id="rId3"/>
    <p:sldId id="260" r:id="rId4"/>
    <p:sldId id="258" r:id="rId5"/>
    <p:sldId id="259" r:id="rId6"/>
    <p:sldId id="262" r:id="rId7"/>
    <p:sldId id="263" r:id="rId8"/>
    <p:sldId id="264" r:id="rId9"/>
    <p:sldId id="265" r:id="rId10"/>
    <p:sldId id="261" r:id="rId11"/>
    <p:sldId id="266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</p:embeddedFont>
    <p:embeddedFont>
      <p:font typeface="#9Slide07 HoneyCream" pitchFamily="2" charset="0"/>
      <p:regular r:id="rId15"/>
    </p:embeddedFont>
    <p:embeddedFont>
      <p:font typeface="Book Antiqua" panose="02040602050305030304" pitchFamily="18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SVN-Dancing Script" panose="02040603050506020204" pitchFamily="18" charset="0"/>
      <p:regular r:id="rId28"/>
    </p:embeddedFont>
    <p:embeddedFont>
      <p:font typeface="SVN-Newton" panose="02040603050506020204" pitchFamily="18" charset="0"/>
      <p:regular r:id="rId29"/>
    </p:embeddedFont>
    <p:embeddedFont>
      <p:font typeface="SVN-Ready" panose="02040603050506020204" pitchFamily="18" charset="0"/>
      <p:regular r:id="rId30"/>
    </p:embeddedFont>
    <p:embeddedFont>
      <p:font typeface="UTM American Sans" panose="02040603050506020204" pitchFamily="18" charset="0"/>
      <p:regular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UTM Cookies" panose="02040603050506020204" pitchFamily="18" charset="0"/>
      <p:regular r:id="rId36"/>
    </p:embeddedFont>
    <p:embeddedFont>
      <p:font typeface="UTM Neo Sans Intel" panose="02040603050506020204" pitchFamily="18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2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font" Target="fonts/font26.fntdata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font" Target="fonts/font27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4F42D-7141-4E8C-BC1E-CCD7C24C7C1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7A6CB-BFBE-4119-A18C-10EFBA279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5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159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188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505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051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đàn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nhạc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51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04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38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17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3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70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78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717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5">
            <a:extLst>
              <a:ext uri="{FF2B5EF4-FFF2-40B4-BE49-F238E27FC236}">
                <a16:creationId xmlns:a16="http://schemas.microsoft.com/office/drawing/2014/main" id="{3827A40B-A848-4E6C-8F20-E12C02479834}"/>
              </a:ext>
            </a:extLst>
          </p:cNvPr>
          <p:cNvSpPr/>
          <p:nvPr userDrawn="1"/>
        </p:nvSpPr>
        <p:spPr>
          <a:xfrm flipV="1">
            <a:off x="0" y="0"/>
            <a:ext cx="4618495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552CE701-202C-1CF4-D7C4-47FF43AD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2569218" y="-2698440"/>
            <a:ext cx="6933598" cy="12192000"/>
          </a:xfrm>
          <a:prstGeom prst="rect">
            <a:avLst/>
          </a:prstGeom>
        </p:spPr>
      </p:pic>
      <p:sp>
        <p:nvSpPr>
          <p:cNvPr id="9" name="直角三角形 4">
            <a:extLst>
              <a:ext uri="{FF2B5EF4-FFF2-40B4-BE49-F238E27FC236}">
                <a16:creationId xmlns:a16="http://schemas.microsoft.com/office/drawing/2014/main" id="{9D5A0F6A-7148-F59E-A815-FEB2E1177288}"/>
              </a:ext>
            </a:extLst>
          </p:cNvPr>
          <p:cNvSpPr/>
          <p:nvPr userDrawn="1"/>
        </p:nvSpPr>
        <p:spPr>
          <a:xfrm flipH="1">
            <a:off x="10538846" y="4615543"/>
            <a:ext cx="165315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4756CF80-6AD3-A3D0-7D9C-3744A652F541}"/>
              </a:ext>
            </a:extLst>
          </p:cNvPr>
          <p:cNvSpPr/>
          <p:nvPr userDrawn="1"/>
        </p:nvSpPr>
        <p:spPr>
          <a:xfrm>
            <a:off x="568270" y="407071"/>
            <a:ext cx="11055460" cy="59809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13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37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3">
            <a:extLst>
              <a:ext uri="{FF2B5EF4-FFF2-40B4-BE49-F238E27FC236}">
                <a16:creationId xmlns:a16="http://schemas.microsoft.com/office/drawing/2014/main" id="{594A7723-30C6-41D1-B39D-85DF3D399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A16D8014-D4F0-4B30-B629-8D6D50AFB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8F5A88B7-1EF5-48FA-988D-161EF7D69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5153D516-CF04-9FB1-5455-AFCAE77130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76A7A8-6F3F-2D4D-8BE3-7903A1E43F9F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2DB049-B99C-E382-7627-AA89063073A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Bích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87C46B4-53DA-04CD-DC9E-E82BCCC521D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BC968D-AFD2-388B-C5ED-5F4FFD3095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9E4018-6DD0-8081-626F-1587EB9EC5F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8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4A7723-30C6-41D1-B39D-85DF3D399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C556E-D11A-48D7-81C0-B1B5323EC13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6D8014-D4F0-4B30-B629-8D6D50AFB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5A88B7-1EF5-48FA-988D-161EF7D69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5263E-7865-4889-9FDE-7A423744D6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153D516-CF04-9FB1-5455-AFCAE77130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76A7A8-6F3F-2D4D-8BE3-7903A1E43F9F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A1F2ED-D4A6-FC2D-9A0A-00CE78F8079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F8183F-CD42-6FB9-61D2-04C13A9DF52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BCD0F6-BEAF-E896-6451-3EDB55506A1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3B9C2-2D9B-367D-41EE-CB5BC46673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E2DB049-B99C-E382-7627-AA89063073A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Bích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7C46B4-53DA-04CD-DC9E-E82BCCC521D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BC968D-AFD2-388B-C5ED-5F4FFD30958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9E4018-6DD0-8081-626F-1587EB9EC5F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8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grpSp>
        <p:nvGrpSpPr>
          <p:cNvPr id="86" name="组合 85"/>
          <p:cNvGrpSpPr/>
          <p:nvPr/>
        </p:nvGrpSpPr>
        <p:grpSpPr>
          <a:xfrm>
            <a:off x="239924" y="387459"/>
            <a:ext cx="2544836" cy="774065"/>
            <a:chOff x="1285" y="4533"/>
            <a:chExt cx="3981" cy="1219"/>
          </a:xfrm>
        </p:grpSpPr>
        <p:grpSp>
          <p:nvGrpSpPr>
            <p:cNvPr id="75" name="组合 74"/>
            <p:cNvGrpSpPr/>
            <p:nvPr/>
          </p:nvGrpSpPr>
          <p:grpSpPr>
            <a:xfrm>
              <a:off x="1303" y="4642"/>
              <a:ext cx="3963" cy="1110"/>
              <a:chOff x="1272" y="4611"/>
              <a:chExt cx="3963" cy="1110"/>
            </a:xfrm>
            <a:solidFill>
              <a:srgbClr val="011673"/>
            </a:solidFill>
          </p:grpSpPr>
          <p:sp>
            <p:nvSpPr>
              <p:cNvPr id="76" name="椭圆 75"/>
              <p:cNvSpPr/>
              <p:nvPr/>
            </p:nvSpPr>
            <p:spPr>
              <a:xfrm>
                <a:off x="1272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小</a:t>
                </a: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2223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学</a:t>
                </a: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3174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音</a:t>
                </a: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4125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乐</a:t>
                </a:r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1285" y="4533"/>
              <a:ext cx="3963" cy="1110"/>
              <a:chOff x="1272" y="4611"/>
              <a:chExt cx="3963" cy="1110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1272" y="4611"/>
                <a:ext cx="1110" cy="1110"/>
              </a:xfrm>
              <a:prstGeom prst="ellipse">
                <a:avLst/>
              </a:prstGeom>
              <a:solidFill>
                <a:srgbClr val="FFBE0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T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11673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2223" y="4611"/>
                <a:ext cx="1110" cy="1110"/>
              </a:xfrm>
              <a:prstGeom prst="ellipse">
                <a:avLst/>
              </a:prstGeom>
              <a:solidFill>
                <a:srgbClr val="FA952B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O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11673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3174" y="4611"/>
                <a:ext cx="1110" cy="1110"/>
              </a:xfrm>
              <a:prstGeom prst="ellipse">
                <a:avLst/>
              </a:prstGeom>
              <a:solidFill>
                <a:srgbClr val="FFBE0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Á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11673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4125" y="4611"/>
                <a:ext cx="1110" cy="1110"/>
              </a:xfrm>
              <a:prstGeom prst="ellipse">
                <a:avLst/>
              </a:prstGeom>
              <a:solidFill>
                <a:srgbClr val="FA952B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N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11673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08" name="圆角矩形 107"/>
          <p:cNvSpPr/>
          <p:nvPr/>
        </p:nvSpPr>
        <p:spPr>
          <a:xfrm>
            <a:off x="4353214" y="387459"/>
            <a:ext cx="2073712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UTM Avo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BÀI</a:t>
            </a:r>
            <a:r>
              <a:rPr kumimoji="0" lang="en-US" altLang="zh-CN" sz="2800" b="1" i="0" u="none" strike="noStrike" kern="1200" cap="none" spc="0" normalizeH="0" noProof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UTM Avo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 73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11673"/>
              </a:solidFill>
              <a:effectLst/>
              <a:uLnTx/>
              <a:uFillTx/>
              <a:latin typeface="UTM Avo" panose="0204060305050602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8833" y="1362293"/>
            <a:ext cx="10002474" cy="1454278"/>
            <a:chOff x="518746" y="1058676"/>
            <a:chExt cx="10002474" cy="1454278"/>
          </a:xfrm>
        </p:grpSpPr>
        <p:sp>
          <p:nvSpPr>
            <p:cNvPr id="7" name="TextBox 6"/>
            <p:cNvSpPr txBox="1"/>
            <p:nvPr/>
          </p:nvSpPr>
          <p:spPr>
            <a:xfrm>
              <a:off x="656251" y="1058676"/>
              <a:ext cx="986496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>
                  <a:solidFill>
                    <a:prstClr val="black"/>
                  </a:solidFill>
                  <a:latin typeface="UTM American Sans" panose="02040603050506020204" pitchFamily="18" charset="0"/>
                </a:rPr>
                <a:t>ÔN TẬP ĐO LƯỜNG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 Sans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18746" y="1066404"/>
              <a:ext cx="986496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>
                  <a:solidFill>
                    <a:srgbClr val="FFF100"/>
                  </a:solidFill>
                  <a:latin typeface="UTM American Sans" panose="02040603050506020204" pitchFamily="18" charset="0"/>
                </a:rPr>
                <a:t>ÔN TẬP ĐO LƯỜNG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F100"/>
                </a:solidFill>
                <a:effectLst/>
                <a:uLnTx/>
                <a:uFillTx/>
                <a:latin typeface="UTM American Sans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8" name="文本框 10">
            <a:extLst>
              <a:ext uri="{FF2B5EF4-FFF2-40B4-BE49-F238E27FC236}">
                <a16:creationId xmlns:a16="http://schemas.microsoft.com/office/drawing/2014/main" id="{B898C101-A8CB-4CC4-AB93-1840F8F8692F}"/>
              </a:ext>
            </a:extLst>
          </p:cNvPr>
          <p:cNvSpPr txBox="1"/>
          <p:nvPr/>
        </p:nvSpPr>
        <p:spPr>
          <a:xfrm>
            <a:off x="3565656" y="2607746"/>
            <a:ext cx="2203424" cy="803731"/>
          </a:xfrm>
          <a:prstGeom prst="roundRect">
            <a:avLst>
              <a:gd name="adj" fmla="val 21432"/>
            </a:avLst>
          </a:prstGeom>
          <a:noFill/>
          <a:ln w="571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Neo Sans Intel" panose="02040603050506020204" pitchFamily="18" charset="0"/>
                <a:ea typeface="字魂105号-简雅黑" panose="00000500000000000000" pitchFamily="2" charset="-122"/>
                <a:cs typeface="Times New Roman" panose="02020603050405020304" pitchFamily="18" charset="0"/>
                <a:sym typeface="字魂105号-简雅黑" panose="00000500000000000000" pitchFamily="2" charset="-122"/>
              </a:rPr>
              <a:t>(Tiết 2)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Neo Sans Intel" panose="02040603050506020204" pitchFamily="18" charset="0"/>
              <a:ea typeface="字魂105号-简雅黑" panose="00000500000000000000" pitchFamily="2" charset="-122"/>
              <a:cs typeface="Times New Roman" panose="02020603050405020304" pitchFamily="18" charset="0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048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grpSp>
        <p:nvGrpSpPr>
          <p:cNvPr id="86" name="组合 85"/>
          <p:cNvGrpSpPr/>
          <p:nvPr/>
        </p:nvGrpSpPr>
        <p:grpSpPr>
          <a:xfrm>
            <a:off x="239924" y="387459"/>
            <a:ext cx="2544836" cy="774065"/>
            <a:chOff x="1285" y="4533"/>
            <a:chExt cx="3981" cy="1219"/>
          </a:xfrm>
        </p:grpSpPr>
        <p:grpSp>
          <p:nvGrpSpPr>
            <p:cNvPr id="75" name="组合 74"/>
            <p:cNvGrpSpPr/>
            <p:nvPr/>
          </p:nvGrpSpPr>
          <p:grpSpPr>
            <a:xfrm>
              <a:off x="1303" y="4642"/>
              <a:ext cx="3963" cy="1110"/>
              <a:chOff x="1272" y="4611"/>
              <a:chExt cx="3963" cy="1110"/>
            </a:xfrm>
            <a:solidFill>
              <a:srgbClr val="011673"/>
            </a:solidFill>
          </p:grpSpPr>
          <p:sp>
            <p:nvSpPr>
              <p:cNvPr id="76" name="椭圆 75"/>
              <p:cNvSpPr/>
              <p:nvPr/>
            </p:nvSpPr>
            <p:spPr>
              <a:xfrm>
                <a:off x="1272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小</a:t>
                </a: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2223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学</a:t>
                </a: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3174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音</a:t>
                </a: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4125" y="4611"/>
                <a:ext cx="1110" cy="1110"/>
              </a:xfrm>
              <a:prstGeom prst="ellipse">
                <a:avLst/>
              </a:prstGeom>
              <a:grp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字魂20号-石头体" panose="00000500000000000000" charset="-122"/>
                    <a:ea typeface="字魂20号-石头体" panose="00000500000000000000" charset="-122"/>
                    <a:cs typeface="+mn-ea"/>
                    <a:sym typeface="+mn-lt"/>
                  </a:rPr>
                  <a:t>乐</a:t>
                </a:r>
              </a:p>
            </p:txBody>
          </p:sp>
        </p:grpSp>
        <p:grpSp>
          <p:nvGrpSpPr>
            <p:cNvPr id="74" name="组合 73"/>
            <p:cNvGrpSpPr/>
            <p:nvPr/>
          </p:nvGrpSpPr>
          <p:grpSpPr>
            <a:xfrm>
              <a:off x="1285" y="4533"/>
              <a:ext cx="3963" cy="1110"/>
              <a:chOff x="1272" y="4611"/>
              <a:chExt cx="3963" cy="1110"/>
            </a:xfrm>
          </p:grpSpPr>
          <p:sp>
            <p:nvSpPr>
              <p:cNvPr id="64" name="椭圆 63"/>
              <p:cNvSpPr/>
              <p:nvPr/>
            </p:nvSpPr>
            <p:spPr>
              <a:xfrm>
                <a:off x="1272" y="4611"/>
                <a:ext cx="1110" cy="1110"/>
              </a:xfrm>
              <a:prstGeom prst="ellipse">
                <a:avLst/>
              </a:prstGeom>
              <a:solidFill>
                <a:srgbClr val="FFBE0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T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11673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2223" y="4611"/>
                <a:ext cx="1110" cy="1110"/>
              </a:xfrm>
              <a:prstGeom prst="ellipse">
                <a:avLst/>
              </a:prstGeom>
              <a:solidFill>
                <a:srgbClr val="FA952B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O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11673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3174" y="4611"/>
                <a:ext cx="1110" cy="1110"/>
              </a:xfrm>
              <a:prstGeom prst="ellipse">
                <a:avLst/>
              </a:prstGeom>
              <a:solidFill>
                <a:srgbClr val="FFBE00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Á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11673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4125" y="4611"/>
                <a:ext cx="1110" cy="1110"/>
              </a:xfrm>
              <a:prstGeom prst="ellipse">
                <a:avLst/>
              </a:prstGeom>
              <a:solidFill>
                <a:srgbClr val="FA952B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1673"/>
                    </a:solidFill>
                    <a:effectLst/>
                    <a:uLnTx/>
                    <a:uFillTx/>
                    <a:latin typeface="UTM American Sans" panose="02040603050506020204" pitchFamily="18" charset="0"/>
                    <a:ea typeface="字魂20号-石头体" panose="00000500000000000000" charset="-122"/>
                    <a:cs typeface="+mn-ea"/>
                    <a:sym typeface="+mn-lt"/>
                  </a:rPr>
                  <a:t>N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11673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字魂20号-石头体" panose="00000500000000000000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08" name="圆角矩形 107"/>
          <p:cNvSpPr/>
          <p:nvPr/>
        </p:nvSpPr>
        <p:spPr>
          <a:xfrm>
            <a:off x="1214133" y="2638058"/>
            <a:ext cx="4175552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UTM Avo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SÁCH GIÁO KHOA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UTM Avo" panose="02040603050506020204" pitchFamily="18" charset="0"/>
                <a:ea typeface="字魂20号-石头体" panose="00000500000000000000" charset="-122"/>
                <a:cs typeface="+mn-ea"/>
                <a:sym typeface="+mn-lt"/>
              </a:rPr>
              <a:t>TRANG 132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11673"/>
              </a:solidFill>
              <a:effectLst/>
              <a:uLnTx/>
              <a:uFillTx/>
              <a:latin typeface="UTM Avo" panose="0204060305050602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32360" y="922571"/>
            <a:ext cx="7257338" cy="1595786"/>
            <a:chOff x="542453" y="1058676"/>
            <a:chExt cx="9978767" cy="1595786"/>
          </a:xfrm>
        </p:grpSpPr>
        <p:sp>
          <p:nvSpPr>
            <p:cNvPr id="7" name="TextBox 6"/>
            <p:cNvSpPr txBox="1"/>
            <p:nvPr/>
          </p:nvSpPr>
          <p:spPr>
            <a:xfrm>
              <a:off x="656251" y="1058676"/>
              <a:ext cx="98649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+mn-ea"/>
                  <a:cs typeface="+mn-cs"/>
                </a:rPr>
                <a:t>LUYỆN </a:t>
              </a:r>
              <a:r>
                <a:rPr kumimoji="0" lang="en-US" sz="9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+mn-ea"/>
                  <a:cs typeface="+mn-cs"/>
                </a:rPr>
                <a:t>TẬP 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 Sans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42453" y="1084802"/>
              <a:ext cx="98649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100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+mn-ea"/>
                  <a:cs typeface="+mn-cs"/>
                </a:rPr>
                <a:t>LUYỆN </a:t>
              </a:r>
              <a:r>
                <a:rPr kumimoji="0" lang="en-US" sz="9600" b="0" i="0" u="none" strike="noStrike" kern="1200" cap="none" spc="0" normalizeH="0" baseline="0" noProof="0">
                  <a:ln>
                    <a:noFill/>
                  </a:ln>
                  <a:solidFill>
                    <a:srgbClr val="FFF100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+mn-ea"/>
                  <a:cs typeface="+mn-cs"/>
                </a:rPr>
                <a:t>TẬP 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100"/>
                </a:solidFill>
                <a:effectLst/>
                <a:uLnTx/>
                <a:uFillTx/>
                <a:latin typeface="UTM American Sans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58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/>
      <p:bldP spid="108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17023" y="307683"/>
            <a:ext cx="11465171" cy="6275997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8" name="Google Shape;868;p45"/>
          <p:cNvSpPr/>
          <p:nvPr/>
        </p:nvSpPr>
        <p:spPr>
          <a:xfrm rot="1200000">
            <a:off x="3137195" y="6025297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838640" y="563825"/>
            <a:ext cx="7526122" cy="523220"/>
            <a:chOff x="4975091" y="695644"/>
            <a:chExt cx="7526122" cy="52322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70888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Nêu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đo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thích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hợp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ở      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tranh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. 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4F76B01-341E-4F1F-8367-F256474AA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5192" y="1335733"/>
            <a:ext cx="8383129" cy="4958442"/>
          </a:xfrm>
          <a:prstGeom prst="rect">
            <a:avLst/>
          </a:prstGeom>
        </p:spPr>
      </p:pic>
      <p:sp>
        <p:nvSpPr>
          <p:cNvPr id="13" name="Rectangle: Rounded Corners 56">
            <a:extLst>
              <a:ext uri="{FF2B5EF4-FFF2-40B4-BE49-F238E27FC236}">
                <a16:creationId xmlns:a16="http://schemas.microsoft.com/office/drawing/2014/main" id="{6CE38CB7-A762-4248-9DBF-04F2896C1AA8}"/>
              </a:ext>
            </a:extLst>
          </p:cNvPr>
          <p:cNvSpPr/>
          <p:nvPr/>
        </p:nvSpPr>
        <p:spPr>
          <a:xfrm>
            <a:off x="5020177" y="577054"/>
            <a:ext cx="490006" cy="46166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5AA42-B11E-48C8-B573-99691D33FE46}"/>
              </a:ext>
            </a:extLst>
          </p:cNvPr>
          <p:cNvCxnSpPr>
            <a:cxnSpLocks/>
          </p:cNvCxnSpPr>
          <p:nvPr/>
        </p:nvCxnSpPr>
        <p:spPr>
          <a:xfrm flipH="1">
            <a:off x="3147060" y="3055620"/>
            <a:ext cx="4290060" cy="37338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668449-4044-4BE3-8D26-285BE747AF3E}"/>
              </a:ext>
            </a:extLst>
          </p:cNvPr>
          <p:cNvCxnSpPr>
            <a:cxnSpLocks/>
          </p:cNvCxnSpPr>
          <p:nvPr/>
        </p:nvCxnSpPr>
        <p:spPr>
          <a:xfrm flipH="1">
            <a:off x="4833257" y="3898900"/>
            <a:ext cx="3745594" cy="40917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71584B-F50A-44C0-8F0E-0A89BBF8A41D}"/>
              </a:ext>
            </a:extLst>
          </p:cNvPr>
          <p:cNvCxnSpPr>
            <a:cxnSpLocks/>
          </p:cNvCxnSpPr>
          <p:nvPr/>
        </p:nvCxnSpPr>
        <p:spPr>
          <a:xfrm flipH="1" flipV="1">
            <a:off x="5296096" y="3975739"/>
            <a:ext cx="1996244" cy="33233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66136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868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09064" y="268493"/>
            <a:ext cx="11447507" cy="6328249"/>
            <a:chOff x="2186" y="1655"/>
            <a:chExt cx="15242" cy="7270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2211" y="1788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8" name="Google Shape;868;p45"/>
          <p:cNvSpPr/>
          <p:nvPr/>
        </p:nvSpPr>
        <p:spPr>
          <a:xfrm rot="1200000">
            <a:off x="2771430" y="6036513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231C65-EA97-413F-990C-179FE574AA22}"/>
              </a:ext>
            </a:extLst>
          </p:cNvPr>
          <p:cNvGrpSpPr/>
          <p:nvPr/>
        </p:nvGrpSpPr>
        <p:grpSpPr>
          <a:xfrm>
            <a:off x="875211" y="604724"/>
            <a:ext cx="1660362" cy="584775"/>
            <a:chOff x="4906534" y="643392"/>
            <a:chExt cx="1660362" cy="58477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17B4F7C-0BA6-4BC5-ACD2-0F04260A141C}"/>
                </a:ext>
              </a:extLst>
            </p:cNvPr>
            <p:cNvSpPr/>
            <p:nvPr/>
          </p:nvSpPr>
          <p:spPr>
            <a:xfrm>
              <a:off x="4906534" y="669517"/>
              <a:ext cx="505879" cy="532523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  <a:endParaRPr lang="vi-VN" sz="36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41F9C8-D45E-4E73-8408-10FD2696F812}"/>
                </a:ext>
              </a:extLst>
            </p:cNvPr>
            <p:cNvSpPr txBox="1"/>
            <p:nvPr/>
          </p:nvSpPr>
          <p:spPr>
            <a:xfrm>
              <a:off x="5412413" y="643392"/>
              <a:ext cx="11544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Rectangle: Rounded Corners 49">
            <a:extLst>
              <a:ext uri="{FF2B5EF4-FFF2-40B4-BE49-F238E27FC236}">
                <a16:creationId xmlns:a16="http://schemas.microsoft.com/office/drawing/2014/main" id="{65A015C5-7965-47DF-B6BD-8D14DC81A693}"/>
              </a:ext>
            </a:extLst>
          </p:cNvPr>
          <p:cNvSpPr/>
          <p:nvPr/>
        </p:nvSpPr>
        <p:spPr>
          <a:xfrm>
            <a:off x="943768" y="1467514"/>
            <a:ext cx="4111558" cy="2309828"/>
          </a:xfrm>
          <a:prstGeom prst="roundRect">
            <a:avLst/>
          </a:prstGeom>
          <a:solidFill>
            <a:srgbClr val="4F81BD">
              <a:lumMod val="20000"/>
              <a:lumOff val="80000"/>
            </a:srgbClr>
          </a:solidFill>
          <a:ln w="12700" cap="flat" cmpd="sng" algn="ctr">
            <a:solidFill>
              <a:srgbClr val="FFFF00"/>
            </a:solidFill>
            <a:prstDash val="dash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 rtlCol="0" anchor="ctr"/>
          <a:lstStyle/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+ 18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53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35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53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18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</a:t>
            </a:r>
          </a:p>
        </p:txBody>
      </p:sp>
      <p:sp>
        <p:nvSpPr>
          <p:cNvPr id="13" name="Rectangle: Rounded Corners 50">
            <a:extLst>
              <a:ext uri="{FF2B5EF4-FFF2-40B4-BE49-F238E27FC236}">
                <a16:creationId xmlns:a16="http://schemas.microsoft.com/office/drawing/2014/main" id="{647C1B65-5063-4070-9373-CCB65F02CB84}"/>
              </a:ext>
            </a:extLst>
          </p:cNvPr>
          <p:cNvSpPr/>
          <p:nvPr/>
        </p:nvSpPr>
        <p:spPr>
          <a:xfrm>
            <a:off x="7098149" y="1337798"/>
            <a:ext cx="4074340" cy="2309828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 5 kg x 2 =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10 kg : 2 =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10 kg : 5 = </a:t>
            </a:r>
          </a:p>
        </p:txBody>
      </p:sp>
      <p:sp>
        <p:nvSpPr>
          <p:cNvPr id="14" name="Rectangle: Rounded Corners 51">
            <a:extLst>
              <a:ext uri="{FF2B5EF4-FFF2-40B4-BE49-F238E27FC236}">
                <a16:creationId xmlns:a16="http://schemas.microsoft.com/office/drawing/2014/main" id="{BADE693A-E3DD-4263-9690-23523A3E8BDA}"/>
              </a:ext>
            </a:extLst>
          </p:cNvPr>
          <p:cNvSpPr/>
          <p:nvPr/>
        </p:nvSpPr>
        <p:spPr>
          <a:xfrm>
            <a:off x="3885813" y="4064660"/>
            <a:ext cx="4709542" cy="2309828"/>
          </a:xfrm>
          <a:prstGeom prst="roundRect">
            <a:avLst/>
          </a:prstGeom>
          <a:solidFill>
            <a:srgbClr val="8064A2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 40 m + 20 m =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60 m – 20 m =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60 m – 40 m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B5CE0B-14BF-463F-B97B-9F27FB921D58}"/>
              </a:ext>
            </a:extLst>
          </p:cNvPr>
          <p:cNvSpPr txBox="1"/>
          <p:nvPr/>
        </p:nvSpPr>
        <p:spPr>
          <a:xfrm>
            <a:off x="3905499" y="1459524"/>
            <a:ext cx="1003801" cy="2233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50 </a:t>
            </a:r>
            <a:r>
              <a:rPr lang="en-US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</a:t>
            </a:r>
            <a:endParaRPr lang="en-US" sz="3200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18 </a:t>
            </a:r>
            <a:r>
              <a:rPr lang="en-US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</a:t>
            </a:r>
            <a:endParaRPr lang="en-US" sz="3200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 35 </a:t>
            </a:r>
            <a:r>
              <a:rPr lang="en-US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</a:t>
            </a:r>
            <a:endParaRPr lang="en-US" sz="32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624E15-BBCF-4841-A24C-4CB63E2D8DB6}"/>
              </a:ext>
            </a:extLst>
          </p:cNvPr>
          <p:cNvSpPr txBox="1"/>
          <p:nvPr/>
        </p:nvSpPr>
        <p:spPr>
          <a:xfrm>
            <a:off x="9808751" y="1337798"/>
            <a:ext cx="1186543" cy="2217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10 kg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5 kg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 2 kg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F0A891-33E7-43DC-805F-FDC2E7D04799}"/>
              </a:ext>
            </a:extLst>
          </p:cNvPr>
          <p:cNvSpPr txBox="1"/>
          <p:nvPr/>
        </p:nvSpPr>
        <p:spPr>
          <a:xfrm>
            <a:off x="7356490" y="4064660"/>
            <a:ext cx="1095172" cy="2217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60 m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40 m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20 m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66165" y="1575435"/>
            <a:ext cx="3843135" cy="2072191"/>
          </a:xfrm>
          <a:prstGeom prst="roundRect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Happy Cute Kid Girl Waiter Write Order | Cute kids, Artsy background, Cute  art">
            <a:extLst>
              <a:ext uri="{FF2B5EF4-FFF2-40B4-BE49-F238E27FC236}">
                <a16:creationId xmlns:a16="http://schemas.microsoft.com/office/drawing/2014/main" id="{4311CD50-0F52-48BA-9CC9-82145F9FB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r="31316" b="8059"/>
          <a:stretch/>
        </p:blipFill>
        <p:spPr bwMode="auto">
          <a:xfrm>
            <a:off x="711878" y="3756473"/>
            <a:ext cx="1234488" cy="286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7244175" y="1482202"/>
            <a:ext cx="3843135" cy="2072191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060941" y="4163231"/>
            <a:ext cx="4390721" cy="2118511"/>
          </a:xfrm>
          <a:prstGeom prst="round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868" grpId="0" animBg="1"/>
      <p:bldP spid="15" grpId="0" build="p"/>
      <p:bldP spid="16" grpId="0" build="p"/>
      <p:bldP spid="1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09064" y="268493"/>
            <a:ext cx="11447507" cy="6328249"/>
            <a:chOff x="2186" y="1655"/>
            <a:chExt cx="15242" cy="7270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2211" y="1788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8" name="Google Shape;868;p45"/>
          <p:cNvSpPr/>
          <p:nvPr/>
        </p:nvSpPr>
        <p:spPr>
          <a:xfrm rot="1200000">
            <a:off x="3254761" y="6036513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68E2CA-1D03-42CB-A68A-C0F2340A1DA0}"/>
              </a:ext>
            </a:extLst>
          </p:cNvPr>
          <p:cNvGrpSpPr/>
          <p:nvPr/>
        </p:nvGrpSpPr>
        <p:grpSpPr>
          <a:xfrm>
            <a:off x="796461" y="583170"/>
            <a:ext cx="10599078" cy="523220"/>
            <a:chOff x="4975091" y="695644"/>
            <a:chExt cx="10599078" cy="52322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8D36011-C6A7-40C6-B5FF-70C5505F78EF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F6308F-E6BF-467C-81B5-530DB0FDD3D5}"/>
                </a:ext>
              </a:extLst>
            </p:cNvPr>
            <p:cNvSpPr txBox="1"/>
            <p:nvPr/>
          </p:nvSpPr>
          <p:spPr>
            <a:xfrm>
              <a:off x="5412413" y="695644"/>
              <a:ext cx="101617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a)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buổi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chiều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hoặc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buổi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tối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hai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đồng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hồ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chỉ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?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447083E-0142-4BE0-9240-BCDB9DEDCC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5081" y="1592916"/>
            <a:ext cx="8441281" cy="1854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9F26BC-3176-46A0-90DD-218730489A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5916" y="4244591"/>
            <a:ext cx="8330446" cy="125966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C2C1FF-8809-4544-96A1-6EF42E89CD8A}"/>
              </a:ext>
            </a:extLst>
          </p:cNvPr>
          <p:cNvCxnSpPr>
            <a:cxnSpLocks/>
          </p:cNvCxnSpPr>
          <p:nvPr/>
        </p:nvCxnSpPr>
        <p:spPr>
          <a:xfrm flipH="1" flipV="1">
            <a:off x="2872211" y="3385172"/>
            <a:ext cx="2106189" cy="11093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6EA116-17EF-4CE4-A5ED-C367F5CDA5F7}"/>
              </a:ext>
            </a:extLst>
          </p:cNvPr>
          <p:cNvCxnSpPr>
            <a:cxnSpLocks/>
          </p:cNvCxnSpPr>
          <p:nvPr/>
        </p:nvCxnSpPr>
        <p:spPr>
          <a:xfrm flipH="1" flipV="1">
            <a:off x="5031601" y="3371871"/>
            <a:ext cx="4170456" cy="112264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346A6D-E80F-4A2C-AF98-0B7DBE57F7F5}"/>
              </a:ext>
            </a:extLst>
          </p:cNvPr>
          <p:cNvCxnSpPr>
            <a:cxnSpLocks/>
          </p:cNvCxnSpPr>
          <p:nvPr/>
        </p:nvCxnSpPr>
        <p:spPr>
          <a:xfrm flipV="1">
            <a:off x="2819010" y="3389857"/>
            <a:ext cx="4330060" cy="110465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8C6593-69FE-4132-B902-0F6B8ECFBFCF}"/>
              </a:ext>
            </a:extLst>
          </p:cNvPr>
          <p:cNvCxnSpPr>
            <a:cxnSpLocks/>
          </p:cNvCxnSpPr>
          <p:nvPr/>
        </p:nvCxnSpPr>
        <p:spPr>
          <a:xfrm flipV="1">
            <a:off x="7116829" y="3382044"/>
            <a:ext cx="2191631" cy="111246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78188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8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09064" y="268493"/>
            <a:ext cx="11447507" cy="6328249"/>
            <a:chOff x="2186" y="1655"/>
            <a:chExt cx="15242" cy="7270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2211" y="1788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8" name="Google Shape;868;p45"/>
          <p:cNvSpPr/>
          <p:nvPr/>
        </p:nvSpPr>
        <p:spPr>
          <a:xfrm rot="1200000">
            <a:off x="3254761" y="6036513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0569EF-0920-45F1-BE06-A8F189BD37E7}"/>
              </a:ext>
            </a:extLst>
          </p:cNvPr>
          <p:cNvSpPr txBox="1"/>
          <p:nvPr/>
        </p:nvSpPr>
        <p:spPr>
          <a:xfrm>
            <a:off x="1233782" y="411222"/>
            <a:ext cx="96514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b)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Hôm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nay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thứ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Tư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ngày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15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tháng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3.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Hỏi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thứ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Tư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tuần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sau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sinh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nhật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Núi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ngày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vi-VN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E09034-8EE8-49A7-81FC-5A9E64D29D76}"/>
              </a:ext>
            </a:extLst>
          </p:cNvPr>
          <p:cNvSpPr/>
          <p:nvPr/>
        </p:nvSpPr>
        <p:spPr>
          <a:xfrm>
            <a:off x="796461" y="583170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CA2084-6345-4A5D-8618-B9E838FAA6C0}"/>
              </a:ext>
            </a:extLst>
          </p:cNvPr>
          <p:cNvGrpSpPr/>
          <p:nvPr/>
        </p:nvGrpSpPr>
        <p:grpSpPr>
          <a:xfrm>
            <a:off x="1072533" y="1886277"/>
            <a:ext cx="3028501" cy="2981033"/>
            <a:chOff x="1233783" y="2087761"/>
            <a:chExt cx="3028501" cy="2981033"/>
          </a:xfrm>
        </p:grpSpPr>
        <p:pic>
          <p:nvPicPr>
            <p:cNvPr id="15" name="Picture 2" descr="Calendar Cartoon Icon Png - Free Transparent PNG Clipart Images Download">
              <a:extLst>
                <a:ext uri="{FF2B5EF4-FFF2-40B4-BE49-F238E27FC236}">
                  <a16:creationId xmlns:a16="http://schemas.microsoft.com/office/drawing/2014/main" id="{892013A9-8FBE-44D4-94FB-AAC3A21491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14" b="94107" l="20714" r="79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2" t="5336" r="21093" b="5564"/>
            <a:stretch/>
          </p:blipFill>
          <p:spPr bwMode="auto">
            <a:xfrm>
              <a:off x="1233783" y="2087761"/>
              <a:ext cx="3028501" cy="2981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36D173-B8D5-467F-9955-8FA834DE6E00}"/>
                </a:ext>
              </a:extLst>
            </p:cNvPr>
            <p:cNvSpPr txBox="1"/>
            <p:nvPr/>
          </p:nvSpPr>
          <p:spPr>
            <a:xfrm rot="20724964">
              <a:off x="1934935" y="3062759"/>
              <a:ext cx="1967205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UTM Cookies"/>
                </a:rPr>
                <a:t>Tháng</a:t>
              </a:r>
              <a:r>
                <a:rPr lang="en-US" sz="3600" dirty="0">
                  <a:solidFill>
                    <a:prstClr val="black"/>
                  </a:solidFill>
                  <a:latin typeface="UTM Cookies"/>
                </a:rPr>
                <a:t> 3</a:t>
              </a:r>
            </a:p>
            <a:p>
              <a:pPr algn="ctr"/>
              <a:r>
                <a:rPr lang="en-US" sz="4800" dirty="0">
                  <a:solidFill>
                    <a:srgbClr val="FF0000"/>
                  </a:solidFill>
                  <a:latin typeface="UTM Cookies"/>
                </a:rPr>
                <a:t>15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709997-EA67-41FF-A263-03C1C93775C0}"/>
              </a:ext>
            </a:extLst>
          </p:cNvPr>
          <p:cNvGrpSpPr/>
          <p:nvPr/>
        </p:nvGrpSpPr>
        <p:grpSpPr>
          <a:xfrm>
            <a:off x="7751588" y="1886277"/>
            <a:ext cx="3028501" cy="2981033"/>
            <a:chOff x="1233783" y="2087761"/>
            <a:chExt cx="3028501" cy="2981033"/>
          </a:xfrm>
        </p:grpSpPr>
        <p:pic>
          <p:nvPicPr>
            <p:cNvPr id="18" name="Picture 2" descr="Calendar Cartoon Icon Png - Free Transparent PNG Clipart Images Download">
              <a:extLst>
                <a:ext uri="{FF2B5EF4-FFF2-40B4-BE49-F238E27FC236}">
                  <a16:creationId xmlns:a16="http://schemas.microsoft.com/office/drawing/2014/main" id="{680A17BA-22E8-448A-8E18-D731FD26B4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14" b="94107" l="20714" r="79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2" t="5336" r="21093" b="5564"/>
            <a:stretch/>
          </p:blipFill>
          <p:spPr bwMode="auto">
            <a:xfrm>
              <a:off x="1233783" y="2087761"/>
              <a:ext cx="3028501" cy="2981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3F0A6F-3CED-4A42-A925-1A1BADEACED1}"/>
                </a:ext>
              </a:extLst>
            </p:cNvPr>
            <p:cNvSpPr txBox="1"/>
            <p:nvPr/>
          </p:nvSpPr>
          <p:spPr>
            <a:xfrm rot="20724964">
              <a:off x="1934935" y="3062759"/>
              <a:ext cx="1967205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UTM Cookies"/>
                </a:rPr>
                <a:t>Tháng</a:t>
              </a:r>
              <a:r>
                <a:rPr lang="en-US" sz="3600" dirty="0">
                  <a:solidFill>
                    <a:prstClr val="black"/>
                  </a:solidFill>
                  <a:latin typeface="UTM Cookies"/>
                </a:rPr>
                <a:t> 3</a:t>
              </a:r>
            </a:p>
            <a:p>
              <a:pPr algn="ctr"/>
              <a:r>
                <a:rPr lang="en-US" sz="4800" dirty="0">
                  <a:solidFill>
                    <a:srgbClr val="FF0000"/>
                  </a:solidFill>
                  <a:latin typeface="UTM Cookies"/>
                </a:rPr>
                <a:t>22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FA6A404-BCAF-45E8-AAA5-97F51C67C068}"/>
              </a:ext>
            </a:extLst>
          </p:cNvPr>
          <p:cNvSpPr txBox="1"/>
          <p:nvPr/>
        </p:nvSpPr>
        <p:spPr>
          <a:xfrm>
            <a:off x="908647" y="4983081"/>
            <a:ext cx="10972800" cy="65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Thứ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Tư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tuần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sau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sinh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nhật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Núi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ngày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tháng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AD0B50-0B49-4AF4-8D18-FF9937714079}"/>
              </a:ext>
            </a:extLst>
          </p:cNvPr>
          <p:cNvGrpSpPr/>
          <p:nvPr/>
        </p:nvGrpSpPr>
        <p:grpSpPr>
          <a:xfrm>
            <a:off x="4380271" y="2378937"/>
            <a:ext cx="3097161" cy="737684"/>
            <a:chOff x="4380271" y="2378937"/>
            <a:chExt cx="3097161" cy="73768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1F97F6F-E51B-491E-880C-F333E15825FC}"/>
                </a:ext>
              </a:extLst>
            </p:cNvPr>
            <p:cNvCxnSpPr/>
            <p:nvPr/>
          </p:nvCxnSpPr>
          <p:spPr>
            <a:xfrm>
              <a:off x="4380271" y="3116621"/>
              <a:ext cx="3097161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dash"/>
              <a:miter lim="800000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4C206F-42F3-423E-9B5A-17408C2FED76}"/>
                </a:ext>
              </a:extLst>
            </p:cNvPr>
            <p:cNvSpPr txBox="1"/>
            <p:nvPr/>
          </p:nvSpPr>
          <p:spPr>
            <a:xfrm>
              <a:off x="5291495" y="2378937"/>
              <a:ext cx="126963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7 </a:t>
              </a:r>
              <a:r>
                <a:rPr kumimoji="0" lang="en-US" sz="2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</a:rPr>
                <a:t>ngày</a:t>
              </a:r>
              <a:endPara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135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8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09064" y="268493"/>
            <a:ext cx="11447507" cy="6328249"/>
            <a:chOff x="2186" y="1655"/>
            <a:chExt cx="15242" cy="7270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2211" y="1788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8" name="Google Shape;868;p45"/>
          <p:cNvSpPr/>
          <p:nvPr/>
        </p:nvSpPr>
        <p:spPr>
          <a:xfrm rot="1200000">
            <a:off x="3254761" y="6036513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284B69-B012-4E6A-A049-731DADCF3C95}"/>
              </a:ext>
            </a:extLst>
          </p:cNvPr>
          <p:cNvSpPr/>
          <p:nvPr/>
        </p:nvSpPr>
        <p:spPr>
          <a:xfrm>
            <a:off x="800101" y="896469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5854EA-0DDE-4057-A60B-BCE3DDFECA2B}"/>
              </a:ext>
            </a:extLst>
          </p:cNvPr>
          <p:cNvSpPr txBox="1"/>
          <p:nvPr/>
        </p:nvSpPr>
        <p:spPr>
          <a:xfrm>
            <a:off x="1365867" y="513490"/>
            <a:ext cx="9835985" cy="1656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Ba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bạn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sóc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rùa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và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thỏ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đến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lớp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học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hát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.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Cô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giáo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chào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mào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hẹn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giờ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vào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học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là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7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giờ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15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phút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.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Hôm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đó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sóc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đến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lớp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lúc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7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giờ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rùa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đến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lớp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lúc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7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giờ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15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phút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thỏ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đến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lớp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lúc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7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giờ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30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phút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.</a:t>
            </a:r>
            <a:endParaRPr kumimoji="0" lang="vi-VN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A1928A-545F-4A23-8879-820BF2B7F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9241" y="2665691"/>
            <a:ext cx="8245928" cy="381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868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09064" y="268493"/>
            <a:ext cx="11447507" cy="6328249"/>
            <a:chOff x="2186" y="1655"/>
            <a:chExt cx="15242" cy="7270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rgbClr val="01167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2211" y="1788"/>
              <a:ext cx="15217" cy="7137"/>
            </a:xfrm>
            <a:prstGeom prst="roundRect">
              <a:avLst>
                <a:gd name="adj" fmla="val 11328"/>
              </a:avLst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8" name="Google Shape;868;p45"/>
          <p:cNvSpPr/>
          <p:nvPr/>
        </p:nvSpPr>
        <p:spPr>
          <a:xfrm rot="1200000">
            <a:off x="3254761" y="6036513"/>
            <a:ext cx="503555" cy="678180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69FEDE-A876-4697-B830-3D6031E87E22}"/>
              </a:ext>
            </a:extLst>
          </p:cNvPr>
          <p:cNvSpPr txBox="1"/>
          <p:nvPr/>
        </p:nvSpPr>
        <p:spPr>
          <a:xfrm>
            <a:off x="4700178" y="238806"/>
            <a:ext cx="679604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prstClr val="black"/>
                </a:solidFill>
                <a:latin typeface="Arial"/>
              </a:rPr>
              <a:t>a)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nào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lớp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muộn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sau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giờ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vào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học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?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  <a:latin typeface="Arial"/>
              </a:rPr>
              <a:t>A.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Thỏ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	</a:t>
            </a:r>
            <a:r>
              <a:rPr lang="en-US" sz="2600" dirty="0">
                <a:solidFill>
                  <a:srgbClr val="FF0066"/>
                </a:solidFill>
                <a:latin typeface="Arial"/>
              </a:rPr>
              <a:t>B.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Rùa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	</a:t>
            </a:r>
            <a:r>
              <a:rPr lang="en-US" sz="2600" dirty="0">
                <a:solidFill>
                  <a:srgbClr val="FF0066"/>
                </a:solidFill>
                <a:latin typeface="Arial"/>
              </a:rPr>
              <a:t>C.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Sóc</a:t>
            </a:r>
            <a:endParaRPr lang="en-US" sz="2600" dirty="0">
              <a:solidFill>
                <a:prstClr val="black"/>
              </a:solidFill>
              <a:latin typeface="Arial"/>
            </a:endParaRP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prstClr val="black"/>
                </a:solidFill>
                <a:latin typeface="Arial"/>
              </a:rPr>
              <a:t>b)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nào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lớp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sớm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trước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giờ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vào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học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?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  <a:latin typeface="Arial"/>
              </a:rPr>
              <a:t>A.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Thỏ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	</a:t>
            </a:r>
            <a:r>
              <a:rPr lang="en-US" sz="2600" dirty="0">
                <a:solidFill>
                  <a:srgbClr val="FF0066"/>
                </a:solidFill>
                <a:latin typeface="Arial"/>
              </a:rPr>
              <a:t>B.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Rùa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	</a:t>
            </a:r>
            <a:r>
              <a:rPr lang="en-US" sz="2600" dirty="0">
                <a:solidFill>
                  <a:srgbClr val="FF0066"/>
                </a:solidFill>
                <a:latin typeface="Arial"/>
              </a:rPr>
              <a:t>C.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Sóc</a:t>
            </a:r>
            <a:endParaRPr lang="en-US" sz="2600" dirty="0">
              <a:solidFill>
                <a:prstClr val="black"/>
              </a:solidFill>
              <a:latin typeface="Arial"/>
            </a:endParaRP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prstClr val="black"/>
                </a:solidFill>
                <a:latin typeface="Arial"/>
              </a:rPr>
              <a:t>c)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nào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đến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lớp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đúng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giờ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vào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học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?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  <a:latin typeface="Arial"/>
              </a:rPr>
              <a:t>A.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Thỏ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	</a:t>
            </a:r>
            <a:r>
              <a:rPr lang="en-US" sz="2600" dirty="0">
                <a:solidFill>
                  <a:srgbClr val="FF0066"/>
                </a:solidFill>
                <a:latin typeface="Arial"/>
              </a:rPr>
              <a:t>B.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Rùa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	</a:t>
            </a:r>
            <a:r>
              <a:rPr lang="en-US" sz="2600" dirty="0">
                <a:solidFill>
                  <a:srgbClr val="FF0066"/>
                </a:solidFill>
                <a:latin typeface="Arial"/>
              </a:rPr>
              <a:t>C.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Sóc</a:t>
            </a:r>
            <a:endParaRPr lang="en-US" sz="2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07E49A-83D3-4935-974D-FD2B68E2F5E7}"/>
              </a:ext>
            </a:extLst>
          </p:cNvPr>
          <p:cNvSpPr/>
          <p:nvPr/>
        </p:nvSpPr>
        <p:spPr>
          <a:xfrm>
            <a:off x="4611815" y="2065715"/>
            <a:ext cx="559555" cy="5595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500294-F734-4AF4-BB2D-E1B9D78C4B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092" r="77146" b="16558"/>
          <a:stretch/>
        </p:blipFill>
        <p:spPr>
          <a:xfrm>
            <a:off x="620478" y="4687359"/>
            <a:ext cx="1790452" cy="1752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497CA5-4191-4743-B0F2-8E0CA5271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60" t="32394" r="48986" b="19256"/>
          <a:stretch/>
        </p:blipFill>
        <p:spPr>
          <a:xfrm>
            <a:off x="513567" y="2552700"/>
            <a:ext cx="1790452" cy="1752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6D3DE4-E1FD-4834-9249-CF5B91BFA2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506" t="41693" r="23255" b="24745"/>
          <a:stretch/>
        </p:blipFill>
        <p:spPr>
          <a:xfrm>
            <a:off x="918804" y="920720"/>
            <a:ext cx="1193800" cy="1216578"/>
          </a:xfrm>
          <a:prstGeom prst="rect">
            <a:avLst/>
          </a:prstGeom>
        </p:spPr>
      </p:pic>
      <p:sp>
        <p:nvSpPr>
          <p:cNvPr id="17" name="Rectangle: Rounded Corners 8">
            <a:extLst>
              <a:ext uri="{FF2B5EF4-FFF2-40B4-BE49-F238E27FC236}">
                <a16:creationId xmlns:a16="http://schemas.microsoft.com/office/drawing/2014/main" id="{03AC1C6B-6D4E-4447-A0A2-4082BBF7419C}"/>
              </a:ext>
            </a:extLst>
          </p:cNvPr>
          <p:cNvSpPr/>
          <p:nvPr/>
        </p:nvSpPr>
        <p:spPr>
          <a:xfrm>
            <a:off x="2201836" y="1171720"/>
            <a:ext cx="2089607" cy="685800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: Rounded Corners 12">
            <a:extLst>
              <a:ext uri="{FF2B5EF4-FFF2-40B4-BE49-F238E27FC236}">
                <a16:creationId xmlns:a16="http://schemas.microsoft.com/office/drawing/2014/main" id="{66CAB41C-6185-4796-89F7-6A870BCC9493}"/>
              </a:ext>
            </a:extLst>
          </p:cNvPr>
          <p:cNvSpPr/>
          <p:nvPr/>
        </p:nvSpPr>
        <p:spPr>
          <a:xfrm>
            <a:off x="2201835" y="3271839"/>
            <a:ext cx="2089607" cy="685800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C3F15744-FD39-4CE1-9A2A-422CFDFDE6DF}"/>
              </a:ext>
            </a:extLst>
          </p:cNvPr>
          <p:cNvSpPr/>
          <p:nvPr/>
        </p:nvSpPr>
        <p:spPr>
          <a:xfrm>
            <a:off x="2201834" y="5408244"/>
            <a:ext cx="2089607" cy="685800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4B8F19B-A795-4CC1-A825-8AD6F608B1BF}"/>
              </a:ext>
            </a:extLst>
          </p:cNvPr>
          <p:cNvSpPr/>
          <p:nvPr/>
        </p:nvSpPr>
        <p:spPr>
          <a:xfrm>
            <a:off x="8305700" y="3627437"/>
            <a:ext cx="559555" cy="5595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4070522-774C-4BB7-8F5B-1D445F7B5DC2}"/>
              </a:ext>
            </a:extLst>
          </p:cNvPr>
          <p:cNvSpPr/>
          <p:nvPr/>
        </p:nvSpPr>
        <p:spPr>
          <a:xfrm>
            <a:off x="6436850" y="5248981"/>
            <a:ext cx="559555" cy="5595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3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868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53"/>
          <p:cNvGrpSpPr/>
          <p:nvPr/>
        </p:nvGrpSpPr>
        <p:grpSpPr>
          <a:xfrm rot="559340">
            <a:off x="413202" y="3810998"/>
            <a:ext cx="4508267" cy="2733102"/>
            <a:chOff x="10239" y="4275"/>
            <a:chExt cx="7061" cy="4126"/>
          </a:xfrm>
        </p:grpSpPr>
        <p:grpSp>
          <p:nvGrpSpPr>
            <p:cNvPr id="62" name="组合 31"/>
            <p:cNvGrpSpPr/>
            <p:nvPr/>
          </p:nvGrpSpPr>
          <p:grpSpPr>
            <a:xfrm>
              <a:off x="10239" y="4937"/>
              <a:ext cx="7061" cy="2991"/>
              <a:chOff x="3288" y="4752"/>
              <a:chExt cx="10570" cy="2991"/>
            </a:xfrm>
          </p:grpSpPr>
          <p:sp>
            <p:nvSpPr>
              <p:cNvPr id="97" name="Google Shape;896;p47"/>
              <p:cNvSpPr/>
              <p:nvPr/>
            </p:nvSpPr>
            <p:spPr>
              <a:xfrm>
                <a:off x="3288" y="4752"/>
                <a:ext cx="10570" cy="2991"/>
              </a:xfrm>
              <a:custGeom>
                <a:avLst/>
                <a:gdLst/>
                <a:ahLst/>
                <a:cxnLst/>
                <a:rect l="l" t="t" r="r" b="b"/>
                <a:pathLst>
                  <a:path w="115338" h="22934" fill="none" extrusionOk="0">
                    <a:moveTo>
                      <a:pt x="115338" y="22934"/>
                    </a:moveTo>
                    <a:lnTo>
                      <a:pt x="0" y="22934"/>
                    </a:lnTo>
                    <a:lnTo>
                      <a:pt x="0" y="0"/>
                    </a:lnTo>
                    <a:lnTo>
                      <a:pt x="115338" y="0"/>
                    </a:lnTo>
                    <a:lnTo>
                      <a:pt x="115338" y="22934"/>
                    </a:lnTo>
                    <a:close/>
                  </a:path>
                </a:pathLst>
              </a:custGeom>
              <a:noFill/>
              <a:ln w="83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98" name="组合 30"/>
              <p:cNvGrpSpPr/>
              <p:nvPr/>
            </p:nvGrpSpPr>
            <p:grpSpPr>
              <a:xfrm>
                <a:off x="3304" y="5494"/>
                <a:ext cx="10554" cy="1430"/>
                <a:chOff x="3304" y="5494"/>
                <a:chExt cx="15007" cy="1430"/>
              </a:xfrm>
            </p:grpSpPr>
            <p:sp>
              <p:nvSpPr>
                <p:cNvPr id="99" name="Google Shape;897;p47"/>
                <p:cNvSpPr/>
                <p:nvPr/>
              </p:nvSpPr>
              <p:spPr>
                <a:xfrm>
                  <a:off x="3310" y="5494"/>
                  <a:ext cx="14996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04" h="1" fill="none" extrusionOk="0">
                      <a:moveTo>
                        <a:pt x="1" y="1"/>
                      </a:moveTo>
                      <a:lnTo>
                        <a:pt x="115004" y="1"/>
                      </a:lnTo>
                    </a:path>
                  </a:pathLst>
                </a:custGeom>
                <a:noFill/>
                <a:ln w="83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Google Shape;898;p47"/>
                <p:cNvSpPr/>
                <p:nvPr/>
              </p:nvSpPr>
              <p:spPr>
                <a:xfrm>
                  <a:off x="3304" y="6231"/>
                  <a:ext cx="14996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04" h="1" fill="none" extrusionOk="0">
                      <a:moveTo>
                        <a:pt x="1" y="1"/>
                      </a:moveTo>
                      <a:lnTo>
                        <a:pt x="115004" y="1"/>
                      </a:lnTo>
                    </a:path>
                  </a:pathLst>
                </a:custGeom>
                <a:noFill/>
                <a:ln w="83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Google Shape;899;p47"/>
                <p:cNvSpPr/>
                <p:nvPr/>
              </p:nvSpPr>
              <p:spPr>
                <a:xfrm>
                  <a:off x="3321" y="6924"/>
                  <a:ext cx="1499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962" h="1" fill="none" extrusionOk="0">
                      <a:moveTo>
                        <a:pt x="0" y="1"/>
                      </a:moveTo>
                      <a:lnTo>
                        <a:pt x="114961" y="1"/>
                      </a:lnTo>
                    </a:path>
                  </a:pathLst>
                </a:custGeom>
                <a:noFill/>
                <a:ln w="83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组合 52"/>
            <p:cNvGrpSpPr/>
            <p:nvPr/>
          </p:nvGrpSpPr>
          <p:grpSpPr>
            <a:xfrm>
              <a:off x="10263" y="4275"/>
              <a:ext cx="6780" cy="4126"/>
              <a:chOff x="10428" y="4275"/>
              <a:chExt cx="6780" cy="4126"/>
            </a:xfrm>
          </p:grpSpPr>
          <p:sp>
            <p:nvSpPr>
              <p:cNvPr id="88" name="Google Shape;894;p47"/>
              <p:cNvSpPr/>
              <p:nvPr/>
            </p:nvSpPr>
            <p:spPr>
              <a:xfrm>
                <a:off x="10428" y="4560"/>
                <a:ext cx="1413" cy="3841"/>
              </a:xfrm>
              <a:custGeom>
                <a:avLst/>
                <a:gdLst/>
                <a:ahLst/>
                <a:cxnLst/>
                <a:rect l="l" t="t" r="r" b="b"/>
                <a:pathLst>
                  <a:path w="10840" h="29463" extrusionOk="0">
                    <a:moveTo>
                      <a:pt x="8287" y="2595"/>
                    </a:moveTo>
                    <a:lnTo>
                      <a:pt x="8538" y="2637"/>
                    </a:lnTo>
                    <a:lnTo>
                      <a:pt x="8664" y="2721"/>
                    </a:lnTo>
                    <a:lnTo>
                      <a:pt x="8789" y="2846"/>
                    </a:lnTo>
                    <a:lnTo>
                      <a:pt x="8915" y="3014"/>
                    </a:lnTo>
                    <a:lnTo>
                      <a:pt x="8998" y="3181"/>
                    </a:lnTo>
                    <a:lnTo>
                      <a:pt x="9082" y="3390"/>
                    </a:lnTo>
                    <a:lnTo>
                      <a:pt x="9124" y="3599"/>
                    </a:lnTo>
                    <a:lnTo>
                      <a:pt x="9124" y="3851"/>
                    </a:lnTo>
                    <a:lnTo>
                      <a:pt x="9124" y="4102"/>
                    </a:lnTo>
                    <a:lnTo>
                      <a:pt x="9040" y="4395"/>
                    </a:lnTo>
                    <a:lnTo>
                      <a:pt x="8957" y="4688"/>
                    </a:lnTo>
                    <a:lnTo>
                      <a:pt x="8831" y="5022"/>
                    </a:lnTo>
                    <a:lnTo>
                      <a:pt x="8622" y="5357"/>
                    </a:lnTo>
                    <a:lnTo>
                      <a:pt x="8412" y="5734"/>
                    </a:lnTo>
                    <a:lnTo>
                      <a:pt x="8120" y="6152"/>
                    </a:lnTo>
                    <a:lnTo>
                      <a:pt x="7785" y="6571"/>
                    </a:lnTo>
                    <a:lnTo>
                      <a:pt x="7408" y="7031"/>
                    </a:lnTo>
                    <a:lnTo>
                      <a:pt x="6948" y="7491"/>
                    </a:lnTo>
                    <a:lnTo>
                      <a:pt x="6446" y="7994"/>
                    </a:lnTo>
                    <a:lnTo>
                      <a:pt x="6487" y="6738"/>
                    </a:lnTo>
                    <a:lnTo>
                      <a:pt x="6529" y="5650"/>
                    </a:lnTo>
                    <a:lnTo>
                      <a:pt x="6613" y="4771"/>
                    </a:lnTo>
                    <a:lnTo>
                      <a:pt x="6738" y="4060"/>
                    </a:lnTo>
                    <a:lnTo>
                      <a:pt x="6822" y="3767"/>
                    </a:lnTo>
                    <a:lnTo>
                      <a:pt x="6948" y="3516"/>
                    </a:lnTo>
                    <a:lnTo>
                      <a:pt x="7073" y="3306"/>
                    </a:lnTo>
                    <a:lnTo>
                      <a:pt x="7199" y="3097"/>
                    </a:lnTo>
                    <a:lnTo>
                      <a:pt x="7324" y="2972"/>
                    </a:lnTo>
                    <a:lnTo>
                      <a:pt x="7492" y="2846"/>
                    </a:lnTo>
                    <a:lnTo>
                      <a:pt x="7785" y="2721"/>
                    </a:lnTo>
                    <a:lnTo>
                      <a:pt x="8036" y="2637"/>
                    </a:lnTo>
                    <a:lnTo>
                      <a:pt x="8287" y="2595"/>
                    </a:lnTo>
                    <a:close/>
                    <a:moveTo>
                      <a:pt x="6613" y="16029"/>
                    </a:moveTo>
                    <a:lnTo>
                      <a:pt x="6906" y="16112"/>
                    </a:lnTo>
                    <a:lnTo>
                      <a:pt x="7157" y="16280"/>
                    </a:lnTo>
                    <a:lnTo>
                      <a:pt x="7408" y="16531"/>
                    </a:lnTo>
                    <a:lnTo>
                      <a:pt x="7617" y="16782"/>
                    </a:lnTo>
                    <a:lnTo>
                      <a:pt x="7785" y="17117"/>
                    </a:lnTo>
                    <a:lnTo>
                      <a:pt x="7910" y="17452"/>
                    </a:lnTo>
                    <a:lnTo>
                      <a:pt x="8036" y="17828"/>
                    </a:lnTo>
                    <a:lnTo>
                      <a:pt x="8078" y="18247"/>
                    </a:lnTo>
                    <a:lnTo>
                      <a:pt x="8078" y="18665"/>
                    </a:lnTo>
                    <a:lnTo>
                      <a:pt x="8078" y="19042"/>
                    </a:lnTo>
                    <a:lnTo>
                      <a:pt x="7994" y="19460"/>
                    </a:lnTo>
                    <a:lnTo>
                      <a:pt x="7868" y="19879"/>
                    </a:lnTo>
                    <a:lnTo>
                      <a:pt x="7659" y="20256"/>
                    </a:lnTo>
                    <a:lnTo>
                      <a:pt x="7450" y="20590"/>
                    </a:lnTo>
                    <a:lnTo>
                      <a:pt x="7157" y="20925"/>
                    </a:lnTo>
                    <a:lnTo>
                      <a:pt x="6780" y="21218"/>
                    </a:lnTo>
                    <a:lnTo>
                      <a:pt x="6697" y="18791"/>
                    </a:lnTo>
                    <a:lnTo>
                      <a:pt x="6613" y="16029"/>
                    </a:lnTo>
                    <a:close/>
                    <a:moveTo>
                      <a:pt x="5818" y="11258"/>
                    </a:moveTo>
                    <a:lnTo>
                      <a:pt x="5943" y="14397"/>
                    </a:lnTo>
                    <a:lnTo>
                      <a:pt x="5567" y="14397"/>
                    </a:lnTo>
                    <a:lnTo>
                      <a:pt x="5106" y="14439"/>
                    </a:lnTo>
                    <a:lnTo>
                      <a:pt x="4813" y="14522"/>
                    </a:lnTo>
                    <a:lnTo>
                      <a:pt x="4562" y="14606"/>
                    </a:lnTo>
                    <a:lnTo>
                      <a:pt x="4269" y="14731"/>
                    </a:lnTo>
                    <a:lnTo>
                      <a:pt x="3976" y="14899"/>
                    </a:lnTo>
                    <a:lnTo>
                      <a:pt x="3725" y="15108"/>
                    </a:lnTo>
                    <a:lnTo>
                      <a:pt x="3432" y="15317"/>
                    </a:lnTo>
                    <a:lnTo>
                      <a:pt x="3223" y="15568"/>
                    </a:lnTo>
                    <a:lnTo>
                      <a:pt x="2972" y="15861"/>
                    </a:lnTo>
                    <a:lnTo>
                      <a:pt x="2805" y="16154"/>
                    </a:lnTo>
                    <a:lnTo>
                      <a:pt x="2679" y="16531"/>
                    </a:lnTo>
                    <a:lnTo>
                      <a:pt x="2637" y="16991"/>
                    </a:lnTo>
                    <a:lnTo>
                      <a:pt x="2637" y="17494"/>
                    </a:lnTo>
                    <a:lnTo>
                      <a:pt x="2679" y="17703"/>
                    </a:lnTo>
                    <a:lnTo>
                      <a:pt x="2763" y="17912"/>
                    </a:lnTo>
                    <a:lnTo>
                      <a:pt x="2846" y="18121"/>
                    </a:lnTo>
                    <a:lnTo>
                      <a:pt x="3014" y="18289"/>
                    </a:lnTo>
                    <a:lnTo>
                      <a:pt x="3139" y="18414"/>
                    </a:lnTo>
                    <a:lnTo>
                      <a:pt x="3349" y="18540"/>
                    </a:lnTo>
                    <a:lnTo>
                      <a:pt x="3558" y="18623"/>
                    </a:lnTo>
                    <a:lnTo>
                      <a:pt x="3767" y="18665"/>
                    </a:lnTo>
                    <a:lnTo>
                      <a:pt x="4060" y="18623"/>
                    </a:lnTo>
                    <a:lnTo>
                      <a:pt x="4353" y="18582"/>
                    </a:lnTo>
                    <a:lnTo>
                      <a:pt x="4562" y="18456"/>
                    </a:lnTo>
                    <a:lnTo>
                      <a:pt x="4730" y="18331"/>
                    </a:lnTo>
                    <a:lnTo>
                      <a:pt x="4855" y="18163"/>
                    </a:lnTo>
                    <a:lnTo>
                      <a:pt x="4981" y="17996"/>
                    </a:lnTo>
                    <a:lnTo>
                      <a:pt x="5023" y="17786"/>
                    </a:lnTo>
                    <a:lnTo>
                      <a:pt x="5064" y="17577"/>
                    </a:lnTo>
                    <a:lnTo>
                      <a:pt x="5064" y="17368"/>
                    </a:lnTo>
                    <a:lnTo>
                      <a:pt x="5023" y="17159"/>
                    </a:lnTo>
                    <a:lnTo>
                      <a:pt x="4981" y="16991"/>
                    </a:lnTo>
                    <a:lnTo>
                      <a:pt x="4855" y="16824"/>
                    </a:lnTo>
                    <a:lnTo>
                      <a:pt x="4730" y="16657"/>
                    </a:lnTo>
                    <a:lnTo>
                      <a:pt x="4562" y="16531"/>
                    </a:lnTo>
                    <a:lnTo>
                      <a:pt x="4353" y="16447"/>
                    </a:lnTo>
                    <a:lnTo>
                      <a:pt x="4144" y="16405"/>
                    </a:lnTo>
                    <a:lnTo>
                      <a:pt x="4144" y="16364"/>
                    </a:lnTo>
                    <a:lnTo>
                      <a:pt x="4269" y="16238"/>
                    </a:lnTo>
                    <a:lnTo>
                      <a:pt x="4520" y="16071"/>
                    </a:lnTo>
                    <a:lnTo>
                      <a:pt x="4897" y="15903"/>
                    </a:lnTo>
                    <a:lnTo>
                      <a:pt x="5274" y="15820"/>
                    </a:lnTo>
                    <a:lnTo>
                      <a:pt x="5609" y="15820"/>
                    </a:lnTo>
                    <a:lnTo>
                      <a:pt x="5818" y="15903"/>
                    </a:lnTo>
                    <a:lnTo>
                      <a:pt x="5985" y="15945"/>
                    </a:lnTo>
                    <a:lnTo>
                      <a:pt x="6153" y="18791"/>
                    </a:lnTo>
                    <a:lnTo>
                      <a:pt x="6236" y="21511"/>
                    </a:lnTo>
                    <a:lnTo>
                      <a:pt x="6153" y="21511"/>
                    </a:lnTo>
                    <a:lnTo>
                      <a:pt x="5650" y="21678"/>
                    </a:lnTo>
                    <a:lnTo>
                      <a:pt x="5106" y="21762"/>
                    </a:lnTo>
                    <a:lnTo>
                      <a:pt x="4646" y="21720"/>
                    </a:lnTo>
                    <a:lnTo>
                      <a:pt x="4144" y="21637"/>
                    </a:lnTo>
                    <a:lnTo>
                      <a:pt x="3683" y="21511"/>
                    </a:lnTo>
                    <a:lnTo>
                      <a:pt x="3265" y="21260"/>
                    </a:lnTo>
                    <a:lnTo>
                      <a:pt x="2888" y="21009"/>
                    </a:lnTo>
                    <a:lnTo>
                      <a:pt x="2512" y="20674"/>
                    </a:lnTo>
                    <a:lnTo>
                      <a:pt x="2177" y="20256"/>
                    </a:lnTo>
                    <a:lnTo>
                      <a:pt x="1926" y="19837"/>
                    </a:lnTo>
                    <a:lnTo>
                      <a:pt x="1675" y="19377"/>
                    </a:lnTo>
                    <a:lnTo>
                      <a:pt x="1507" y="18875"/>
                    </a:lnTo>
                    <a:lnTo>
                      <a:pt x="1382" y="18289"/>
                    </a:lnTo>
                    <a:lnTo>
                      <a:pt x="1298" y="17745"/>
                    </a:lnTo>
                    <a:lnTo>
                      <a:pt x="1298" y="17117"/>
                    </a:lnTo>
                    <a:lnTo>
                      <a:pt x="1382" y="16531"/>
                    </a:lnTo>
                    <a:lnTo>
                      <a:pt x="1465" y="16112"/>
                    </a:lnTo>
                    <a:lnTo>
                      <a:pt x="1591" y="15778"/>
                    </a:lnTo>
                    <a:lnTo>
                      <a:pt x="1758" y="15401"/>
                    </a:lnTo>
                    <a:lnTo>
                      <a:pt x="1926" y="15066"/>
                    </a:lnTo>
                    <a:lnTo>
                      <a:pt x="2135" y="14731"/>
                    </a:lnTo>
                    <a:lnTo>
                      <a:pt x="2386" y="14397"/>
                    </a:lnTo>
                    <a:lnTo>
                      <a:pt x="2972" y="13727"/>
                    </a:lnTo>
                    <a:lnTo>
                      <a:pt x="3600" y="13099"/>
                    </a:lnTo>
                    <a:lnTo>
                      <a:pt x="4311" y="12513"/>
                    </a:lnTo>
                    <a:lnTo>
                      <a:pt x="5818" y="11258"/>
                    </a:lnTo>
                    <a:close/>
                    <a:moveTo>
                      <a:pt x="8957" y="0"/>
                    </a:moveTo>
                    <a:lnTo>
                      <a:pt x="8789" y="42"/>
                    </a:lnTo>
                    <a:lnTo>
                      <a:pt x="8580" y="84"/>
                    </a:lnTo>
                    <a:lnTo>
                      <a:pt x="8412" y="168"/>
                    </a:lnTo>
                    <a:lnTo>
                      <a:pt x="8036" y="377"/>
                    </a:lnTo>
                    <a:lnTo>
                      <a:pt x="7743" y="628"/>
                    </a:lnTo>
                    <a:lnTo>
                      <a:pt x="7450" y="963"/>
                    </a:lnTo>
                    <a:lnTo>
                      <a:pt x="7408" y="1005"/>
                    </a:lnTo>
                    <a:lnTo>
                      <a:pt x="7366" y="1088"/>
                    </a:lnTo>
                    <a:lnTo>
                      <a:pt x="7073" y="1507"/>
                    </a:lnTo>
                    <a:lnTo>
                      <a:pt x="7031" y="1591"/>
                    </a:lnTo>
                    <a:lnTo>
                      <a:pt x="7031" y="1674"/>
                    </a:lnTo>
                    <a:lnTo>
                      <a:pt x="6822" y="2051"/>
                    </a:lnTo>
                    <a:lnTo>
                      <a:pt x="6655" y="2469"/>
                    </a:lnTo>
                    <a:lnTo>
                      <a:pt x="6362" y="3181"/>
                    </a:lnTo>
                    <a:lnTo>
                      <a:pt x="6194" y="3892"/>
                    </a:lnTo>
                    <a:lnTo>
                      <a:pt x="6069" y="4311"/>
                    </a:lnTo>
                    <a:lnTo>
                      <a:pt x="5985" y="4771"/>
                    </a:lnTo>
                    <a:lnTo>
                      <a:pt x="5860" y="5859"/>
                    </a:lnTo>
                    <a:lnTo>
                      <a:pt x="5818" y="7157"/>
                    </a:lnTo>
                    <a:lnTo>
                      <a:pt x="5776" y="8580"/>
                    </a:lnTo>
                    <a:lnTo>
                      <a:pt x="4981" y="9249"/>
                    </a:lnTo>
                    <a:lnTo>
                      <a:pt x="4228" y="9919"/>
                    </a:lnTo>
                    <a:lnTo>
                      <a:pt x="3474" y="10588"/>
                    </a:lnTo>
                    <a:lnTo>
                      <a:pt x="2805" y="11342"/>
                    </a:lnTo>
                    <a:lnTo>
                      <a:pt x="2177" y="12053"/>
                    </a:lnTo>
                    <a:lnTo>
                      <a:pt x="1633" y="12806"/>
                    </a:lnTo>
                    <a:lnTo>
                      <a:pt x="1172" y="13560"/>
                    </a:lnTo>
                    <a:lnTo>
                      <a:pt x="754" y="14313"/>
                    </a:lnTo>
                    <a:lnTo>
                      <a:pt x="419" y="15108"/>
                    </a:lnTo>
                    <a:lnTo>
                      <a:pt x="210" y="15861"/>
                    </a:lnTo>
                    <a:lnTo>
                      <a:pt x="43" y="16615"/>
                    </a:lnTo>
                    <a:lnTo>
                      <a:pt x="1" y="17368"/>
                    </a:lnTo>
                    <a:lnTo>
                      <a:pt x="1" y="17745"/>
                    </a:lnTo>
                    <a:lnTo>
                      <a:pt x="43" y="18121"/>
                    </a:lnTo>
                    <a:lnTo>
                      <a:pt x="84" y="18498"/>
                    </a:lnTo>
                    <a:lnTo>
                      <a:pt x="168" y="18833"/>
                    </a:lnTo>
                    <a:lnTo>
                      <a:pt x="294" y="19209"/>
                    </a:lnTo>
                    <a:lnTo>
                      <a:pt x="419" y="19544"/>
                    </a:lnTo>
                    <a:lnTo>
                      <a:pt x="587" y="19921"/>
                    </a:lnTo>
                    <a:lnTo>
                      <a:pt x="796" y="20256"/>
                    </a:lnTo>
                    <a:lnTo>
                      <a:pt x="1005" y="20590"/>
                    </a:lnTo>
                    <a:lnTo>
                      <a:pt x="1256" y="20883"/>
                    </a:lnTo>
                    <a:lnTo>
                      <a:pt x="1549" y="21176"/>
                    </a:lnTo>
                    <a:lnTo>
                      <a:pt x="1800" y="21469"/>
                    </a:lnTo>
                    <a:lnTo>
                      <a:pt x="2093" y="21720"/>
                    </a:lnTo>
                    <a:lnTo>
                      <a:pt x="2386" y="21930"/>
                    </a:lnTo>
                    <a:lnTo>
                      <a:pt x="2679" y="22097"/>
                    </a:lnTo>
                    <a:lnTo>
                      <a:pt x="3014" y="22264"/>
                    </a:lnTo>
                    <a:lnTo>
                      <a:pt x="3307" y="22390"/>
                    </a:lnTo>
                    <a:lnTo>
                      <a:pt x="3642" y="22515"/>
                    </a:lnTo>
                    <a:lnTo>
                      <a:pt x="3935" y="22599"/>
                    </a:lnTo>
                    <a:lnTo>
                      <a:pt x="4269" y="22641"/>
                    </a:lnTo>
                    <a:lnTo>
                      <a:pt x="4897" y="22683"/>
                    </a:lnTo>
                    <a:lnTo>
                      <a:pt x="5525" y="22599"/>
                    </a:lnTo>
                    <a:lnTo>
                      <a:pt x="6153" y="22474"/>
                    </a:lnTo>
                    <a:lnTo>
                      <a:pt x="6194" y="23771"/>
                    </a:lnTo>
                    <a:lnTo>
                      <a:pt x="6153" y="24650"/>
                    </a:lnTo>
                    <a:lnTo>
                      <a:pt x="6069" y="25529"/>
                    </a:lnTo>
                    <a:lnTo>
                      <a:pt x="5901" y="26366"/>
                    </a:lnTo>
                    <a:lnTo>
                      <a:pt x="5776" y="26784"/>
                    </a:lnTo>
                    <a:lnTo>
                      <a:pt x="5650" y="27119"/>
                    </a:lnTo>
                    <a:lnTo>
                      <a:pt x="5483" y="27412"/>
                    </a:lnTo>
                    <a:lnTo>
                      <a:pt x="5316" y="27663"/>
                    </a:lnTo>
                    <a:lnTo>
                      <a:pt x="5106" y="27830"/>
                    </a:lnTo>
                    <a:lnTo>
                      <a:pt x="4855" y="27956"/>
                    </a:lnTo>
                    <a:lnTo>
                      <a:pt x="4479" y="27998"/>
                    </a:lnTo>
                    <a:lnTo>
                      <a:pt x="4186" y="28040"/>
                    </a:lnTo>
                    <a:lnTo>
                      <a:pt x="3893" y="27998"/>
                    </a:lnTo>
                    <a:lnTo>
                      <a:pt x="3642" y="27956"/>
                    </a:lnTo>
                    <a:lnTo>
                      <a:pt x="3432" y="27872"/>
                    </a:lnTo>
                    <a:lnTo>
                      <a:pt x="3223" y="27747"/>
                    </a:lnTo>
                    <a:lnTo>
                      <a:pt x="2930" y="27496"/>
                    </a:lnTo>
                    <a:lnTo>
                      <a:pt x="3181" y="27370"/>
                    </a:lnTo>
                    <a:lnTo>
                      <a:pt x="3432" y="27161"/>
                    </a:lnTo>
                    <a:lnTo>
                      <a:pt x="3642" y="26868"/>
                    </a:lnTo>
                    <a:lnTo>
                      <a:pt x="3767" y="26533"/>
                    </a:lnTo>
                    <a:lnTo>
                      <a:pt x="3851" y="26198"/>
                    </a:lnTo>
                    <a:lnTo>
                      <a:pt x="3893" y="25905"/>
                    </a:lnTo>
                    <a:lnTo>
                      <a:pt x="3851" y="25571"/>
                    </a:lnTo>
                    <a:lnTo>
                      <a:pt x="3809" y="25278"/>
                    </a:lnTo>
                    <a:lnTo>
                      <a:pt x="3683" y="25026"/>
                    </a:lnTo>
                    <a:lnTo>
                      <a:pt x="3516" y="24775"/>
                    </a:lnTo>
                    <a:lnTo>
                      <a:pt x="3307" y="24524"/>
                    </a:lnTo>
                    <a:lnTo>
                      <a:pt x="3098" y="24357"/>
                    </a:lnTo>
                    <a:lnTo>
                      <a:pt x="2846" y="24189"/>
                    </a:lnTo>
                    <a:lnTo>
                      <a:pt x="2595" y="24106"/>
                    </a:lnTo>
                    <a:lnTo>
                      <a:pt x="2302" y="24064"/>
                    </a:lnTo>
                    <a:lnTo>
                      <a:pt x="2009" y="24022"/>
                    </a:lnTo>
                    <a:lnTo>
                      <a:pt x="1717" y="24106"/>
                    </a:lnTo>
                    <a:lnTo>
                      <a:pt x="1424" y="24231"/>
                    </a:lnTo>
                    <a:lnTo>
                      <a:pt x="1131" y="24399"/>
                    </a:lnTo>
                    <a:lnTo>
                      <a:pt x="838" y="24650"/>
                    </a:lnTo>
                    <a:lnTo>
                      <a:pt x="670" y="24901"/>
                    </a:lnTo>
                    <a:lnTo>
                      <a:pt x="503" y="25110"/>
                    </a:lnTo>
                    <a:lnTo>
                      <a:pt x="377" y="25403"/>
                    </a:lnTo>
                    <a:lnTo>
                      <a:pt x="294" y="25654"/>
                    </a:lnTo>
                    <a:lnTo>
                      <a:pt x="252" y="25947"/>
                    </a:lnTo>
                    <a:lnTo>
                      <a:pt x="252" y="26198"/>
                    </a:lnTo>
                    <a:lnTo>
                      <a:pt x="252" y="26491"/>
                    </a:lnTo>
                    <a:lnTo>
                      <a:pt x="294" y="26784"/>
                    </a:lnTo>
                    <a:lnTo>
                      <a:pt x="315" y="26847"/>
                    </a:lnTo>
                    <a:lnTo>
                      <a:pt x="335" y="26993"/>
                    </a:lnTo>
                    <a:lnTo>
                      <a:pt x="461" y="27286"/>
                    </a:lnTo>
                    <a:lnTo>
                      <a:pt x="587" y="27579"/>
                    </a:lnTo>
                    <a:lnTo>
                      <a:pt x="712" y="27872"/>
                    </a:lnTo>
                    <a:lnTo>
                      <a:pt x="921" y="28165"/>
                    </a:lnTo>
                    <a:lnTo>
                      <a:pt x="1131" y="28416"/>
                    </a:lnTo>
                    <a:lnTo>
                      <a:pt x="1382" y="28667"/>
                    </a:lnTo>
                    <a:lnTo>
                      <a:pt x="1675" y="28877"/>
                    </a:lnTo>
                    <a:lnTo>
                      <a:pt x="1968" y="29044"/>
                    </a:lnTo>
                    <a:lnTo>
                      <a:pt x="2344" y="29211"/>
                    </a:lnTo>
                    <a:lnTo>
                      <a:pt x="2721" y="29337"/>
                    </a:lnTo>
                    <a:lnTo>
                      <a:pt x="3139" y="29421"/>
                    </a:lnTo>
                    <a:lnTo>
                      <a:pt x="3558" y="29463"/>
                    </a:lnTo>
                    <a:lnTo>
                      <a:pt x="4060" y="29463"/>
                    </a:lnTo>
                    <a:lnTo>
                      <a:pt x="4562" y="29421"/>
                    </a:lnTo>
                    <a:lnTo>
                      <a:pt x="4855" y="29379"/>
                    </a:lnTo>
                    <a:lnTo>
                      <a:pt x="5106" y="29295"/>
                    </a:lnTo>
                    <a:lnTo>
                      <a:pt x="5357" y="29211"/>
                    </a:lnTo>
                    <a:lnTo>
                      <a:pt x="5567" y="29086"/>
                    </a:lnTo>
                    <a:lnTo>
                      <a:pt x="5776" y="28918"/>
                    </a:lnTo>
                    <a:lnTo>
                      <a:pt x="5985" y="28751"/>
                    </a:lnTo>
                    <a:lnTo>
                      <a:pt x="6320" y="28374"/>
                    </a:lnTo>
                    <a:lnTo>
                      <a:pt x="6613" y="27914"/>
                    </a:lnTo>
                    <a:lnTo>
                      <a:pt x="6822" y="27412"/>
                    </a:lnTo>
                    <a:lnTo>
                      <a:pt x="6990" y="26868"/>
                    </a:lnTo>
                    <a:lnTo>
                      <a:pt x="7073" y="26282"/>
                    </a:lnTo>
                    <a:lnTo>
                      <a:pt x="7157" y="25696"/>
                    </a:lnTo>
                    <a:lnTo>
                      <a:pt x="7199" y="25068"/>
                    </a:lnTo>
                    <a:lnTo>
                      <a:pt x="7199" y="24482"/>
                    </a:lnTo>
                    <a:lnTo>
                      <a:pt x="7199" y="23938"/>
                    </a:lnTo>
                    <a:lnTo>
                      <a:pt x="7115" y="22892"/>
                    </a:lnTo>
                    <a:lnTo>
                      <a:pt x="6990" y="22097"/>
                    </a:lnTo>
                    <a:lnTo>
                      <a:pt x="7492" y="21804"/>
                    </a:lnTo>
                    <a:lnTo>
                      <a:pt x="7994" y="21427"/>
                    </a:lnTo>
                    <a:lnTo>
                      <a:pt x="8412" y="20967"/>
                    </a:lnTo>
                    <a:lnTo>
                      <a:pt x="8789" y="20507"/>
                    </a:lnTo>
                    <a:lnTo>
                      <a:pt x="9124" y="19921"/>
                    </a:lnTo>
                    <a:lnTo>
                      <a:pt x="9333" y="19293"/>
                    </a:lnTo>
                    <a:lnTo>
                      <a:pt x="9459" y="18958"/>
                    </a:lnTo>
                    <a:lnTo>
                      <a:pt x="9501" y="18623"/>
                    </a:lnTo>
                    <a:lnTo>
                      <a:pt x="9542" y="18247"/>
                    </a:lnTo>
                    <a:lnTo>
                      <a:pt x="9584" y="17828"/>
                    </a:lnTo>
                    <a:lnTo>
                      <a:pt x="9584" y="17494"/>
                    </a:lnTo>
                    <a:lnTo>
                      <a:pt x="9501" y="17117"/>
                    </a:lnTo>
                    <a:lnTo>
                      <a:pt x="9417" y="16782"/>
                    </a:lnTo>
                    <a:lnTo>
                      <a:pt x="9291" y="16489"/>
                    </a:lnTo>
                    <a:lnTo>
                      <a:pt x="9124" y="16154"/>
                    </a:lnTo>
                    <a:lnTo>
                      <a:pt x="8957" y="15861"/>
                    </a:lnTo>
                    <a:lnTo>
                      <a:pt x="8747" y="15610"/>
                    </a:lnTo>
                    <a:lnTo>
                      <a:pt x="8538" y="15359"/>
                    </a:lnTo>
                    <a:lnTo>
                      <a:pt x="8287" y="15150"/>
                    </a:lnTo>
                    <a:lnTo>
                      <a:pt x="8036" y="14941"/>
                    </a:lnTo>
                    <a:lnTo>
                      <a:pt x="7785" y="14773"/>
                    </a:lnTo>
                    <a:lnTo>
                      <a:pt x="7534" y="14606"/>
                    </a:lnTo>
                    <a:lnTo>
                      <a:pt x="7283" y="14522"/>
                    </a:lnTo>
                    <a:lnTo>
                      <a:pt x="7031" y="14439"/>
                    </a:lnTo>
                    <a:lnTo>
                      <a:pt x="6780" y="14397"/>
                    </a:lnTo>
                    <a:lnTo>
                      <a:pt x="6529" y="14397"/>
                    </a:lnTo>
                    <a:lnTo>
                      <a:pt x="6446" y="10756"/>
                    </a:lnTo>
                    <a:lnTo>
                      <a:pt x="7241" y="10044"/>
                    </a:lnTo>
                    <a:lnTo>
                      <a:pt x="8036" y="9333"/>
                    </a:lnTo>
                    <a:lnTo>
                      <a:pt x="8747" y="8538"/>
                    </a:lnTo>
                    <a:lnTo>
                      <a:pt x="9082" y="8119"/>
                    </a:lnTo>
                    <a:lnTo>
                      <a:pt x="9417" y="7701"/>
                    </a:lnTo>
                    <a:lnTo>
                      <a:pt x="9835" y="6989"/>
                    </a:lnTo>
                    <a:lnTo>
                      <a:pt x="10212" y="6278"/>
                    </a:lnTo>
                    <a:lnTo>
                      <a:pt x="10463" y="5566"/>
                    </a:lnTo>
                    <a:lnTo>
                      <a:pt x="10672" y="4897"/>
                    </a:lnTo>
                    <a:lnTo>
                      <a:pt x="10756" y="4227"/>
                    </a:lnTo>
                    <a:lnTo>
                      <a:pt x="10840" y="3558"/>
                    </a:lnTo>
                    <a:lnTo>
                      <a:pt x="10798" y="2930"/>
                    </a:lnTo>
                    <a:lnTo>
                      <a:pt x="10756" y="2344"/>
                    </a:lnTo>
                    <a:lnTo>
                      <a:pt x="10631" y="1800"/>
                    </a:lnTo>
                    <a:lnTo>
                      <a:pt x="10463" y="1340"/>
                    </a:lnTo>
                    <a:lnTo>
                      <a:pt x="10254" y="921"/>
                    </a:lnTo>
                    <a:lnTo>
                      <a:pt x="10003" y="586"/>
                    </a:lnTo>
                    <a:lnTo>
                      <a:pt x="9710" y="293"/>
                    </a:lnTo>
                    <a:lnTo>
                      <a:pt x="9417" y="126"/>
                    </a:lnTo>
                    <a:lnTo>
                      <a:pt x="9124" y="42"/>
                    </a:lnTo>
                    <a:lnTo>
                      <a:pt x="895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Google Shape;900;p47"/>
              <p:cNvSpPr/>
              <p:nvPr/>
            </p:nvSpPr>
            <p:spPr>
              <a:xfrm>
                <a:off x="12511" y="6610"/>
                <a:ext cx="639" cy="1321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10129" extrusionOk="0">
                    <a:moveTo>
                      <a:pt x="2511" y="1"/>
                    </a:moveTo>
                    <a:lnTo>
                      <a:pt x="2051" y="43"/>
                    </a:lnTo>
                    <a:lnTo>
                      <a:pt x="1632" y="126"/>
                    </a:lnTo>
                    <a:lnTo>
                      <a:pt x="1298" y="252"/>
                    </a:lnTo>
                    <a:lnTo>
                      <a:pt x="1005" y="461"/>
                    </a:lnTo>
                    <a:lnTo>
                      <a:pt x="754" y="671"/>
                    </a:lnTo>
                    <a:lnTo>
                      <a:pt x="544" y="880"/>
                    </a:lnTo>
                    <a:lnTo>
                      <a:pt x="419" y="1131"/>
                    </a:lnTo>
                    <a:lnTo>
                      <a:pt x="251" y="1424"/>
                    </a:lnTo>
                    <a:lnTo>
                      <a:pt x="84" y="1926"/>
                    </a:lnTo>
                    <a:lnTo>
                      <a:pt x="0" y="2345"/>
                    </a:lnTo>
                    <a:lnTo>
                      <a:pt x="0" y="2805"/>
                    </a:lnTo>
                    <a:lnTo>
                      <a:pt x="0" y="2930"/>
                    </a:lnTo>
                    <a:lnTo>
                      <a:pt x="0" y="3182"/>
                    </a:lnTo>
                    <a:lnTo>
                      <a:pt x="84" y="3433"/>
                    </a:lnTo>
                    <a:lnTo>
                      <a:pt x="209" y="3642"/>
                    </a:lnTo>
                    <a:lnTo>
                      <a:pt x="335" y="3851"/>
                    </a:lnTo>
                    <a:lnTo>
                      <a:pt x="544" y="4018"/>
                    </a:lnTo>
                    <a:lnTo>
                      <a:pt x="754" y="4144"/>
                    </a:lnTo>
                    <a:lnTo>
                      <a:pt x="963" y="4228"/>
                    </a:lnTo>
                    <a:lnTo>
                      <a:pt x="1465" y="4228"/>
                    </a:lnTo>
                    <a:lnTo>
                      <a:pt x="1674" y="4144"/>
                    </a:lnTo>
                    <a:lnTo>
                      <a:pt x="1883" y="4018"/>
                    </a:lnTo>
                    <a:lnTo>
                      <a:pt x="2093" y="3851"/>
                    </a:lnTo>
                    <a:lnTo>
                      <a:pt x="2218" y="3642"/>
                    </a:lnTo>
                    <a:lnTo>
                      <a:pt x="2344" y="3433"/>
                    </a:lnTo>
                    <a:lnTo>
                      <a:pt x="2428" y="3182"/>
                    </a:lnTo>
                    <a:lnTo>
                      <a:pt x="2428" y="2930"/>
                    </a:lnTo>
                    <a:lnTo>
                      <a:pt x="2428" y="2637"/>
                    </a:lnTo>
                    <a:lnTo>
                      <a:pt x="2344" y="2428"/>
                    </a:lnTo>
                    <a:lnTo>
                      <a:pt x="2218" y="2177"/>
                    </a:lnTo>
                    <a:lnTo>
                      <a:pt x="2093" y="2010"/>
                    </a:lnTo>
                    <a:lnTo>
                      <a:pt x="1883" y="1842"/>
                    </a:lnTo>
                    <a:lnTo>
                      <a:pt x="1674" y="1717"/>
                    </a:lnTo>
                    <a:lnTo>
                      <a:pt x="1465" y="1633"/>
                    </a:lnTo>
                    <a:lnTo>
                      <a:pt x="1214" y="1591"/>
                    </a:lnTo>
                    <a:lnTo>
                      <a:pt x="963" y="1633"/>
                    </a:lnTo>
                    <a:lnTo>
                      <a:pt x="712" y="1717"/>
                    </a:lnTo>
                    <a:lnTo>
                      <a:pt x="754" y="1424"/>
                    </a:lnTo>
                    <a:lnTo>
                      <a:pt x="879" y="1131"/>
                    </a:lnTo>
                    <a:lnTo>
                      <a:pt x="1005" y="1005"/>
                    </a:lnTo>
                    <a:lnTo>
                      <a:pt x="1130" y="880"/>
                    </a:lnTo>
                    <a:lnTo>
                      <a:pt x="1256" y="754"/>
                    </a:lnTo>
                    <a:lnTo>
                      <a:pt x="1465" y="671"/>
                    </a:lnTo>
                    <a:lnTo>
                      <a:pt x="1632" y="587"/>
                    </a:lnTo>
                    <a:lnTo>
                      <a:pt x="1883" y="503"/>
                    </a:lnTo>
                    <a:lnTo>
                      <a:pt x="2344" y="503"/>
                    </a:lnTo>
                    <a:lnTo>
                      <a:pt x="2553" y="587"/>
                    </a:lnTo>
                    <a:lnTo>
                      <a:pt x="2804" y="712"/>
                    </a:lnTo>
                    <a:lnTo>
                      <a:pt x="3013" y="880"/>
                    </a:lnTo>
                    <a:lnTo>
                      <a:pt x="3223" y="1131"/>
                    </a:lnTo>
                    <a:lnTo>
                      <a:pt x="3432" y="1424"/>
                    </a:lnTo>
                    <a:lnTo>
                      <a:pt x="3599" y="1842"/>
                    </a:lnTo>
                    <a:lnTo>
                      <a:pt x="3725" y="2345"/>
                    </a:lnTo>
                    <a:lnTo>
                      <a:pt x="3809" y="2930"/>
                    </a:lnTo>
                    <a:lnTo>
                      <a:pt x="3850" y="3265"/>
                    </a:lnTo>
                    <a:lnTo>
                      <a:pt x="3850" y="3558"/>
                    </a:lnTo>
                    <a:lnTo>
                      <a:pt x="3767" y="4228"/>
                    </a:lnTo>
                    <a:lnTo>
                      <a:pt x="3641" y="4855"/>
                    </a:lnTo>
                    <a:lnTo>
                      <a:pt x="3432" y="5483"/>
                    </a:lnTo>
                    <a:lnTo>
                      <a:pt x="3139" y="6069"/>
                    </a:lnTo>
                    <a:lnTo>
                      <a:pt x="2846" y="6655"/>
                    </a:lnTo>
                    <a:lnTo>
                      <a:pt x="2469" y="7199"/>
                    </a:lnTo>
                    <a:lnTo>
                      <a:pt x="2135" y="7743"/>
                    </a:lnTo>
                    <a:lnTo>
                      <a:pt x="1423" y="8664"/>
                    </a:lnTo>
                    <a:lnTo>
                      <a:pt x="754" y="9375"/>
                    </a:lnTo>
                    <a:lnTo>
                      <a:pt x="293" y="9836"/>
                    </a:lnTo>
                    <a:lnTo>
                      <a:pt x="126" y="10003"/>
                    </a:lnTo>
                    <a:lnTo>
                      <a:pt x="461" y="10129"/>
                    </a:lnTo>
                    <a:lnTo>
                      <a:pt x="712" y="9961"/>
                    </a:lnTo>
                    <a:lnTo>
                      <a:pt x="1046" y="9710"/>
                    </a:lnTo>
                    <a:lnTo>
                      <a:pt x="1465" y="9417"/>
                    </a:lnTo>
                    <a:lnTo>
                      <a:pt x="1967" y="8957"/>
                    </a:lnTo>
                    <a:lnTo>
                      <a:pt x="2553" y="8371"/>
                    </a:lnTo>
                    <a:lnTo>
                      <a:pt x="3181" y="7659"/>
                    </a:lnTo>
                    <a:lnTo>
                      <a:pt x="3850" y="6822"/>
                    </a:lnTo>
                    <a:lnTo>
                      <a:pt x="4143" y="6362"/>
                    </a:lnTo>
                    <a:lnTo>
                      <a:pt x="4394" y="5818"/>
                    </a:lnTo>
                    <a:lnTo>
                      <a:pt x="4604" y="5274"/>
                    </a:lnTo>
                    <a:lnTo>
                      <a:pt x="4771" y="4730"/>
                    </a:lnTo>
                    <a:lnTo>
                      <a:pt x="4855" y="4144"/>
                    </a:lnTo>
                    <a:lnTo>
                      <a:pt x="4897" y="3600"/>
                    </a:lnTo>
                    <a:lnTo>
                      <a:pt x="4897" y="3014"/>
                    </a:lnTo>
                    <a:lnTo>
                      <a:pt x="4813" y="2512"/>
                    </a:lnTo>
                    <a:lnTo>
                      <a:pt x="4687" y="1968"/>
                    </a:lnTo>
                    <a:lnTo>
                      <a:pt x="4520" y="1508"/>
                    </a:lnTo>
                    <a:lnTo>
                      <a:pt x="4311" y="1089"/>
                    </a:lnTo>
                    <a:lnTo>
                      <a:pt x="4060" y="712"/>
                    </a:lnTo>
                    <a:lnTo>
                      <a:pt x="3725" y="419"/>
                    </a:lnTo>
                    <a:lnTo>
                      <a:pt x="3390" y="210"/>
                    </a:lnTo>
                    <a:lnTo>
                      <a:pt x="3181" y="126"/>
                    </a:lnTo>
                    <a:lnTo>
                      <a:pt x="2972" y="43"/>
                    </a:lnTo>
                    <a:lnTo>
                      <a:pt x="2720" y="1"/>
                    </a:lnTo>
                    <a:close/>
                  </a:path>
                </a:pathLst>
              </a:custGeom>
              <a:solidFill>
                <a:srgbClr val="387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Google Shape;905;p47"/>
              <p:cNvSpPr/>
              <p:nvPr/>
            </p:nvSpPr>
            <p:spPr>
              <a:xfrm>
                <a:off x="15336" y="5094"/>
                <a:ext cx="932" cy="1025"/>
              </a:xfrm>
              <a:custGeom>
                <a:avLst/>
                <a:gdLst/>
                <a:ahLst/>
                <a:cxnLst/>
                <a:rect l="l" t="t" r="r" b="b"/>
                <a:pathLst>
                  <a:path w="7157" h="7869" extrusionOk="0">
                    <a:moveTo>
                      <a:pt x="2721" y="1"/>
                    </a:moveTo>
                    <a:lnTo>
                      <a:pt x="2595" y="1131"/>
                    </a:lnTo>
                    <a:lnTo>
                      <a:pt x="2009" y="5818"/>
                    </a:lnTo>
                    <a:lnTo>
                      <a:pt x="1926" y="5692"/>
                    </a:lnTo>
                    <a:lnTo>
                      <a:pt x="1758" y="5609"/>
                    </a:lnTo>
                    <a:lnTo>
                      <a:pt x="1633" y="5567"/>
                    </a:lnTo>
                    <a:lnTo>
                      <a:pt x="1465" y="5525"/>
                    </a:lnTo>
                    <a:lnTo>
                      <a:pt x="1089" y="5525"/>
                    </a:lnTo>
                    <a:lnTo>
                      <a:pt x="921" y="5567"/>
                    </a:lnTo>
                    <a:lnTo>
                      <a:pt x="712" y="5651"/>
                    </a:lnTo>
                    <a:lnTo>
                      <a:pt x="545" y="5776"/>
                    </a:lnTo>
                    <a:lnTo>
                      <a:pt x="335" y="5902"/>
                    </a:lnTo>
                    <a:lnTo>
                      <a:pt x="210" y="6069"/>
                    </a:lnTo>
                    <a:lnTo>
                      <a:pt x="126" y="6236"/>
                    </a:lnTo>
                    <a:lnTo>
                      <a:pt x="43" y="6404"/>
                    </a:lnTo>
                    <a:lnTo>
                      <a:pt x="1" y="6571"/>
                    </a:lnTo>
                    <a:lnTo>
                      <a:pt x="43" y="6739"/>
                    </a:lnTo>
                    <a:lnTo>
                      <a:pt x="84" y="6906"/>
                    </a:lnTo>
                    <a:lnTo>
                      <a:pt x="168" y="7073"/>
                    </a:lnTo>
                    <a:lnTo>
                      <a:pt x="294" y="7199"/>
                    </a:lnTo>
                    <a:lnTo>
                      <a:pt x="461" y="7283"/>
                    </a:lnTo>
                    <a:lnTo>
                      <a:pt x="628" y="7325"/>
                    </a:lnTo>
                    <a:lnTo>
                      <a:pt x="838" y="7366"/>
                    </a:lnTo>
                    <a:lnTo>
                      <a:pt x="1047" y="7366"/>
                    </a:lnTo>
                    <a:lnTo>
                      <a:pt x="1256" y="7325"/>
                    </a:lnTo>
                    <a:lnTo>
                      <a:pt x="1465" y="7241"/>
                    </a:lnTo>
                    <a:lnTo>
                      <a:pt x="1758" y="7073"/>
                    </a:lnTo>
                    <a:lnTo>
                      <a:pt x="1968" y="6864"/>
                    </a:lnTo>
                    <a:lnTo>
                      <a:pt x="2093" y="6613"/>
                    </a:lnTo>
                    <a:lnTo>
                      <a:pt x="2177" y="6362"/>
                    </a:lnTo>
                    <a:lnTo>
                      <a:pt x="2805" y="1173"/>
                    </a:lnTo>
                    <a:lnTo>
                      <a:pt x="6780" y="1633"/>
                    </a:lnTo>
                    <a:lnTo>
                      <a:pt x="6194" y="6320"/>
                    </a:lnTo>
                    <a:lnTo>
                      <a:pt x="6069" y="6195"/>
                    </a:lnTo>
                    <a:lnTo>
                      <a:pt x="5943" y="6111"/>
                    </a:lnTo>
                    <a:lnTo>
                      <a:pt x="5776" y="6069"/>
                    </a:lnTo>
                    <a:lnTo>
                      <a:pt x="5609" y="6027"/>
                    </a:lnTo>
                    <a:lnTo>
                      <a:pt x="5274" y="6027"/>
                    </a:lnTo>
                    <a:lnTo>
                      <a:pt x="5064" y="6069"/>
                    </a:lnTo>
                    <a:lnTo>
                      <a:pt x="4897" y="6153"/>
                    </a:lnTo>
                    <a:lnTo>
                      <a:pt x="4688" y="6278"/>
                    </a:lnTo>
                    <a:lnTo>
                      <a:pt x="4520" y="6404"/>
                    </a:lnTo>
                    <a:lnTo>
                      <a:pt x="4395" y="6571"/>
                    </a:lnTo>
                    <a:lnTo>
                      <a:pt x="4269" y="6739"/>
                    </a:lnTo>
                    <a:lnTo>
                      <a:pt x="4227" y="6906"/>
                    </a:lnTo>
                    <a:lnTo>
                      <a:pt x="4186" y="7073"/>
                    </a:lnTo>
                    <a:lnTo>
                      <a:pt x="4186" y="7283"/>
                    </a:lnTo>
                    <a:lnTo>
                      <a:pt x="4269" y="7450"/>
                    </a:lnTo>
                    <a:lnTo>
                      <a:pt x="4353" y="7576"/>
                    </a:lnTo>
                    <a:lnTo>
                      <a:pt x="4479" y="7701"/>
                    </a:lnTo>
                    <a:lnTo>
                      <a:pt x="4646" y="7785"/>
                    </a:lnTo>
                    <a:lnTo>
                      <a:pt x="4813" y="7869"/>
                    </a:lnTo>
                    <a:lnTo>
                      <a:pt x="5232" y="7869"/>
                    </a:lnTo>
                    <a:lnTo>
                      <a:pt x="5441" y="7827"/>
                    </a:lnTo>
                    <a:lnTo>
                      <a:pt x="5650" y="7743"/>
                    </a:lnTo>
                    <a:lnTo>
                      <a:pt x="5901" y="7576"/>
                    </a:lnTo>
                    <a:lnTo>
                      <a:pt x="6153" y="7366"/>
                    </a:lnTo>
                    <a:lnTo>
                      <a:pt x="6278" y="7115"/>
                    </a:lnTo>
                    <a:lnTo>
                      <a:pt x="6362" y="6864"/>
                    </a:lnTo>
                    <a:lnTo>
                      <a:pt x="6990" y="1675"/>
                    </a:lnTo>
                    <a:lnTo>
                      <a:pt x="7157" y="545"/>
                    </a:lnTo>
                    <a:lnTo>
                      <a:pt x="6906" y="503"/>
                    </a:lnTo>
                    <a:lnTo>
                      <a:pt x="2972" y="1"/>
                    </a:lnTo>
                    <a:close/>
                  </a:path>
                </a:pathLst>
              </a:custGeom>
              <a:solidFill>
                <a:srgbClr val="387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Google Shape;909;p47"/>
              <p:cNvSpPr/>
              <p:nvPr/>
            </p:nvSpPr>
            <p:spPr>
              <a:xfrm>
                <a:off x="13987" y="7581"/>
                <a:ext cx="285" cy="755"/>
              </a:xfrm>
              <a:custGeom>
                <a:avLst/>
                <a:gdLst/>
                <a:ahLst/>
                <a:cxnLst/>
                <a:rect l="l" t="t" r="r" b="b"/>
                <a:pathLst>
                  <a:path w="3684" h="9752" extrusionOk="0">
                    <a:moveTo>
                      <a:pt x="2679" y="7701"/>
                    </a:moveTo>
                    <a:lnTo>
                      <a:pt x="2846" y="7743"/>
                    </a:lnTo>
                    <a:lnTo>
                      <a:pt x="3014" y="7827"/>
                    </a:lnTo>
                    <a:lnTo>
                      <a:pt x="3098" y="7910"/>
                    </a:lnTo>
                    <a:lnTo>
                      <a:pt x="3139" y="8036"/>
                    </a:lnTo>
                    <a:lnTo>
                      <a:pt x="3139" y="8203"/>
                    </a:lnTo>
                    <a:lnTo>
                      <a:pt x="3098" y="8329"/>
                    </a:lnTo>
                    <a:lnTo>
                      <a:pt x="2972" y="8496"/>
                    </a:lnTo>
                    <a:lnTo>
                      <a:pt x="2846" y="8664"/>
                    </a:lnTo>
                    <a:lnTo>
                      <a:pt x="2637" y="8789"/>
                    </a:lnTo>
                    <a:lnTo>
                      <a:pt x="2428" y="8915"/>
                    </a:lnTo>
                    <a:lnTo>
                      <a:pt x="2177" y="9040"/>
                    </a:lnTo>
                    <a:lnTo>
                      <a:pt x="1926" y="9166"/>
                    </a:lnTo>
                    <a:lnTo>
                      <a:pt x="1633" y="9250"/>
                    </a:lnTo>
                    <a:lnTo>
                      <a:pt x="1382" y="9291"/>
                    </a:lnTo>
                    <a:lnTo>
                      <a:pt x="921" y="9291"/>
                    </a:lnTo>
                    <a:lnTo>
                      <a:pt x="754" y="9250"/>
                    </a:lnTo>
                    <a:lnTo>
                      <a:pt x="587" y="9166"/>
                    </a:lnTo>
                    <a:lnTo>
                      <a:pt x="503" y="9082"/>
                    </a:lnTo>
                    <a:lnTo>
                      <a:pt x="419" y="8957"/>
                    </a:lnTo>
                    <a:lnTo>
                      <a:pt x="419" y="8789"/>
                    </a:lnTo>
                    <a:lnTo>
                      <a:pt x="503" y="8664"/>
                    </a:lnTo>
                    <a:lnTo>
                      <a:pt x="587" y="8496"/>
                    </a:lnTo>
                    <a:lnTo>
                      <a:pt x="754" y="8329"/>
                    </a:lnTo>
                    <a:lnTo>
                      <a:pt x="921" y="8203"/>
                    </a:lnTo>
                    <a:lnTo>
                      <a:pt x="1172" y="8078"/>
                    </a:lnTo>
                    <a:lnTo>
                      <a:pt x="1424" y="7952"/>
                    </a:lnTo>
                    <a:lnTo>
                      <a:pt x="1675" y="7827"/>
                    </a:lnTo>
                    <a:lnTo>
                      <a:pt x="1968" y="7743"/>
                    </a:lnTo>
                    <a:lnTo>
                      <a:pt x="2219" y="7701"/>
                    </a:lnTo>
                    <a:close/>
                    <a:moveTo>
                      <a:pt x="3181" y="1"/>
                    </a:moveTo>
                    <a:lnTo>
                      <a:pt x="3181" y="7492"/>
                    </a:lnTo>
                    <a:lnTo>
                      <a:pt x="2972" y="7408"/>
                    </a:lnTo>
                    <a:lnTo>
                      <a:pt x="2721" y="7324"/>
                    </a:lnTo>
                    <a:lnTo>
                      <a:pt x="2470" y="7241"/>
                    </a:lnTo>
                    <a:lnTo>
                      <a:pt x="1926" y="7241"/>
                    </a:lnTo>
                    <a:lnTo>
                      <a:pt x="1633" y="7283"/>
                    </a:lnTo>
                    <a:lnTo>
                      <a:pt x="1340" y="7324"/>
                    </a:lnTo>
                    <a:lnTo>
                      <a:pt x="1089" y="7450"/>
                    </a:lnTo>
                    <a:lnTo>
                      <a:pt x="754" y="7617"/>
                    </a:lnTo>
                    <a:lnTo>
                      <a:pt x="503" y="7785"/>
                    </a:lnTo>
                    <a:lnTo>
                      <a:pt x="294" y="8036"/>
                    </a:lnTo>
                    <a:lnTo>
                      <a:pt x="126" y="8245"/>
                    </a:lnTo>
                    <a:lnTo>
                      <a:pt x="43" y="8496"/>
                    </a:lnTo>
                    <a:lnTo>
                      <a:pt x="1" y="8747"/>
                    </a:lnTo>
                    <a:lnTo>
                      <a:pt x="43" y="8998"/>
                    </a:lnTo>
                    <a:lnTo>
                      <a:pt x="168" y="9208"/>
                    </a:lnTo>
                    <a:lnTo>
                      <a:pt x="335" y="9417"/>
                    </a:lnTo>
                    <a:lnTo>
                      <a:pt x="545" y="9543"/>
                    </a:lnTo>
                    <a:lnTo>
                      <a:pt x="838" y="9668"/>
                    </a:lnTo>
                    <a:lnTo>
                      <a:pt x="1131" y="9752"/>
                    </a:lnTo>
                    <a:lnTo>
                      <a:pt x="1800" y="9752"/>
                    </a:lnTo>
                    <a:lnTo>
                      <a:pt x="2177" y="9668"/>
                    </a:lnTo>
                    <a:lnTo>
                      <a:pt x="2512" y="9543"/>
                    </a:lnTo>
                    <a:lnTo>
                      <a:pt x="2763" y="9417"/>
                    </a:lnTo>
                    <a:lnTo>
                      <a:pt x="3014" y="9250"/>
                    </a:lnTo>
                    <a:lnTo>
                      <a:pt x="3223" y="9082"/>
                    </a:lnTo>
                    <a:lnTo>
                      <a:pt x="3390" y="8915"/>
                    </a:lnTo>
                    <a:lnTo>
                      <a:pt x="3516" y="8706"/>
                    </a:lnTo>
                    <a:lnTo>
                      <a:pt x="3642" y="8538"/>
                    </a:lnTo>
                    <a:lnTo>
                      <a:pt x="3683" y="8329"/>
                    </a:lnTo>
                    <a:lnTo>
                      <a:pt x="3683" y="8120"/>
                    </a:lnTo>
                    <a:lnTo>
                      <a:pt x="3683" y="1"/>
                    </a:lnTo>
                    <a:close/>
                  </a:path>
                </a:pathLst>
              </a:custGeom>
              <a:solidFill>
                <a:srgbClr val="011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Google Shape;912;p47"/>
              <p:cNvSpPr/>
              <p:nvPr/>
            </p:nvSpPr>
            <p:spPr>
              <a:xfrm>
                <a:off x="12927" y="4742"/>
                <a:ext cx="764" cy="944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7241" extrusionOk="0">
                    <a:moveTo>
                      <a:pt x="5650" y="963"/>
                    </a:moveTo>
                    <a:lnTo>
                      <a:pt x="5650" y="1591"/>
                    </a:lnTo>
                    <a:lnTo>
                      <a:pt x="1967" y="2135"/>
                    </a:lnTo>
                    <a:lnTo>
                      <a:pt x="1967" y="1465"/>
                    </a:lnTo>
                    <a:lnTo>
                      <a:pt x="5650" y="963"/>
                    </a:lnTo>
                    <a:close/>
                    <a:moveTo>
                      <a:pt x="5650" y="0"/>
                    </a:moveTo>
                    <a:lnTo>
                      <a:pt x="1967" y="419"/>
                    </a:lnTo>
                    <a:lnTo>
                      <a:pt x="1758" y="461"/>
                    </a:lnTo>
                    <a:lnTo>
                      <a:pt x="1758" y="1465"/>
                    </a:lnTo>
                    <a:lnTo>
                      <a:pt x="1758" y="5608"/>
                    </a:lnTo>
                    <a:lnTo>
                      <a:pt x="1632" y="5566"/>
                    </a:lnTo>
                    <a:lnTo>
                      <a:pt x="1507" y="5525"/>
                    </a:lnTo>
                    <a:lnTo>
                      <a:pt x="1214" y="5483"/>
                    </a:lnTo>
                    <a:lnTo>
                      <a:pt x="879" y="5566"/>
                    </a:lnTo>
                    <a:lnTo>
                      <a:pt x="544" y="5776"/>
                    </a:lnTo>
                    <a:lnTo>
                      <a:pt x="377" y="5901"/>
                    </a:lnTo>
                    <a:lnTo>
                      <a:pt x="251" y="6069"/>
                    </a:lnTo>
                    <a:lnTo>
                      <a:pt x="126" y="6236"/>
                    </a:lnTo>
                    <a:lnTo>
                      <a:pt x="42" y="6403"/>
                    </a:lnTo>
                    <a:lnTo>
                      <a:pt x="0" y="6571"/>
                    </a:lnTo>
                    <a:lnTo>
                      <a:pt x="0" y="6696"/>
                    </a:lnTo>
                    <a:lnTo>
                      <a:pt x="42" y="6864"/>
                    </a:lnTo>
                    <a:lnTo>
                      <a:pt x="84" y="6989"/>
                    </a:lnTo>
                    <a:lnTo>
                      <a:pt x="209" y="7115"/>
                    </a:lnTo>
                    <a:lnTo>
                      <a:pt x="335" y="7199"/>
                    </a:lnTo>
                    <a:lnTo>
                      <a:pt x="502" y="7240"/>
                    </a:lnTo>
                    <a:lnTo>
                      <a:pt x="837" y="7240"/>
                    </a:lnTo>
                    <a:lnTo>
                      <a:pt x="1046" y="7157"/>
                    </a:lnTo>
                    <a:lnTo>
                      <a:pt x="1256" y="7073"/>
                    </a:lnTo>
                    <a:lnTo>
                      <a:pt x="1423" y="6989"/>
                    </a:lnTo>
                    <a:lnTo>
                      <a:pt x="1674" y="6780"/>
                    </a:lnTo>
                    <a:lnTo>
                      <a:pt x="1842" y="6529"/>
                    </a:lnTo>
                    <a:lnTo>
                      <a:pt x="1925" y="6320"/>
                    </a:lnTo>
                    <a:lnTo>
                      <a:pt x="1967" y="6069"/>
                    </a:lnTo>
                    <a:lnTo>
                      <a:pt x="1967" y="2679"/>
                    </a:lnTo>
                    <a:lnTo>
                      <a:pt x="5650" y="2260"/>
                    </a:lnTo>
                    <a:lnTo>
                      <a:pt x="5650" y="5190"/>
                    </a:lnTo>
                    <a:lnTo>
                      <a:pt x="5524" y="5106"/>
                    </a:lnTo>
                    <a:lnTo>
                      <a:pt x="5399" y="5064"/>
                    </a:lnTo>
                    <a:lnTo>
                      <a:pt x="5106" y="5064"/>
                    </a:lnTo>
                    <a:lnTo>
                      <a:pt x="4771" y="5148"/>
                    </a:lnTo>
                    <a:lnTo>
                      <a:pt x="4436" y="5315"/>
                    </a:lnTo>
                    <a:lnTo>
                      <a:pt x="4269" y="5483"/>
                    </a:lnTo>
                    <a:lnTo>
                      <a:pt x="4143" y="5608"/>
                    </a:lnTo>
                    <a:lnTo>
                      <a:pt x="4018" y="5776"/>
                    </a:lnTo>
                    <a:lnTo>
                      <a:pt x="3934" y="5943"/>
                    </a:lnTo>
                    <a:lnTo>
                      <a:pt x="3892" y="6110"/>
                    </a:lnTo>
                    <a:lnTo>
                      <a:pt x="3892" y="6278"/>
                    </a:lnTo>
                    <a:lnTo>
                      <a:pt x="3934" y="6445"/>
                    </a:lnTo>
                    <a:lnTo>
                      <a:pt x="4018" y="6571"/>
                    </a:lnTo>
                    <a:lnTo>
                      <a:pt x="4101" y="6654"/>
                    </a:lnTo>
                    <a:lnTo>
                      <a:pt x="4227" y="6738"/>
                    </a:lnTo>
                    <a:lnTo>
                      <a:pt x="4394" y="6780"/>
                    </a:lnTo>
                    <a:lnTo>
                      <a:pt x="4562" y="6822"/>
                    </a:lnTo>
                    <a:lnTo>
                      <a:pt x="4771" y="6780"/>
                    </a:lnTo>
                    <a:lnTo>
                      <a:pt x="4938" y="6738"/>
                    </a:lnTo>
                    <a:lnTo>
                      <a:pt x="5148" y="6654"/>
                    </a:lnTo>
                    <a:lnTo>
                      <a:pt x="5315" y="6529"/>
                    </a:lnTo>
                    <a:lnTo>
                      <a:pt x="5566" y="6320"/>
                    </a:lnTo>
                    <a:lnTo>
                      <a:pt x="5734" y="6110"/>
                    </a:lnTo>
                    <a:lnTo>
                      <a:pt x="5817" y="5859"/>
                    </a:lnTo>
                    <a:lnTo>
                      <a:pt x="5859" y="5650"/>
                    </a:lnTo>
                    <a:lnTo>
                      <a:pt x="5859" y="1005"/>
                    </a:lnTo>
                    <a:lnTo>
                      <a:pt x="5859" y="0"/>
                    </a:lnTo>
                    <a:close/>
                  </a:path>
                </a:pathLst>
              </a:custGeom>
              <a:solidFill>
                <a:srgbClr val="387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Google Shape;913;p47"/>
              <p:cNvSpPr/>
              <p:nvPr/>
            </p:nvSpPr>
            <p:spPr>
              <a:xfrm>
                <a:off x="14181" y="5969"/>
                <a:ext cx="333" cy="89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6823" extrusionOk="0">
                    <a:moveTo>
                      <a:pt x="2219" y="1"/>
                    </a:moveTo>
                    <a:lnTo>
                      <a:pt x="2219" y="5232"/>
                    </a:lnTo>
                    <a:lnTo>
                      <a:pt x="2051" y="5148"/>
                    </a:lnTo>
                    <a:lnTo>
                      <a:pt x="1884" y="5106"/>
                    </a:lnTo>
                    <a:lnTo>
                      <a:pt x="1549" y="5065"/>
                    </a:lnTo>
                    <a:lnTo>
                      <a:pt x="1130" y="5065"/>
                    </a:lnTo>
                    <a:lnTo>
                      <a:pt x="754" y="5190"/>
                    </a:lnTo>
                    <a:lnTo>
                      <a:pt x="503" y="5316"/>
                    </a:lnTo>
                    <a:lnTo>
                      <a:pt x="335" y="5441"/>
                    </a:lnTo>
                    <a:lnTo>
                      <a:pt x="168" y="5609"/>
                    </a:lnTo>
                    <a:lnTo>
                      <a:pt x="84" y="5776"/>
                    </a:lnTo>
                    <a:lnTo>
                      <a:pt x="1" y="5943"/>
                    </a:lnTo>
                    <a:lnTo>
                      <a:pt x="1" y="6111"/>
                    </a:lnTo>
                    <a:lnTo>
                      <a:pt x="1" y="6278"/>
                    </a:lnTo>
                    <a:lnTo>
                      <a:pt x="84" y="6446"/>
                    </a:lnTo>
                    <a:lnTo>
                      <a:pt x="210" y="6571"/>
                    </a:lnTo>
                    <a:lnTo>
                      <a:pt x="377" y="6697"/>
                    </a:lnTo>
                    <a:lnTo>
                      <a:pt x="586" y="6780"/>
                    </a:lnTo>
                    <a:lnTo>
                      <a:pt x="796" y="6822"/>
                    </a:lnTo>
                    <a:lnTo>
                      <a:pt x="1256" y="6822"/>
                    </a:lnTo>
                    <a:lnTo>
                      <a:pt x="1507" y="6739"/>
                    </a:lnTo>
                    <a:lnTo>
                      <a:pt x="1758" y="6655"/>
                    </a:lnTo>
                    <a:lnTo>
                      <a:pt x="2093" y="6487"/>
                    </a:lnTo>
                    <a:lnTo>
                      <a:pt x="2386" y="6236"/>
                    </a:lnTo>
                    <a:lnTo>
                      <a:pt x="2470" y="6111"/>
                    </a:lnTo>
                    <a:lnTo>
                      <a:pt x="2512" y="5943"/>
                    </a:lnTo>
                    <a:lnTo>
                      <a:pt x="2553" y="5818"/>
                    </a:lnTo>
                    <a:lnTo>
                      <a:pt x="2553" y="5692"/>
                    </a:lnTo>
                    <a:lnTo>
                      <a:pt x="2553" y="1"/>
                    </a:lnTo>
                    <a:close/>
                  </a:path>
                </a:pathLst>
              </a:custGeom>
              <a:solidFill>
                <a:srgbClr val="FA95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Google Shape;914;p47"/>
              <p:cNvSpPr/>
              <p:nvPr/>
            </p:nvSpPr>
            <p:spPr>
              <a:xfrm>
                <a:off x="16577" y="6590"/>
                <a:ext cx="501" cy="971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7450" extrusionOk="0">
                    <a:moveTo>
                      <a:pt x="1884" y="1"/>
                    </a:moveTo>
                    <a:lnTo>
                      <a:pt x="1884" y="5776"/>
                    </a:lnTo>
                    <a:lnTo>
                      <a:pt x="1759" y="5692"/>
                    </a:lnTo>
                    <a:lnTo>
                      <a:pt x="1591" y="5609"/>
                    </a:lnTo>
                    <a:lnTo>
                      <a:pt x="1466" y="5567"/>
                    </a:lnTo>
                    <a:lnTo>
                      <a:pt x="1131" y="5567"/>
                    </a:lnTo>
                    <a:lnTo>
                      <a:pt x="922" y="5609"/>
                    </a:lnTo>
                    <a:lnTo>
                      <a:pt x="754" y="5692"/>
                    </a:lnTo>
                    <a:lnTo>
                      <a:pt x="587" y="5776"/>
                    </a:lnTo>
                    <a:lnTo>
                      <a:pt x="419" y="5901"/>
                    </a:lnTo>
                    <a:lnTo>
                      <a:pt x="252" y="6069"/>
                    </a:lnTo>
                    <a:lnTo>
                      <a:pt x="126" y="6236"/>
                    </a:lnTo>
                    <a:lnTo>
                      <a:pt x="43" y="6404"/>
                    </a:lnTo>
                    <a:lnTo>
                      <a:pt x="1" y="6613"/>
                    </a:lnTo>
                    <a:lnTo>
                      <a:pt x="1" y="6780"/>
                    </a:lnTo>
                    <a:lnTo>
                      <a:pt x="43" y="6948"/>
                    </a:lnTo>
                    <a:lnTo>
                      <a:pt x="126" y="7115"/>
                    </a:lnTo>
                    <a:lnTo>
                      <a:pt x="210" y="7241"/>
                    </a:lnTo>
                    <a:lnTo>
                      <a:pt x="378" y="7366"/>
                    </a:lnTo>
                    <a:lnTo>
                      <a:pt x="545" y="7408"/>
                    </a:lnTo>
                    <a:lnTo>
                      <a:pt x="712" y="7450"/>
                    </a:lnTo>
                    <a:lnTo>
                      <a:pt x="922" y="7450"/>
                    </a:lnTo>
                    <a:lnTo>
                      <a:pt x="1131" y="7408"/>
                    </a:lnTo>
                    <a:lnTo>
                      <a:pt x="1298" y="7366"/>
                    </a:lnTo>
                    <a:lnTo>
                      <a:pt x="1508" y="7241"/>
                    </a:lnTo>
                    <a:lnTo>
                      <a:pt x="1759" y="7031"/>
                    </a:lnTo>
                    <a:lnTo>
                      <a:pt x="1926" y="6822"/>
                    </a:lnTo>
                    <a:lnTo>
                      <a:pt x="2052" y="6571"/>
                    </a:lnTo>
                    <a:lnTo>
                      <a:pt x="2093" y="6320"/>
                    </a:lnTo>
                    <a:lnTo>
                      <a:pt x="2093" y="2177"/>
                    </a:lnTo>
                    <a:lnTo>
                      <a:pt x="2345" y="2219"/>
                    </a:lnTo>
                    <a:lnTo>
                      <a:pt x="2679" y="2344"/>
                    </a:lnTo>
                    <a:lnTo>
                      <a:pt x="2889" y="2428"/>
                    </a:lnTo>
                    <a:lnTo>
                      <a:pt x="3056" y="2595"/>
                    </a:lnTo>
                    <a:lnTo>
                      <a:pt x="3181" y="2763"/>
                    </a:lnTo>
                    <a:lnTo>
                      <a:pt x="3307" y="2972"/>
                    </a:lnTo>
                    <a:lnTo>
                      <a:pt x="3433" y="3349"/>
                    </a:lnTo>
                    <a:lnTo>
                      <a:pt x="3516" y="3725"/>
                    </a:lnTo>
                    <a:lnTo>
                      <a:pt x="3516" y="4060"/>
                    </a:lnTo>
                    <a:lnTo>
                      <a:pt x="3474" y="4353"/>
                    </a:lnTo>
                    <a:lnTo>
                      <a:pt x="3433" y="4604"/>
                    </a:lnTo>
                    <a:lnTo>
                      <a:pt x="3349" y="4772"/>
                    </a:lnTo>
                    <a:lnTo>
                      <a:pt x="3307" y="4939"/>
                    </a:lnTo>
                    <a:lnTo>
                      <a:pt x="3433" y="5357"/>
                    </a:lnTo>
                    <a:lnTo>
                      <a:pt x="3516" y="5106"/>
                    </a:lnTo>
                    <a:lnTo>
                      <a:pt x="3642" y="4813"/>
                    </a:lnTo>
                    <a:lnTo>
                      <a:pt x="3767" y="4437"/>
                    </a:lnTo>
                    <a:lnTo>
                      <a:pt x="3809" y="4018"/>
                    </a:lnTo>
                    <a:lnTo>
                      <a:pt x="3851" y="3558"/>
                    </a:lnTo>
                    <a:lnTo>
                      <a:pt x="3809" y="3056"/>
                    </a:lnTo>
                    <a:lnTo>
                      <a:pt x="3767" y="2805"/>
                    </a:lnTo>
                    <a:lnTo>
                      <a:pt x="3684" y="2595"/>
                    </a:lnTo>
                    <a:lnTo>
                      <a:pt x="3433" y="2093"/>
                    </a:lnTo>
                    <a:lnTo>
                      <a:pt x="3181" y="1633"/>
                    </a:lnTo>
                    <a:lnTo>
                      <a:pt x="2679" y="796"/>
                    </a:lnTo>
                    <a:lnTo>
                      <a:pt x="2261" y="210"/>
                    </a:lnTo>
                    <a:lnTo>
                      <a:pt x="2093" y="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Google Shape;915;p47"/>
              <p:cNvSpPr/>
              <p:nvPr/>
            </p:nvSpPr>
            <p:spPr>
              <a:xfrm>
                <a:off x="15176" y="6721"/>
                <a:ext cx="742" cy="1645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12640" extrusionOk="0">
                    <a:moveTo>
                      <a:pt x="377" y="0"/>
                    </a:moveTo>
                    <a:lnTo>
                      <a:pt x="1" y="126"/>
                    </a:lnTo>
                    <a:lnTo>
                      <a:pt x="3474" y="9291"/>
                    </a:lnTo>
                    <a:lnTo>
                      <a:pt x="3223" y="9207"/>
                    </a:lnTo>
                    <a:lnTo>
                      <a:pt x="2972" y="9166"/>
                    </a:lnTo>
                    <a:lnTo>
                      <a:pt x="2679" y="9207"/>
                    </a:lnTo>
                    <a:lnTo>
                      <a:pt x="2428" y="9291"/>
                    </a:lnTo>
                    <a:lnTo>
                      <a:pt x="2135" y="9417"/>
                    </a:lnTo>
                    <a:lnTo>
                      <a:pt x="1884" y="9584"/>
                    </a:lnTo>
                    <a:lnTo>
                      <a:pt x="1633" y="9793"/>
                    </a:lnTo>
                    <a:lnTo>
                      <a:pt x="1424" y="10044"/>
                    </a:lnTo>
                    <a:lnTo>
                      <a:pt x="1214" y="10379"/>
                    </a:lnTo>
                    <a:lnTo>
                      <a:pt x="1089" y="10714"/>
                    </a:lnTo>
                    <a:lnTo>
                      <a:pt x="1005" y="11049"/>
                    </a:lnTo>
                    <a:lnTo>
                      <a:pt x="963" y="11342"/>
                    </a:lnTo>
                    <a:lnTo>
                      <a:pt x="1005" y="11677"/>
                    </a:lnTo>
                    <a:lnTo>
                      <a:pt x="1131" y="11969"/>
                    </a:lnTo>
                    <a:lnTo>
                      <a:pt x="1256" y="12221"/>
                    </a:lnTo>
                    <a:lnTo>
                      <a:pt x="1465" y="12430"/>
                    </a:lnTo>
                    <a:lnTo>
                      <a:pt x="1758" y="12555"/>
                    </a:lnTo>
                    <a:lnTo>
                      <a:pt x="2010" y="12639"/>
                    </a:lnTo>
                    <a:lnTo>
                      <a:pt x="2344" y="12639"/>
                    </a:lnTo>
                    <a:lnTo>
                      <a:pt x="2637" y="12597"/>
                    </a:lnTo>
                    <a:lnTo>
                      <a:pt x="2930" y="12472"/>
                    </a:lnTo>
                    <a:lnTo>
                      <a:pt x="3265" y="12304"/>
                    </a:lnTo>
                    <a:lnTo>
                      <a:pt x="3516" y="12095"/>
                    </a:lnTo>
                    <a:lnTo>
                      <a:pt x="3767" y="11802"/>
                    </a:lnTo>
                    <a:lnTo>
                      <a:pt x="3935" y="11593"/>
                    </a:lnTo>
                    <a:lnTo>
                      <a:pt x="4060" y="11342"/>
                    </a:lnTo>
                    <a:lnTo>
                      <a:pt x="4144" y="11091"/>
                    </a:lnTo>
                    <a:lnTo>
                      <a:pt x="4186" y="10881"/>
                    </a:lnTo>
                    <a:lnTo>
                      <a:pt x="4228" y="10630"/>
                    </a:lnTo>
                    <a:lnTo>
                      <a:pt x="4228" y="10421"/>
                    </a:lnTo>
                    <a:lnTo>
                      <a:pt x="4186" y="10170"/>
                    </a:lnTo>
                    <a:lnTo>
                      <a:pt x="4144" y="9961"/>
                    </a:lnTo>
                    <a:lnTo>
                      <a:pt x="1675" y="3474"/>
                    </a:lnTo>
                    <a:lnTo>
                      <a:pt x="2093" y="3390"/>
                    </a:lnTo>
                    <a:lnTo>
                      <a:pt x="2386" y="3348"/>
                    </a:lnTo>
                    <a:lnTo>
                      <a:pt x="2721" y="3348"/>
                    </a:lnTo>
                    <a:lnTo>
                      <a:pt x="3056" y="3432"/>
                    </a:lnTo>
                    <a:lnTo>
                      <a:pt x="3391" y="3516"/>
                    </a:lnTo>
                    <a:lnTo>
                      <a:pt x="3725" y="3725"/>
                    </a:lnTo>
                    <a:lnTo>
                      <a:pt x="4018" y="3976"/>
                    </a:lnTo>
                    <a:lnTo>
                      <a:pt x="4311" y="4227"/>
                    </a:lnTo>
                    <a:lnTo>
                      <a:pt x="4520" y="4520"/>
                    </a:lnTo>
                    <a:lnTo>
                      <a:pt x="4688" y="4813"/>
                    </a:lnTo>
                    <a:lnTo>
                      <a:pt x="4855" y="5064"/>
                    </a:lnTo>
                    <a:lnTo>
                      <a:pt x="5065" y="5608"/>
                    </a:lnTo>
                    <a:lnTo>
                      <a:pt x="5148" y="6069"/>
                    </a:lnTo>
                    <a:lnTo>
                      <a:pt x="5190" y="6487"/>
                    </a:lnTo>
                    <a:lnTo>
                      <a:pt x="5232" y="6822"/>
                    </a:lnTo>
                    <a:lnTo>
                      <a:pt x="5190" y="7115"/>
                    </a:lnTo>
                    <a:lnTo>
                      <a:pt x="5650" y="7659"/>
                    </a:lnTo>
                    <a:lnTo>
                      <a:pt x="5692" y="7199"/>
                    </a:lnTo>
                    <a:lnTo>
                      <a:pt x="5650" y="6696"/>
                    </a:lnTo>
                    <a:lnTo>
                      <a:pt x="5609" y="6069"/>
                    </a:lnTo>
                    <a:lnTo>
                      <a:pt x="5483" y="5315"/>
                    </a:lnTo>
                    <a:lnTo>
                      <a:pt x="5399" y="4981"/>
                    </a:lnTo>
                    <a:lnTo>
                      <a:pt x="5274" y="4604"/>
                    </a:lnTo>
                    <a:lnTo>
                      <a:pt x="5106" y="4227"/>
                    </a:lnTo>
                    <a:lnTo>
                      <a:pt x="4897" y="3851"/>
                    </a:lnTo>
                    <a:lnTo>
                      <a:pt x="4646" y="3474"/>
                    </a:lnTo>
                    <a:lnTo>
                      <a:pt x="4353" y="3181"/>
                    </a:lnTo>
                    <a:lnTo>
                      <a:pt x="3725" y="2553"/>
                    </a:lnTo>
                    <a:lnTo>
                      <a:pt x="3056" y="1967"/>
                    </a:lnTo>
                    <a:lnTo>
                      <a:pt x="2386" y="1423"/>
                    </a:lnTo>
                    <a:lnTo>
                      <a:pt x="1758" y="963"/>
                    </a:lnTo>
                    <a:lnTo>
                      <a:pt x="754" y="252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29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Google Shape;916;p47"/>
              <p:cNvSpPr/>
              <p:nvPr/>
            </p:nvSpPr>
            <p:spPr>
              <a:xfrm>
                <a:off x="16909" y="4275"/>
                <a:ext cx="299" cy="1078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8287" extrusionOk="0">
                    <a:moveTo>
                      <a:pt x="2051" y="0"/>
                    </a:moveTo>
                    <a:lnTo>
                      <a:pt x="2051" y="6445"/>
                    </a:lnTo>
                    <a:lnTo>
                      <a:pt x="1925" y="6320"/>
                    </a:lnTo>
                    <a:lnTo>
                      <a:pt x="1758" y="6236"/>
                    </a:lnTo>
                    <a:lnTo>
                      <a:pt x="1590" y="6194"/>
                    </a:lnTo>
                    <a:lnTo>
                      <a:pt x="1214" y="6194"/>
                    </a:lnTo>
                    <a:lnTo>
                      <a:pt x="1004" y="6236"/>
                    </a:lnTo>
                    <a:lnTo>
                      <a:pt x="837" y="6320"/>
                    </a:lnTo>
                    <a:lnTo>
                      <a:pt x="628" y="6445"/>
                    </a:lnTo>
                    <a:lnTo>
                      <a:pt x="419" y="6571"/>
                    </a:lnTo>
                    <a:lnTo>
                      <a:pt x="251" y="6738"/>
                    </a:lnTo>
                    <a:lnTo>
                      <a:pt x="126" y="6947"/>
                    </a:lnTo>
                    <a:lnTo>
                      <a:pt x="42" y="7156"/>
                    </a:lnTo>
                    <a:lnTo>
                      <a:pt x="0" y="7324"/>
                    </a:lnTo>
                    <a:lnTo>
                      <a:pt x="0" y="7533"/>
                    </a:lnTo>
                    <a:lnTo>
                      <a:pt x="42" y="7742"/>
                    </a:lnTo>
                    <a:lnTo>
                      <a:pt x="126" y="7910"/>
                    </a:lnTo>
                    <a:lnTo>
                      <a:pt x="251" y="8077"/>
                    </a:lnTo>
                    <a:lnTo>
                      <a:pt x="377" y="8161"/>
                    </a:lnTo>
                    <a:lnTo>
                      <a:pt x="586" y="8245"/>
                    </a:lnTo>
                    <a:lnTo>
                      <a:pt x="795" y="8286"/>
                    </a:lnTo>
                    <a:lnTo>
                      <a:pt x="1004" y="8286"/>
                    </a:lnTo>
                    <a:lnTo>
                      <a:pt x="1214" y="8245"/>
                    </a:lnTo>
                    <a:lnTo>
                      <a:pt x="1465" y="8161"/>
                    </a:lnTo>
                    <a:lnTo>
                      <a:pt x="1674" y="8077"/>
                    </a:lnTo>
                    <a:lnTo>
                      <a:pt x="1925" y="7826"/>
                    </a:lnTo>
                    <a:lnTo>
                      <a:pt x="2134" y="7575"/>
                    </a:lnTo>
                    <a:lnTo>
                      <a:pt x="2260" y="7324"/>
                    </a:lnTo>
                    <a:lnTo>
                      <a:pt x="2302" y="7031"/>
                    </a:lnTo>
                    <a:lnTo>
                      <a:pt x="2302" y="0"/>
                    </a:lnTo>
                    <a:close/>
                  </a:path>
                </a:pathLst>
              </a:custGeom>
              <a:solidFill>
                <a:srgbClr val="E296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61" name="Google Shape;861;p45"/>
          <p:cNvSpPr/>
          <p:nvPr/>
        </p:nvSpPr>
        <p:spPr>
          <a:xfrm rot="1433111">
            <a:off x="9148307" y="1695151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702241" y="1411288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8" name="Google Shape;868;p45"/>
          <p:cNvSpPr/>
          <p:nvPr/>
        </p:nvSpPr>
        <p:spPr>
          <a:xfrm rot="1200000">
            <a:off x="5700412" y="4516667"/>
            <a:ext cx="710366" cy="957028"/>
          </a:xfrm>
          <a:custGeom>
            <a:avLst/>
            <a:gdLst/>
            <a:ahLst/>
            <a:cxnLst/>
            <a:rect l="l" t="t" r="r" b="b"/>
            <a:pathLst>
              <a:path w="13519" h="18206" extrusionOk="0">
                <a:moveTo>
                  <a:pt x="13016" y="2344"/>
                </a:moveTo>
                <a:lnTo>
                  <a:pt x="13016" y="3767"/>
                </a:lnTo>
                <a:lnTo>
                  <a:pt x="4521" y="6027"/>
                </a:lnTo>
                <a:lnTo>
                  <a:pt x="4521" y="4479"/>
                </a:lnTo>
                <a:lnTo>
                  <a:pt x="13016" y="2344"/>
                </a:lnTo>
                <a:close/>
                <a:moveTo>
                  <a:pt x="13477" y="1"/>
                </a:moveTo>
                <a:lnTo>
                  <a:pt x="13016" y="126"/>
                </a:lnTo>
                <a:lnTo>
                  <a:pt x="4479" y="2093"/>
                </a:lnTo>
                <a:lnTo>
                  <a:pt x="4019" y="2219"/>
                </a:lnTo>
                <a:lnTo>
                  <a:pt x="4019" y="4604"/>
                </a:lnTo>
                <a:lnTo>
                  <a:pt x="4019" y="14146"/>
                </a:lnTo>
                <a:lnTo>
                  <a:pt x="3767" y="14020"/>
                </a:lnTo>
                <a:lnTo>
                  <a:pt x="3474" y="13978"/>
                </a:lnTo>
                <a:lnTo>
                  <a:pt x="3140" y="13978"/>
                </a:lnTo>
                <a:lnTo>
                  <a:pt x="2763" y="14020"/>
                </a:lnTo>
                <a:lnTo>
                  <a:pt x="2386" y="14146"/>
                </a:lnTo>
                <a:lnTo>
                  <a:pt x="2010" y="14313"/>
                </a:lnTo>
                <a:lnTo>
                  <a:pt x="1633" y="14523"/>
                </a:lnTo>
                <a:lnTo>
                  <a:pt x="1256" y="14815"/>
                </a:lnTo>
                <a:lnTo>
                  <a:pt x="838" y="15192"/>
                </a:lnTo>
                <a:lnTo>
                  <a:pt x="545" y="15569"/>
                </a:lnTo>
                <a:lnTo>
                  <a:pt x="294" y="15987"/>
                </a:lnTo>
                <a:lnTo>
                  <a:pt x="85" y="16406"/>
                </a:lnTo>
                <a:lnTo>
                  <a:pt x="1" y="16782"/>
                </a:lnTo>
                <a:lnTo>
                  <a:pt x="1" y="17159"/>
                </a:lnTo>
                <a:lnTo>
                  <a:pt x="43" y="17494"/>
                </a:lnTo>
                <a:lnTo>
                  <a:pt x="127" y="17661"/>
                </a:lnTo>
                <a:lnTo>
                  <a:pt x="210" y="17787"/>
                </a:lnTo>
                <a:lnTo>
                  <a:pt x="336" y="17912"/>
                </a:lnTo>
                <a:lnTo>
                  <a:pt x="461" y="17996"/>
                </a:lnTo>
                <a:lnTo>
                  <a:pt x="754" y="18163"/>
                </a:lnTo>
                <a:lnTo>
                  <a:pt x="1131" y="18205"/>
                </a:lnTo>
                <a:lnTo>
                  <a:pt x="1508" y="18205"/>
                </a:lnTo>
                <a:lnTo>
                  <a:pt x="1968" y="18122"/>
                </a:lnTo>
                <a:lnTo>
                  <a:pt x="2386" y="17912"/>
                </a:lnTo>
                <a:lnTo>
                  <a:pt x="2847" y="17703"/>
                </a:lnTo>
                <a:lnTo>
                  <a:pt x="3265" y="17368"/>
                </a:lnTo>
                <a:lnTo>
                  <a:pt x="3558" y="17117"/>
                </a:lnTo>
                <a:lnTo>
                  <a:pt x="3809" y="16824"/>
                </a:lnTo>
                <a:lnTo>
                  <a:pt x="4019" y="16573"/>
                </a:lnTo>
                <a:lnTo>
                  <a:pt x="4186" y="16280"/>
                </a:lnTo>
                <a:lnTo>
                  <a:pt x="4311" y="15987"/>
                </a:lnTo>
                <a:lnTo>
                  <a:pt x="4437" y="15694"/>
                </a:lnTo>
                <a:lnTo>
                  <a:pt x="4479" y="15401"/>
                </a:lnTo>
                <a:lnTo>
                  <a:pt x="4521" y="15150"/>
                </a:lnTo>
                <a:lnTo>
                  <a:pt x="4521" y="7366"/>
                </a:lnTo>
                <a:lnTo>
                  <a:pt x="13016" y="5274"/>
                </a:lnTo>
                <a:lnTo>
                  <a:pt x="13016" y="12053"/>
                </a:lnTo>
                <a:lnTo>
                  <a:pt x="12765" y="11928"/>
                </a:lnTo>
                <a:lnTo>
                  <a:pt x="12430" y="11886"/>
                </a:lnTo>
                <a:lnTo>
                  <a:pt x="12096" y="11886"/>
                </a:lnTo>
                <a:lnTo>
                  <a:pt x="11761" y="11928"/>
                </a:lnTo>
                <a:lnTo>
                  <a:pt x="11384" y="12053"/>
                </a:lnTo>
                <a:lnTo>
                  <a:pt x="10966" y="12221"/>
                </a:lnTo>
                <a:lnTo>
                  <a:pt x="10589" y="12430"/>
                </a:lnTo>
                <a:lnTo>
                  <a:pt x="10212" y="12723"/>
                </a:lnTo>
                <a:lnTo>
                  <a:pt x="9836" y="13100"/>
                </a:lnTo>
                <a:lnTo>
                  <a:pt x="9501" y="13476"/>
                </a:lnTo>
                <a:lnTo>
                  <a:pt x="9250" y="13895"/>
                </a:lnTo>
                <a:lnTo>
                  <a:pt x="9082" y="14313"/>
                </a:lnTo>
                <a:lnTo>
                  <a:pt x="8999" y="14690"/>
                </a:lnTo>
                <a:lnTo>
                  <a:pt x="8957" y="15067"/>
                </a:lnTo>
                <a:lnTo>
                  <a:pt x="9041" y="15401"/>
                </a:lnTo>
                <a:lnTo>
                  <a:pt x="9124" y="15569"/>
                </a:lnTo>
                <a:lnTo>
                  <a:pt x="9208" y="15694"/>
                </a:lnTo>
                <a:lnTo>
                  <a:pt x="9333" y="15820"/>
                </a:lnTo>
                <a:lnTo>
                  <a:pt x="9459" y="15904"/>
                </a:lnTo>
                <a:lnTo>
                  <a:pt x="9752" y="16071"/>
                </a:lnTo>
                <a:lnTo>
                  <a:pt x="10129" y="16113"/>
                </a:lnTo>
                <a:lnTo>
                  <a:pt x="10505" y="16113"/>
                </a:lnTo>
                <a:lnTo>
                  <a:pt x="10924" y="16029"/>
                </a:lnTo>
                <a:lnTo>
                  <a:pt x="11384" y="15820"/>
                </a:lnTo>
                <a:lnTo>
                  <a:pt x="11803" y="15611"/>
                </a:lnTo>
                <a:lnTo>
                  <a:pt x="12263" y="15276"/>
                </a:lnTo>
                <a:lnTo>
                  <a:pt x="12514" y="15025"/>
                </a:lnTo>
                <a:lnTo>
                  <a:pt x="12765" y="14732"/>
                </a:lnTo>
                <a:lnTo>
                  <a:pt x="12974" y="14481"/>
                </a:lnTo>
                <a:lnTo>
                  <a:pt x="13184" y="14188"/>
                </a:lnTo>
                <a:lnTo>
                  <a:pt x="13309" y="13895"/>
                </a:lnTo>
                <a:lnTo>
                  <a:pt x="13435" y="13602"/>
                </a:lnTo>
                <a:lnTo>
                  <a:pt x="13477" y="13309"/>
                </a:lnTo>
                <a:lnTo>
                  <a:pt x="13518" y="13058"/>
                </a:lnTo>
                <a:lnTo>
                  <a:pt x="13477" y="2386"/>
                </a:lnTo>
                <a:lnTo>
                  <a:pt x="1347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1" name="组合 120"/>
          <p:cNvGrpSpPr/>
          <p:nvPr/>
        </p:nvGrpSpPr>
        <p:grpSpPr>
          <a:xfrm>
            <a:off x="10090147" y="770142"/>
            <a:ext cx="850265" cy="1139190"/>
            <a:chOff x="3329" y="5898"/>
            <a:chExt cx="1339" cy="1794"/>
          </a:xfrm>
        </p:grpSpPr>
        <p:sp>
          <p:nvSpPr>
            <p:cNvPr id="854" name="Google Shape;854;p45"/>
            <p:cNvSpPr/>
            <p:nvPr/>
          </p:nvSpPr>
          <p:spPr>
            <a:xfrm>
              <a:off x="3852" y="6694"/>
              <a:ext cx="816" cy="999"/>
            </a:xfrm>
            <a:custGeom>
              <a:avLst/>
              <a:gdLst/>
              <a:ahLst/>
              <a:cxnLst/>
              <a:rect l="l" t="t" r="r" b="b"/>
              <a:pathLst>
                <a:path w="12933" h="15820" extrusionOk="0">
                  <a:moveTo>
                    <a:pt x="6278" y="0"/>
                  </a:moveTo>
                  <a:lnTo>
                    <a:pt x="6069" y="42"/>
                  </a:lnTo>
                  <a:lnTo>
                    <a:pt x="5901" y="84"/>
                  </a:lnTo>
                  <a:lnTo>
                    <a:pt x="5776" y="167"/>
                  </a:lnTo>
                  <a:lnTo>
                    <a:pt x="545" y="3390"/>
                  </a:lnTo>
                  <a:lnTo>
                    <a:pt x="419" y="3474"/>
                  </a:lnTo>
                  <a:lnTo>
                    <a:pt x="252" y="3599"/>
                  </a:lnTo>
                  <a:lnTo>
                    <a:pt x="168" y="3767"/>
                  </a:lnTo>
                  <a:lnTo>
                    <a:pt x="84" y="3934"/>
                  </a:lnTo>
                  <a:lnTo>
                    <a:pt x="42" y="4101"/>
                  </a:lnTo>
                  <a:lnTo>
                    <a:pt x="1" y="4311"/>
                  </a:lnTo>
                  <a:lnTo>
                    <a:pt x="42" y="4520"/>
                  </a:lnTo>
                  <a:lnTo>
                    <a:pt x="84" y="4687"/>
                  </a:lnTo>
                  <a:lnTo>
                    <a:pt x="168" y="4896"/>
                  </a:lnTo>
                  <a:lnTo>
                    <a:pt x="293" y="5064"/>
                  </a:lnTo>
                  <a:lnTo>
                    <a:pt x="461" y="5189"/>
                  </a:lnTo>
                  <a:lnTo>
                    <a:pt x="628" y="5315"/>
                  </a:lnTo>
                  <a:lnTo>
                    <a:pt x="838" y="5357"/>
                  </a:lnTo>
                  <a:lnTo>
                    <a:pt x="1047" y="5399"/>
                  </a:lnTo>
                  <a:lnTo>
                    <a:pt x="1256" y="5399"/>
                  </a:lnTo>
                  <a:lnTo>
                    <a:pt x="1465" y="5315"/>
                  </a:lnTo>
                  <a:lnTo>
                    <a:pt x="1675" y="5231"/>
                  </a:lnTo>
                  <a:lnTo>
                    <a:pt x="2972" y="4436"/>
                  </a:lnTo>
                  <a:lnTo>
                    <a:pt x="7282" y="11509"/>
                  </a:lnTo>
                  <a:lnTo>
                    <a:pt x="7157" y="11844"/>
                  </a:lnTo>
                  <a:lnTo>
                    <a:pt x="7031" y="12220"/>
                  </a:lnTo>
                  <a:lnTo>
                    <a:pt x="6989" y="12597"/>
                  </a:lnTo>
                  <a:lnTo>
                    <a:pt x="6989" y="12973"/>
                  </a:lnTo>
                  <a:lnTo>
                    <a:pt x="7031" y="13350"/>
                  </a:lnTo>
                  <a:lnTo>
                    <a:pt x="7115" y="13727"/>
                  </a:lnTo>
                  <a:lnTo>
                    <a:pt x="7241" y="14062"/>
                  </a:lnTo>
                  <a:lnTo>
                    <a:pt x="7408" y="14438"/>
                  </a:lnTo>
                  <a:lnTo>
                    <a:pt x="7575" y="14689"/>
                  </a:lnTo>
                  <a:lnTo>
                    <a:pt x="7785" y="14899"/>
                  </a:lnTo>
                  <a:lnTo>
                    <a:pt x="7994" y="15108"/>
                  </a:lnTo>
                  <a:lnTo>
                    <a:pt x="8245" y="15275"/>
                  </a:lnTo>
                  <a:lnTo>
                    <a:pt x="8454" y="15443"/>
                  </a:lnTo>
                  <a:lnTo>
                    <a:pt x="8747" y="15568"/>
                  </a:lnTo>
                  <a:lnTo>
                    <a:pt x="8998" y="15694"/>
                  </a:lnTo>
                  <a:lnTo>
                    <a:pt x="9249" y="15777"/>
                  </a:lnTo>
                  <a:lnTo>
                    <a:pt x="9542" y="15819"/>
                  </a:lnTo>
                  <a:lnTo>
                    <a:pt x="10421" y="15819"/>
                  </a:lnTo>
                  <a:lnTo>
                    <a:pt x="10714" y="15736"/>
                  </a:lnTo>
                  <a:lnTo>
                    <a:pt x="10965" y="15652"/>
                  </a:lnTo>
                  <a:lnTo>
                    <a:pt x="11258" y="15568"/>
                  </a:lnTo>
                  <a:lnTo>
                    <a:pt x="11509" y="15401"/>
                  </a:lnTo>
                  <a:lnTo>
                    <a:pt x="11760" y="15233"/>
                  </a:lnTo>
                  <a:lnTo>
                    <a:pt x="12011" y="15024"/>
                  </a:lnTo>
                  <a:lnTo>
                    <a:pt x="12221" y="14815"/>
                  </a:lnTo>
                  <a:lnTo>
                    <a:pt x="12388" y="14606"/>
                  </a:lnTo>
                  <a:lnTo>
                    <a:pt x="12555" y="14355"/>
                  </a:lnTo>
                  <a:lnTo>
                    <a:pt x="12681" y="14103"/>
                  </a:lnTo>
                  <a:lnTo>
                    <a:pt x="12765" y="13810"/>
                  </a:lnTo>
                  <a:lnTo>
                    <a:pt x="12848" y="13559"/>
                  </a:lnTo>
                  <a:lnTo>
                    <a:pt x="12932" y="13266"/>
                  </a:lnTo>
                  <a:lnTo>
                    <a:pt x="12932" y="12973"/>
                  </a:lnTo>
                  <a:lnTo>
                    <a:pt x="12932" y="12681"/>
                  </a:lnTo>
                  <a:lnTo>
                    <a:pt x="12890" y="12429"/>
                  </a:lnTo>
                  <a:lnTo>
                    <a:pt x="12848" y="12136"/>
                  </a:lnTo>
                  <a:lnTo>
                    <a:pt x="12765" y="11844"/>
                  </a:lnTo>
                  <a:lnTo>
                    <a:pt x="12639" y="11551"/>
                  </a:lnTo>
                  <a:lnTo>
                    <a:pt x="12514" y="11299"/>
                  </a:lnTo>
                  <a:lnTo>
                    <a:pt x="12263" y="10965"/>
                  </a:lnTo>
                  <a:lnTo>
                    <a:pt x="12011" y="10672"/>
                  </a:lnTo>
                  <a:lnTo>
                    <a:pt x="11718" y="10462"/>
                  </a:lnTo>
                  <a:lnTo>
                    <a:pt x="11384" y="10253"/>
                  </a:lnTo>
                  <a:lnTo>
                    <a:pt x="11049" y="10086"/>
                  </a:lnTo>
                  <a:lnTo>
                    <a:pt x="10714" y="9960"/>
                  </a:lnTo>
                  <a:lnTo>
                    <a:pt x="10337" y="9918"/>
                  </a:lnTo>
                  <a:lnTo>
                    <a:pt x="9961" y="9877"/>
                  </a:lnTo>
                  <a:lnTo>
                    <a:pt x="5608" y="2804"/>
                  </a:lnTo>
                  <a:lnTo>
                    <a:pt x="6906" y="2009"/>
                  </a:lnTo>
                  <a:lnTo>
                    <a:pt x="7073" y="1883"/>
                  </a:lnTo>
                  <a:lnTo>
                    <a:pt x="7241" y="1716"/>
                  </a:lnTo>
                  <a:lnTo>
                    <a:pt x="7324" y="1549"/>
                  </a:lnTo>
                  <a:lnTo>
                    <a:pt x="7408" y="1339"/>
                  </a:lnTo>
                  <a:lnTo>
                    <a:pt x="7408" y="1130"/>
                  </a:lnTo>
                  <a:lnTo>
                    <a:pt x="7408" y="921"/>
                  </a:lnTo>
                  <a:lnTo>
                    <a:pt x="7366" y="712"/>
                  </a:lnTo>
                  <a:lnTo>
                    <a:pt x="7282" y="502"/>
                  </a:lnTo>
                  <a:lnTo>
                    <a:pt x="7157" y="335"/>
                  </a:lnTo>
                  <a:lnTo>
                    <a:pt x="6989" y="209"/>
                  </a:lnTo>
                  <a:lnTo>
                    <a:pt x="6822" y="126"/>
                  </a:lnTo>
                  <a:lnTo>
                    <a:pt x="6655" y="42"/>
                  </a:lnTo>
                  <a:lnTo>
                    <a:pt x="6445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3329" y="5898"/>
              <a:ext cx="880" cy="772"/>
            </a:xfrm>
            <a:custGeom>
              <a:avLst/>
              <a:gdLst/>
              <a:ahLst/>
              <a:cxnLst/>
              <a:rect l="l" t="t" r="r" b="b"/>
              <a:pathLst>
                <a:path w="13937" h="12221" extrusionOk="0">
                  <a:moveTo>
                    <a:pt x="5734" y="0"/>
                  </a:moveTo>
                  <a:lnTo>
                    <a:pt x="5232" y="84"/>
                  </a:lnTo>
                  <a:lnTo>
                    <a:pt x="4729" y="210"/>
                  </a:lnTo>
                  <a:lnTo>
                    <a:pt x="4227" y="377"/>
                  </a:lnTo>
                  <a:lnTo>
                    <a:pt x="3683" y="628"/>
                  </a:lnTo>
                  <a:lnTo>
                    <a:pt x="3181" y="921"/>
                  </a:lnTo>
                  <a:lnTo>
                    <a:pt x="2595" y="1298"/>
                  </a:lnTo>
                  <a:lnTo>
                    <a:pt x="2093" y="1716"/>
                  </a:lnTo>
                  <a:lnTo>
                    <a:pt x="1632" y="2218"/>
                  </a:lnTo>
                  <a:lnTo>
                    <a:pt x="1256" y="2762"/>
                  </a:lnTo>
                  <a:lnTo>
                    <a:pt x="879" y="3306"/>
                  </a:lnTo>
                  <a:lnTo>
                    <a:pt x="586" y="3934"/>
                  </a:lnTo>
                  <a:lnTo>
                    <a:pt x="377" y="4562"/>
                  </a:lnTo>
                  <a:lnTo>
                    <a:pt x="210" y="5232"/>
                  </a:lnTo>
                  <a:lnTo>
                    <a:pt x="126" y="5692"/>
                  </a:lnTo>
                  <a:lnTo>
                    <a:pt x="42" y="6194"/>
                  </a:lnTo>
                  <a:lnTo>
                    <a:pt x="0" y="6654"/>
                  </a:lnTo>
                  <a:lnTo>
                    <a:pt x="0" y="7157"/>
                  </a:lnTo>
                  <a:lnTo>
                    <a:pt x="42" y="7659"/>
                  </a:lnTo>
                  <a:lnTo>
                    <a:pt x="84" y="8161"/>
                  </a:lnTo>
                  <a:lnTo>
                    <a:pt x="168" y="8663"/>
                  </a:lnTo>
                  <a:lnTo>
                    <a:pt x="293" y="9165"/>
                  </a:lnTo>
                  <a:lnTo>
                    <a:pt x="963" y="9082"/>
                  </a:lnTo>
                  <a:lnTo>
                    <a:pt x="1716" y="8914"/>
                  </a:lnTo>
                  <a:lnTo>
                    <a:pt x="2469" y="8705"/>
                  </a:lnTo>
                  <a:lnTo>
                    <a:pt x="3265" y="8412"/>
                  </a:lnTo>
                  <a:lnTo>
                    <a:pt x="4102" y="8077"/>
                  </a:lnTo>
                  <a:lnTo>
                    <a:pt x="4939" y="7701"/>
                  </a:lnTo>
                  <a:lnTo>
                    <a:pt x="5817" y="7240"/>
                  </a:lnTo>
                  <a:lnTo>
                    <a:pt x="6738" y="6696"/>
                  </a:lnTo>
                  <a:lnTo>
                    <a:pt x="7659" y="6110"/>
                  </a:lnTo>
                  <a:lnTo>
                    <a:pt x="8496" y="5483"/>
                  </a:lnTo>
                  <a:lnTo>
                    <a:pt x="9542" y="4604"/>
                  </a:lnTo>
                  <a:lnTo>
                    <a:pt x="10463" y="3767"/>
                  </a:lnTo>
                  <a:lnTo>
                    <a:pt x="11216" y="2930"/>
                  </a:lnTo>
                  <a:lnTo>
                    <a:pt x="11551" y="2511"/>
                  </a:lnTo>
                  <a:lnTo>
                    <a:pt x="11844" y="2093"/>
                  </a:lnTo>
                  <a:lnTo>
                    <a:pt x="11425" y="1758"/>
                  </a:lnTo>
                  <a:lnTo>
                    <a:pt x="11007" y="1465"/>
                  </a:lnTo>
                  <a:lnTo>
                    <a:pt x="10588" y="1172"/>
                  </a:lnTo>
                  <a:lnTo>
                    <a:pt x="10170" y="921"/>
                  </a:lnTo>
                  <a:lnTo>
                    <a:pt x="9709" y="712"/>
                  </a:lnTo>
                  <a:lnTo>
                    <a:pt x="9291" y="503"/>
                  </a:lnTo>
                  <a:lnTo>
                    <a:pt x="8831" y="335"/>
                  </a:lnTo>
                  <a:lnTo>
                    <a:pt x="8370" y="210"/>
                  </a:lnTo>
                  <a:lnTo>
                    <a:pt x="7826" y="84"/>
                  </a:lnTo>
                  <a:lnTo>
                    <a:pt x="7324" y="0"/>
                  </a:lnTo>
                  <a:close/>
                  <a:moveTo>
                    <a:pt x="12932" y="3223"/>
                  </a:moveTo>
                  <a:lnTo>
                    <a:pt x="12304" y="4018"/>
                  </a:lnTo>
                  <a:lnTo>
                    <a:pt x="11593" y="4813"/>
                  </a:lnTo>
                  <a:lnTo>
                    <a:pt x="10756" y="5608"/>
                  </a:lnTo>
                  <a:lnTo>
                    <a:pt x="9835" y="6403"/>
                  </a:lnTo>
                  <a:lnTo>
                    <a:pt x="8705" y="7240"/>
                  </a:lnTo>
                  <a:lnTo>
                    <a:pt x="7533" y="7994"/>
                  </a:lnTo>
                  <a:lnTo>
                    <a:pt x="6654" y="8538"/>
                  </a:lnTo>
                  <a:lnTo>
                    <a:pt x="5734" y="8998"/>
                  </a:lnTo>
                  <a:lnTo>
                    <a:pt x="4897" y="9416"/>
                  </a:lnTo>
                  <a:lnTo>
                    <a:pt x="4018" y="9751"/>
                  </a:lnTo>
                  <a:lnTo>
                    <a:pt x="3181" y="10086"/>
                  </a:lnTo>
                  <a:lnTo>
                    <a:pt x="2344" y="10337"/>
                  </a:lnTo>
                  <a:lnTo>
                    <a:pt x="1549" y="10505"/>
                  </a:lnTo>
                  <a:lnTo>
                    <a:pt x="795" y="10630"/>
                  </a:lnTo>
                  <a:lnTo>
                    <a:pt x="1088" y="11216"/>
                  </a:lnTo>
                  <a:lnTo>
                    <a:pt x="1423" y="11760"/>
                  </a:lnTo>
                  <a:lnTo>
                    <a:pt x="1674" y="12220"/>
                  </a:lnTo>
                  <a:lnTo>
                    <a:pt x="1716" y="12220"/>
                  </a:lnTo>
                  <a:lnTo>
                    <a:pt x="2386" y="12137"/>
                  </a:lnTo>
                  <a:lnTo>
                    <a:pt x="3181" y="12011"/>
                  </a:lnTo>
                  <a:lnTo>
                    <a:pt x="3976" y="11802"/>
                  </a:lnTo>
                  <a:lnTo>
                    <a:pt x="4813" y="11509"/>
                  </a:lnTo>
                  <a:lnTo>
                    <a:pt x="5734" y="11174"/>
                  </a:lnTo>
                  <a:lnTo>
                    <a:pt x="6654" y="10756"/>
                  </a:lnTo>
                  <a:lnTo>
                    <a:pt x="7617" y="10295"/>
                  </a:lnTo>
                  <a:lnTo>
                    <a:pt x="8579" y="9709"/>
                  </a:lnTo>
                  <a:lnTo>
                    <a:pt x="9458" y="9165"/>
                  </a:lnTo>
                  <a:lnTo>
                    <a:pt x="10253" y="8579"/>
                  </a:lnTo>
                  <a:lnTo>
                    <a:pt x="11007" y="7994"/>
                  </a:lnTo>
                  <a:lnTo>
                    <a:pt x="11676" y="7408"/>
                  </a:lnTo>
                  <a:lnTo>
                    <a:pt x="12388" y="6696"/>
                  </a:lnTo>
                  <a:lnTo>
                    <a:pt x="12974" y="6027"/>
                  </a:lnTo>
                  <a:lnTo>
                    <a:pt x="13518" y="5357"/>
                  </a:lnTo>
                  <a:lnTo>
                    <a:pt x="13936" y="4729"/>
                  </a:lnTo>
                  <a:lnTo>
                    <a:pt x="13643" y="4269"/>
                  </a:lnTo>
                  <a:lnTo>
                    <a:pt x="13309" y="3725"/>
                  </a:lnTo>
                  <a:lnTo>
                    <a:pt x="12932" y="3223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6" name="Google Shape;856;p45"/>
            <p:cNvSpPr/>
            <p:nvPr/>
          </p:nvSpPr>
          <p:spPr>
            <a:xfrm>
              <a:off x="3499" y="6302"/>
              <a:ext cx="769" cy="611"/>
            </a:xfrm>
            <a:custGeom>
              <a:avLst/>
              <a:gdLst/>
              <a:ahLst/>
              <a:cxnLst/>
              <a:rect l="l" t="t" r="r" b="b"/>
              <a:pathLst>
                <a:path w="12180" h="9668" extrusionOk="0">
                  <a:moveTo>
                    <a:pt x="11761" y="0"/>
                  </a:moveTo>
                  <a:lnTo>
                    <a:pt x="11217" y="670"/>
                  </a:lnTo>
                  <a:lnTo>
                    <a:pt x="10798" y="1172"/>
                  </a:lnTo>
                  <a:lnTo>
                    <a:pt x="10338" y="1632"/>
                  </a:lnTo>
                  <a:lnTo>
                    <a:pt x="9501" y="2386"/>
                  </a:lnTo>
                  <a:lnTo>
                    <a:pt x="8580" y="3181"/>
                  </a:lnTo>
                  <a:lnTo>
                    <a:pt x="7576" y="3892"/>
                  </a:lnTo>
                  <a:lnTo>
                    <a:pt x="6488" y="4604"/>
                  </a:lnTo>
                  <a:lnTo>
                    <a:pt x="5609" y="5106"/>
                  </a:lnTo>
                  <a:lnTo>
                    <a:pt x="4772" y="5566"/>
                  </a:lnTo>
                  <a:lnTo>
                    <a:pt x="3935" y="5985"/>
                  </a:lnTo>
                  <a:lnTo>
                    <a:pt x="3098" y="6320"/>
                  </a:lnTo>
                  <a:lnTo>
                    <a:pt x="2303" y="6613"/>
                  </a:lnTo>
                  <a:lnTo>
                    <a:pt x="1508" y="6864"/>
                  </a:lnTo>
                  <a:lnTo>
                    <a:pt x="712" y="7073"/>
                  </a:lnTo>
                  <a:lnTo>
                    <a:pt x="1" y="7240"/>
                  </a:lnTo>
                  <a:lnTo>
                    <a:pt x="545" y="7743"/>
                  </a:lnTo>
                  <a:lnTo>
                    <a:pt x="1173" y="8203"/>
                  </a:lnTo>
                  <a:lnTo>
                    <a:pt x="1800" y="8579"/>
                  </a:lnTo>
                  <a:lnTo>
                    <a:pt x="2470" y="8956"/>
                  </a:lnTo>
                  <a:lnTo>
                    <a:pt x="3140" y="9207"/>
                  </a:lnTo>
                  <a:lnTo>
                    <a:pt x="3809" y="9416"/>
                  </a:lnTo>
                  <a:lnTo>
                    <a:pt x="4521" y="9584"/>
                  </a:lnTo>
                  <a:lnTo>
                    <a:pt x="5190" y="9626"/>
                  </a:lnTo>
                  <a:lnTo>
                    <a:pt x="5400" y="9668"/>
                  </a:lnTo>
                  <a:lnTo>
                    <a:pt x="5818" y="9668"/>
                  </a:lnTo>
                  <a:lnTo>
                    <a:pt x="5944" y="9584"/>
                  </a:lnTo>
                  <a:lnTo>
                    <a:pt x="11175" y="6361"/>
                  </a:lnTo>
                  <a:lnTo>
                    <a:pt x="11300" y="6278"/>
                  </a:lnTo>
                  <a:lnTo>
                    <a:pt x="11551" y="5734"/>
                  </a:lnTo>
                  <a:lnTo>
                    <a:pt x="11719" y="5315"/>
                  </a:lnTo>
                  <a:lnTo>
                    <a:pt x="11844" y="4897"/>
                  </a:lnTo>
                  <a:lnTo>
                    <a:pt x="11970" y="4478"/>
                  </a:lnTo>
                  <a:lnTo>
                    <a:pt x="12054" y="4018"/>
                  </a:lnTo>
                  <a:lnTo>
                    <a:pt x="12137" y="3558"/>
                  </a:lnTo>
                  <a:lnTo>
                    <a:pt x="12137" y="3097"/>
                  </a:lnTo>
                  <a:lnTo>
                    <a:pt x="12179" y="2637"/>
                  </a:lnTo>
                  <a:lnTo>
                    <a:pt x="12137" y="2135"/>
                  </a:lnTo>
                  <a:lnTo>
                    <a:pt x="12096" y="1591"/>
                  </a:lnTo>
                  <a:lnTo>
                    <a:pt x="12012" y="1088"/>
                  </a:lnTo>
                  <a:lnTo>
                    <a:pt x="11886" y="544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7" name="Google Shape;857;p45"/>
            <p:cNvSpPr/>
            <p:nvPr/>
          </p:nvSpPr>
          <p:spPr>
            <a:xfrm>
              <a:off x="3334" y="6030"/>
              <a:ext cx="798" cy="539"/>
            </a:xfrm>
            <a:custGeom>
              <a:avLst/>
              <a:gdLst/>
              <a:ahLst/>
              <a:cxnLst/>
              <a:rect l="l" t="t" r="r" b="b"/>
              <a:pathLst>
                <a:path w="12639" h="8539" extrusionOk="0">
                  <a:moveTo>
                    <a:pt x="11551" y="1"/>
                  </a:moveTo>
                  <a:lnTo>
                    <a:pt x="11258" y="419"/>
                  </a:lnTo>
                  <a:lnTo>
                    <a:pt x="10923" y="838"/>
                  </a:lnTo>
                  <a:lnTo>
                    <a:pt x="10170" y="1675"/>
                  </a:lnTo>
                  <a:lnTo>
                    <a:pt x="9249" y="2512"/>
                  </a:lnTo>
                  <a:lnTo>
                    <a:pt x="8203" y="3391"/>
                  </a:lnTo>
                  <a:lnTo>
                    <a:pt x="7366" y="4018"/>
                  </a:lnTo>
                  <a:lnTo>
                    <a:pt x="6445" y="4604"/>
                  </a:lnTo>
                  <a:lnTo>
                    <a:pt x="5524" y="5148"/>
                  </a:lnTo>
                  <a:lnTo>
                    <a:pt x="4646" y="5609"/>
                  </a:lnTo>
                  <a:lnTo>
                    <a:pt x="3809" y="5985"/>
                  </a:lnTo>
                  <a:lnTo>
                    <a:pt x="2972" y="6320"/>
                  </a:lnTo>
                  <a:lnTo>
                    <a:pt x="2176" y="6613"/>
                  </a:lnTo>
                  <a:lnTo>
                    <a:pt x="1423" y="6822"/>
                  </a:lnTo>
                  <a:lnTo>
                    <a:pt x="670" y="6990"/>
                  </a:lnTo>
                  <a:lnTo>
                    <a:pt x="0" y="7073"/>
                  </a:lnTo>
                  <a:lnTo>
                    <a:pt x="209" y="7827"/>
                  </a:lnTo>
                  <a:lnTo>
                    <a:pt x="502" y="8538"/>
                  </a:lnTo>
                  <a:lnTo>
                    <a:pt x="1256" y="8413"/>
                  </a:lnTo>
                  <a:lnTo>
                    <a:pt x="2051" y="8245"/>
                  </a:lnTo>
                  <a:lnTo>
                    <a:pt x="2888" y="7994"/>
                  </a:lnTo>
                  <a:lnTo>
                    <a:pt x="3725" y="7659"/>
                  </a:lnTo>
                  <a:lnTo>
                    <a:pt x="4604" y="7324"/>
                  </a:lnTo>
                  <a:lnTo>
                    <a:pt x="5441" y="6906"/>
                  </a:lnTo>
                  <a:lnTo>
                    <a:pt x="6361" y="6446"/>
                  </a:lnTo>
                  <a:lnTo>
                    <a:pt x="7240" y="5902"/>
                  </a:lnTo>
                  <a:lnTo>
                    <a:pt x="8412" y="5148"/>
                  </a:lnTo>
                  <a:lnTo>
                    <a:pt x="9542" y="4311"/>
                  </a:lnTo>
                  <a:lnTo>
                    <a:pt x="10463" y="3516"/>
                  </a:lnTo>
                  <a:lnTo>
                    <a:pt x="11300" y="2721"/>
                  </a:lnTo>
                  <a:lnTo>
                    <a:pt x="12011" y="1926"/>
                  </a:lnTo>
                  <a:lnTo>
                    <a:pt x="12639" y="1131"/>
                  </a:lnTo>
                  <a:lnTo>
                    <a:pt x="12095" y="545"/>
                  </a:lnTo>
                  <a:lnTo>
                    <a:pt x="11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8" name="Google Shape;858;p45"/>
            <p:cNvSpPr/>
            <p:nvPr/>
          </p:nvSpPr>
          <p:spPr>
            <a:xfrm>
              <a:off x="3425" y="6197"/>
              <a:ext cx="816" cy="563"/>
            </a:xfrm>
            <a:custGeom>
              <a:avLst/>
              <a:gdLst/>
              <a:ahLst/>
              <a:cxnLst/>
              <a:rect l="l" t="t" r="r" b="b"/>
              <a:pathLst>
                <a:path w="12932" h="8915" extrusionOk="0">
                  <a:moveTo>
                    <a:pt x="12220" y="0"/>
                  </a:moveTo>
                  <a:lnTo>
                    <a:pt x="11802" y="628"/>
                  </a:lnTo>
                  <a:lnTo>
                    <a:pt x="11258" y="1298"/>
                  </a:lnTo>
                  <a:lnTo>
                    <a:pt x="10672" y="1967"/>
                  </a:lnTo>
                  <a:lnTo>
                    <a:pt x="9960" y="2679"/>
                  </a:lnTo>
                  <a:lnTo>
                    <a:pt x="9291" y="3265"/>
                  </a:lnTo>
                  <a:lnTo>
                    <a:pt x="8537" y="3850"/>
                  </a:lnTo>
                  <a:lnTo>
                    <a:pt x="7742" y="4436"/>
                  </a:lnTo>
                  <a:lnTo>
                    <a:pt x="6863" y="4980"/>
                  </a:lnTo>
                  <a:lnTo>
                    <a:pt x="5901" y="5566"/>
                  </a:lnTo>
                  <a:lnTo>
                    <a:pt x="4938" y="6027"/>
                  </a:lnTo>
                  <a:lnTo>
                    <a:pt x="4018" y="6445"/>
                  </a:lnTo>
                  <a:lnTo>
                    <a:pt x="3097" y="6780"/>
                  </a:lnTo>
                  <a:lnTo>
                    <a:pt x="2260" y="7073"/>
                  </a:lnTo>
                  <a:lnTo>
                    <a:pt x="1465" y="7282"/>
                  </a:lnTo>
                  <a:lnTo>
                    <a:pt x="670" y="7408"/>
                  </a:lnTo>
                  <a:lnTo>
                    <a:pt x="0" y="7491"/>
                  </a:lnTo>
                  <a:lnTo>
                    <a:pt x="419" y="8035"/>
                  </a:lnTo>
                  <a:lnTo>
                    <a:pt x="837" y="8580"/>
                  </a:lnTo>
                  <a:lnTo>
                    <a:pt x="1172" y="8914"/>
                  </a:lnTo>
                  <a:lnTo>
                    <a:pt x="1883" y="8747"/>
                  </a:lnTo>
                  <a:lnTo>
                    <a:pt x="2679" y="8538"/>
                  </a:lnTo>
                  <a:lnTo>
                    <a:pt x="3474" y="8287"/>
                  </a:lnTo>
                  <a:lnTo>
                    <a:pt x="4269" y="7994"/>
                  </a:lnTo>
                  <a:lnTo>
                    <a:pt x="5106" y="7659"/>
                  </a:lnTo>
                  <a:lnTo>
                    <a:pt x="5943" y="7240"/>
                  </a:lnTo>
                  <a:lnTo>
                    <a:pt x="6780" y="6780"/>
                  </a:lnTo>
                  <a:lnTo>
                    <a:pt x="7659" y="6278"/>
                  </a:lnTo>
                  <a:lnTo>
                    <a:pt x="8747" y="5566"/>
                  </a:lnTo>
                  <a:lnTo>
                    <a:pt x="9751" y="4855"/>
                  </a:lnTo>
                  <a:lnTo>
                    <a:pt x="10672" y="4060"/>
                  </a:lnTo>
                  <a:lnTo>
                    <a:pt x="11509" y="3306"/>
                  </a:lnTo>
                  <a:lnTo>
                    <a:pt x="11969" y="2846"/>
                  </a:lnTo>
                  <a:lnTo>
                    <a:pt x="12388" y="2344"/>
                  </a:lnTo>
                  <a:lnTo>
                    <a:pt x="12932" y="1674"/>
                  </a:lnTo>
                  <a:lnTo>
                    <a:pt x="12890" y="1549"/>
                  </a:lnTo>
                  <a:lnTo>
                    <a:pt x="12764" y="1172"/>
                  </a:lnTo>
                  <a:lnTo>
                    <a:pt x="12513" y="586"/>
                  </a:lnTo>
                  <a:lnTo>
                    <a:pt x="12220" y="0"/>
                  </a:lnTo>
                  <a:close/>
                </a:path>
              </a:pathLst>
            </a:custGeom>
            <a:solidFill>
              <a:srgbClr val="FA9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 flipH="1">
            <a:off x="458904" y="1608410"/>
            <a:ext cx="615950" cy="825500"/>
            <a:chOff x="3329" y="5898"/>
            <a:chExt cx="1339" cy="1794"/>
          </a:xfrm>
        </p:grpSpPr>
        <p:sp>
          <p:nvSpPr>
            <p:cNvPr id="123" name="Google Shape;854;p45"/>
            <p:cNvSpPr/>
            <p:nvPr/>
          </p:nvSpPr>
          <p:spPr>
            <a:xfrm>
              <a:off x="3852" y="6694"/>
              <a:ext cx="816" cy="999"/>
            </a:xfrm>
            <a:custGeom>
              <a:avLst/>
              <a:gdLst/>
              <a:ahLst/>
              <a:cxnLst/>
              <a:rect l="l" t="t" r="r" b="b"/>
              <a:pathLst>
                <a:path w="12933" h="15820" extrusionOk="0">
                  <a:moveTo>
                    <a:pt x="6278" y="0"/>
                  </a:moveTo>
                  <a:lnTo>
                    <a:pt x="6069" y="42"/>
                  </a:lnTo>
                  <a:lnTo>
                    <a:pt x="5901" y="84"/>
                  </a:lnTo>
                  <a:lnTo>
                    <a:pt x="5776" y="167"/>
                  </a:lnTo>
                  <a:lnTo>
                    <a:pt x="545" y="3390"/>
                  </a:lnTo>
                  <a:lnTo>
                    <a:pt x="419" y="3474"/>
                  </a:lnTo>
                  <a:lnTo>
                    <a:pt x="252" y="3599"/>
                  </a:lnTo>
                  <a:lnTo>
                    <a:pt x="168" y="3767"/>
                  </a:lnTo>
                  <a:lnTo>
                    <a:pt x="84" y="3934"/>
                  </a:lnTo>
                  <a:lnTo>
                    <a:pt x="42" y="4101"/>
                  </a:lnTo>
                  <a:lnTo>
                    <a:pt x="1" y="4311"/>
                  </a:lnTo>
                  <a:lnTo>
                    <a:pt x="42" y="4520"/>
                  </a:lnTo>
                  <a:lnTo>
                    <a:pt x="84" y="4687"/>
                  </a:lnTo>
                  <a:lnTo>
                    <a:pt x="168" y="4896"/>
                  </a:lnTo>
                  <a:lnTo>
                    <a:pt x="293" y="5064"/>
                  </a:lnTo>
                  <a:lnTo>
                    <a:pt x="461" y="5189"/>
                  </a:lnTo>
                  <a:lnTo>
                    <a:pt x="628" y="5315"/>
                  </a:lnTo>
                  <a:lnTo>
                    <a:pt x="838" y="5357"/>
                  </a:lnTo>
                  <a:lnTo>
                    <a:pt x="1047" y="5399"/>
                  </a:lnTo>
                  <a:lnTo>
                    <a:pt x="1256" y="5399"/>
                  </a:lnTo>
                  <a:lnTo>
                    <a:pt x="1465" y="5315"/>
                  </a:lnTo>
                  <a:lnTo>
                    <a:pt x="1675" y="5231"/>
                  </a:lnTo>
                  <a:lnTo>
                    <a:pt x="2972" y="4436"/>
                  </a:lnTo>
                  <a:lnTo>
                    <a:pt x="7282" y="11509"/>
                  </a:lnTo>
                  <a:lnTo>
                    <a:pt x="7157" y="11844"/>
                  </a:lnTo>
                  <a:lnTo>
                    <a:pt x="7031" y="12220"/>
                  </a:lnTo>
                  <a:lnTo>
                    <a:pt x="6989" y="12597"/>
                  </a:lnTo>
                  <a:lnTo>
                    <a:pt x="6989" y="12973"/>
                  </a:lnTo>
                  <a:lnTo>
                    <a:pt x="7031" y="13350"/>
                  </a:lnTo>
                  <a:lnTo>
                    <a:pt x="7115" y="13727"/>
                  </a:lnTo>
                  <a:lnTo>
                    <a:pt x="7241" y="14062"/>
                  </a:lnTo>
                  <a:lnTo>
                    <a:pt x="7408" y="14438"/>
                  </a:lnTo>
                  <a:lnTo>
                    <a:pt x="7575" y="14689"/>
                  </a:lnTo>
                  <a:lnTo>
                    <a:pt x="7785" y="14899"/>
                  </a:lnTo>
                  <a:lnTo>
                    <a:pt x="7994" y="15108"/>
                  </a:lnTo>
                  <a:lnTo>
                    <a:pt x="8245" y="15275"/>
                  </a:lnTo>
                  <a:lnTo>
                    <a:pt x="8454" y="15443"/>
                  </a:lnTo>
                  <a:lnTo>
                    <a:pt x="8747" y="15568"/>
                  </a:lnTo>
                  <a:lnTo>
                    <a:pt x="8998" y="15694"/>
                  </a:lnTo>
                  <a:lnTo>
                    <a:pt x="9249" y="15777"/>
                  </a:lnTo>
                  <a:lnTo>
                    <a:pt x="9542" y="15819"/>
                  </a:lnTo>
                  <a:lnTo>
                    <a:pt x="10421" y="15819"/>
                  </a:lnTo>
                  <a:lnTo>
                    <a:pt x="10714" y="15736"/>
                  </a:lnTo>
                  <a:lnTo>
                    <a:pt x="10965" y="15652"/>
                  </a:lnTo>
                  <a:lnTo>
                    <a:pt x="11258" y="15568"/>
                  </a:lnTo>
                  <a:lnTo>
                    <a:pt x="11509" y="15401"/>
                  </a:lnTo>
                  <a:lnTo>
                    <a:pt x="11760" y="15233"/>
                  </a:lnTo>
                  <a:lnTo>
                    <a:pt x="12011" y="15024"/>
                  </a:lnTo>
                  <a:lnTo>
                    <a:pt x="12221" y="14815"/>
                  </a:lnTo>
                  <a:lnTo>
                    <a:pt x="12388" y="14606"/>
                  </a:lnTo>
                  <a:lnTo>
                    <a:pt x="12555" y="14355"/>
                  </a:lnTo>
                  <a:lnTo>
                    <a:pt x="12681" y="14103"/>
                  </a:lnTo>
                  <a:lnTo>
                    <a:pt x="12765" y="13810"/>
                  </a:lnTo>
                  <a:lnTo>
                    <a:pt x="12848" y="13559"/>
                  </a:lnTo>
                  <a:lnTo>
                    <a:pt x="12932" y="13266"/>
                  </a:lnTo>
                  <a:lnTo>
                    <a:pt x="12932" y="12973"/>
                  </a:lnTo>
                  <a:lnTo>
                    <a:pt x="12932" y="12681"/>
                  </a:lnTo>
                  <a:lnTo>
                    <a:pt x="12890" y="12429"/>
                  </a:lnTo>
                  <a:lnTo>
                    <a:pt x="12848" y="12136"/>
                  </a:lnTo>
                  <a:lnTo>
                    <a:pt x="12765" y="11844"/>
                  </a:lnTo>
                  <a:lnTo>
                    <a:pt x="12639" y="11551"/>
                  </a:lnTo>
                  <a:lnTo>
                    <a:pt x="12514" y="11299"/>
                  </a:lnTo>
                  <a:lnTo>
                    <a:pt x="12263" y="10965"/>
                  </a:lnTo>
                  <a:lnTo>
                    <a:pt x="12011" y="10672"/>
                  </a:lnTo>
                  <a:lnTo>
                    <a:pt x="11718" y="10462"/>
                  </a:lnTo>
                  <a:lnTo>
                    <a:pt x="11384" y="10253"/>
                  </a:lnTo>
                  <a:lnTo>
                    <a:pt x="11049" y="10086"/>
                  </a:lnTo>
                  <a:lnTo>
                    <a:pt x="10714" y="9960"/>
                  </a:lnTo>
                  <a:lnTo>
                    <a:pt x="10337" y="9918"/>
                  </a:lnTo>
                  <a:lnTo>
                    <a:pt x="9961" y="9877"/>
                  </a:lnTo>
                  <a:lnTo>
                    <a:pt x="5608" y="2804"/>
                  </a:lnTo>
                  <a:lnTo>
                    <a:pt x="6906" y="2009"/>
                  </a:lnTo>
                  <a:lnTo>
                    <a:pt x="7073" y="1883"/>
                  </a:lnTo>
                  <a:lnTo>
                    <a:pt x="7241" y="1716"/>
                  </a:lnTo>
                  <a:lnTo>
                    <a:pt x="7324" y="1549"/>
                  </a:lnTo>
                  <a:lnTo>
                    <a:pt x="7408" y="1339"/>
                  </a:lnTo>
                  <a:lnTo>
                    <a:pt x="7408" y="1130"/>
                  </a:lnTo>
                  <a:lnTo>
                    <a:pt x="7408" y="921"/>
                  </a:lnTo>
                  <a:lnTo>
                    <a:pt x="7366" y="712"/>
                  </a:lnTo>
                  <a:lnTo>
                    <a:pt x="7282" y="502"/>
                  </a:lnTo>
                  <a:lnTo>
                    <a:pt x="7157" y="335"/>
                  </a:lnTo>
                  <a:lnTo>
                    <a:pt x="6989" y="209"/>
                  </a:lnTo>
                  <a:lnTo>
                    <a:pt x="6822" y="126"/>
                  </a:lnTo>
                  <a:lnTo>
                    <a:pt x="6655" y="42"/>
                  </a:lnTo>
                  <a:lnTo>
                    <a:pt x="6445" y="0"/>
                  </a:lnTo>
                  <a:close/>
                </a:path>
              </a:pathLst>
            </a:custGeom>
            <a:solidFill>
              <a:srgbClr val="FA9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Google Shape;855;p45"/>
            <p:cNvSpPr/>
            <p:nvPr/>
          </p:nvSpPr>
          <p:spPr>
            <a:xfrm>
              <a:off x="3329" y="5898"/>
              <a:ext cx="880" cy="772"/>
            </a:xfrm>
            <a:custGeom>
              <a:avLst/>
              <a:gdLst/>
              <a:ahLst/>
              <a:cxnLst/>
              <a:rect l="l" t="t" r="r" b="b"/>
              <a:pathLst>
                <a:path w="13937" h="12221" extrusionOk="0">
                  <a:moveTo>
                    <a:pt x="5734" y="0"/>
                  </a:moveTo>
                  <a:lnTo>
                    <a:pt x="5232" y="84"/>
                  </a:lnTo>
                  <a:lnTo>
                    <a:pt x="4729" y="210"/>
                  </a:lnTo>
                  <a:lnTo>
                    <a:pt x="4227" y="377"/>
                  </a:lnTo>
                  <a:lnTo>
                    <a:pt x="3683" y="628"/>
                  </a:lnTo>
                  <a:lnTo>
                    <a:pt x="3181" y="921"/>
                  </a:lnTo>
                  <a:lnTo>
                    <a:pt x="2595" y="1298"/>
                  </a:lnTo>
                  <a:lnTo>
                    <a:pt x="2093" y="1716"/>
                  </a:lnTo>
                  <a:lnTo>
                    <a:pt x="1632" y="2218"/>
                  </a:lnTo>
                  <a:lnTo>
                    <a:pt x="1256" y="2762"/>
                  </a:lnTo>
                  <a:lnTo>
                    <a:pt x="879" y="3306"/>
                  </a:lnTo>
                  <a:lnTo>
                    <a:pt x="586" y="3934"/>
                  </a:lnTo>
                  <a:lnTo>
                    <a:pt x="377" y="4562"/>
                  </a:lnTo>
                  <a:lnTo>
                    <a:pt x="210" y="5232"/>
                  </a:lnTo>
                  <a:lnTo>
                    <a:pt x="126" y="5692"/>
                  </a:lnTo>
                  <a:lnTo>
                    <a:pt x="42" y="6194"/>
                  </a:lnTo>
                  <a:lnTo>
                    <a:pt x="0" y="6654"/>
                  </a:lnTo>
                  <a:lnTo>
                    <a:pt x="0" y="7157"/>
                  </a:lnTo>
                  <a:lnTo>
                    <a:pt x="42" y="7659"/>
                  </a:lnTo>
                  <a:lnTo>
                    <a:pt x="84" y="8161"/>
                  </a:lnTo>
                  <a:lnTo>
                    <a:pt x="168" y="8663"/>
                  </a:lnTo>
                  <a:lnTo>
                    <a:pt x="293" y="9165"/>
                  </a:lnTo>
                  <a:lnTo>
                    <a:pt x="963" y="9082"/>
                  </a:lnTo>
                  <a:lnTo>
                    <a:pt x="1716" y="8914"/>
                  </a:lnTo>
                  <a:lnTo>
                    <a:pt x="2469" y="8705"/>
                  </a:lnTo>
                  <a:lnTo>
                    <a:pt x="3265" y="8412"/>
                  </a:lnTo>
                  <a:lnTo>
                    <a:pt x="4102" y="8077"/>
                  </a:lnTo>
                  <a:lnTo>
                    <a:pt x="4939" y="7701"/>
                  </a:lnTo>
                  <a:lnTo>
                    <a:pt x="5817" y="7240"/>
                  </a:lnTo>
                  <a:lnTo>
                    <a:pt x="6738" y="6696"/>
                  </a:lnTo>
                  <a:lnTo>
                    <a:pt x="7659" y="6110"/>
                  </a:lnTo>
                  <a:lnTo>
                    <a:pt x="8496" y="5483"/>
                  </a:lnTo>
                  <a:lnTo>
                    <a:pt x="9542" y="4604"/>
                  </a:lnTo>
                  <a:lnTo>
                    <a:pt x="10463" y="3767"/>
                  </a:lnTo>
                  <a:lnTo>
                    <a:pt x="11216" y="2930"/>
                  </a:lnTo>
                  <a:lnTo>
                    <a:pt x="11551" y="2511"/>
                  </a:lnTo>
                  <a:lnTo>
                    <a:pt x="11844" y="2093"/>
                  </a:lnTo>
                  <a:lnTo>
                    <a:pt x="11425" y="1758"/>
                  </a:lnTo>
                  <a:lnTo>
                    <a:pt x="11007" y="1465"/>
                  </a:lnTo>
                  <a:lnTo>
                    <a:pt x="10588" y="1172"/>
                  </a:lnTo>
                  <a:lnTo>
                    <a:pt x="10170" y="921"/>
                  </a:lnTo>
                  <a:lnTo>
                    <a:pt x="9709" y="712"/>
                  </a:lnTo>
                  <a:lnTo>
                    <a:pt x="9291" y="503"/>
                  </a:lnTo>
                  <a:lnTo>
                    <a:pt x="8831" y="335"/>
                  </a:lnTo>
                  <a:lnTo>
                    <a:pt x="8370" y="210"/>
                  </a:lnTo>
                  <a:lnTo>
                    <a:pt x="7826" y="84"/>
                  </a:lnTo>
                  <a:lnTo>
                    <a:pt x="7324" y="0"/>
                  </a:lnTo>
                  <a:close/>
                  <a:moveTo>
                    <a:pt x="12932" y="3223"/>
                  </a:moveTo>
                  <a:lnTo>
                    <a:pt x="12304" y="4018"/>
                  </a:lnTo>
                  <a:lnTo>
                    <a:pt x="11593" y="4813"/>
                  </a:lnTo>
                  <a:lnTo>
                    <a:pt x="10756" y="5608"/>
                  </a:lnTo>
                  <a:lnTo>
                    <a:pt x="9835" y="6403"/>
                  </a:lnTo>
                  <a:lnTo>
                    <a:pt x="8705" y="7240"/>
                  </a:lnTo>
                  <a:lnTo>
                    <a:pt x="7533" y="7994"/>
                  </a:lnTo>
                  <a:lnTo>
                    <a:pt x="6654" y="8538"/>
                  </a:lnTo>
                  <a:lnTo>
                    <a:pt x="5734" y="8998"/>
                  </a:lnTo>
                  <a:lnTo>
                    <a:pt x="4897" y="9416"/>
                  </a:lnTo>
                  <a:lnTo>
                    <a:pt x="4018" y="9751"/>
                  </a:lnTo>
                  <a:lnTo>
                    <a:pt x="3181" y="10086"/>
                  </a:lnTo>
                  <a:lnTo>
                    <a:pt x="2344" y="10337"/>
                  </a:lnTo>
                  <a:lnTo>
                    <a:pt x="1549" y="10505"/>
                  </a:lnTo>
                  <a:lnTo>
                    <a:pt x="795" y="10630"/>
                  </a:lnTo>
                  <a:lnTo>
                    <a:pt x="1088" y="11216"/>
                  </a:lnTo>
                  <a:lnTo>
                    <a:pt x="1423" y="11760"/>
                  </a:lnTo>
                  <a:lnTo>
                    <a:pt x="1674" y="12220"/>
                  </a:lnTo>
                  <a:lnTo>
                    <a:pt x="1716" y="12220"/>
                  </a:lnTo>
                  <a:lnTo>
                    <a:pt x="2386" y="12137"/>
                  </a:lnTo>
                  <a:lnTo>
                    <a:pt x="3181" y="12011"/>
                  </a:lnTo>
                  <a:lnTo>
                    <a:pt x="3976" y="11802"/>
                  </a:lnTo>
                  <a:lnTo>
                    <a:pt x="4813" y="11509"/>
                  </a:lnTo>
                  <a:lnTo>
                    <a:pt x="5734" y="11174"/>
                  </a:lnTo>
                  <a:lnTo>
                    <a:pt x="6654" y="10756"/>
                  </a:lnTo>
                  <a:lnTo>
                    <a:pt x="7617" y="10295"/>
                  </a:lnTo>
                  <a:lnTo>
                    <a:pt x="8579" y="9709"/>
                  </a:lnTo>
                  <a:lnTo>
                    <a:pt x="9458" y="9165"/>
                  </a:lnTo>
                  <a:lnTo>
                    <a:pt x="10253" y="8579"/>
                  </a:lnTo>
                  <a:lnTo>
                    <a:pt x="11007" y="7994"/>
                  </a:lnTo>
                  <a:lnTo>
                    <a:pt x="11676" y="7408"/>
                  </a:lnTo>
                  <a:lnTo>
                    <a:pt x="12388" y="6696"/>
                  </a:lnTo>
                  <a:lnTo>
                    <a:pt x="12974" y="6027"/>
                  </a:lnTo>
                  <a:lnTo>
                    <a:pt x="13518" y="5357"/>
                  </a:lnTo>
                  <a:lnTo>
                    <a:pt x="13936" y="4729"/>
                  </a:lnTo>
                  <a:lnTo>
                    <a:pt x="13643" y="4269"/>
                  </a:lnTo>
                  <a:lnTo>
                    <a:pt x="13309" y="3725"/>
                  </a:lnTo>
                  <a:lnTo>
                    <a:pt x="12932" y="3223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Google Shape;856;p45"/>
            <p:cNvSpPr/>
            <p:nvPr/>
          </p:nvSpPr>
          <p:spPr>
            <a:xfrm>
              <a:off x="3499" y="6302"/>
              <a:ext cx="769" cy="611"/>
            </a:xfrm>
            <a:custGeom>
              <a:avLst/>
              <a:gdLst/>
              <a:ahLst/>
              <a:cxnLst/>
              <a:rect l="l" t="t" r="r" b="b"/>
              <a:pathLst>
                <a:path w="12180" h="9668" extrusionOk="0">
                  <a:moveTo>
                    <a:pt x="11761" y="0"/>
                  </a:moveTo>
                  <a:lnTo>
                    <a:pt x="11217" y="670"/>
                  </a:lnTo>
                  <a:lnTo>
                    <a:pt x="10798" y="1172"/>
                  </a:lnTo>
                  <a:lnTo>
                    <a:pt x="10338" y="1632"/>
                  </a:lnTo>
                  <a:lnTo>
                    <a:pt x="9501" y="2386"/>
                  </a:lnTo>
                  <a:lnTo>
                    <a:pt x="8580" y="3181"/>
                  </a:lnTo>
                  <a:lnTo>
                    <a:pt x="7576" y="3892"/>
                  </a:lnTo>
                  <a:lnTo>
                    <a:pt x="6488" y="4604"/>
                  </a:lnTo>
                  <a:lnTo>
                    <a:pt x="5609" y="5106"/>
                  </a:lnTo>
                  <a:lnTo>
                    <a:pt x="4772" y="5566"/>
                  </a:lnTo>
                  <a:lnTo>
                    <a:pt x="3935" y="5985"/>
                  </a:lnTo>
                  <a:lnTo>
                    <a:pt x="3098" y="6320"/>
                  </a:lnTo>
                  <a:lnTo>
                    <a:pt x="2303" y="6613"/>
                  </a:lnTo>
                  <a:lnTo>
                    <a:pt x="1508" y="6864"/>
                  </a:lnTo>
                  <a:lnTo>
                    <a:pt x="712" y="7073"/>
                  </a:lnTo>
                  <a:lnTo>
                    <a:pt x="1" y="7240"/>
                  </a:lnTo>
                  <a:lnTo>
                    <a:pt x="545" y="7743"/>
                  </a:lnTo>
                  <a:lnTo>
                    <a:pt x="1173" y="8203"/>
                  </a:lnTo>
                  <a:lnTo>
                    <a:pt x="1800" y="8579"/>
                  </a:lnTo>
                  <a:lnTo>
                    <a:pt x="2470" y="8956"/>
                  </a:lnTo>
                  <a:lnTo>
                    <a:pt x="3140" y="9207"/>
                  </a:lnTo>
                  <a:lnTo>
                    <a:pt x="3809" y="9416"/>
                  </a:lnTo>
                  <a:lnTo>
                    <a:pt x="4521" y="9584"/>
                  </a:lnTo>
                  <a:lnTo>
                    <a:pt x="5190" y="9626"/>
                  </a:lnTo>
                  <a:lnTo>
                    <a:pt x="5400" y="9668"/>
                  </a:lnTo>
                  <a:lnTo>
                    <a:pt x="5818" y="9668"/>
                  </a:lnTo>
                  <a:lnTo>
                    <a:pt x="5944" y="9584"/>
                  </a:lnTo>
                  <a:lnTo>
                    <a:pt x="11175" y="6361"/>
                  </a:lnTo>
                  <a:lnTo>
                    <a:pt x="11300" y="6278"/>
                  </a:lnTo>
                  <a:lnTo>
                    <a:pt x="11551" y="5734"/>
                  </a:lnTo>
                  <a:lnTo>
                    <a:pt x="11719" y="5315"/>
                  </a:lnTo>
                  <a:lnTo>
                    <a:pt x="11844" y="4897"/>
                  </a:lnTo>
                  <a:lnTo>
                    <a:pt x="11970" y="4478"/>
                  </a:lnTo>
                  <a:lnTo>
                    <a:pt x="12054" y="4018"/>
                  </a:lnTo>
                  <a:lnTo>
                    <a:pt x="12137" y="3558"/>
                  </a:lnTo>
                  <a:lnTo>
                    <a:pt x="12137" y="3097"/>
                  </a:lnTo>
                  <a:lnTo>
                    <a:pt x="12179" y="2637"/>
                  </a:lnTo>
                  <a:lnTo>
                    <a:pt x="12137" y="2135"/>
                  </a:lnTo>
                  <a:lnTo>
                    <a:pt x="12096" y="1591"/>
                  </a:lnTo>
                  <a:lnTo>
                    <a:pt x="12012" y="1088"/>
                  </a:lnTo>
                  <a:lnTo>
                    <a:pt x="11886" y="544"/>
                  </a:lnTo>
                  <a:lnTo>
                    <a:pt x="11761" y="0"/>
                  </a:lnTo>
                  <a:close/>
                </a:path>
              </a:pathLst>
            </a:custGeom>
            <a:solidFill>
              <a:srgbClr val="011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Google Shape;857;p45"/>
            <p:cNvSpPr/>
            <p:nvPr/>
          </p:nvSpPr>
          <p:spPr>
            <a:xfrm>
              <a:off x="3334" y="6030"/>
              <a:ext cx="798" cy="539"/>
            </a:xfrm>
            <a:custGeom>
              <a:avLst/>
              <a:gdLst/>
              <a:ahLst/>
              <a:cxnLst/>
              <a:rect l="l" t="t" r="r" b="b"/>
              <a:pathLst>
                <a:path w="12639" h="8539" extrusionOk="0">
                  <a:moveTo>
                    <a:pt x="11551" y="1"/>
                  </a:moveTo>
                  <a:lnTo>
                    <a:pt x="11258" y="419"/>
                  </a:lnTo>
                  <a:lnTo>
                    <a:pt x="10923" y="838"/>
                  </a:lnTo>
                  <a:lnTo>
                    <a:pt x="10170" y="1675"/>
                  </a:lnTo>
                  <a:lnTo>
                    <a:pt x="9249" y="2512"/>
                  </a:lnTo>
                  <a:lnTo>
                    <a:pt x="8203" y="3391"/>
                  </a:lnTo>
                  <a:lnTo>
                    <a:pt x="7366" y="4018"/>
                  </a:lnTo>
                  <a:lnTo>
                    <a:pt x="6445" y="4604"/>
                  </a:lnTo>
                  <a:lnTo>
                    <a:pt x="5524" y="5148"/>
                  </a:lnTo>
                  <a:lnTo>
                    <a:pt x="4646" y="5609"/>
                  </a:lnTo>
                  <a:lnTo>
                    <a:pt x="3809" y="5985"/>
                  </a:lnTo>
                  <a:lnTo>
                    <a:pt x="2972" y="6320"/>
                  </a:lnTo>
                  <a:lnTo>
                    <a:pt x="2176" y="6613"/>
                  </a:lnTo>
                  <a:lnTo>
                    <a:pt x="1423" y="6822"/>
                  </a:lnTo>
                  <a:lnTo>
                    <a:pt x="670" y="6990"/>
                  </a:lnTo>
                  <a:lnTo>
                    <a:pt x="0" y="7073"/>
                  </a:lnTo>
                  <a:lnTo>
                    <a:pt x="209" y="7827"/>
                  </a:lnTo>
                  <a:lnTo>
                    <a:pt x="502" y="8538"/>
                  </a:lnTo>
                  <a:lnTo>
                    <a:pt x="1256" y="8413"/>
                  </a:lnTo>
                  <a:lnTo>
                    <a:pt x="2051" y="8245"/>
                  </a:lnTo>
                  <a:lnTo>
                    <a:pt x="2888" y="7994"/>
                  </a:lnTo>
                  <a:lnTo>
                    <a:pt x="3725" y="7659"/>
                  </a:lnTo>
                  <a:lnTo>
                    <a:pt x="4604" y="7324"/>
                  </a:lnTo>
                  <a:lnTo>
                    <a:pt x="5441" y="6906"/>
                  </a:lnTo>
                  <a:lnTo>
                    <a:pt x="6361" y="6446"/>
                  </a:lnTo>
                  <a:lnTo>
                    <a:pt x="7240" y="5902"/>
                  </a:lnTo>
                  <a:lnTo>
                    <a:pt x="8412" y="5148"/>
                  </a:lnTo>
                  <a:lnTo>
                    <a:pt x="9542" y="4311"/>
                  </a:lnTo>
                  <a:lnTo>
                    <a:pt x="10463" y="3516"/>
                  </a:lnTo>
                  <a:lnTo>
                    <a:pt x="11300" y="2721"/>
                  </a:lnTo>
                  <a:lnTo>
                    <a:pt x="12011" y="1926"/>
                  </a:lnTo>
                  <a:lnTo>
                    <a:pt x="12639" y="1131"/>
                  </a:lnTo>
                  <a:lnTo>
                    <a:pt x="12095" y="545"/>
                  </a:lnTo>
                  <a:lnTo>
                    <a:pt x="115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Google Shape;858;p45"/>
            <p:cNvSpPr/>
            <p:nvPr/>
          </p:nvSpPr>
          <p:spPr>
            <a:xfrm>
              <a:off x="3425" y="6197"/>
              <a:ext cx="816" cy="563"/>
            </a:xfrm>
            <a:custGeom>
              <a:avLst/>
              <a:gdLst/>
              <a:ahLst/>
              <a:cxnLst/>
              <a:rect l="l" t="t" r="r" b="b"/>
              <a:pathLst>
                <a:path w="12932" h="8915" extrusionOk="0">
                  <a:moveTo>
                    <a:pt x="12220" y="0"/>
                  </a:moveTo>
                  <a:lnTo>
                    <a:pt x="11802" y="628"/>
                  </a:lnTo>
                  <a:lnTo>
                    <a:pt x="11258" y="1298"/>
                  </a:lnTo>
                  <a:lnTo>
                    <a:pt x="10672" y="1967"/>
                  </a:lnTo>
                  <a:lnTo>
                    <a:pt x="9960" y="2679"/>
                  </a:lnTo>
                  <a:lnTo>
                    <a:pt x="9291" y="3265"/>
                  </a:lnTo>
                  <a:lnTo>
                    <a:pt x="8537" y="3850"/>
                  </a:lnTo>
                  <a:lnTo>
                    <a:pt x="7742" y="4436"/>
                  </a:lnTo>
                  <a:lnTo>
                    <a:pt x="6863" y="4980"/>
                  </a:lnTo>
                  <a:lnTo>
                    <a:pt x="5901" y="5566"/>
                  </a:lnTo>
                  <a:lnTo>
                    <a:pt x="4938" y="6027"/>
                  </a:lnTo>
                  <a:lnTo>
                    <a:pt x="4018" y="6445"/>
                  </a:lnTo>
                  <a:lnTo>
                    <a:pt x="3097" y="6780"/>
                  </a:lnTo>
                  <a:lnTo>
                    <a:pt x="2260" y="7073"/>
                  </a:lnTo>
                  <a:lnTo>
                    <a:pt x="1465" y="7282"/>
                  </a:lnTo>
                  <a:lnTo>
                    <a:pt x="670" y="7408"/>
                  </a:lnTo>
                  <a:lnTo>
                    <a:pt x="0" y="7491"/>
                  </a:lnTo>
                  <a:lnTo>
                    <a:pt x="419" y="8035"/>
                  </a:lnTo>
                  <a:lnTo>
                    <a:pt x="837" y="8580"/>
                  </a:lnTo>
                  <a:lnTo>
                    <a:pt x="1172" y="8914"/>
                  </a:lnTo>
                  <a:lnTo>
                    <a:pt x="1883" y="8747"/>
                  </a:lnTo>
                  <a:lnTo>
                    <a:pt x="2679" y="8538"/>
                  </a:lnTo>
                  <a:lnTo>
                    <a:pt x="3474" y="8287"/>
                  </a:lnTo>
                  <a:lnTo>
                    <a:pt x="4269" y="7994"/>
                  </a:lnTo>
                  <a:lnTo>
                    <a:pt x="5106" y="7659"/>
                  </a:lnTo>
                  <a:lnTo>
                    <a:pt x="5943" y="7240"/>
                  </a:lnTo>
                  <a:lnTo>
                    <a:pt x="6780" y="6780"/>
                  </a:lnTo>
                  <a:lnTo>
                    <a:pt x="7659" y="6278"/>
                  </a:lnTo>
                  <a:lnTo>
                    <a:pt x="8747" y="5566"/>
                  </a:lnTo>
                  <a:lnTo>
                    <a:pt x="9751" y="4855"/>
                  </a:lnTo>
                  <a:lnTo>
                    <a:pt x="10672" y="4060"/>
                  </a:lnTo>
                  <a:lnTo>
                    <a:pt x="11509" y="3306"/>
                  </a:lnTo>
                  <a:lnTo>
                    <a:pt x="11969" y="2846"/>
                  </a:lnTo>
                  <a:lnTo>
                    <a:pt x="12388" y="2344"/>
                  </a:lnTo>
                  <a:lnTo>
                    <a:pt x="12932" y="1674"/>
                  </a:lnTo>
                  <a:lnTo>
                    <a:pt x="12890" y="1549"/>
                  </a:lnTo>
                  <a:lnTo>
                    <a:pt x="12764" y="1172"/>
                  </a:lnTo>
                  <a:lnTo>
                    <a:pt x="12513" y="586"/>
                  </a:lnTo>
                  <a:lnTo>
                    <a:pt x="12220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0" name="Google Shape;914;p47"/>
          <p:cNvSpPr/>
          <p:nvPr/>
        </p:nvSpPr>
        <p:spPr>
          <a:xfrm rot="19369188">
            <a:off x="6991705" y="411912"/>
            <a:ext cx="804426" cy="1617523"/>
          </a:xfrm>
          <a:custGeom>
            <a:avLst/>
            <a:gdLst/>
            <a:ahLst/>
            <a:cxnLst/>
            <a:rect l="l" t="t" r="r" b="b"/>
            <a:pathLst>
              <a:path w="3852" h="7450" extrusionOk="0">
                <a:moveTo>
                  <a:pt x="1884" y="1"/>
                </a:moveTo>
                <a:lnTo>
                  <a:pt x="1884" y="5776"/>
                </a:lnTo>
                <a:lnTo>
                  <a:pt x="1759" y="5692"/>
                </a:lnTo>
                <a:lnTo>
                  <a:pt x="1591" y="5609"/>
                </a:lnTo>
                <a:lnTo>
                  <a:pt x="1466" y="5567"/>
                </a:lnTo>
                <a:lnTo>
                  <a:pt x="1131" y="5567"/>
                </a:lnTo>
                <a:lnTo>
                  <a:pt x="922" y="5609"/>
                </a:lnTo>
                <a:lnTo>
                  <a:pt x="754" y="5692"/>
                </a:lnTo>
                <a:lnTo>
                  <a:pt x="587" y="5776"/>
                </a:lnTo>
                <a:lnTo>
                  <a:pt x="419" y="5901"/>
                </a:lnTo>
                <a:lnTo>
                  <a:pt x="252" y="6069"/>
                </a:lnTo>
                <a:lnTo>
                  <a:pt x="126" y="6236"/>
                </a:lnTo>
                <a:lnTo>
                  <a:pt x="43" y="6404"/>
                </a:lnTo>
                <a:lnTo>
                  <a:pt x="1" y="6613"/>
                </a:lnTo>
                <a:lnTo>
                  <a:pt x="1" y="6780"/>
                </a:lnTo>
                <a:lnTo>
                  <a:pt x="43" y="6948"/>
                </a:lnTo>
                <a:lnTo>
                  <a:pt x="126" y="7115"/>
                </a:lnTo>
                <a:lnTo>
                  <a:pt x="210" y="7241"/>
                </a:lnTo>
                <a:lnTo>
                  <a:pt x="378" y="7366"/>
                </a:lnTo>
                <a:lnTo>
                  <a:pt x="545" y="7408"/>
                </a:lnTo>
                <a:lnTo>
                  <a:pt x="712" y="7450"/>
                </a:lnTo>
                <a:lnTo>
                  <a:pt x="922" y="7450"/>
                </a:lnTo>
                <a:lnTo>
                  <a:pt x="1131" y="7408"/>
                </a:lnTo>
                <a:lnTo>
                  <a:pt x="1298" y="7366"/>
                </a:lnTo>
                <a:lnTo>
                  <a:pt x="1508" y="7241"/>
                </a:lnTo>
                <a:lnTo>
                  <a:pt x="1759" y="7031"/>
                </a:lnTo>
                <a:lnTo>
                  <a:pt x="1926" y="6822"/>
                </a:lnTo>
                <a:lnTo>
                  <a:pt x="2052" y="6571"/>
                </a:lnTo>
                <a:lnTo>
                  <a:pt x="2093" y="6320"/>
                </a:lnTo>
                <a:lnTo>
                  <a:pt x="2093" y="2177"/>
                </a:lnTo>
                <a:lnTo>
                  <a:pt x="2345" y="2219"/>
                </a:lnTo>
                <a:lnTo>
                  <a:pt x="2679" y="2344"/>
                </a:lnTo>
                <a:lnTo>
                  <a:pt x="2889" y="2428"/>
                </a:lnTo>
                <a:lnTo>
                  <a:pt x="3056" y="2595"/>
                </a:lnTo>
                <a:lnTo>
                  <a:pt x="3181" y="2763"/>
                </a:lnTo>
                <a:lnTo>
                  <a:pt x="3307" y="2972"/>
                </a:lnTo>
                <a:lnTo>
                  <a:pt x="3433" y="3349"/>
                </a:lnTo>
                <a:lnTo>
                  <a:pt x="3516" y="3725"/>
                </a:lnTo>
                <a:lnTo>
                  <a:pt x="3516" y="4060"/>
                </a:lnTo>
                <a:lnTo>
                  <a:pt x="3474" y="4353"/>
                </a:lnTo>
                <a:lnTo>
                  <a:pt x="3433" y="4604"/>
                </a:lnTo>
                <a:lnTo>
                  <a:pt x="3349" y="4772"/>
                </a:lnTo>
                <a:lnTo>
                  <a:pt x="3307" y="4939"/>
                </a:lnTo>
                <a:lnTo>
                  <a:pt x="3433" y="5357"/>
                </a:lnTo>
                <a:lnTo>
                  <a:pt x="3516" y="5106"/>
                </a:lnTo>
                <a:lnTo>
                  <a:pt x="3642" y="4813"/>
                </a:lnTo>
                <a:lnTo>
                  <a:pt x="3767" y="4437"/>
                </a:lnTo>
                <a:lnTo>
                  <a:pt x="3809" y="4018"/>
                </a:lnTo>
                <a:lnTo>
                  <a:pt x="3851" y="3558"/>
                </a:lnTo>
                <a:lnTo>
                  <a:pt x="3809" y="3056"/>
                </a:lnTo>
                <a:lnTo>
                  <a:pt x="3767" y="2805"/>
                </a:lnTo>
                <a:lnTo>
                  <a:pt x="3684" y="2595"/>
                </a:lnTo>
                <a:lnTo>
                  <a:pt x="3433" y="2093"/>
                </a:lnTo>
                <a:lnTo>
                  <a:pt x="3181" y="1633"/>
                </a:lnTo>
                <a:lnTo>
                  <a:pt x="2679" y="796"/>
                </a:lnTo>
                <a:lnTo>
                  <a:pt x="2261" y="210"/>
                </a:lnTo>
                <a:lnTo>
                  <a:pt x="2093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Google Shape;913;p47"/>
          <p:cNvSpPr/>
          <p:nvPr/>
        </p:nvSpPr>
        <p:spPr>
          <a:xfrm rot="2289490">
            <a:off x="8845303" y="-54111"/>
            <a:ext cx="526078" cy="1458745"/>
          </a:xfrm>
          <a:custGeom>
            <a:avLst/>
            <a:gdLst/>
            <a:ahLst/>
            <a:cxnLst/>
            <a:rect l="l" t="t" r="r" b="b"/>
            <a:pathLst>
              <a:path w="2554" h="6823" extrusionOk="0">
                <a:moveTo>
                  <a:pt x="2219" y="1"/>
                </a:moveTo>
                <a:lnTo>
                  <a:pt x="2219" y="5232"/>
                </a:lnTo>
                <a:lnTo>
                  <a:pt x="2051" y="5148"/>
                </a:lnTo>
                <a:lnTo>
                  <a:pt x="1884" y="5106"/>
                </a:lnTo>
                <a:lnTo>
                  <a:pt x="1549" y="5065"/>
                </a:lnTo>
                <a:lnTo>
                  <a:pt x="1130" y="5065"/>
                </a:lnTo>
                <a:lnTo>
                  <a:pt x="754" y="5190"/>
                </a:lnTo>
                <a:lnTo>
                  <a:pt x="503" y="5316"/>
                </a:lnTo>
                <a:lnTo>
                  <a:pt x="335" y="5441"/>
                </a:lnTo>
                <a:lnTo>
                  <a:pt x="168" y="5609"/>
                </a:lnTo>
                <a:lnTo>
                  <a:pt x="84" y="5776"/>
                </a:lnTo>
                <a:lnTo>
                  <a:pt x="1" y="5943"/>
                </a:lnTo>
                <a:lnTo>
                  <a:pt x="1" y="6111"/>
                </a:lnTo>
                <a:lnTo>
                  <a:pt x="1" y="6278"/>
                </a:lnTo>
                <a:lnTo>
                  <a:pt x="84" y="6446"/>
                </a:lnTo>
                <a:lnTo>
                  <a:pt x="210" y="6571"/>
                </a:lnTo>
                <a:lnTo>
                  <a:pt x="377" y="6697"/>
                </a:lnTo>
                <a:lnTo>
                  <a:pt x="586" y="6780"/>
                </a:lnTo>
                <a:lnTo>
                  <a:pt x="796" y="6822"/>
                </a:lnTo>
                <a:lnTo>
                  <a:pt x="1256" y="6822"/>
                </a:lnTo>
                <a:lnTo>
                  <a:pt x="1507" y="6739"/>
                </a:lnTo>
                <a:lnTo>
                  <a:pt x="1758" y="6655"/>
                </a:lnTo>
                <a:lnTo>
                  <a:pt x="2093" y="6487"/>
                </a:lnTo>
                <a:lnTo>
                  <a:pt x="2386" y="6236"/>
                </a:lnTo>
                <a:lnTo>
                  <a:pt x="2470" y="6111"/>
                </a:lnTo>
                <a:lnTo>
                  <a:pt x="2512" y="5943"/>
                </a:lnTo>
                <a:lnTo>
                  <a:pt x="2553" y="5818"/>
                </a:lnTo>
                <a:lnTo>
                  <a:pt x="2553" y="5692"/>
                </a:lnTo>
                <a:lnTo>
                  <a:pt x="2553" y="1"/>
                </a:lnTo>
                <a:close/>
              </a:path>
            </a:pathLst>
          </a:custGeom>
          <a:solidFill>
            <a:srgbClr val="FA95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0D7203E-9C91-7D38-4F5E-94EA91303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34" b="13365"/>
          <a:stretch/>
        </p:blipFill>
        <p:spPr>
          <a:xfrm rot="313196">
            <a:off x="1015517" y="1432607"/>
            <a:ext cx="8913124" cy="32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9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bldLvl="0" animBg="1"/>
      <p:bldP spid="861" grpId="1" animBg="1"/>
      <p:bldP spid="860" grpId="0" bldLvl="0" animBg="1"/>
      <p:bldP spid="860" grpId="1" animBg="1"/>
      <p:bldP spid="868" grpId="0" bldLvl="0" animBg="1"/>
      <p:bldP spid="868" grpId="1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466</Words>
  <Application>Microsoft Office PowerPoint</Application>
  <PresentationFormat>Widescreen</PresentationFormat>
  <Paragraphs>91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SVN-Dancing Script</vt:lpstr>
      <vt:lpstr>Book Antiqua</vt:lpstr>
      <vt:lpstr>SVN-Ready</vt:lpstr>
      <vt:lpstr>Arial</vt:lpstr>
      <vt:lpstr>UTM American Sans</vt:lpstr>
      <vt:lpstr>等线</vt:lpstr>
      <vt:lpstr>字魂20号-石头体</vt:lpstr>
      <vt:lpstr>SVN-Newton</vt:lpstr>
      <vt:lpstr>Times New Roman</vt:lpstr>
      <vt:lpstr>UTM Cookies</vt:lpstr>
      <vt:lpstr>UTM Avo</vt:lpstr>
      <vt:lpstr>Cambria</vt:lpstr>
      <vt:lpstr>Calibri</vt:lpstr>
      <vt:lpstr>UTM Neo Sans Intel</vt:lpstr>
      <vt:lpstr>#9Slide07 HoneyCream</vt:lpstr>
      <vt:lpstr>自定义设计方案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Windows User</cp:lastModifiedBy>
  <cp:revision>13</cp:revision>
  <dcterms:created xsi:type="dcterms:W3CDTF">2023-05-01T14:16:50Z</dcterms:created>
  <dcterms:modified xsi:type="dcterms:W3CDTF">2023-05-06T23:56:48Z</dcterms:modified>
</cp:coreProperties>
</file>