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7" autoAdjust="0"/>
    <p:restoredTop sz="94660"/>
  </p:normalViewPr>
  <p:slideViewPr>
    <p:cSldViewPr snapToGrid="0">
      <p:cViewPr varScale="1">
        <p:scale>
          <a:sx n="63" d="100"/>
          <a:sy n="63" d="100"/>
        </p:scale>
        <p:origin x="90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theme/theme2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思源黑体 CN Normal"/>
        <a:ea typeface="思源黑体 CN Normal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自定义 152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58125"/>
      </a:accent1>
      <a:accent2>
        <a:srgbClr val="F58125"/>
      </a:accent2>
      <a:accent3>
        <a:srgbClr val="F58125"/>
      </a:accent3>
      <a:accent4>
        <a:srgbClr val="F58125"/>
      </a:accent4>
      <a:accent5>
        <a:srgbClr val="F58125"/>
      </a:accent5>
      <a:accent6>
        <a:srgbClr val="F58125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754</Words>
  <Application>Microsoft Office PowerPoint</Application>
  <PresentationFormat>Widescreen</PresentationFormat>
  <Paragraphs>145</Paragraphs>
  <Slides>23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#9Slide05 Aphrodite Pro</vt:lpstr>
      <vt:lpstr>Arial</vt:lpstr>
      <vt:lpstr>Arial-Rounded</vt:lpstr>
      <vt:lpstr>Calibri</vt:lpstr>
      <vt:lpstr>Cambria</vt:lpstr>
      <vt:lpstr>Cascadia Mono SemiBold</vt:lpstr>
      <vt:lpstr>Humanst521 BT</vt:lpstr>
      <vt:lpstr>SVN-Cookies</vt:lpstr>
      <vt:lpstr>SVN-Newton</vt:lpstr>
      <vt:lpstr>Times New Roman</vt:lpstr>
      <vt:lpstr>庞门正道标题体</vt:lpstr>
      <vt:lpstr>第一PPT，www.1ppt.com</vt:lpstr>
      <vt:lpstr>Office 主题​​</vt:lpstr>
      <vt:lpstr>1_Office 主题​​</vt:lpstr>
      <vt:lpstr>1_Office Theme</vt:lpstr>
      <vt:lpstr>2_Office Theme</vt:lpstr>
      <vt:lpstr>2_Office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Phượng Phí</cp:lastModifiedBy>
  <cp:revision>43</cp:revision>
  <dcterms:created xsi:type="dcterms:W3CDTF">2021-07-20T01:55:21Z</dcterms:created>
  <dcterms:modified xsi:type="dcterms:W3CDTF">2025-05-26T04:35:37Z</dcterms:modified>
</cp:coreProperties>
</file>