
<file path=[Content_Types].xml><?xml version="1.0" encoding="utf-8"?>
<Types xmlns="http://schemas.openxmlformats.org/package/2006/content-types">
  <Default Extension="mp4" ContentType="video/mp4"/>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59" r:id="rId2"/>
  </p:sldMasterIdLst>
  <p:notesMasterIdLst>
    <p:notesMasterId r:id="rId25"/>
  </p:notesMasterIdLst>
  <p:sldIdLst>
    <p:sldId id="331" r:id="rId3"/>
    <p:sldId id="334" r:id="rId4"/>
    <p:sldId id="313" r:id="rId5"/>
    <p:sldId id="332" r:id="rId6"/>
    <p:sldId id="333" r:id="rId7"/>
    <p:sldId id="330" r:id="rId8"/>
    <p:sldId id="256" r:id="rId9"/>
    <p:sldId id="314" r:id="rId10"/>
    <p:sldId id="315" r:id="rId11"/>
    <p:sldId id="316" r:id="rId12"/>
    <p:sldId id="257" r:id="rId13"/>
    <p:sldId id="317" r:id="rId14"/>
    <p:sldId id="318" r:id="rId15"/>
    <p:sldId id="319" r:id="rId16"/>
    <p:sldId id="321" r:id="rId17"/>
    <p:sldId id="322" r:id="rId18"/>
    <p:sldId id="323" r:id="rId19"/>
    <p:sldId id="324" r:id="rId20"/>
    <p:sldId id="325" r:id="rId21"/>
    <p:sldId id="326" r:id="rId22"/>
    <p:sldId id="311" r:id="rId23"/>
    <p:sldId id="389" r:id="rId24"/>
  </p:sldIdLst>
  <p:sldSz cx="12161838"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28" autoAdjust="0"/>
    <p:restoredTop sz="94660"/>
  </p:normalViewPr>
  <p:slideViewPr>
    <p:cSldViewPr snapToGrid="0">
      <p:cViewPr varScale="1">
        <p:scale>
          <a:sx n="56" d="100"/>
          <a:sy n="56" d="100"/>
        </p:scale>
        <p:origin x="1036" y="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geea9419028_0_0: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4" name="Google Shape;384;geea941902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geea9419028_0_0: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4" name="Google Shape;384;geea941902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a:t>Tác</a:t>
            </a:r>
            <a:r>
              <a:rPr lang="en-US" b="0" baseline="0"/>
              <a:t> giả bộ ppt Toán + TV1+2+3: Phan Thị Linh – Đà Nẵng</a:t>
            </a:r>
          </a:p>
          <a:p>
            <a:r>
              <a:rPr lang="en-US" b="0" baseline="0"/>
              <a:t>Sđt lh: 0916.604.268</a:t>
            </a:r>
          </a:p>
          <a:p>
            <a:r>
              <a:rPr lang="en-US" sz="1100" b="0">
                <a:latin typeface="Arial" panose="020B0604020202020204" pitchFamily="34" charset="0"/>
                <a:cs typeface="Arial" panose="020B0604020202020204" pitchFamily="34" charset="0"/>
              </a:rPr>
              <a:t>+ Zalo: 0916.604.268</a:t>
            </a:r>
          </a:p>
          <a:p>
            <a:r>
              <a:rPr lang="en-US" sz="1100" b="0">
                <a:latin typeface="Arial" panose="020B0604020202020204" pitchFamily="34" charset="0"/>
                <a:cs typeface="Arial" panose="020B0604020202020204" pitchFamily="34" charset="0"/>
              </a:rPr>
              <a:t>+ Facebook cá nhân: </a:t>
            </a:r>
            <a:r>
              <a:rPr lang="en-US" sz="1100" b="0">
                <a:hlinkClick r:id="rId3"/>
              </a:rPr>
              <a:t>https://www.facebook.com/nhilinh.phan/</a:t>
            </a:r>
            <a:endParaRPr lang="en-US" sz="1100" b="0"/>
          </a:p>
          <a:p>
            <a:r>
              <a:rPr lang="en-US" sz="1100" b="0">
                <a:latin typeface="Arial" panose="020B0604020202020204" pitchFamily="34" charset="0"/>
                <a:cs typeface="Arial" panose="020B0604020202020204" pitchFamily="34" charset="0"/>
              </a:rPr>
              <a:t>+ Nhóm chia sẻ tài liệu: </a:t>
            </a:r>
            <a:r>
              <a:rPr lang="en-US" sz="1100" b="0">
                <a:hlinkClick r:id="rId4"/>
              </a:rPr>
              <a:t>https://www.facebook.com/groups/443096903751589</a:t>
            </a:r>
            <a:endParaRPr lang="en-US" sz="1100" b="0"/>
          </a:p>
          <a:p>
            <a:r>
              <a:rPr lang="en-US" sz="1100" b="0">
                <a:latin typeface="Arial" panose="020B0604020202020204" pitchFamily="34" charset="0"/>
                <a:cs typeface="Arial" panose="020B0604020202020204" pitchFamily="34" charset="0"/>
              </a:rPr>
              <a:t>Hãy</a:t>
            </a:r>
            <a:r>
              <a:rPr lang="en-US" sz="1100" b="0" baseline="0">
                <a:latin typeface="Arial" panose="020B0604020202020204" pitchFamily="34" charset="0"/>
                <a:cs typeface="Arial" panose="020B0604020202020204" pitchFamily="34" charset="0"/>
              </a:rPr>
              <a:t> liên hệ chính chủ sản phẩm để được hỗ trợ và đồng hành trong suốt năm học nhé!</a:t>
            </a:r>
            <a:endParaRPr lang="en-US"/>
          </a:p>
          <a:p>
            <a:endParaRPr lang="en-US"/>
          </a:p>
          <a:p>
            <a:endParaRPr lang="en-US"/>
          </a:p>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geea9419028_0_0: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4" name="Google Shape;384;geea941902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geea9419028_0_0: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4" name="Google Shape;384;geea941902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geea9419028_0_0: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4" name="Google Shape;384;geea941902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geea9419028_0_0: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4" name="Google Shape;384;geea941902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p:cNvGrpSpPr/>
        <p:nvPr/>
      </p:nvGrpSpPr>
      <p:grpSpPr>
        <a:xfrm>
          <a:off x="0" y="0"/>
          <a:ext cx="0" cy="0"/>
          <a:chOff x="0" y="0"/>
          <a:chExt cx="0" cy="0"/>
        </a:xfrm>
      </p:grpSpPr>
      <p:sp>
        <p:nvSpPr>
          <p:cNvPr id="477" name="Google Shape;477;gec9016c031_0_36: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8" name="Google Shape;478;gec9016c031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geea9419028_0_0: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4" name="Google Shape;384;geea941902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geea9419028_0_0: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4" name="Google Shape;384;geea941902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lt1"/>
        </a:solidFill>
        <a:effectLst/>
      </p:bgPr>
    </p:bg>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1329902" y="1868600"/>
            <a:ext cx="9502034" cy="2430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5200"/>
              <a:buNone/>
              <a:defRPr sz="7180"/>
            </a:lvl1pPr>
            <a:lvl2pPr lvl="1" algn="ctr" rtl="0">
              <a:spcBef>
                <a:spcPts val="0"/>
              </a:spcBef>
              <a:spcAft>
                <a:spcPts val="0"/>
              </a:spcAft>
              <a:buSzPts val="5200"/>
              <a:buNone/>
              <a:defRPr sz="6915"/>
            </a:lvl2pPr>
            <a:lvl3pPr lvl="2" algn="ctr" rtl="0">
              <a:spcBef>
                <a:spcPts val="0"/>
              </a:spcBef>
              <a:spcAft>
                <a:spcPts val="0"/>
              </a:spcAft>
              <a:buSzPts val="5200"/>
              <a:buNone/>
              <a:defRPr sz="6915"/>
            </a:lvl3pPr>
            <a:lvl4pPr lvl="3" algn="ctr" rtl="0">
              <a:spcBef>
                <a:spcPts val="0"/>
              </a:spcBef>
              <a:spcAft>
                <a:spcPts val="0"/>
              </a:spcAft>
              <a:buSzPts val="5200"/>
              <a:buNone/>
              <a:defRPr sz="6915"/>
            </a:lvl4pPr>
            <a:lvl5pPr lvl="4" algn="ctr" rtl="0">
              <a:spcBef>
                <a:spcPts val="0"/>
              </a:spcBef>
              <a:spcAft>
                <a:spcPts val="0"/>
              </a:spcAft>
              <a:buSzPts val="5200"/>
              <a:buNone/>
              <a:defRPr sz="6915"/>
            </a:lvl5pPr>
            <a:lvl6pPr lvl="5" algn="ctr" rtl="0">
              <a:spcBef>
                <a:spcPts val="0"/>
              </a:spcBef>
              <a:spcAft>
                <a:spcPts val="0"/>
              </a:spcAft>
              <a:buSzPts val="5200"/>
              <a:buNone/>
              <a:defRPr sz="6915"/>
            </a:lvl6pPr>
            <a:lvl7pPr lvl="6" algn="ctr" rtl="0">
              <a:spcBef>
                <a:spcPts val="0"/>
              </a:spcBef>
              <a:spcAft>
                <a:spcPts val="0"/>
              </a:spcAft>
              <a:buSzPts val="5200"/>
              <a:buNone/>
              <a:defRPr sz="6915"/>
            </a:lvl7pPr>
            <a:lvl8pPr lvl="7" algn="ctr" rtl="0">
              <a:spcBef>
                <a:spcPts val="0"/>
              </a:spcBef>
              <a:spcAft>
                <a:spcPts val="0"/>
              </a:spcAft>
              <a:buSzPts val="5200"/>
              <a:buNone/>
              <a:defRPr sz="6915"/>
            </a:lvl8pPr>
            <a:lvl9pPr lvl="8" algn="ctr" rtl="0">
              <a:spcBef>
                <a:spcPts val="0"/>
              </a:spcBef>
              <a:spcAft>
                <a:spcPts val="0"/>
              </a:spcAft>
              <a:buSzPts val="5200"/>
              <a:buNone/>
              <a:defRPr sz="6915"/>
            </a:lvl9pPr>
          </a:lstStyle>
          <a:p>
            <a:endParaRPr/>
          </a:p>
        </p:txBody>
      </p:sp>
      <p:sp>
        <p:nvSpPr>
          <p:cNvPr id="10" name="Google Shape;10;p2"/>
          <p:cNvSpPr txBox="1">
            <a:spLocks noGrp="1"/>
          </p:cNvSpPr>
          <p:nvPr>
            <p:ph type="subTitle" idx="1"/>
          </p:nvPr>
        </p:nvSpPr>
        <p:spPr>
          <a:xfrm>
            <a:off x="2927174" y="4447800"/>
            <a:ext cx="6159524" cy="541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a:lvl1pPr>
            <a:lvl2pPr lvl="1" algn="ctr" rtl="0">
              <a:lnSpc>
                <a:spcPct val="100000"/>
              </a:lnSpc>
              <a:spcBef>
                <a:spcPts val="0"/>
              </a:spcBef>
              <a:spcAft>
                <a:spcPts val="0"/>
              </a:spcAft>
              <a:buSzPts val="2800"/>
              <a:buNone/>
              <a:defRPr sz="3725"/>
            </a:lvl2pPr>
            <a:lvl3pPr lvl="2" algn="ctr" rtl="0">
              <a:lnSpc>
                <a:spcPct val="100000"/>
              </a:lnSpc>
              <a:spcBef>
                <a:spcPts val="0"/>
              </a:spcBef>
              <a:spcAft>
                <a:spcPts val="0"/>
              </a:spcAft>
              <a:buSzPts val="2800"/>
              <a:buNone/>
              <a:defRPr sz="3725"/>
            </a:lvl3pPr>
            <a:lvl4pPr lvl="3" algn="ctr" rtl="0">
              <a:lnSpc>
                <a:spcPct val="100000"/>
              </a:lnSpc>
              <a:spcBef>
                <a:spcPts val="0"/>
              </a:spcBef>
              <a:spcAft>
                <a:spcPts val="0"/>
              </a:spcAft>
              <a:buSzPts val="2800"/>
              <a:buNone/>
              <a:defRPr sz="3725"/>
            </a:lvl4pPr>
            <a:lvl5pPr lvl="4" algn="ctr" rtl="0">
              <a:lnSpc>
                <a:spcPct val="100000"/>
              </a:lnSpc>
              <a:spcBef>
                <a:spcPts val="0"/>
              </a:spcBef>
              <a:spcAft>
                <a:spcPts val="0"/>
              </a:spcAft>
              <a:buSzPts val="2800"/>
              <a:buNone/>
              <a:defRPr sz="3725"/>
            </a:lvl5pPr>
            <a:lvl6pPr lvl="5" algn="ctr" rtl="0">
              <a:lnSpc>
                <a:spcPct val="100000"/>
              </a:lnSpc>
              <a:spcBef>
                <a:spcPts val="0"/>
              </a:spcBef>
              <a:spcAft>
                <a:spcPts val="0"/>
              </a:spcAft>
              <a:buSzPts val="2800"/>
              <a:buNone/>
              <a:defRPr sz="3725"/>
            </a:lvl6pPr>
            <a:lvl7pPr lvl="6" algn="ctr" rtl="0">
              <a:lnSpc>
                <a:spcPct val="100000"/>
              </a:lnSpc>
              <a:spcBef>
                <a:spcPts val="0"/>
              </a:spcBef>
              <a:spcAft>
                <a:spcPts val="0"/>
              </a:spcAft>
              <a:buSzPts val="2800"/>
              <a:buNone/>
              <a:defRPr sz="3725"/>
            </a:lvl7pPr>
            <a:lvl8pPr lvl="7" algn="ctr" rtl="0">
              <a:lnSpc>
                <a:spcPct val="100000"/>
              </a:lnSpc>
              <a:spcBef>
                <a:spcPts val="0"/>
              </a:spcBef>
              <a:spcAft>
                <a:spcPts val="0"/>
              </a:spcAft>
              <a:buSzPts val="2800"/>
              <a:buNone/>
              <a:defRPr sz="3725"/>
            </a:lvl8pPr>
            <a:lvl9pPr lvl="8" algn="ctr" rtl="0">
              <a:lnSpc>
                <a:spcPct val="100000"/>
              </a:lnSpc>
              <a:spcBef>
                <a:spcPts val="0"/>
              </a:spcBef>
              <a:spcAft>
                <a:spcPts val="0"/>
              </a:spcAft>
              <a:buSzPts val="2800"/>
              <a:buNone/>
              <a:defRPr sz="3725"/>
            </a:lvl9pPr>
          </a:lstStyle>
          <a:p>
            <a:endParaRPr/>
          </a:p>
        </p:txBody>
      </p:sp>
      <p:sp>
        <p:nvSpPr>
          <p:cNvPr id="11" name="Google Shape;11;p2"/>
          <p:cNvSpPr/>
          <p:nvPr/>
        </p:nvSpPr>
        <p:spPr>
          <a:xfrm flipH="1">
            <a:off x="514" y="4099937"/>
            <a:ext cx="2950715" cy="2757583"/>
          </a:xfrm>
          <a:custGeom>
            <a:avLst/>
            <a:gdLst/>
            <a:ahLst/>
            <a:cxnLst/>
            <a:rect l="l" t="t" r="r" b="b"/>
            <a:pathLst>
              <a:path w="135070" h="125917" extrusionOk="0">
                <a:moveTo>
                  <a:pt x="128746" y="0"/>
                </a:moveTo>
                <a:cubicBezTo>
                  <a:pt x="121139" y="0"/>
                  <a:pt x="113677" y="2611"/>
                  <a:pt x="107563" y="8725"/>
                </a:cubicBezTo>
                <a:cubicBezTo>
                  <a:pt x="100094" y="16125"/>
                  <a:pt x="94215" y="25013"/>
                  <a:pt x="83333" y="27412"/>
                </a:cubicBezTo>
                <a:cubicBezTo>
                  <a:pt x="80433" y="28045"/>
                  <a:pt x="77493" y="28308"/>
                  <a:pt x="74540" y="28308"/>
                </a:cubicBezTo>
                <a:cubicBezTo>
                  <a:pt x="67413" y="28308"/>
                  <a:pt x="60217" y="26779"/>
                  <a:pt x="53359" y="25249"/>
                </a:cubicBezTo>
                <a:cubicBezTo>
                  <a:pt x="47478" y="23955"/>
                  <a:pt x="41382" y="22741"/>
                  <a:pt x="35339" y="22741"/>
                </a:cubicBezTo>
                <a:cubicBezTo>
                  <a:pt x="30965" y="22741"/>
                  <a:pt x="26620" y="23378"/>
                  <a:pt x="22405" y="25080"/>
                </a:cubicBezTo>
                <a:cubicBezTo>
                  <a:pt x="20547" y="25824"/>
                  <a:pt x="18789" y="26770"/>
                  <a:pt x="17167" y="27919"/>
                </a:cubicBezTo>
                <a:cubicBezTo>
                  <a:pt x="5847" y="35759"/>
                  <a:pt x="4968" y="48397"/>
                  <a:pt x="13721" y="58264"/>
                </a:cubicBezTo>
                <a:cubicBezTo>
                  <a:pt x="20276" y="65631"/>
                  <a:pt x="30955" y="72119"/>
                  <a:pt x="32104" y="82832"/>
                </a:cubicBezTo>
                <a:cubicBezTo>
                  <a:pt x="33861" y="98646"/>
                  <a:pt x="11794" y="105608"/>
                  <a:pt x="4225" y="116624"/>
                </a:cubicBezTo>
                <a:cubicBezTo>
                  <a:pt x="3921" y="117097"/>
                  <a:pt x="3617" y="117570"/>
                  <a:pt x="3312" y="118043"/>
                </a:cubicBezTo>
                <a:cubicBezTo>
                  <a:pt x="1826" y="120476"/>
                  <a:pt x="677" y="123146"/>
                  <a:pt x="1" y="125917"/>
                </a:cubicBezTo>
                <a:lnTo>
                  <a:pt x="135070" y="125917"/>
                </a:lnTo>
                <a:lnTo>
                  <a:pt x="135070" y="581"/>
                </a:lnTo>
                <a:cubicBezTo>
                  <a:pt x="132968" y="200"/>
                  <a:pt x="130851" y="0"/>
                  <a:pt x="128746" y="0"/>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80"/>
          </a:p>
        </p:txBody>
      </p:sp>
      <p:sp>
        <p:nvSpPr>
          <p:cNvPr id="12" name="Google Shape;12;p2"/>
          <p:cNvSpPr/>
          <p:nvPr/>
        </p:nvSpPr>
        <p:spPr>
          <a:xfrm rot="10800000">
            <a:off x="9274188" y="174"/>
            <a:ext cx="2887650" cy="2312324"/>
          </a:xfrm>
          <a:custGeom>
            <a:avLst/>
            <a:gdLst/>
            <a:ahLst/>
            <a:cxnLst/>
            <a:rect l="l" t="t" r="r" b="b"/>
            <a:pathLst>
              <a:path w="143213" h="114396" extrusionOk="0">
                <a:moveTo>
                  <a:pt x="54200" y="0"/>
                </a:moveTo>
                <a:cubicBezTo>
                  <a:pt x="47961" y="0"/>
                  <a:pt x="41781" y="1883"/>
                  <a:pt x="36462" y="4705"/>
                </a:cubicBezTo>
                <a:cubicBezTo>
                  <a:pt x="28656" y="8862"/>
                  <a:pt x="22776" y="14978"/>
                  <a:pt x="16254" y="20486"/>
                </a:cubicBezTo>
                <a:cubicBezTo>
                  <a:pt x="13145" y="23088"/>
                  <a:pt x="9597" y="25488"/>
                  <a:pt x="5441" y="26467"/>
                </a:cubicBezTo>
                <a:cubicBezTo>
                  <a:pt x="4292" y="26727"/>
                  <a:pt x="3130" y="26849"/>
                  <a:pt x="1963" y="26849"/>
                </a:cubicBezTo>
                <a:cubicBezTo>
                  <a:pt x="1310" y="26849"/>
                  <a:pt x="655" y="26811"/>
                  <a:pt x="0" y="26738"/>
                </a:cubicBezTo>
                <a:lnTo>
                  <a:pt x="0" y="114395"/>
                </a:lnTo>
                <a:lnTo>
                  <a:pt x="109015" y="114395"/>
                </a:lnTo>
                <a:cubicBezTo>
                  <a:pt x="109015" y="111996"/>
                  <a:pt x="109285" y="109631"/>
                  <a:pt x="109860" y="107333"/>
                </a:cubicBezTo>
                <a:cubicBezTo>
                  <a:pt x="112022" y="98716"/>
                  <a:pt x="119997" y="94052"/>
                  <a:pt x="126688" y="88139"/>
                </a:cubicBezTo>
                <a:cubicBezTo>
                  <a:pt x="143213" y="73608"/>
                  <a:pt x="131352" y="49548"/>
                  <a:pt x="112833" y="41370"/>
                </a:cubicBezTo>
                <a:cubicBezTo>
                  <a:pt x="102324" y="36707"/>
                  <a:pt x="87523" y="41100"/>
                  <a:pt x="79244" y="32314"/>
                </a:cubicBezTo>
                <a:cubicBezTo>
                  <a:pt x="73127" y="25859"/>
                  <a:pt x="73431" y="17039"/>
                  <a:pt x="69815" y="9605"/>
                </a:cubicBezTo>
                <a:cubicBezTo>
                  <a:pt x="67484" y="4773"/>
                  <a:pt x="62888" y="684"/>
                  <a:pt x="56772" y="109"/>
                </a:cubicBezTo>
                <a:cubicBezTo>
                  <a:pt x="55915" y="36"/>
                  <a:pt x="55057" y="0"/>
                  <a:pt x="54200" y="0"/>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80"/>
          </a:p>
        </p:txBody>
      </p:sp>
      <p:grpSp>
        <p:nvGrpSpPr>
          <p:cNvPr id="13" name="Google Shape;13;p2"/>
          <p:cNvGrpSpPr/>
          <p:nvPr/>
        </p:nvGrpSpPr>
        <p:grpSpPr>
          <a:xfrm>
            <a:off x="817107" y="619568"/>
            <a:ext cx="847997" cy="668833"/>
            <a:chOff x="310450" y="4064000"/>
            <a:chExt cx="637575" cy="501625"/>
          </a:xfrm>
        </p:grpSpPr>
        <p:sp>
          <p:nvSpPr>
            <p:cNvPr id="14" name="Google Shape;14;p2"/>
            <p:cNvSpPr/>
            <p:nvPr/>
          </p:nvSpPr>
          <p:spPr>
            <a:xfrm rot="10800000">
              <a:off x="310450" y="4064000"/>
              <a:ext cx="329700" cy="329700"/>
            </a:xfrm>
            <a:prstGeom prst="star4">
              <a:avLst>
                <a:gd name="adj" fmla="val 125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0"/>
            </a:p>
          </p:txBody>
        </p:sp>
        <p:sp>
          <p:nvSpPr>
            <p:cNvPr id="15" name="Google Shape;15;p2"/>
            <p:cNvSpPr/>
            <p:nvPr/>
          </p:nvSpPr>
          <p:spPr>
            <a:xfrm rot="10800000">
              <a:off x="708025" y="4325625"/>
              <a:ext cx="240000" cy="240000"/>
            </a:xfrm>
            <a:prstGeom prst="star4">
              <a:avLst>
                <a:gd name="adj" fmla="val 125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0"/>
            </a:p>
          </p:txBody>
        </p:sp>
      </p:grpSp>
      <p:grpSp>
        <p:nvGrpSpPr>
          <p:cNvPr id="16" name="Google Shape;16;p2"/>
          <p:cNvGrpSpPr/>
          <p:nvPr/>
        </p:nvGrpSpPr>
        <p:grpSpPr>
          <a:xfrm rot="10800000" flipH="1">
            <a:off x="10894847" y="5569034"/>
            <a:ext cx="847997" cy="668833"/>
            <a:chOff x="7069675" y="606775"/>
            <a:chExt cx="637575" cy="501625"/>
          </a:xfrm>
        </p:grpSpPr>
        <p:sp>
          <p:nvSpPr>
            <p:cNvPr id="17" name="Google Shape;17;p2"/>
            <p:cNvSpPr/>
            <p:nvPr/>
          </p:nvSpPr>
          <p:spPr>
            <a:xfrm>
              <a:off x="7377550" y="778700"/>
              <a:ext cx="329700" cy="329700"/>
            </a:xfrm>
            <a:prstGeom prst="star4">
              <a:avLst>
                <a:gd name="adj" fmla="val 125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0"/>
            </a:p>
          </p:txBody>
        </p:sp>
        <p:sp>
          <p:nvSpPr>
            <p:cNvPr id="18" name="Google Shape;18;p2"/>
            <p:cNvSpPr/>
            <p:nvPr/>
          </p:nvSpPr>
          <p:spPr>
            <a:xfrm>
              <a:off x="7069675" y="606775"/>
              <a:ext cx="240000" cy="240000"/>
            </a:xfrm>
            <a:prstGeom prst="star4">
              <a:avLst>
                <a:gd name="adj" fmla="val 125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0"/>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836105" y="6356350"/>
            <a:ext cx="2736342"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5AA0D5E-37CC-4E29-8820-30BCAA277B5D}"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4/5/2025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a:xfrm>
            <a:off x="4028504" y="6356350"/>
            <a:ext cx="4104513"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a:xfrm>
            <a:off x="8589074" y="6356350"/>
            <a:ext cx="2736342"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DF786E1-CF37-44B3-9361-4D405BE69BA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113"/>
        <p:cNvGrpSpPr/>
        <p:nvPr/>
      </p:nvGrpSpPr>
      <p:grpSpPr>
        <a:xfrm>
          <a:off x="0" y="0"/>
          <a:ext cx="0" cy="0"/>
          <a:chOff x="0" y="0"/>
          <a:chExt cx="0" cy="0"/>
        </a:xfrm>
      </p:grpSpPr>
      <p:sp>
        <p:nvSpPr>
          <p:cNvPr id="114" name="Google Shape;114;p7"/>
          <p:cNvSpPr txBox="1">
            <a:spLocks noGrp="1"/>
          </p:cNvSpPr>
          <p:nvPr>
            <p:ph type="body" idx="1"/>
          </p:nvPr>
        </p:nvSpPr>
        <p:spPr>
          <a:xfrm>
            <a:off x="957625" y="1852800"/>
            <a:ext cx="3734738" cy="4239200"/>
          </a:xfrm>
          <a:prstGeom prst="rect">
            <a:avLst/>
          </a:prstGeom>
        </p:spPr>
        <p:txBody>
          <a:bodyPr spcFirstLastPara="1" wrap="square" lIns="91425" tIns="91425" rIns="91425" bIns="91425" anchor="t" anchorCtr="0">
            <a:noAutofit/>
          </a:bodyPr>
          <a:lstStyle>
            <a:lvl1pPr marL="608061" lvl="0" indent="-405374">
              <a:spcBef>
                <a:spcPts val="0"/>
              </a:spcBef>
              <a:spcAft>
                <a:spcPts val="0"/>
              </a:spcAft>
              <a:buSzPts val="1200"/>
              <a:buChar char="●"/>
              <a:defRPr sz="1596"/>
            </a:lvl1pPr>
            <a:lvl2pPr marL="1216122" lvl="1" indent="-405374">
              <a:spcBef>
                <a:spcPts val="2128"/>
              </a:spcBef>
              <a:spcAft>
                <a:spcPts val="0"/>
              </a:spcAft>
              <a:buSzPts val="1200"/>
              <a:buChar char="○"/>
              <a:defRPr sz="1596"/>
            </a:lvl2pPr>
            <a:lvl3pPr marL="1824182" lvl="2" indent="-405374">
              <a:spcBef>
                <a:spcPts val="2128"/>
              </a:spcBef>
              <a:spcAft>
                <a:spcPts val="0"/>
              </a:spcAft>
              <a:buSzPts val="1200"/>
              <a:buChar char="■"/>
              <a:defRPr sz="1596"/>
            </a:lvl3pPr>
            <a:lvl4pPr marL="2432243" lvl="3" indent="-405374">
              <a:spcBef>
                <a:spcPts val="2128"/>
              </a:spcBef>
              <a:spcAft>
                <a:spcPts val="0"/>
              </a:spcAft>
              <a:buSzPts val="1200"/>
              <a:buChar char="●"/>
              <a:defRPr sz="1596"/>
            </a:lvl4pPr>
            <a:lvl5pPr marL="3040304" lvl="4" indent="-405374">
              <a:spcBef>
                <a:spcPts val="2128"/>
              </a:spcBef>
              <a:spcAft>
                <a:spcPts val="0"/>
              </a:spcAft>
              <a:buSzPts val="1200"/>
              <a:buChar char="○"/>
              <a:defRPr sz="1596"/>
            </a:lvl5pPr>
            <a:lvl6pPr marL="3648365" lvl="5" indent="-405374">
              <a:spcBef>
                <a:spcPts val="2128"/>
              </a:spcBef>
              <a:spcAft>
                <a:spcPts val="0"/>
              </a:spcAft>
              <a:buSzPts val="1200"/>
              <a:buChar char="■"/>
              <a:defRPr sz="1596"/>
            </a:lvl6pPr>
            <a:lvl7pPr marL="4256425" lvl="6" indent="-405374">
              <a:spcBef>
                <a:spcPts val="2128"/>
              </a:spcBef>
              <a:spcAft>
                <a:spcPts val="0"/>
              </a:spcAft>
              <a:buSzPts val="1200"/>
              <a:buChar char="●"/>
              <a:defRPr sz="1596"/>
            </a:lvl7pPr>
            <a:lvl8pPr marL="4864486" lvl="7" indent="-405374">
              <a:spcBef>
                <a:spcPts val="2128"/>
              </a:spcBef>
              <a:spcAft>
                <a:spcPts val="0"/>
              </a:spcAft>
              <a:buSzPts val="1200"/>
              <a:buChar char="○"/>
              <a:defRPr sz="1596"/>
            </a:lvl8pPr>
            <a:lvl9pPr marL="5472547" lvl="8" indent="-405374">
              <a:spcBef>
                <a:spcPts val="2128"/>
              </a:spcBef>
              <a:spcAft>
                <a:spcPts val="2128"/>
              </a:spcAft>
              <a:buSzPts val="1200"/>
              <a:buChar char="■"/>
              <a:defRPr sz="1596"/>
            </a:lvl9pPr>
          </a:lstStyle>
          <a:p>
            <a:endParaRPr/>
          </a:p>
        </p:txBody>
      </p:sp>
      <p:sp>
        <p:nvSpPr>
          <p:cNvPr id="115" name="Google Shape;115;p7"/>
          <p:cNvSpPr txBox="1">
            <a:spLocks noGrp="1"/>
          </p:cNvSpPr>
          <p:nvPr>
            <p:ph type="title"/>
          </p:nvPr>
        </p:nvSpPr>
        <p:spPr>
          <a:xfrm>
            <a:off x="957625" y="720000"/>
            <a:ext cx="10246588"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pic>
        <p:nvPicPr>
          <p:cNvPr id="4" name="Picture 3">
            <a:extLst>
              <a:ext uri="{FF2B5EF4-FFF2-40B4-BE49-F238E27FC236}">
                <a16:creationId xmlns:a16="http://schemas.microsoft.com/office/drawing/2014/main" id="{94E194A4-5DA1-4D1B-A60E-EAF4C3C9DE4E}"/>
              </a:ext>
            </a:extLst>
          </p:cNvPr>
          <p:cNvPicPr>
            <a:picLocks noChangeAspect="1"/>
          </p:cNvPicPr>
          <p:nvPr userDrawn="1"/>
        </p:nvPicPr>
        <p:blipFill>
          <a:blip r:embed="rId2"/>
          <a:stretch>
            <a:fillRect/>
          </a:stretch>
        </p:blipFill>
        <p:spPr>
          <a:xfrm>
            <a:off x="10518423" y="5210509"/>
            <a:ext cx="1643416" cy="1647492"/>
          </a:xfrm>
          <a:prstGeom prst="rect">
            <a:avLst/>
          </a:prstGeom>
        </p:spPr>
      </p:pic>
    </p:spTree>
    <p:extLst>
      <p:ext uri="{BB962C8B-B14F-4D97-AF65-F5344CB8AC3E}">
        <p14:creationId xmlns:p14="http://schemas.microsoft.com/office/powerpoint/2010/main" val="14073169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135"/>
        <p:cNvGrpSpPr/>
        <p:nvPr/>
      </p:nvGrpSpPr>
      <p:grpSpPr>
        <a:xfrm>
          <a:off x="0" y="0"/>
          <a:ext cx="0" cy="0"/>
          <a:chOff x="0" y="0"/>
          <a:chExt cx="0" cy="0"/>
        </a:xfrm>
      </p:grpSpPr>
      <p:sp>
        <p:nvSpPr>
          <p:cNvPr id="136" name="Google Shape;136;p9"/>
          <p:cNvSpPr/>
          <p:nvPr/>
        </p:nvSpPr>
        <p:spPr>
          <a:xfrm>
            <a:off x="6080919" y="-167"/>
            <a:ext cx="6080919" cy="6858000"/>
          </a:xfrm>
          <a:prstGeom prst="rect">
            <a:avLst/>
          </a:prstGeom>
          <a:solidFill>
            <a:schemeClr val="accent6"/>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394"/>
          </a:p>
        </p:txBody>
      </p:sp>
      <p:sp>
        <p:nvSpPr>
          <p:cNvPr id="137" name="Google Shape;137;p9"/>
          <p:cNvSpPr txBox="1">
            <a:spLocks noGrp="1"/>
          </p:cNvSpPr>
          <p:nvPr>
            <p:ph type="title"/>
          </p:nvPr>
        </p:nvSpPr>
        <p:spPr>
          <a:xfrm>
            <a:off x="957625" y="1644233"/>
            <a:ext cx="4775756" cy="19764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5586"/>
            </a:lvl1pPr>
            <a:lvl2pPr lvl="1" algn="ctr">
              <a:spcBef>
                <a:spcPts val="0"/>
              </a:spcBef>
              <a:spcAft>
                <a:spcPts val="0"/>
              </a:spcAft>
              <a:buSzPts val="4200"/>
              <a:buNone/>
              <a:defRPr sz="5586"/>
            </a:lvl2pPr>
            <a:lvl3pPr lvl="2" algn="ctr">
              <a:spcBef>
                <a:spcPts val="0"/>
              </a:spcBef>
              <a:spcAft>
                <a:spcPts val="0"/>
              </a:spcAft>
              <a:buSzPts val="4200"/>
              <a:buNone/>
              <a:defRPr sz="5586"/>
            </a:lvl3pPr>
            <a:lvl4pPr lvl="3" algn="ctr">
              <a:spcBef>
                <a:spcPts val="0"/>
              </a:spcBef>
              <a:spcAft>
                <a:spcPts val="0"/>
              </a:spcAft>
              <a:buSzPts val="4200"/>
              <a:buNone/>
              <a:defRPr sz="5586"/>
            </a:lvl4pPr>
            <a:lvl5pPr lvl="4" algn="ctr">
              <a:spcBef>
                <a:spcPts val="0"/>
              </a:spcBef>
              <a:spcAft>
                <a:spcPts val="0"/>
              </a:spcAft>
              <a:buSzPts val="4200"/>
              <a:buNone/>
              <a:defRPr sz="5586"/>
            </a:lvl5pPr>
            <a:lvl6pPr lvl="5" algn="ctr">
              <a:spcBef>
                <a:spcPts val="0"/>
              </a:spcBef>
              <a:spcAft>
                <a:spcPts val="0"/>
              </a:spcAft>
              <a:buSzPts val="4200"/>
              <a:buNone/>
              <a:defRPr sz="5586"/>
            </a:lvl6pPr>
            <a:lvl7pPr lvl="6" algn="ctr">
              <a:spcBef>
                <a:spcPts val="0"/>
              </a:spcBef>
              <a:spcAft>
                <a:spcPts val="0"/>
              </a:spcAft>
              <a:buSzPts val="4200"/>
              <a:buNone/>
              <a:defRPr sz="5586"/>
            </a:lvl7pPr>
            <a:lvl8pPr lvl="7" algn="ctr">
              <a:spcBef>
                <a:spcPts val="0"/>
              </a:spcBef>
              <a:spcAft>
                <a:spcPts val="0"/>
              </a:spcAft>
              <a:buSzPts val="4200"/>
              <a:buNone/>
              <a:defRPr sz="5586"/>
            </a:lvl8pPr>
            <a:lvl9pPr lvl="8" algn="ctr">
              <a:spcBef>
                <a:spcPts val="0"/>
              </a:spcBef>
              <a:spcAft>
                <a:spcPts val="0"/>
              </a:spcAft>
              <a:buSzPts val="4200"/>
              <a:buNone/>
              <a:defRPr sz="5586"/>
            </a:lvl9pPr>
          </a:lstStyle>
          <a:p>
            <a:endParaRPr/>
          </a:p>
        </p:txBody>
      </p:sp>
      <p:sp>
        <p:nvSpPr>
          <p:cNvPr id="138" name="Google Shape;138;p9"/>
          <p:cNvSpPr txBox="1">
            <a:spLocks noGrp="1"/>
          </p:cNvSpPr>
          <p:nvPr>
            <p:ph type="subTitle" idx="1"/>
          </p:nvPr>
        </p:nvSpPr>
        <p:spPr>
          <a:xfrm>
            <a:off x="957625" y="3737433"/>
            <a:ext cx="4775756" cy="164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793"/>
            </a:lvl1pPr>
            <a:lvl2pPr lvl="1" algn="ctr">
              <a:lnSpc>
                <a:spcPct val="100000"/>
              </a:lnSpc>
              <a:spcBef>
                <a:spcPts val="0"/>
              </a:spcBef>
              <a:spcAft>
                <a:spcPts val="0"/>
              </a:spcAft>
              <a:buSzPts val="2100"/>
              <a:buNone/>
              <a:defRPr sz="2793"/>
            </a:lvl2pPr>
            <a:lvl3pPr lvl="2" algn="ctr">
              <a:lnSpc>
                <a:spcPct val="100000"/>
              </a:lnSpc>
              <a:spcBef>
                <a:spcPts val="0"/>
              </a:spcBef>
              <a:spcAft>
                <a:spcPts val="0"/>
              </a:spcAft>
              <a:buSzPts val="2100"/>
              <a:buNone/>
              <a:defRPr sz="2793"/>
            </a:lvl3pPr>
            <a:lvl4pPr lvl="3" algn="ctr">
              <a:lnSpc>
                <a:spcPct val="100000"/>
              </a:lnSpc>
              <a:spcBef>
                <a:spcPts val="0"/>
              </a:spcBef>
              <a:spcAft>
                <a:spcPts val="0"/>
              </a:spcAft>
              <a:buSzPts val="2100"/>
              <a:buNone/>
              <a:defRPr sz="2793"/>
            </a:lvl4pPr>
            <a:lvl5pPr lvl="4" algn="ctr">
              <a:lnSpc>
                <a:spcPct val="100000"/>
              </a:lnSpc>
              <a:spcBef>
                <a:spcPts val="0"/>
              </a:spcBef>
              <a:spcAft>
                <a:spcPts val="0"/>
              </a:spcAft>
              <a:buSzPts val="2100"/>
              <a:buNone/>
              <a:defRPr sz="2793"/>
            </a:lvl5pPr>
            <a:lvl6pPr lvl="5" algn="ctr">
              <a:lnSpc>
                <a:spcPct val="100000"/>
              </a:lnSpc>
              <a:spcBef>
                <a:spcPts val="0"/>
              </a:spcBef>
              <a:spcAft>
                <a:spcPts val="0"/>
              </a:spcAft>
              <a:buSzPts val="2100"/>
              <a:buNone/>
              <a:defRPr sz="2793"/>
            </a:lvl6pPr>
            <a:lvl7pPr lvl="6" algn="ctr">
              <a:lnSpc>
                <a:spcPct val="100000"/>
              </a:lnSpc>
              <a:spcBef>
                <a:spcPts val="0"/>
              </a:spcBef>
              <a:spcAft>
                <a:spcPts val="0"/>
              </a:spcAft>
              <a:buSzPts val="2100"/>
              <a:buNone/>
              <a:defRPr sz="2793"/>
            </a:lvl7pPr>
            <a:lvl8pPr lvl="7" algn="ctr">
              <a:lnSpc>
                <a:spcPct val="100000"/>
              </a:lnSpc>
              <a:spcBef>
                <a:spcPts val="0"/>
              </a:spcBef>
              <a:spcAft>
                <a:spcPts val="0"/>
              </a:spcAft>
              <a:buSzPts val="2100"/>
              <a:buNone/>
              <a:defRPr sz="2793"/>
            </a:lvl8pPr>
            <a:lvl9pPr lvl="8" algn="ctr">
              <a:lnSpc>
                <a:spcPct val="100000"/>
              </a:lnSpc>
              <a:spcBef>
                <a:spcPts val="0"/>
              </a:spcBef>
              <a:spcAft>
                <a:spcPts val="0"/>
              </a:spcAft>
              <a:buSzPts val="2100"/>
              <a:buNone/>
              <a:defRPr sz="2793"/>
            </a:lvl9pPr>
          </a:lstStyle>
          <a:p>
            <a:endParaRPr/>
          </a:p>
        </p:txBody>
      </p:sp>
      <p:sp>
        <p:nvSpPr>
          <p:cNvPr id="139" name="Google Shape;139;p9"/>
          <p:cNvSpPr txBox="1">
            <a:spLocks noGrp="1"/>
          </p:cNvSpPr>
          <p:nvPr>
            <p:ph type="body" idx="2"/>
          </p:nvPr>
        </p:nvSpPr>
        <p:spPr>
          <a:xfrm>
            <a:off x="6569707" y="965433"/>
            <a:ext cx="4634506" cy="4926800"/>
          </a:xfrm>
          <a:prstGeom prst="rect">
            <a:avLst/>
          </a:prstGeom>
        </p:spPr>
        <p:txBody>
          <a:bodyPr spcFirstLastPara="1" wrap="square" lIns="91425" tIns="91425" rIns="91425" bIns="91425" anchor="ctr" anchorCtr="0">
            <a:noAutofit/>
          </a:bodyPr>
          <a:lstStyle>
            <a:lvl1pPr marL="608061" lvl="0" indent="-456046">
              <a:spcBef>
                <a:spcPts val="0"/>
              </a:spcBef>
              <a:spcAft>
                <a:spcPts val="0"/>
              </a:spcAft>
              <a:buClr>
                <a:srgbClr val="FFFFFF"/>
              </a:buClr>
              <a:buSzPts val="1800"/>
              <a:buChar char="●"/>
              <a:defRPr>
                <a:solidFill>
                  <a:srgbClr val="FFFFFF"/>
                </a:solidFill>
              </a:defRPr>
            </a:lvl1pPr>
            <a:lvl2pPr marL="1216122" lvl="1" indent="-422265">
              <a:spcBef>
                <a:spcPts val="2128"/>
              </a:spcBef>
              <a:spcAft>
                <a:spcPts val="0"/>
              </a:spcAft>
              <a:buClr>
                <a:srgbClr val="FFFFFF"/>
              </a:buClr>
              <a:buSzPts val="1400"/>
              <a:buChar char="○"/>
              <a:defRPr>
                <a:solidFill>
                  <a:srgbClr val="FFFFFF"/>
                </a:solidFill>
              </a:defRPr>
            </a:lvl2pPr>
            <a:lvl3pPr marL="1824182" lvl="2" indent="-422265">
              <a:spcBef>
                <a:spcPts val="2128"/>
              </a:spcBef>
              <a:spcAft>
                <a:spcPts val="0"/>
              </a:spcAft>
              <a:buClr>
                <a:srgbClr val="FFFFFF"/>
              </a:buClr>
              <a:buSzPts val="1400"/>
              <a:buChar char="■"/>
              <a:defRPr>
                <a:solidFill>
                  <a:srgbClr val="FFFFFF"/>
                </a:solidFill>
              </a:defRPr>
            </a:lvl3pPr>
            <a:lvl4pPr marL="2432243" lvl="3" indent="-422265">
              <a:spcBef>
                <a:spcPts val="2128"/>
              </a:spcBef>
              <a:spcAft>
                <a:spcPts val="0"/>
              </a:spcAft>
              <a:buClr>
                <a:srgbClr val="FFFFFF"/>
              </a:buClr>
              <a:buSzPts val="1400"/>
              <a:buChar char="●"/>
              <a:defRPr>
                <a:solidFill>
                  <a:srgbClr val="FFFFFF"/>
                </a:solidFill>
              </a:defRPr>
            </a:lvl4pPr>
            <a:lvl5pPr marL="3040304" lvl="4" indent="-422265">
              <a:spcBef>
                <a:spcPts val="2128"/>
              </a:spcBef>
              <a:spcAft>
                <a:spcPts val="0"/>
              </a:spcAft>
              <a:buClr>
                <a:srgbClr val="FFFFFF"/>
              </a:buClr>
              <a:buSzPts val="1400"/>
              <a:buChar char="○"/>
              <a:defRPr>
                <a:solidFill>
                  <a:srgbClr val="FFFFFF"/>
                </a:solidFill>
              </a:defRPr>
            </a:lvl5pPr>
            <a:lvl6pPr marL="3648365" lvl="5" indent="-422265">
              <a:spcBef>
                <a:spcPts val="2128"/>
              </a:spcBef>
              <a:spcAft>
                <a:spcPts val="0"/>
              </a:spcAft>
              <a:buClr>
                <a:srgbClr val="FFFFFF"/>
              </a:buClr>
              <a:buSzPts val="1400"/>
              <a:buChar char="■"/>
              <a:defRPr>
                <a:solidFill>
                  <a:srgbClr val="FFFFFF"/>
                </a:solidFill>
              </a:defRPr>
            </a:lvl6pPr>
            <a:lvl7pPr marL="4256425" lvl="6" indent="-422265">
              <a:spcBef>
                <a:spcPts val="2128"/>
              </a:spcBef>
              <a:spcAft>
                <a:spcPts val="0"/>
              </a:spcAft>
              <a:buClr>
                <a:srgbClr val="FFFFFF"/>
              </a:buClr>
              <a:buSzPts val="1400"/>
              <a:buChar char="●"/>
              <a:defRPr>
                <a:solidFill>
                  <a:srgbClr val="FFFFFF"/>
                </a:solidFill>
              </a:defRPr>
            </a:lvl7pPr>
            <a:lvl8pPr marL="4864486" lvl="7" indent="-422265">
              <a:spcBef>
                <a:spcPts val="2128"/>
              </a:spcBef>
              <a:spcAft>
                <a:spcPts val="0"/>
              </a:spcAft>
              <a:buClr>
                <a:srgbClr val="FFFFFF"/>
              </a:buClr>
              <a:buSzPts val="1400"/>
              <a:buChar char="○"/>
              <a:defRPr>
                <a:solidFill>
                  <a:srgbClr val="FFFFFF"/>
                </a:solidFill>
              </a:defRPr>
            </a:lvl8pPr>
            <a:lvl9pPr marL="5472547" lvl="8" indent="-422265">
              <a:spcBef>
                <a:spcPts val="2128"/>
              </a:spcBef>
              <a:spcAft>
                <a:spcPts val="2128"/>
              </a:spcAft>
              <a:buClr>
                <a:srgbClr val="FFFFFF"/>
              </a:buClr>
              <a:buSzPts val="1400"/>
              <a:buChar char="■"/>
              <a:defRPr>
                <a:solidFill>
                  <a:srgbClr val="FFFFFF"/>
                </a:solidFill>
              </a:defRPr>
            </a:lvl9pPr>
          </a:lstStyle>
          <a:p>
            <a:endParaRPr/>
          </a:p>
        </p:txBody>
      </p:sp>
    </p:spTree>
    <p:extLst>
      <p:ext uri="{BB962C8B-B14F-4D97-AF65-F5344CB8AC3E}">
        <p14:creationId xmlns:p14="http://schemas.microsoft.com/office/powerpoint/2010/main" val="4869565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40"/>
        <p:cNvGrpSpPr/>
        <p:nvPr/>
      </p:nvGrpSpPr>
      <p:grpSpPr>
        <a:xfrm>
          <a:off x="0" y="0"/>
          <a:ext cx="0" cy="0"/>
          <a:chOff x="0" y="0"/>
          <a:chExt cx="0" cy="0"/>
        </a:xfrm>
      </p:grpSpPr>
      <p:sp>
        <p:nvSpPr>
          <p:cNvPr id="141" name="Google Shape;141;p10"/>
          <p:cNvSpPr txBox="1">
            <a:spLocks noGrp="1"/>
          </p:cNvSpPr>
          <p:nvPr>
            <p:ph type="body" idx="1"/>
          </p:nvPr>
        </p:nvSpPr>
        <p:spPr>
          <a:xfrm>
            <a:off x="957625" y="5331200"/>
            <a:ext cx="10246588" cy="806800"/>
          </a:xfrm>
          <a:prstGeom prst="rect">
            <a:avLst/>
          </a:prstGeom>
        </p:spPr>
        <p:txBody>
          <a:bodyPr spcFirstLastPara="1" wrap="square" lIns="91425" tIns="91425" rIns="91425" bIns="91425" anchor="ctr" anchorCtr="0">
            <a:noAutofit/>
          </a:bodyPr>
          <a:lstStyle>
            <a:lvl1pPr marL="608061" lvl="0" indent="-304030">
              <a:lnSpc>
                <a:spcPct val="100000"/>
              </a:lnSpc>
              <a:spcBef>
                <a:spcPts val="0"/>
              </a:spcBef>
              <a:spcAft>
                <a:spcPts val="0"/>
              </a:spcAft>
              <a:buSzPts val="1800"/>
              <a:buNone/>
              <a:defRPr/>
            </a:lvl1pPr>
          </a:lstStyle>
          <a:p>
            <a:endParaRPr/>
          </a:p>
        </p:txBody>
      </p:sp>
    </p:spTree>
    <p:extLst>
      <p:ext uri="{BB962C8B-B14F-4D97-AF65-F5344CB8AC3E}">
        <p14:creationId xmlns:p14="http://schemas.microsoft.com/office/powerpoint/2010/main" val="8218909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63"/>
        <p:cNvGrpSpPr/>
        <p:nvPr/>
      </p:nvGrpSpPr>
      <p:grpSpPr>
        <a:xfrm>
          <a:off x="0" y="0"/>
          <a:ext cx="0" cy="0"/>
          <a:chOff x="0" y="0"/>
          <a:chExt cx="0" cy="0"/>
        </a:xfrm>
      </p:grpSpPr>
    </p:spTree>
    <p:extLst>
      <p:ext uri="{BB962C8B-B14F-4D97-AF65-F5344CB8AC3E}">
        <p14:creationId xmlns:p14="http://schemas.microsoft.com/office/powerpoint/2010/main" val="18796078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type="blank">
  <p:cSld name="1_Blank">
    <p:spTree>
      <p:nvGrpSpPr>
        <p:cNvPr id="1" name="Shape 163"/>
        <p:cNvGrpSpPr/>
        <p:nvPr/>
      </p:nvGrpSpPr>
      <p:grpSpPr>
        <a:xfrm>
          <a:off x="0" y="0"/>
          <a:ext cx="0" cy="0"/>
          <a:chOff x="0" y="0"/>
          <a:chExt cx="0" cy="0"/>
        </a:xfrm>
      </p:grpSpPr>
    </p:spTree>
    <p:extLst>
      <p:ext uri="{BB962C8B-B14F-4D97-AF65-F5344CB8AC3E}">
        <p14:creationId xmlns:p14="http://schemas.microsoft.com/office/powerpoint/2010/main" val="12493510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type="blank">
  <p:cSld name="1_Blank">
    <p:spTree>
      <p:nvGrpSpPr>
        <p:cNvPr id="1" name="Shape 163"/>
        <p:cNvGrpSpPr/>
        <p:nvPr/>
      </p:nvGrpSpPr>
      <p:grpSpPr>
        <a:xfrm>
          <a:off x="0" y="0"/>
          <a:ext cx="0" cy="0"/>
          <a:chOff x="0" y="0"/>
          <a:chExt cx="0" cy="0"/>
        </a:xfrm>
      </p:grpSpPr>
    </p:spTree>
    <p:extLst>
      <p:ext uri="{BB962C8B-B14F-4D97-AF65-F5344CB8AC3E}">
        <p14:creationId xmlns:p14="http://schemas.microsoft.com/office/powerpoint/2010/main" val="3186231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type="blank">
  <p:cSld name="1_Blank">
    <p:spTree>
      <p:nvGrpSpPr>
        <p:cNvPr id="1" name="Shape 163"/>
        <p:cNvGrpSpPr/>
        <p:nvPr/>
      </p:nvGrpSpPr>
      <p:grpSpPr>
        <a:xfrm>
          <a:off x="0" y="0"/>
          <a:ext cx="0" cy="0"/>
          <a:chOff x="0" y="0"/>
          <a:chExt cx="0" cy="0"/>
        </a:xfrm>
      </p:grpSpPr>
    </p:spTree>
    <p:extLst>
      <p:ext uri="{BB962C8B-B14F-4D97-AF65-F5344CB8AC3E}">
        <p14:creationId xmlns:p14="http://schemas.microsoft.com/office/powerpoint/2010/main" val="14026774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1_Blank">
    <p:spTree>
      <p:nvGrpSpPr>
        <p:cNvPr id="1" name="Shape 163"/>
        <p:cNvGrpSpPr/>
        <p:nvPr/>
      </p:nvGrpSpPr>
      <p:grpSpPr>
        <a:xfrm>
          <a:off x="0" y="0"/>
          <a:ext cx="0" cy="0"/>
          <a:chOff x="0" y="0"/>
          <a:chExt cx="0" cy="0"/>
        </a:xfrm>
      </p:grpSpPr>
    </p:spTree>
    <p:extLst>
      <p:ext uri="{BB962C8B-B14F-4D97-AF65-F5344CB8AC3E}">
        <p14:creationId xmlns:p14="http://schemas.microsoft.com/office/powerpoint/2010/main" val="15629952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lank" type="blank">
  <p:cSld name="1_Blank">
    <p:spTree>
      <p:nvGrpSpPr>
        <p:cNvPr id="1" name="Shape 163"/>
        <p:cNvGrpSpPr/>
        <p:nvPr/>
      </p:nvGrpSpPr>
      <p:grpSpPr>
        <a:xfrm>
          <a:off x="0" y="0"/>
          <a:ext cx="0" cy="0"/>
          <a:chOff x="0" y="0"/>
          <a:chExt cx="0" cy="0"/>
        </a:xfrm>
      </p:grpSpPr>
    </p:spTree>
    <p:extLst>
      <p:ext uri="{BB962C8B-B14F-4D97-AF65-F5344CB8AC3E}">
        <p14:creationId xmlns:p14="http://schemas.microsoft.com/office/powerpoint/2010/main" val="2850864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1"/>
        <p:cNvGrpSpPr/>
        <p:nvPr/>
      </p:nvGrpSpPr>
      <p:grpSpPr>
        <a:xfrm>
          <a:off x="0" y="0"/>
          <a:ext cx="0" cy="0"/>
          <a:chOff x="0" y="0"/>
          <a:chExt cx="0" cy="0"/>
        </a:xfrm>
      </p:grpSpPr>
      <p:sp>
        <p:nvSpPr>
          <p:cNvPr id="32" name="Google Shape;32;p4"/>
          <p:cNvSpPr txBox="1">
            <a:spLocks noGrp="1"/>
          </p:cNvSpPr>
          <p:nvPr>
            <p:ph type="title"/>
          </p:nvPr>
        </p:nvSpPr>
        <p:spPr>
          <a:xfrm>
            <a:off x="948614" y="719333"/>
            <a:ext cx="10264543"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3" name="Google Shape;33;p4"/>
          <p:cNvSpPr txBox="1">
            <a:spLocks noGrp="1"/>
          </p:cNvSpPr>
          <p:nvPr>
            <p:ph type="body" idx="1"/>
          </p:nvPr>
        </p:nvSpPr>
        <p:spPr>
          <a:xfrm>
            <a:off x="948614" y="1583467"/>
            <a:ext cx="10264543" cy="4555200"/>
          </a:xfrm>
          <a:prstGeom prst="rect">
            <a:avLst/>
          </a:prstGeom>
        </p:spPr>
        <p:txBody>
          <a:bodyPr spcFirstLastPara="1" wrap="square" lIns="91425" tIns="91425" rIns="91425" bIns="91425" anchor="t" anchorCtr="0">
            <a:noAutofit/>
          </a:bodyPr>
          <a:lstStyle>
            <a:lvl1pPr marL="608330" lvl="0" indent="-405130" rtl="0">
              <a:spcBef>
                <a:spcPts val="0"/>
              </a:spcBef>
              <a:spcAft>
                <a:spcPts val="0"/>
              </a:spcAft>
              <a:buClr>
                <a:schemeClr val="accent2"/>
              </a:buClr>
              <a:buSzPts val="1200"/>
              <a:buAutoNum type="arabicPeriod"/>
              <a:defRPr sz="1595"/>
            </a:lvl1pPr>
            <a:lvl2pPr marL="1216025" lvl="1" indent="-405130" rtl="0">
              <a:spcBef>
                <a:spcPts val="0"/>
              </a:spcBef>
              <a:spcAft>
                <a:spcPts val="0"/>
              </a:spcAft>
              <a:buSzPts val="1200"/>
              <a:buFont typeface="Roboto Condensed Light" panose="02000000000000000000"/>
              <a:buAutoNum type="alphaLcPeriod"/>
              <a:defRPr/>
            </a:lvl2pPr>
            <a:lvl3pPr marL="1824355" lvl="2" indent="-405130" rtl="0">
              <a:spcBef>
                <a:spcPts val="0"/>
              </a:spcBef>
              <a:spcAft>
                <a:spcPts val="0"/>
              </a:spcAft>
              <a:buSzPts val="1200"/>
              <a:buFont typeface="Roboto Condensed Light" panose="02000000000000000000"/>
              <a:buAutoNum type="romanLcPeriod"/>
              <a:defRPr/>
            </a:lvl3pPr>
            <a:lvl4pPr marL="2432050" lvl="3" indent="-405130" rtl="0">
              <a:spcBef>
                <a:spcPts val="0"/>
              </a:spcBef>
              <a:spcAft>
                <a:spcPts val="0"/>
              </a:spcAft>
              <a:buSzPts val="1200"/>
              <a:buFont typeface="Roboto Condensed Light" panose="02000000000000000000"/>
              <a:buAutoNum type="arabicPeriod"/>
              <a:defRPr/>
            </a:lvl4pPr>
            <a:lvl5pPr marL="3040380" lvl="4" indent="-405130" rtl="0">
              <a:spcBef>
                <a:spcPts val="0"/>
              </a:spcBef>
              <a:spcAft>
                <a:spcPts val="0"/>
              </a:spcAft>
              <a:buSzPts val="1200"/>
              <a:buFont typeface="Roboto Condensed Light" panose="02000000000000000000"/>
              <a:buAutoNum type="alphaLcPeriod"/>
              <a:defRPr/>
            </a:lvl5pPr>
            <a:lvl6pPr marL="3648710" lvl="5" indent="-405130" rtl="0">
              <a:spcBef>
                <a:spcPts val="0"/>
              </a:spcBef>
              <a:spcAft>
                <a:spcPts val="0"/>
              </a:spcAft>
              <a:buSzPts val="1200"/>
              <a:buFont typeface="Roboto Condensed Light" panose="02000000000000000000"/>
              <a:buAutoNum type="romanLcPeriod"/>
              <a:defRPr/>
            </a:lvl6pPr>
            <a:lvl7pPr marL="4256405" lvl="6" indent="-405130" rtl="0">
              <a:spcBef>
                <a:spcPts val="0"/>
              </a:spcBef>
              <a:spcAft>
                <a:spcPts val="0"/>
              </a:spcAft>
              <a:buSzPts val="1200"/>
              <a:buFont typeface="Roboto Condensed Light" panose="02000000000000000000"/>
              <a:buAutoNum type="arabicPeriod"/>
              <a:defRPr/>
            </a:lvl7pPr>
            <a:lvl8pPr marL="4864735" lvl="7" indent="-405130" rtl="0">
              <a:spcBef>
                <a:spcPts val="0"/>
              </a:spcBef>
              <a:spcAft>
                <a:spcPts val="0"/>
              </a:spcAft>
              <a:buSzPts val="1200"/>
              <a:buFont typeface="Roboto Condensed Light" panose="02000000000000000000"/>
              <a:buAutoNum type="alphaLcPeriod"/>
              <a:defRPr/>
            </a:lvl8pPr>
            <a:lvl9pPr marL="5472430" lvl="8" indent="-405130" rtl="0">
              <a:spcBef>
                <a:spcPts val="0"/>
              </a:spcBef>
              <a:spcAft>
                <a:spcPts val="0"/>
              </a:spcAft>
              <a:buSzPts val="1200"/>
              <a:buFont typeface="Roboto Condensed Light" panose="02000000000000000000"/>
              <a:buAutoNum type="romanLcPeriod"/>
              <a:defRPr/>
            </a:lvl9pPr>
          </a:lstStyle>
          <a:p>
            <a:endParaRPr/>
          </a:p>
        </p:txBody>
      </p:sp>
      <p:sp>
        <p:nvSpPr>
          <p:cNvPr id="34" name="Google Shape;34;p4"/>
          <p:cNvSpPr/>
          <p:nvPr/>
        </p:nvSpPr>
        <p:spPr>
          <a:xfrm rot="10800000" flipH="1">
            <a:off x="-5" y="-87"/>
            <a:ext cx="1947164" cy="1559217"/>
          </a:xfrm>
          <a:custGeom>
            <a:avLst/>
            <a:gdLst/>
            <a:ahLst/>
            <a:cxnLst/>
            <a:rect l="l" t="t" r="r" b="b"/>
            <a:pathLst>
              <a:path w="143213" h="114396" extrusionOk="0">
                <a:moveTo>
                  <a:pt x="54200" y="0"/>
                </a:moveTo>
                <a:cubicBezTo>
                  <a:pt x="47961" y="0"/>
                  <a:pt x="41781" y="1883"/>
                  <a:pt x="36462" y="4705"/>
                </a:cubicBezTo>
                <a:cubicBezTo>
                  <a:pt x="28656" y="8862"/>
                  <a:pt x="22776" y="14978"/>
                  <a:pt x="16254" y="20486"/>
                </a:cubicBezTo>
                <a:cubicBezTo>
                  <a:pt x="13145" y="23088"/>
                  <a:pt x="9597" y="25488"/>
                  <a:pt x="5441" y="26467"/>
                </a:cubicBezTo>
                <a:cubicBezTo>
                  <a:pt x="4292" y="26727"/>
                  <a:pt x="3130" y="26849"/>
                  <a:pt x="1963" y="26849"/>
                </a:cubicBezTo>
                <a:cubicBezTo>
                  <a:pt x="1310" y="26849"/>
                  <a:pt x="655" y="26811"/>
                  <a:pt x="0" y="26738"/>
                </a:cubicBezTo>
                <a:lnTo>
                  <a:pt x="0" y="114395"/>
                </a:lnTo>
                <a:lnTo>
                  <a:pt x="109015" y="114395"/>
                </a:lnTo>
                <a:cubicBezTo>
                  <a:pt x="109015" y="111996"/>
                  <a:pt x="109285" y="109631"/>
                  <a:pt x="109860" y="107333"/>
                </a:cubicBezTo>
                <a:cubicBezTo>
                  <a:pt x="112022" y="98716"/>
                  <a:pt x="119997" y="94052"/>
                  <a:pt x="126688" y="88139"/>
                </a:cubicBezTo>
                <a:cubicBezTo>
                  <a:pt x="143213" y="73608"/>
                  <a:pt x="131352" y="49548"/>
                  <a:pt x="112833" y="41370"/>
                </a:cubicBezTo>
                <a:cubicBezTo>
                  <a:pt x="102324" y="36707"/>
                  <a:pt x="87523" y="41100"/>
                  <a:pt x="79244" y="32314"/>
                </a:cubicBezTo>
                <a:cubicBezTo>
                  <a:pt x="73127" y="25859"/>
                  <a:pt x="73431" y="17039"/>
                  <a:pt x="69815" y="9605"/>
                </a:cubicBezTo>
                <a:cubicBezTo>
                  <a:pt x="67484" y="4773"/>
                  <a:pt x="62888" y="684"/>
                  <a:pt x="56772" y="109"/>
                </a:cubicBezTo>
                <a:cubicBezTo>
                  <a:pt x="55915" y="36"/>
                  <a:pt x="55057" y="0"/>
                  <a:pt x="54200" y="0"/>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80"/>
          </a:p>
        </p:txBody>
      </p:sp>
      <p:sp>
        <p:nvSpPr>
          <p:cNvPr id="35" name="Google Shape;35;p4"/>
          <p:cNvSpPr/>
          <p:nvPr/>
        </p:nvSpPr>
        <p:spPr>
          <a:xfrm rot="-5400000">
            <a:off x="10243698" y="69658"/>
            <a:ext cx="1987780" cy="1848494"/>
          </a:xfrm>
          <a:custGeom>
            <a:avLst/>
            <a:gdLst/>
            <a:ahLst/>
            <a:cxnLst/>
            <a:rect l="l" t="t" r="r" b="b"/>
            <a:pathLst>
              <a:path w="135070" h="125917" extrusionOk="0">
                <a:moveTo>
                  <a:pt x="128746" y="0"/>
                </a:moveTo>
                <a:cubicBezTo>
                  <a:pt x="121139" y="0"/>
                  <a:pt x="113677" y="2611"/>
                  <a:pt x="107563" y="8725"/>
                </a:cubicBezTo>
                <a:cubicBezTo>
                  <a:pt x="100094" y="16125"/>
                  <a:pt x="94215" y="25013"/>
                  <a:pt x="83333" y="27412"/>
                </a:cubicBezTo>
                <a:cubicBezTo>
                  <a:pt x="80433" y="28045"/>
                  <a:pt x="77493" y="28308"/>
                  <a:pt x="74540" y="28308"/>
                </a:cubicBezTo>
                <a:cubicBezTo>
                  <a:pt x="67413" y="28308"/>
                  <a:pt x="60217" y="26779"/>
                  <a:pt x="53359" y="25249"/>
                </a:cubicBezTo>
                <a:cubicBezTo>
                  <a:pt x="47478" y="23955"/>
                  <a:pt x="41382" y="22741"/>
                  <a:pt x="35339" y="22741"/>
                </a:cubicBezTo>
                <a:cubicBezTo>
                  <a:pt x="30965" y="22741"/>
                  <a:pt x="26620" y="23378"/>
                  <a:pt x="22405" y="25080"/>
                </a:cubicBezTo>
                <a:cubicBezTo>
                  <a:pt x="20547" y="25824"/>
                  <a:pt x="18789" y="26770"/>
                  <a:pt x="17167" y="27919"/>
                </a:cubicBezTo>
                <a:cubicBezTo>
                  <a:pt x="5847" y="35759"/>
                  <a:pt x="4968" y="48397"/>
                  <a:pt x="13721" y="58264"/>
                </a:cubicBezTo>
                <a:cubicBezTo>
                  <a:pt x="20276" y="65631"/>
                  <a:pt x="30955" y="72119"/>
                  <a:pt x="32104" y="82832"/>
                </a:cubicBezTo>
                <a:cubicBezTo>
                  <a:pt x="33861" y="98646"/>
                  <a:pt x="11794" y="105608"/>
                  <a:pt x="4225" y="116624"/>
                </a:cubicBezTo>
                <a:cubicBezTo>
                  <a:pt x="3921" y="117097"/>
                  <a:pt x="3617" y="117570"/>
                  <a:pt x="3312" y="118043"/>
                </a:cubicBezTo>
                <a:cubicBezTo>
                  <a:pt x="1826" y="120476"/>
                  <a:pt x="677" y="123146"/>
                  <a:pt x="1" y="125917"/>
                </a:cubicBezTo>
                <a:lnTo>
                  <a:pt x="135070" y="125917"/>
                </a:lnTo>
                <a:lnTo>
                  <a:pt x="135070" y="581"/>
                </a:lnTo>
                <a:cubicBezTo>
                  <a:pt x="132968" y="200"/>
                  <a:pt x="130851" y="0"/>
                  <a:pt x="128746" y="0"/>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80"/>
          </a:p>
        </p:txBody>
      </p:sp>
      <p:grpSp>
        <p:nvGrpSpPr>
          <p:cNvPr id="36" name="Google Shape;36;p4"/>
          <p:cNvGrpSpPr/>
          <p:nvPr/>
        </p:nvGrpSpPr>
        <p:grpSpPr>
          <a:xfrm rot="10800000" flipH="1">
            <a:off x="10894847" y="5569034"/>
            <a:ext cx="847997" cy="668833"/>
            <a:chOff x="7069675" y="606775"/>
            <a:chExt cx="637575" cy="501625"/>
          </a:xfrm>
        </p:grpSpPr>
        <p:sp>
          <p:nvSpPr>
            <p:cNvPr id="37" name="Google Shape;37;p4"/>
            <p:cNvSpPr/>
            <p:nvPr/>
          </p:nvSpPr>
          <p:spPr>
            <a:xfrm>
              <a:off x="7377550" y="778700"/>
              <a:ext cx="329700" cy="329700"/>
            </a:xfrm>
            <a:prstGeom prst="star4">
              <a:avLst>
                <a:gd name="adj" fmla="val 125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0"/>
            </a:p>
          </p:txBody>
        </p:sp>
        <p:sp>
          <p:nvSpPr>
            <p:cNvPr id="38" name="Google Shape;38;p4"/>
            <p:cNvSpPr/>
            <p:nvPr/>
          </p:nvSpPr>
          <p:spPr>
            <a:xfrm>
              <a:off x="7069675" y="606775"/>
              <a:ext cx="240000" cy="240000"/>
            </a:xfrm>
            <a:prstGeom prst="star4">
              <a:avLst>
                <a:gd name="adj" fmla="val 125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0"/>
            </a:p>
          </p:txBody>
        </p:sp>
      </p:grpSp>
      <p:grpSp>
        <p:nvGrpSpPr>
          <p:cNvPr id="39" name="Google Shape;39;p4"/>
          <p:cNvGrpSpPr/>
          <p:nvPr/>
        </p:nvGrpSpPr>
        <p:grpSpPr>
          <a:xfrm flipH="1">
            <a:off x="100608" y="6028801"/>
            <a:ext cx="847997" cy="668833"/>
            <a:chOff x="7069675" y="606775"/>
            <a:chExt cx="637575" cy="501625"/>
          </a:xfrm>
        </p:grpSpPr>
        <p:sp>
          <p:nvSpPr>
            <p:cNvPr id="40" name="Google Shape;40;p4"/>
            <p:cNvSpPr/>
            <p:nvPr/>
          </p:nvSpPr>
          <p:spPr>
            <a:xfrm>
              <a:off x="7377550" y="778700"/>
              <a:ext cx="329700" cy="329700"/>
            </a:xfrm>
            <a:prstGeom prst="star4">
              <a:avLst>
                <a:gd name="adj" fmla="val 125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0"/>
            </a:p>
          </p:txBody>
        </p:sp>
        <p:sp>
          <p:nvSpPr>
            <p:cNvPr id="41" name="Google Shape;41;p4"/>
            <p:cNvSpPr/>
            <p:nvPr/>
          </p:nvSpPr>
          <p:spPr>
            <a:xfrm>
              <a:off x="7069675" y="606775"/>
              <a:ext cx="240000" cy="240000"/>
            </a:xfrm>
            <a:prstGeom prst="star4">
              <a:avLst>
                <a:gd name="adj" fmla="val 125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0"/>
            </a:p>
          </p:txBody>
        </p: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lank" type="blank">
  <p:cSld name="1_Blank">
    <p:spTree>
      <p:nvGrpSpPr>
        <p:cNvPr id="1" name="Shape 163"/>
        <p:cNvGrpSpPr/>
        <p:nvPr/>
      </p:nvGrpSpPr>
      <p:grpSpPr>
        <a:xfrm>
          <a:off x="0" y="0"/>
          <a:ext cx="0" cy="0"/>
          <a:chOff x="0" y="0"/>
          <a:chExt cx="0" cy="0"/>
        </a:xfrm>
      </p:grpSpPr>
    </p:spTree>
    <p:extLst>
      <p:ext uri="{BB962C8B-B14F-4D97-AF65-F5344CB8AC3E}">
        <p14:creationId xmlns:p14="http://schemas.microsoft.com/office/powerpoint/2010/main" val="11256635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lank" type="blank">
  <p:cSld name="1_Blank">
    <p:spTree>
      <p:nvGrpSpPr>
        <p:cNvPr id="1" name="Shape 163"/>
        <p:cNvGrpSpPr/>
        <p:nvPr/>
      </p:nvGrpSpPr>
      <p:grpSpPr>
        <a:xfrm>
          <a:off x="0" y="0"/>
          <a:ext cx="0" cy="0"/>
          <a:chOff x="0" y="0"/>
          <a:chExt cx="0" cy="0"/>
        </a:xfrm>
      </p:grpSpPr>
    </p:spTree>
    <p:extLst>
      <p:ext uri="{BB962C8B-B14F-4D97-AF65-F5344CB8AC3E}">
        <p14:creationId xmlns:p14="http://schemas.microsoft.com/office/powerpoint/2010/main" val="36130904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 body 02">
  <p:cSld name="Title + body 02">
    <p:spTree>
      <p:nvGrpSpPr>
        <p:cNvPr id="1" name="Shape 433"/>
        <p:cNvGrpSpPr/>
        <p:nvPr/>
      </p:nvGrpSpPr>
      <p:grpSpPr>
        <a:xfrm>
          <a:off x="0" y="0"/>
          <a:ext cx="0" cy="0"/>
          <a:chOff x="0" y="0"/>
          <a:chExt cx="0" cy="0"/>
        </a:xfrm>
      </p:grpSpPr>
      <p:sp>
        <p:nvSpPr>
          <p:cNvPr id="434" name="Google Shape;434;p26"/>
          <p:cNvSpPr/>
          <p:nvPr/>
        </p:nvSpPr>
        <p:spPr>
          <a:xfrm rot="5702413">
            <a:off x="5124188" y="-131055"/>
            <a:ext cx="9229025" cy="6983470"/>
          </a:xfrm>
          <a:custGeom>
            <a:avLst/>
            <a:gdLst/>
            <a:ahLst/>
            <a:cxnLst/>
            <a:rect l="l" t="t" r="r" b="b"/>
            <a:pathLst>
              <a:path w="75448" h="57232" extrusionOk="0">
                <a:moveTo>
                  <a:pt x="52770" y="0"/>
                </a:moveTo>
                <a:cubicBezTo>
                  <a:pt x="45788" y="0"/>
                  <a:pt x="40256" y="4231"/>
                  <a:pt x="31866" y="4231"/>
                </a:cubicBezTo>
                <a:cubicBezTo>
                  <a:pt x="29280" y="4231"/>
                  <a:pt x="26422" y="3829"/>
                  <a:pt x="23167" y="2777"/>
                </a:cubicBezTo>
                <a:cubicBezTo>
                  <a:pt x="20604" y="1954"/>
                  <a:pt x="18290" y="1587"/>
                  <a:pt x="16225" y="1587"/>
                </a:cubicBezTo>
                <a:cubicBezTo>
                  <a:pt x="3076" y="1587"/>
                  <a:pt x="0" y="16480"/>
                  <a:pt x="7126" y="23454"/>
                </a:cubicBezTo>
                <a:cubicBezTo>
                  <a:pt x="14745" y="30923"/>
                  <a:pt x="34194" y="31750"/>
                  <a:pt x="42264" y="46362"/>
                </a:cubicBezTo>
                <a:cubicBezTo>
                  <a:pt x="43543" y="48667"/>
                  <a:pt x="44921" y="50572"/>
                  <a:pt x="46300" y="52126"/>
                </a:cubicBezTo>
                <a:cubicBezTo>
                  <a:pt x="49357" y="55571"/>
                  <a:pt x="53520" y="57231"/>
                  <a:pt x="57624" y="57231"/>
                </a:cubicBezTo>
                <a:cubicBezTo>
                  <a:pt x="63074" y="57231"/>
                  <a:pt x="68420" y="54304"/>
                  <a:pt x="70936" y="48743"/>
                </a:cubicBezTo>
                <a:cubicBezTo>
                  <a:pt x="75448" y="38743"/>
                  <a:pt x="65347" y="31750"/>
                  <a:pt x="66024" y="22928"/>
                </a:cubicBezTo>
                <a:cubicBezTo>
                  <a:pt x="66801" y="13229"/>
                  <a:pt x="69783" y="5660"/>
                  <a:pt x="59934" y="1524"/>
                </a:cubicBezTo>
                <a:cubicBezTo>
                  <a:pt x="57312" y="420"/>
                  <a:pt x="54969" y="0"/>
                  <a:pt x="52770" y="0"/>
                </a:cubicBezTo>
                <a:close/>
              </a:path>
            </a:pathLst>
          </a:custGeom>
          <a:solidFill>
            <a:schemeClr val="lt1">
              <a:alpha val="12980"/>
            </a:scheme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394"/>
          </a:p>
        </p:txBody>
      </p:sp>
      <p:grpSp>
        <p:nvGrpSpPr>
          <p:cNvPr id="435" name="Google Shape;435;p26"/>
          <p:cNvGrpSpPr/>
          <p:nvPr/>
        </p:nvGrpSpPr>
        <p:grpSpPr>
          <a:xfrm flipH="1">
            <a:off x="6582813" y="106154"/>
            <a:ext cx="5574823" cy="5440295"/>
            <a:chOff x="160937" y="79614"/>
            <a:chExt cx="4191487" cy="4080221"/>
          </a:xfrm>
        </p:grpSpPr>
        <p:grpSp>
          <p:nvGrpSpPr>
            <p:cNvPr id="436" name="Google Shape;436;p26"/>
            <p:cNvGrpSpPr/>
            <p:nvPr/>
          </p:nvGrpSpPr>
          <p:grpSpPr>
            <a:xfrm rot="10800000">
              <a:off x="294013" y="354189"/>
              <a:ext cx="827985" cy="863689"/>
              <a:chOff x="7593189" y="3964490"/>
              <a:chExt cx="827985" cy="863689"/>
            </a:xfrm>
          </p:grpSpPr>
          <p:sp>
            <p:nvSpPr>
              <p:cNvPr id="437" name="Google Shape;437;p26"/>
              <p:cNvSpPr/>
              <p:nvPr/>
            </p:nvSpPr>
            <p:spPr>
              <a:xfrm rot="10800000">
                <a:off x="8309705" y="3964490"/>
                <a:ext cx="111469" cy="111487"/>
              </a:xfrm>
              <a:custGeom>
                <a:avLst/>
                <a:gdLst/>
                <a:ahLst/>
                <a:cxnLst/>
                <a:rect l="l" t="t" r="r" b="b"/>
                <a:pathLst>
                  <a:path w="6191" h="6192" extrusionOk="0">
                    <a:moveTo>
                      <a:pt x="3083" y="1"/>
                    </a:moveTo>
                    <a:lnTo>
                      <a:pt x="2005" y="2006"/>
                    </a:lnTo>
                    <a:lnTo>
                      <a:pt x="0" y="3108"/>
                    </a:lnTo>
                    <a:lnTo>
                      <a:pt x="2005" y="4186"/>
                    </a:lnTo>
                    <a:lnTo>
                      <a:pt x="3083" y="6191"/>
                    </a:lnTo>
                    <a:lnTo>
                      <a:pt x="4186" y="4186"/>
                    </a:lnTo>
                    <a:lnTo>
                      <a:pt x="6191" y="3108"/>
                    </a:lnTo>
                    <a:lnTo>
                      <a:pt x="4186" y="2006"/>
                    </a:lnTo>
                    <a:lnTo>
                      <a:pt x="30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94"/>
              </a:p>
            </p:txBody>
          </p:sp>
          <p:sp>
            <p:nvSpPr>
              <p:cNvPr id="438" name="Google Shape;438;p26"/>
              <p:cNvSpPr/>
              <p:nvPr/>
            </p:nvSpPr>
            <p:spPr>
              <a:xfrm rot="10800000">
                <a:off x="8330692" y="4775821"/>
                <a:ext cx="52809" cy="52359"/>
              </a:xfrm>
              <a:custGeom>
                <a:avLst/>
                <a:gdLst/>
                <a:ahLst/>
                <a:cxnLst/>
                <a:rect l="l" t="t" r="r" b="b"/>
                <a:pathLst>
                  <a:path w="2933" h="2908" extrusionOk="0">
                    <a:moveTo>
                      <a:pt x="1454" y="0"/>
                    </a:moveTo>
                    <a:cubicBezTo>
                      <a:pt x="652" y="0"/>
                      <a:pt x="0" y="652"/>
                      <a:pt x="0" y="1454"/>
                    </a:cubicBezTo>
                    <a:cubicBezTo>
                      <a:pt x="0" y="2256"/>
                      <a:pt x="652" y="2907"/>
                      <a:pt x="1454" y="2907"/>
                    </a:cubicBezTo>
                    <a:cubicBezTo>
                      <a:pt x="2281" y="2907"/>
                      <a:pt x="2933" y="2256"/>
                      <a:pt x="2933" y="1454"/>
                    </a:cubicBezTo>
                    <a:cubicBezTo>
                      <a:pt x="2933" y="652"/>
                      <a:pt x="2281" y="0"/>
                      <a:pt x="14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94"/>
              </a:p>
            </p:txBody>
          </p:sp>
          <p:sp>
            <p:nvSpPr>
              <p:cNvPr id="439" name="Google Shape;439;p26"/>
              <p:cNvSpPr/>
              <p:nvPr/>
            </p:nvSpPr>
            <p:spPr>
              <a:xfrm rot="10800000">
                <a:off x="7593189" y="4605576"/>
                <a:ext cx="73568" cy="73568"/>
              </a:xfrm>
              <a:custGeom>
                <a:avLst/>
                <a:gdLst/>
                <a:ahLst/>
                <a:cxnLst/>
                <a:rect l="l" t="t" r="r" b="b"/>
                <a:pathLst>
                  <a:path w="4086" h="4086" extrusionOk="0">
                    <a:moveTo>
                      <a:pt x="2030" y="1"/>
                    </a:moveTo>
                    <a:cubicBezTo>
                      <a:pt x="903" y="1"/>
                      <a:pt x="0" y="928"/>
                      <a:pt x="0" y="2056"/>
                    </a:cubicBezTo>
                    <a:cubicBezTo>
                      <a:pt x="0" y="3159"/>
                      <a:pt x="903" y="4086"/>
                      <a:pt x="2030" y="4086"/>
                    </a:cubicBezTo>
                    <a:cubicBezTo>
                      <a:pt x="3158" y="4086"/>
                      <a:pt x="4086" y="3159"/>
                      <a:pt x="4086" y="2056"/>
                    </a:cubicBezTo>
                    <a:cubicBezTo>
                      <a:pt x="4086" y="928"/>
                      <a:pt x="3158" y="1"/>
                      <a:pt x="20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94"/>
              </a:p>
            </p:txBody>
          </p:sp>
        </p:grpSp>
        <p:grpSp>
          <p:nvGrpSpPr>
            <p:cNvPr id="440" name="Google Shape;440;p26"/>
            <p:cNvGrpSpPr/>
            <p:nvPr/>
          </p:nvGrpSpPr>
          <p:grpSpPr>
            <a:xfrm rot="10800000">
              <a:off x="2194088" y="161539"/>
              <a:ext cx="1105410" cy="579852"/>
              <a:chOff x="7315764" y="3964490"/>
              <a:chExt cx="1105410" cy="579852"/>
            </a:xfrm>
          </p:grpSpPr>
          <p:sp>
            <p:nvSpPr>
              <p:cNvPr id="441" name="Google Shape;441;p26"/>
              <p:cNvSpPr/>
              <p:nvPr/>
            </p:nvSpPr>
            <p:spPr>
              <a:xfrm rot="10800000">
                <a:off x="8309705" y="3964490"/>
                <a:ext cx="111469" cy="111487"/>
              </a:xfrm>
              <a:custGeom>
                <a:avLst/>
                <a:gdLst/>
                <a:ahLst/>
                <a:cxnLst/>
                <a:rect l="l" t="t" r="r" b="b"/>
                <a:pathLst>
                  <a:path w="6191" h="6192" extrusionOk="0">
                    <a:moveTo>
                      <a:pt x="3083" y="1"/>
                    </a:moveTo>
                    <a:lnTo>
                      <a:pt x="2005" y="2006"/>
                    </a:lnTo>
                    <a:lnTo>
                      <a:pt x="0" y="3108"/>
                    </a:lnTo>
                    <a:lnTo>
                      <a:pt x="2005" y="4186"/>
                    </a:lnTo>
                    <a:lnTo>
                      <a:pt x="3083" y="6191"/>
                    </a:lnTo>
                    <a:lnTo>
                      <a:pt x="4186" y="4186"/>
                    </a:lnTo>
                    <a:lnTo>
                      <a:pt x="6191" y="3108"/>
                    </a:lnTo>
                    <a:lnTo>
                      <a:pt x="4186" y="2006"/>
                    </a:lnTo>
                    <a:lnTo>
                      <a:pt x="30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94"/>
              </a:p>
            </p:txBody>
          </p:sp>
          <p:sp>
            <p:nvSpPr>
              <p:cNvPr id="442" name="Google Shape;442;p26"/>
              <p:cNvSpPr/>
              <p:nvPr/>
            </p:nvSpPr>
            <p:spPr>
              <a:xfrm rot="10800000">
                <a:off x="7959317" y="4491983"/>
                <a:ext cx="52809" cy="52359"/>
              </a:xfrm>
              <a:custGeom>
                <a:avLst/>
                <a:gdLst/>
                <a:ahLst/>
                <a:cxnLst/>
                <a:rect l="l" t="t" r="r" b="b"/>
                <a:pathLst>
                  <a:path w="2933" h="2908" extrusionOk="0">
                    <a:moveTo>
                      <a:pt x="1454" y="0"/>
                    </a:moveTo>
                    <a:cubicBezTo>
                      <a:pt x="652" y="0"/>
                      <a:pt x="0" y="652"/>
                      <a:pt x="0" y="1454"/>
                    </a:cubicBezTo>
                    <a:cubicBezTo>
                      <a:pt x="0" y="2256"/>
                      <a:pt x="652" y="2907"/>
                      <a:pt x="1454" y="2907"/>
                    </a:cubicBezTo>
                    <a:cubicBezTo>
                      <a:pt x="2281" y="2907"/>
                      <a:pt x="2933" y="2256"/>
                      <a:pt x="2933" y="1454"/>
                    </a:cubicBezTo>
                    <a:cubicBezTo>
                      <a:pt x="2933" y="652"/>
                      <a:pt x="2281" y="0"/>
                      <a:pt x="14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94"/>
              </a:p>
            </p:txBody>
          </p:sp>
          <p:sp>
            <p:nvSpPr>
              <p:cNvPr id="443" name="Google Shape;443;p26"/>
              <p:cNvSpPr/>
              <p:nvPr/>
            </p:nvSpPr>
            <p:spPr>
              <a:xfrm rot="10800000">
                <a:off x="7315764" y="4197764"/>
                <a:ext cx="73568" cy="73568"/>
              </a:xfrm>
              <a:custGeom>
                <a:avLst/>
                <a:gdLst/>
                <a:ahLst/>
                <a:cxnLst/>
                <a:rect l="l" t="t" r="r" b="b"/>
                <a:pathLst>
                  <a:path w="4086" h="4086" extrusionOk="0">
                    <a:moveTo>
                      <a:pt x="2030" y="1"/>
                    </a:moveTo>
                    <a:cubicBezTo>
                      <a:pt x="903" y="1"/>
                      <a:pt x="0" y="928"/>
                      <a:pt x="0" y="2056"/>
                    </a:cubicBezTo>
                    <a:cubicBezTo>
                      <a:pt x="0" y="3159"/>
                      <a:pt x="903" y="4086"/>
                      <a:pt x="2030" y="4086"/>
                    </a:cubicBezTo>
                    <a:cubicBezTo>
                      <a:pt x="3158" y="4086"/>
                      <a:pt x="4086" y="3159"/>
                      <a:pt x="4086" y="2056"/>
                    </a:cubicBezTo>
                    <a:cubicBezTo>
                      <a:pt x="4086" y="928"/>
                      <a:pt x="3158" y="1"/>
                      <a:pt x="20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94"/>
              </a:p>
            </p:txBody>
          </p:sp>
        </p:grpSp>
        <p:sp>
          <p:nvSpPr>
            <p:cNvPr id="444" name="Google Shape;444;p26"/>
            <p:cNvSpPr/>
            <p:nvPr/>
          </p:nvSpPr>
          <p:spPr>
            <a:xfrm rot="5400000">
              <a:off x="4240946" y="131969"/>
              <a:ext cx="111469" cy="111487"/>
            </a:xfrm>
            <a:custGeom>
              <a:avLst/>
              <a:gdLst/>
              <a:ahLst/>
              <a:cxnLst/>
              <a:rect l="l" t="t" r="r" b="b"/>
              <a:pathLst>
                <a:path w="6191" h="6192" extrusionOk="0">
                  <a:moveTo>
                    <a:pt x="3083" y="1"/>
                  </a:moveTo>
                  <a:lnTo>
                    <a:pt x="2005" y="2006"/>
                  </a:lnTo>
                  <a:lnTo>
                    <a:pt x="0" y="3108"/>
                  </a:lnTo>
                  <a:lnTo>
                    <a:pt x="2005" y="4186"/>
                  </a:lnTo>
                  <a:lnTo>
                    <a:pt x="3083" y="6191"/>
                  </a:lnTo>
                  <a:lnTo>
                    <a:pt x="4186" y="4186"/>
                  </a:lnTo>
                  <a:lnTo>
                    <a:pt x="6191" y="3108"/>
                  </a:lnTo>
                  <a:lnTo>
                    <a:pt x="4186" y="2006"/>
                  </a:lnTo>
                  <a:lnTo>
                    <a:pt x="30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94"/>
            </a:p>
          </p:txBody>
        </p:sp>
        <p:grpSp>
          <p:nvGrpSpPr>
            <p:cNvPr id="445" name="Google Shape;445;p26"/>
            <p:cNvGrpSpPr/>
            <p:nvPr/>
          </p:nvGrpSpPr>
          <p:grpSpPr>
            <a:xfrm rot="-5400000">
              <a:off x="-227099" y="2417251"/>
              <a:ext cx="1236485" cy="237415"/>
              <a:chOff x="7296164" y="4361614"/>
              <a:chExt cx="1236485" cy="237415"/>
            </a:xfrm>
          </p:grpSpPr>
          <p:sp>
            <p:nvSpPr>
              <p:cNvPr id="446" name="Google Shape;446;p26"/>
              <p:cNvSpPr/>
              <p:nvPr/>
            </p:nvSpPr>
            <p:spPr>
              <a:xfrm rot="10800000">
                <a:off x="8421180" y="4435190"/>
                <a:ext cx="111469" cy="111487"/>
              </a:xfrm>
              <a:custGeom>
                <a:avLst/>
                <a:gdLst/>
                <a:ahLst/>
                <a:cxnLst/>
                <a:rect l="l" t="t" r="r" b="b"/>
                <a:pathLst>
                  <a:path w="6191" h="6192" extrusionOk="0">
                    <a:moveTo>
                      <a:pt x="3083" y="1"/>
                    </a:moveTo>
                    <a:lnTo>
                      <a:pt x="2005" y="2006"/>
                    </a:lnTo>
                    <a:lnTo>
                      <a:pt x="0" y="3108"/>
                    </a:lnTo>
                    <a:lnTo>
                      <a:pt x="2005" y="4186"/>
                    </a:lnTo>
                    <a:lnTo>
                      <a:pt x="3083" y="6191"/>
                    </a:lnTo>
                    <a:lnTo>
                      <a:pt x="4186" y="4186"/>
                    </a:lnTo>
                    <a:lnTo>
                      <a:pt x="6191" y="3108"/>
                    </a:lnTo>
                    <a:lnTo>
                      <a:pt x="4186" y="2006"/>
                    </a:lnTo>
                    <a:lnTo>
                      <a:pt x="30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94"/>
              </a:p>
            </p:txBody>
          </p:sp>
          <p:sp>
            <p:nvSpPr>
              <p:cNvPr id="447" name="Google Shape;447;p26"/>
              <p:cNvSpPr/>
              <p:nvPr/>
            </p:nvSpPr>
            <p:spPr>
              <a:xfrm rot="10800000">
                <a:off x="7519142" y="4546671"/>
                <a:ext cx="52809" cy="52359"/>
              </a:xfrm>
              <a:custGeom>
                <a:avLst/>
                <a:gdLst/>
                <a:ahLst/>
                <a:cxnLst/>
                <a:rect l="l" t="t" r="r" b="b"/>
                <a:pathLst>
                  <a:path w="2933" h="2908" extrusionOk="0">
                    <a:moveTo>
                      <a:pt x="1454" y="0"/>
                    </a:moveTo>
                    <a:cubicBezTo>
                      <a:pt x="652" y="0"/>
                      <a:pt x="0" y="652"/>
                      <a:pt x="0" y="1454"/>
                    </a:cubicBezTo>
                    <a:cubicBezTo>
                      <a:pt x="0" y="2256"/>
                      <a:pt x="652" y="2907"/>
                      <a:pt x="1454" y="2907"/>
                    </a:cubicBezTo>
                    <a:cubicBezTo>
                      <a:pt x="2281" y="2907"/>
                      <a:pt x="2933" y="2256"/>
                      <a:pt x="2933" y="1454"/>
                    </a:cubicBezTo>
                    <a:cubicBezTo>
                      <a:pt x="2933" y="652"/>
                      <a:pt x="2281" y="0"/>
                      <a:pt x="14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94"/>
              </a:p>
            </p:txBody>
          </p:sp>
          <p:sp>
            <p:nvSpPr>
              <p:cNvPr id="448" name="Google Shape;448;p26"/>
              <p:cNvSpPr/>
              <p:nvPr/>
            </p:nvSpPr>
            <p:spPr>
              <a:xfrm rot="10800000">
                <a:off x="7296164" y="4361614"/>
                <a:ext cx="73568" cy="73568"/>
              </a:xfrm>
              <a:custGeom>
                <a:avLst/>
                <a:gdLst/>
                <a:ahLst/>
                <a:cxnLst/>
                <a:rect l="l" t="t" r="r" b="b"/>
                <a:pathLst>
                  <a:path w="4086" h="4086" extrusionOk="0">
                    <a:moveTo>
                      <a:pt x="2030" y="1"/>
                    </a:moveTo>
                    <a:cubicBezTo>
                      <a:pt x="903" y="1"/>
                      <a:pt x="0" y="928"/>
                      <a:pt x="0" y="2056"/>
                    </a:cubicBezTo>
                    <a:cubicBezTo>
                      <a:pt x="0" y="3159"/>
                      <a:pt x="903" y="4086"/>
                      <a:pt x="2030" y="4086"/>
                    </a:cubicBezTo>
                    <a:cubicBezTo>
                      <a:pt x="3158" y="4086"/>
                      <a:pt x="4086" y="3159"/>
                      <a:pt x="4086" y="2056"/>
                    </a:cubicBezTo>
                    <a:cubicBezTo>
                      <a:pt x="4086" y="928"/>
                      <a:pt x="3158" y="1"/>
                      <a:pt x="20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94"/>
              </a:p>
            </p:txBody>
          </p:sp>
        </p:grpSp>
        <p:sp>
          <p:nvSpPr>
            <p:cNvPr id="449" name="Google Shape;449;p26"/>
            <p:cNvSpPr/>
            <p:nvPr/>
          </p:nvSpPr>
          <p:spPr>
            <a:xfrm>
              <a:off x="398388" y="187453"/>
              <a:ext cx="111469" cy="111487"/>
            </a:xfrm>
            <a:custGeom>
              <a:avLst/>
              <a:gdLst/>
              <a:ahLst/>
              <a:cxnLst/>
              <a:rect l="l" t="t" r="r" b="b"/>
              <a:pathLst>
                <a:path w="6191" h="6192" extrusionOk="0">
                  <a:moveTo>
                    <a:pt x="3083" y="1"/>
                  </a:moveTo>
                  <a:lnTo>
                    <a:pt x="2005" y="2006"/>
                  </a:lnTo>
                  <a:lnTo>
                    <a:pt x="0" y="3108"/>
                  </a:lnTo>
                  <a:lnTo>
                    <a:pt x="2005" y="4186"/>
                  </a:lnTo>
                  <a:lnTo>
                    <a:pt x="3083" y="6191"/>
                  </a:lnTo>
                  <a:lnTo>
                    <a:pt x="4186" y="4186"/>
                  </a:lnTo>
                  <a:lnTo>
                    <a:pt x="6191" y="3108"/>
                  </a:lnTo>
                  <a:lnTo>
                    <a:pt x="4186" y="2006"/>
                  </a:lnTo>
                  <a:lnTo>
                    <a:pt x="30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94"/>
            </a:p>
          </p:txBody>
        </p:sp>
        <p:sp>
          <p:nvSpPr>
            <p:cNvPr id="450" name="Google Shape;450;p26"/>
            <p:cNvSpPr/>
            <p:nvPr/>
          </p:nvSpPr>
          <p:spPr>
            <a:xfrm rot="5400000">
              <a:off x="160946" y="4048357"/>
              <a:ext cx="111469" cy="111487"/>
            </a:xfrm>
            <a:custGeom>
              <a:avLst/>
              <a:gdLst/>
              <a:ahLst/>
              <a:cxnLst/>
              <a:rect l="l" t="t" r="r" b="b"/>
              <a:pathLst>
                <a:path w="6191" h="6192" extrusionOk="0">
                  <a:moveTo>
                    <a:pt x="3083" y="1"/>
                  </a:moveTo>
                  <a:lnTo>
                    <a:pt x="2005" y="2006"/>
                  </a:lnTo>
                  <a:lnTo>
                    <a:pt x="0" y="3108"/>
                  </a:lnTo>
                  <a:lnTo>
                    <a:pt x="2005" y="4186"/>
                  </a:lnTo>
                  <a:lnTo>
                    <a:pt x="3083" y="6191"/>
                  </a:lnTo>
                  <a:lnTo>
                    <a:pt x="4186" y="4186"/>
                  </a:lnTo>
                  <a:lnTo>
                    <a:pt x="6191" y="3108"/>
                  </a:lnTo>
                  <a:lnTo>
                    <a:pt x="4186" y="2006"/>
                  </a:lnTo>
                  <a:lnTo>
                    <a:pt x="30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94"/>
            </a:p>
          </p:txBody>
        </p:sp>
        <p:sp>
          <p:nvSpPr>
            <p:cNvPr id="451" name="Google Shape;451;p26"/>
            <p:cNvSpPr/>
            <p:nvPr/>
          </p:nvSpPr>
          <p:spPr>
            <a:xfrm>
              <a:off x="1582212" y="79614"/>
              <a:ext cx="52809" cy="52359"/>
            </a:xfrm>
            <a:custGeom>
              <a:avLst/>
              <a:gdLst/>
              <a:ahLst/>
              <a:cxnLst/>
              <a:rect l="l" t="t" r="r" b="b"/>
              <a:pathLst>
                <a:path w="2933" h="2908" extrusionOk="0">
                  <a:moveTo>
                    <a:pt x="1454" y="0"/>
                  </a:moveTo>
                  <a:cubicBezTo>
                    <a:pt x="652" y="0"/>
                    <a:pt x="0" y="652"/>
                    <a:pt x="0" y="1454"/>
                  </a:cubicBezTo>
                  <a:cubicBezTo>
                    <a:pt x="0" y="2256"/>
                    <a:pt x="652" y="2907"/>
                    <a:pt x="1454" y="2907"/>
                  </a:cubicBezTo>
                  <a:cubicBezTo>
                    <a:pt x="2281" y="2907"/>
                    <a:pt x="2933" y="2256"/>
                    <a:pt x="2933" y="1454"/>
                  </a:cubicBezTo>
                  <a:cubicBezTo>
                    <a:pt x="2933" y="652"/>
                    <a:pt x="2281" y="0"/>
                    <a:pt x="14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94"/>
            </a:p>
          </p:txBody>
        </p:sp>
      </p:grpSp>
      <p:sp>
        <p:nvSpPr>
          <p:cNvPr id="452" name="Google Shape;452;p26"/>
          <p:cNvSpPr/>
          <p:nvPr/>
        </p:nvSpPr>
        <p:spPr>
          <a:xfrm rot="10800000">
            <a:off x="643003" y="1038643"/>
            <a:ext cx="70262" cy="70412"/>
          </a:xfrm>
          <a:custGeom>
            <a:avLst/>
            <a:gdLst/>
            <a:ahLst/>
            <a:cxnLst/>
            <a:rect l="l" t="t" r="r" b="b"/>
            <a:pathLst>
              <a:path w="2934" h="2933" extrusionOk="0">
                <a:moveTo>
                  <a:pt x="1479" y="1"/>
                </a:moveTo>
                <a:cubicBezTo>
                  <a:pt x="677" y="1"/>
                  <a:pt x="1" y="652"/>
                  <a:pt x="1" y="1479"/>
                </a:cubicBezTo>
                <a:cubicBezTo>
                  <a:pt x="1" y="2281"/>
                  <a:pt x="677" y="2933"/>
                  <a:pt x="1479" y="2933"/>
                </a:cubicBezTo>
                <a:cubicBezTo>
                  <a:pt x="2281" y="2933"/>
                  <a:pt x="2933" y="2281"/>
                  <a:pt x="2933" y="1479"/>
                </a:cubicBezTo>
                <a:cubicBezTo>
                  <a:pt x="2933" y="652"/>
                  <a:pt x="2281" y="1"/>
                  <a:pt x="1479" y="1"/>
                </a:cubicBez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394"/>
          </a:p>
        </p:txBody>
      </p:sp>
      <p:sp>
        <p:nvSpPr>
          <p:cNvPr id="453" name="Google Shape;453;p26"/>
          <p:cNvSpPr/>
          <p:nvPr/>
        </p:nvSpPr>
        <p:spPr>
          <a:xfrm rot="10800000">
            <a:off x="763681" y="940574"/>
            <a:ext cx="97848" cy="98091"/>
          </a:xfrm>
          <a:custGeom>
            <a:avLst/>
            <a:gdLst/>
            <a:ahLst/>
            <a:cxnLst/>
            <a:rect l="l" t="t" r="r" b="b"/>
            <a:pathLst>
              <a:path w="4086" h="4086" extrusionOk="0">
                <a:moveTo>
                  <a:pt x="2030" y="1"/>
                </a:moveTo>
                <a:cubicBezTo>
                  <a:pt x="903" y="1"/>
                  <a:pt x="0" y="928"/>
                  <a:pt x="0" y="2056"/>
                </a:cubicBezTo>
                <a:cubicBezTo>
                  <a:pt x="0" y="3159"/>
                  <a:pt x="903" y="4086"/>
                  <a:pt x="2030" y="4086"/>
                </a:cubicBezTo>
                <a:cubicBezTo>
                  <a:pt x="3158" y="4086"/>
                  <a:pt x="4086" y="3159"/>
                  <a:pt x="4086" y="2056"/>
                </a:cubicBezTo>
                <a:cubicBezTo>
                  <a:pt x="4086" y="928"/>
                  <a:pt x="3158" y="1"/>
                  <a:pt x="2030" y="1"/>
                </a:cubicBez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394"/>
          </a:p>
        </p:txBody>
      </p:sp>
      <p:sp>
        <p:nvSpPr>
          <p:cNvPr id="454" name="Google Shape;454;p26"/>
          <p:cNvSpPr/>
          <p:nvPr/>
        </p:nvSpPr>
        <p:spPr>
          <a:xfrm rot="10800000">
            <a:off x="713270" y="1114379"/>
            <a:ext cx="148257" cy="148649"/>
          </a:xfrm>
          <a:custGeom>
            <a:avLst/>
            <a:gdLst/>
            <a:ahLst/>
            <a:cxnLst/>
            <a:rect l="l" t="t" r="r" b="b"/>
            <a:pathLst>
              <a:path w="6191" h="6192" extrusionOk="0">
                <a:moveTo>
                  <a:pt x="3083" y="1"/>
                </a:moveTo>
                <a:lnTo>
                  <a:pt x="2005" y="2006"/>
                </a:lnTo>
                <a:lnTo>
                  <a:pt x="0" y="3108"/>
                </a:lnTo>
                <a:lnTo>
                  <a:pt x="2005" y="4186"/>
                </a:lnTo>
                <a:lnTo>
                  <a:pt x="3083" y="6191"/>
                </a:lnTo>
                <a:lnTo>
                  <a:pt x="4186" y="4186"/>
                </a:lnTo>
                <a:lnTo>
                  <a:pt x="6191" y="3108"/>
                </a:lnTo>
                <a:lnTo>
                  <a:pt x="4186" y="2006"/>
                </a:lnTo>
                <a:lnTo>
                  <a:pt x="3083" y="1"/>
                </a:ln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394"/>
          </a:p>
        </p:txBody>
      </p:sp>
      <p:sp>
        <p:nvSpPr>
          <p:cNvPr id="455" name="Google Shape;455;p26"/>
          <p:cNvSpPr txBox="1">
            <a:spLocks noGrp="1"/>
          </p:cNvSpPr>
          <p:nvPr>
            <p:ph type="title"/>
          </p:nvPr>
        </p:nvSpPr>
        <p:spPr>
          <a:xfrm>
            <a:off x="957625" y="720000"/>
            <a:ext cx="10246588"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56" name="Google Shape;456;p26"/>
          <p:cNvSpPr txBox="1">
            <a:spLocks noGrp="1"/>
          </p:cNvSpPr>
          <p:nvPr>
            <p:ph type="body" idx="1"/>
          </p:nvPr>
        </p:nvSpPr>
        <p:spPr>
          <a:xfrm>
            <a:off x="957625" y="1708700"/>
            <a:ext cx="10246588" cy="4429200"/>
          </a:xfrm>
          <a:prstGeom prst="rect">
            <a:avLst/>
          </a:prstGeom>
        </p:spPr>
        <p:txBody>
          <a:bodyPr spcFirstLastPara="1" wrap="square" lIns="91425" tIns="91425" rIns="91425" bIns="91425" anchor="ctr" anchorCtr="0">
            <a:noAutofit/>
          </a:bodyPr>
          <a:lstStyle>
            <a:lvl1pPr marL="608061" lvl="0" indent="-405374" rtl="0">
              <a:lnSpc>
                <a:spcPct val="100000"/>
              </a:lnSpc>
              <a:spcBef>
                <a:spcPts val="0"/>
              </a:spcBef>
              <a:spcAft>
                <a:spcPts val="0"/>
              </a:spcAft>
              <a:buClr>
                <a:srgbClr val="434343"/>
              </a:buClr>
              <a:buSzPts val="1200"/>
              <a:buFont typeface="Livvic"/>
              <a:buAutoNum type="arabicPeriod"/>
              <a:defRPr sz="1463">
                <a:latin typeface="Rubik"/>
                <a:ea typeface="Rubik"/>
                <a:cs typeface="Rubik"/>
                <a:sym typeface="Rubik"/>
              </a:defRPr>
            </a:lvl1pPr>
            <a:lvl2pPr marL="1216122" lvl="1" indent="-405374" rtl="0">
              <a:spcBef>
                <a:spcPts val="2128"/>
              </a:spcBef>
              <a:spcAft>
                <a:spcPts val="0"/>
              </a:spcAft>
              <a:buClr>
                <a:srgbClr val="434343"/>
              </a:buClr>
              <a:buSzPts val="1200"/>
              <a:buFont typeface="Roboto Condensed Light"/>
              <a:buAutoNum type="alphaLcPeriod"/>
              <a:defRPr sz="1596">
                <a:latin typeface="Rubik"/>
                <a:ea typeface="Rubik"/>
                <a:cs typeface="Rubik"/>
                <a:sym typeface="Rubik"/>
              </a:defRPr>
            </a:lvl2pPr>
            <a:lvl3pPr marL="1824182" lvl="2" indent="-405374" rtl="0">
              <a:spcBef>
                <a:spcPts val="2128"/>
              </a:spcBef>
              <a:spcAft>
                <a:spcPts val="0"/>
              </a:spcAft>
              <a:buClr>
                <a:srgbClr val="434343"/>
              </a:buClr>
              <a:buSzPts val="1200"/>
              <a:buFont typeface="Roboto Condensed Light"/>
              <a:buAutoNum type="romanLcPeriod"/>
              <a:defRPr sz="1596">
                <a:latin typeface="Rubik"/>
                <a:ea typeface="Rubik"/>
                <a:cs typeface="Rubik"/>
                <a:sym typeface="Rubik"/>
              </a:defRPr>
            </a:lvl3pPr>
            <a:lvl4pPr marL="2432243" lvl="3" indent="-405374" rtl="0">
              <a:spcBef>
                <a:spcPts val="2128"/>
              </a:spcBef>
              <a:spcAft>
                <a:spcPts val="0"/>
              </a:spcAft>
              <a:buClr>
                <a:srgbClr val="434343"/>
              </a:buClr>
              <a:buSzPts val="1200"/>
              <a:buFont typeface="Roboto Condensed Light"/>
              <a:buAutoNum type="arabicPeriod"/>
              <a:defRPr sz="1596">
                <a:latin typeface="Rubik"/>
                <a:ea typeface="Rubik"/>
                <a:cs typeface="Rubik"/>
                <a:sym typeface="Rubik"/>
              </a:defRPr>
            </a:lvl4pPr>
            <a:lvl5pPr marL="3040304" lvl="4" indent="-405374" rtl="0">
              <a:spcBef>
                <a:spcPts val="2128"/>
              </a:spcBef>
              <a:spcAft>
                <a:spcPts val="0"/>
              </a:spcAft>
              <a:buClr>
                <a:srgbClr val="434343"/>
              </a:buClr>
              <a:buSzPts val="1200"/>
              <a:buFont typeface="Roboto Condensed Light"/>
              <a:buAutoNum type="alphaLcPeriod"/>
              <a:defRPr sz="1596">
                <a:latin typeface="Rubik"/>
                <a:ea typeface="Rubik"/>
                <a:cs typeface="Rubik"/>
                <a:sym typeface="Rubik"/>
              </a:defRPr>
            </a:lvl5pPr>
            <a:lvl6pPr marL="3648365" lvl="5" indent="-405374" rtl="0">
              <a:spcBef>
                <a:spcPts val="2128"/>
              </a:spcBef>
              <a:spcAft>
                <a:spcPts val="0"/>
              </a:spcAft>
              <a:buClr>
                <a:srgbClr val="434343"/>
              </a:buClr>
              <a:buSzPts val="1200"/>
              <a:buFont typeface="Roboto Condensed Light"/>
              <a:buAutoNum type="romanLcPeriod"/>
              <a:defRPr sz="1596">
                <a:latin typeface="Rubik"/>
                <a:ea typeface="Rubik"/>
                <a:cs typeface="Rubik"/>
                <a:sym typeface="Rubik"/>
              </a:defRPr>
            </a:lvl6pPr>
            <a:lvl7pPr marL="4256425" lvl="6" indent="-405374" rtl="0">
              <a:spcBef>
                <a:spcPts val="2128"/>
              </a:spcBef>
              <a:spcAft>
                <a:spcPts val="0"/>
              </a:spcAft>
              <a:buClr>
                <a:srgbClr val="434343"/>
              </a:buClr>
              <a:buSzPts val="1200"/>
              <a:buFont typeface="Roboto Condensed Light"/>
              <a:buAutoNum type="arabicPeriod"/>
              <a:defRPr sz="1596">
                <a:latin typeface="Rubik"/>
                <a:ea typeface="Rubik"/>
                <a:cs typeface="Rubik"/>
                <a:sym typeface="Rubik"/>
              </a:defRPr>
            </a:lvl7pPr>
            <a:lvl8pPr marL="4864486" lvl="7" indent="-405374" rtl="0">
              <a:spcBef>
                <a:spcPts val="2128"/>
              </a:spcBef>
              <a:spcAft>
                <a:spcPts val="0"/>
              </a:spcAft>
              <a:buClr>
                <a:srgbClr val="434343"/>
              </a:buClr>
              <a:buSzPts val="1200"/>
              <a:buFont typeface="Roboto Condensed Light"/>
              <a:buAutoNum type="alphaLcPeriod"/>
              <a:defRPr sz="1596">
                <a:latin typeface="Rubik"/>
                <a:ea typeface="Rubik"/>
                <a:cs typeface="Rubik"/>
                <a:sym typeface="Rubik"/>
              </a:defRPr>
            </a:lvl8pPr>
            <a:lvl9pPr marL="5472547" lvl="8" indent="-405374" rtl="0">
              <a:spcBef>
                <a:spcPts val="2128"/>
              </a:spcBef>
              <a:spcAft>
                <a:spcPts val="2128"/>
              </a:spcAft>
              <a:buClr>
                <a:srgbClr val="434343"/>
              </a:buClr>
              <a:buSzPts val="1200"/>
              <a:buFont typeface="Roboto Condensed Light"/>
              <a:buAutoNum type="romanLcPeriod"/>
              <a:defRPr sz="1596">
                <a:latin typeface="Rubik"/>
                <a:ea typeface="Rubik"/>
                <a:cs typeface="Rubik"/>
                <a:sym typeface="Rubik"/>
              </a:defRPr>
            </a:lvl9pPr>
          </a:lstStyle>
          <a:p>
            <a:endParaRPr/>
          </a:p>
        </p:txBody>
      </p:sp>
      <p:sp>
        <p:nvSpPr>
          <p:cNvPr id="457" name="Google Shape;457;p26"/>
          <p:cNvSpPr txBox="1">
            <a:spLocks noGrp="1"/>
          </p:cNvSpPr>
          <p:nvPr>
            <p:ph type="sldNum" idx="12"/>
          </p:nvPr>
        </p:nvSpPr>
        <p:spPr>
          <a:xfrm>
            <a:off x="11268664" y="6217623"/>
            <a:ext cx="729790" cy="5248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8865452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917395-449C-AE2B-3C04-FE03097FA1C6}"/>
              </a:ext>
            </a:extLst>
          </p:cNvPr>
          <p:cNvSpPr>
            <a:spLocks noGrp="1"/>
          </p:cNvSpPr>
          <p:nvPr>
            <p:ph type="title"/>
          </p:nvPr>
        </p:nvSpPr>
        <p:spPr>
          <a:xfrm>
            <a:off x="957625" y="720000"/>
            <a:ext cx="10246588" cy="763600"/>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DAA82B7F-F5AF-D015-52DF-D118B11A82AC}"/>
              </a:ext>
            </a:extLst>
          </p:cNvPr>
          <p:cNvSpPr>
            <a:spLocks noGrp="1"/>
          </p:cNvSpPr>
          <p:nvPr>
            <p:ph idx="1"/>
          </p:nvPr>
        </p:nvSpPr>
        <p:spPr>
          <a:xfrm>
            <a:off x="957625" y="2233867"/>
            <a:ext cx="10246588" cy="39040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2FBA66-602B-E153-AD89-41408370A72D}"/>
              </a:ext>
            </a:extLst>
          </p:cNvPr>
          <p:cNvSpPr>
            <a:spLocks noGrp="1"/>
          </p:cNvSpPr>
          <p:nvPr>
            <p:ph type="dt" sz="half" idx="10"/>
          </p:nvPr>
        </p:nvSpPr>
        <p:spPr/>
        <p:txBody>
          <a:bodyPr/>
          <a:lstStyle/>
          <a:p>
            <a:fld id="{D119E34F-6D4D-44FA-9068-21642AD9CE05}" type="datetimeFigureOut">
              <a:rPr lang="en-US" smtClean="0"/>
              <a:t>4/5/2025</a:t>
            </a:fld>
            <a:endParaRPr lang="en-US"/>
          </a:p>
        </p:txBody>
      </p:sp>
      <p:sp>
        <p:nvSpPr>
          <p:cNvPr id="5" name="Footer Placeholder 4">
            <a:extLst>
              <a:ext uri="{FF2B5EF4-FFF2-40B4-BE49-F238E27FC236}">
                <a16:creationId xmlns:a16="http://schemas.microsoft.com/office/drawing/2014/main" id="{2B7F80F3-BA66-C2BC-7609-64F42073C3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1A8CC1-07B6-2A97-1A62-9BBB92F6DDB3}"/>
              </a:ext>
            </a:extLst>
          </p:cNvPr>
          <p:cNvSpPr>
            <a:spLocks noGrp="1"/>
          </p:cNvSpPr>
          <p:nvPr>
            <p:ph type="sldNum" sz="quarter" idx="12"/>
          </p:nvPr>
        </p:nvSpPr>
        <p:spPr/>
        <p:txBody>
          <a:bodyPr/>
          <a:lstStyle/>
          <a:p>
            <a:fld id="{8CC33FB0-4331-44AD-BC1A-86E8467EEAE3}" type="slidenum">
              <a:rPr lang="en-US" smtClean="0"/>
              <a:t>‹#›</a:t>
            </a:fld>
            <a:endParaRPr lang="en-US"/>
          </a:p>
        </p:txBody>
      </p:sp>
    </p:spTree>
    <p:extLst>
      <p:ext uri="{BB962C8B-B14F-4D97-AF65-F5344CB8AC3E}">
        <p14:creationId xmlns:p14="http://schemas.microsoft.com/office/powerpoint/2010/main" val="40259320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113"/>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ext 5">
  <p:cSld name="CUSTOM_2_1_1_1_1_1_1">
    <p:spTree>
      <p:nvGrpSpPr>
        <p:cNvPr id="1" name="Shape 272"/>
        <p:cNvGrpSpPr/>
        <p:nvPr/>
      </p:nvGrpSpPr>
      <p:grpSpPr>
        <a:xfrm>
          <a:off x="0" y="0"/>
          <a:ext cx="0" cy="0"/>
          <a:chOff x="0" y="0"/>
          <a:chExt cx="0" cy="0"/>
        </a:xfrm>
      </p:grpSpPr>
      <p:sp>
        <p:nvSpPr>
          <p:cNvPr id="273" name="Google Shape;273;p24"/>
          <p:cNvSpPr/>
          <p:nvPr/>
        </p:nvSpPr>
        <p:spPr>
          <a:xfrm rot="-5400000">
            <a:off x="10599223" y="5295602"/>
            <a:ext cx="1739083" cy="1385713"/>
          </a:xfrm>
          <a:custGeom>
            <a:avLst/>
            <a:gdLst/>
            <a:ahLst/>
            <a:cxnLst/>
            <a:rect l="l" t="t" r="r" b="b"/>
            <a:pathLst>
              <a:path w="143213" h="114396" extrusionOk="0">
                <a:moveTo>
                  <a:pt x="54200" y="0"/>
                </a:moveTo>
                <a:cubicBezTo>
                  <a:pt x="47961" y="0"/>
                  <a:pt x="41781" y="1883"/>
                  <a:pt x="36462" y="4705"/>
                </a:cubicBezTo>
                <a:cubicBezTo>
                  <a:pt x="28656" y="8862"/>
                  <a:pt x="22776" y="14978"/>
                  <a:pt x="16254" y="20486"/>
                </a:cubicBezTo>
                <a:cubicBezTo>
                  <a:pt x="13145" y="23088"/>
                  <a:pt x="9597" y="25488"/>
                  <a:pt x="5441" y="26467"/>
                </a:cubicBezTo>
                <a:cubicBezTo>
                  <a:pt x="4292" y="26727"/>
                  <a:pt x="3130" y="26849"/>
                  <a:pt x="1963" y="26849"/>
                </a:cubicBezTo>
                <a:cubicBezTo>
                  <a:pt x="1310" y="26849"/>
                  <a:pt x="655" y="26811"/>
                  <a:pt x="0" y="26738"/>
                </a:cubicBezTo>
                <a:lnTo>
                  <a:pt x="0" y="114395"/>
                </a:lnTo>
                <a:lnTo>
                  <a:pt x="109015" y="114395"/>
                </a:lnTo>
                <a:cubicBezTo>
                  <a:pt x="109015" y="111996"/>
                  <a:pt x="109285" y="109631"/>
                  <a:pt x="109860" y="107333"/>
                </a:cubicBezTo>
                <a:cubicBezTo>
                  <a:pt x="112022" y="98716"/>
                  <a:pt x="119997" y="94052"/>
                  <a:pt x="126688" y="88139"/>
                </a:cubicBezTo>
                <a:cubicBezTo>
                  <a:pt x="143213" y="73608"/>
                  <a:pt x="131352" y="49548"/>
                  <a:pt x="112833" y="41370"/>
                </a:cubicBezTo>
                <a:cubicBezTo>
                  <a:pt x="102324" y="36707"/>
                  <a:pt x="87523" y="41100"/>
                  <a:pt x="79244" y="32314"/>
                </a:cubicBezTo>
                <a:cubicBezTo>
                  <a:pt x="73127" y="25859"/>
                  <a:pt x="73431" y="17039"/>
                  <a:pt x="69815" y="9605"/>
                </a:cubicBezTo>
                <a:cubicBezTo>
                  <a:pt x="67484" y="4773"/>
                  <a:pt x="62888" y="684"/>
                  <a:pt x="56772" y="109"/>
                </a:cubicBezTo>
                <a:cubicBezTo>
                  <a:pt x="55915" y="36"/>
                  <a:pt x="55057" y="0"/>
                  <a:pt x="54200" y="0"/>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80"/>
          </a:p>
        </p:txBody>
      </p:sp>
      <p:sp>
        <p:nvSpPr>
          <p:cNvPr id="274" name="Google Shape;274;p24"/>
          <p:cNvSpPr/>
          <p:nvPr/>
        </p:nvSpPr>
        <p:spPr>
          <a:xfrm rot="5400000" flipH="1">
            <a:off x="-58481" y="58433"/>
            <a:ext cx="1667215" cy="1550391"/>
          </a:xfrm>
          <a:custGeom>
            <a:avLst/>
            <a:gdLst/>
            <a:ahLst/>
            <a:cxnLst/>
            <a:rect l="l" t="t" r="r" b="b"/>
            <a:pathLst>
              <a:path w="135070" h="125917" extrusionOk="0">
                <a:moveTo>
                  <a:pt x="128746" y="0"/>
                </a:moveTo>
                <a:cubicBezTo>
                  <a:pt x="121139" y="0"/>
                  <a:pt x="113677" y="2611"/>
                  <a:pt x="107563" y="8725"/>
                </a:cubicBezTo>
                <a:cubicBezTo>
                  <a:pt x="100094" y="16125"/>
                  <a:pt x="94215" y="25013"/>
                  <a:pt x="83333" y="27412"/>
                </a:cubicBezTo>
                <a:cubicBezTo>
                  <a:pt x="80433" y="28045"/>
                  <a:pt x="77493" y="28308"/>
                  <a:pt x="74540" y="28308"/>
                </a:cubicBezTo>
                <a:cubicBezTo>
                  <a:pt x="67413" y="28308"/>
                  <a:pt x="60217" y="26779"/>
                  <a:pt x="53359" y="25249"/>
                </a:cubicBezTo>
                <a:cubicBezTo>
                  <a:pt x="47478" y="23955"/>
                  <a:pt x="41382" y="22741"/>
                  <a:pt x="35339" y="22741"/>
                </a:cubicBezTo>
                <a:cubicBezTo>
                  <a:pt x="30965" y="22741"/>
                  <a:pt x="26620" y="23378"/>
                  <a:pt x="22405" y="25080"/>
                </a:cubicBezTo>
                <a:cubicBezTo>
                  <a:pt x="20547" y="25824"/>
                  <a:pt x="18789" y="26770"/>
                  <a:pt x="17167" y="27919"/>
                </a:cubicBezTo>
                <a:cubicBezTo>
                  <a:pt x="5847" y="35759"/>
                  <a:pt x="4968" y="48397"/>
                  <a:pt x="13721" y="58264"/>
                </a:cubicBezTo>
                <a:cubicBezTo>
                  <a:pt x="20276" y="65631"/>
                  <a:pt x="30955" y="72119"/>
                  <a:pt x="32104" y="82832"/>
                </a:cubicBezTo>
                <a:cubicBezTo>
                  <a:pt x="33861" y="98646"/>
                  <a:pt x="11794" y="105608"/>
                  <a:pt x="4225" y="116624"/>
                </a:cubicBezTo>
                <a:cubicBezTo>
                  <a:pt x="3921" y="117097"/>
                  <a:pt x="3617" y="117570"/>
                  <a:pt x="3312" y="118043"/>
                </a:cubicBezTo>
                <a:cubicBezTo>
                  <a:pt x="1826" y="120476"/>
                  <a:pt x="677" y="123146"/>
                  <a:pt x="1" y="125917"/>
                </a:cubicBezTo>
                <a:lnTo>
                  <a:pt x="135070" y="125917"/>
                </a:lnTo>
                <a:lnTo>
                  <a:pt x="135070" y="581"/>
                </a:lnTo>
                <a:cubicBezTo>
                  <a:pt x="132968" y="200"/>
                  <a:pt x="130851" y="0"/>
                  <a:pt x="128746" y="0"/>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80"/>
          </a:p>
        </p:txBody>
      </p:sp>
      <p:sp>
        <p:nvSpPr>
          <p:cNvPr id="275" name="Google Shape;275;p24"/>
          <p:cNvSpPr txBox="1">
            <a:spLocks noGrp="1"/>
          </p:cNvSpPr>
          <p:nvPr>
            <p:ph type="subTitle" idx="1"/>
          </p:nvPr>
        </p:nvSpPr>
        <p:spPr>
          <a:xfrm>
            <a:off x="948614" y="1705167"/>
            <a:ext cx="3921076" cy="44336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2"/>
              </a:buClr>
              <a:buSzPts val="1600"/>
              <a:buAutoNum type="arabicPeriod"/>
              <a:defRPr sz="1860"/>
            </a:lvl1pPr>
            <a:lvl2pPr lvl="1" rtl="0">
              <a:spcBef>
                <a:spcPts val="0"/>
              </a:spcBef>
              <a:spcAft>
                <a:spcPts val="0"/>
              </a:spcAft>
              <a:buSzPts val="1600"/>
              <a:buAutoNum type="alphaLcPeriod"/>
              <a:defRPr/>
            </a:lvl2pPr>
            <a:lvl3pPr lvl="2" rtl="0">
              <a:spcBef>
                <a:spcPts val="0"/>
              </a:spcBef>
              <a:spcAft>
                <a:spcPts val="0"/>
              </a:spcAft>
              <a:buSzPts val="1600"/>
              <a:buAutoNum type="romanLcPeriod"/>
              <a:defRPr/>
            </a:lvl3pPr>
            <a:lvl4pPr lvl="3" rtl="0">
              <a:spcBef>
                <a:spcPts val="0"/>
              </a:spcBef>
              <a:spcAft>
                <a:spcPts val="0"/>
              </a:spcAft>
              <a:buSzPts val="1600"/>
              <a:buAutoNum type="arabicPeriod"/>
              <a:defRPr/>
            </a:lvl4pPr>
            <a:lvl5pPr lvl="4" rtl="0">
              <a:spcBef>
                <a:spcPts val="0"/>
              </a:spcBef>
              <a:spcAft>
                <a:spcPts val="0"/>
              </a:spcAft>
              <a:buSzPts val="1600"/>
              <a:buAutoNum type="alphaLcPeriod"/>
              <a:defRPr/>
            </a:lvl5pPr>
            <a:lvl6pPr lvl="5" rtl="0">
              <a:spcBef>
                <a:spcPts val="0"/>
              </a:spcBef>
              <a:spcAft>
                <a:spcPts val="0"/>
              </a:spcAft>
              <a:buSzPts val="1600"/>
              <a:buAutoNum type="romanLcPeriod"/>
              <a:defRPr/>
            </a:lvl6pPr>
            <a:lvl7pPr lvl="6" rtl="0">
              <a:spcBef>
                <a:spcPts val="0"/>
              </a:spcBef>
              <a:spcAft>
                <a:spcPts val="0"/>
              </a:spcAft>
              <a:buSzPts val="1600"/>
              <a:buAutoNum type="arabicPeriod"/>
              <a:defRPr/>
            </a:lvl7pPr>
            <a:lvl8pPr lvl="7" rtl="0">
              <a:spcBef>
                <a:spcPts val="0"/>
              </a:spcBef>
              <a:spcAft>
                <a:spcPts val="0"/>
              </a:spcAft>
              <a:buSzPts val="1600"/>
              <a:buAutoNum type="alphaLcPeriod"/>
              <a:defRPr/>
            </a:lvl8pPr>
            <a:lvl9pPr lvl="8" rtl="0">
              <a:spcBef>
                <a:spcPts val="0"/>
              </a:spcBef>
              <a:spcAft>
                <a:spcPts val="0"/>
              </a:spcAft>
              <a:buSzPts val="1600"/>
              <a:buAutoNum type="romanLcPeriod"/>
              <a:defRPr/>
            </a:lvl9pPr>
          </a:lstStyle>
          <a:p>
            <a:endParaRPr/>
          </a:p>
        </p:txBody>
      </p:sp>
      <p:sp>
        <p:nvSpPr>
          <p:cNvPr id="276" name="Google Shape;276;p24"/>
          <p:cNvSpPr txBox="1">
            <a:spLocks noGrp="1"/>
          </p:cNvSpPr>
          <p:nvPr>
            <p:ph type="title"/>
          </p:nvPr>
        </p:nvSpPr>
        <p:spPr>
          <a:xfrm>
            <a:off x="948614" y="720787"/>
            <a:ext cx="9961295" cy="7680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a:lvl1pPr>
            <a:lvl2pPr lvl="1" rtl="0">
              <a:spcBef>
                <a:spcPts val="0"/>
              </a:spcBef>
              <a:spcAft>
                <a:spcPts val="0"/>
              </a:spcAft>
              <a:buSzPts val="2400"/>
              <a:buNone/>
              <a:defRPr sz="3190"/>
            </a:lvl2pPr>
            <a:lvl3pPr lvl="2" rtl="0">
              <a:spcBef>
                <a:spcPts val="0"/>
              </a:spcBef>
              <a:spcAft>
                <a:spcPts val="0"/>
              </a:spcAft>
              <a:buSzPts val="2400"/>
              <a:buNone/>
              <a:defRPr sz="3190"/>
            </a:lvl3pPr>
            <a:lvl4pPr lvl="3" rtl="0">
              <a:spcBef>
                <a:spcPts val="0"/>
              </a:spcBef>
              <a:spcAft>
                <a:spcPts val="0"/>
              </a:spcAft>
              <a:buSzPts val="2400"/>
              <a:buNone/>
              <a:defRPr sz="3190"/>
            </a:lvl4pPr>
            <a:lvl5pPr lvl="4" rtl="0">
              <a:spcBef>
                <a:spcPts val="0"/>
              </a:spcBef>
              <a:spcAft>
                <a:spcPts val="0"/>
              </a:spcAft>
              <a:buSzPts val="2400"/>
              <a:buNone/>
              <a:defRPr sz="3190"/>
            </a:lvl5pPr>
            <a:lvl6pPr lvl="5" rtl="0">
              <a:spcBef>
                <a:spcPts val="0"/>
              </a:spcBef>
              <a:spcAft>
                <a:spcPts val="0"/>
              </a:spcAft>
              <a:buSzPts val="2400"/>
              <a:buNone/>
              <a:defRPr sz="3190"/>
            </a:lvl6pPr>
            <a:lvl7pPr lvl="6" rtl="0">
              <a:spcBef>
                <a:spcPts val="0"/>
              </a:spcBef>
              <a:spcAft>
                <a:spcPts val="0"/>
              </a:spcAft>
              <a:buSzPts val="2400"/>
              <a:buNone/>
              <a:defRPr sz="3190"/>
            </a:lvl7pPr>
            <a:lvl8pPr lvl="7" rtl="0">
              <a:spcBef>
                <a:spcPts val="0"/>
              </a:spcBef>
              <a:spcAft>
                <a:spcPts val="0"/>
              </a:spcAft>
              <a:buSzPts val="2400"/>
              <a:buNone/>
              <a:defRPr sz="3190"/>
            </a:lvl8pPr>
            <a:lvl9pPr lvl="8" rtl="0">
              <a:spcBef>
                <a:spcPts val="0"/>
              </a:spcBef>
              <a:spcAft>
                <a:spcPts val="0"/>
              </a:spcAft>
              <a:buSzPts val="2400"/>
              <a:buNone/>
              <a:defRPr sz="3190"/>
            </a:lvl9pPr>
          </a:lstStyle>
          <a:p>
            <a:endParaRPr/>
          </a:p>
        </p:txBody>
      </p:sp>
      <p:grpSp>
        <p:nvGrpSpPr>
          <p:cNvPr id="277" name="Google Shape;277;p24"/>
          <p:cNvGrpSpPr/>
          <p:nvPr/>
        </p:nvGrpSpPr>
        <p:grpSpPr>
          <a:xfrm rot="10800000" flipH="1">
            <a:off x="10789216" y="111385"/>
            <a:ext cx="847997" cy="668833"/>
            <a:chOff x="7069675" y="606775"/>
            <a:chExt cx="637575" cy="501625"/>
          </a:xfrm>
        </p:grpSpPr>
        <p:sp>
          <p:nvSpPr>
            <p:cNvPr id="278" name="Google Shape;278;p24"/>
            <p:cNvSpPr/>
            <p:nvPr/>
          </p:nvSpPr>
          <p:spPr>
            <a:xfrm>
              <a:off x="7377550" y="778700"/>
              <a:ext cx="329700" cy="329700"/>
            </a:xfrm>
            <a:prstGeom prst="star4">
              <a:avLst>
                <a:gd name="adj" fmla="val 125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0"/>
            </a:p>
          </p:txBody>
        </p:sp>
        <p:sp>
          <p:nvSpPr>
            <p:cNvPr id="279" name="Google Shape;279;p24"/>
            <p:cNvSpPr/>
            <p:nvPr/>
          </p:nvSpPr>
          <p:spPr>
            <a:xfrm>
              <a:off x="7069675" y="606775"/>
              <a:ext cx="240000" cy="240000"/>
            </a:xfrm>
            <a:prstGeom prst="star4">
              <a:avLst>
                <a:gd name="adj" fmla="val 125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0"/>
            </a:p>
          </p:txBody>
        </p:sp>
      </p:grpSp>
      <p:grpSp>
        <p:nvGrpSpPr>
          <p:cNvPr id="280" name="Google Shape;280;p24"/>
          <p:cNvGrpSpPr/>
          <p:nvPr/>
        </p:nvGrpSpPr>
        <p:grpSpPr>
          <a:xfrm rot="10800000" flipH="1">
            <a:off x="100618" y="5571434"/>
            <a:ext cx="847997" cy="668833"/>
            <a:chOff x="7069675" y="606775"/>
            <a:chExt cx="637575" cy="501625"/>
          </a:xfrm>
        </p:grpSpPr>
        <p:sp>
          <p:nvSpPr>
            <p:cNvPr id="281" name="Google Shape;281;p24"/>
            <p:cNvSpPr/>
            <p:nvPr/>
          </p:nvSpPr>
          <p:spPr>
            <a:xfrm>
              <a:off x="7377550" y="778700"/>
              <a:ext cx="329700" cy="329700"/>
            </a:xfrm>
            <a:prstGeom prst="star4">
              <a:avLst>
                <a:gd name="adj" fmla="val 125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0"/>
            </a:p>
          </p:txBody>
        </p:sp>
        <p:sp>
          <p:nvSpPr>
            <p:cNvPr id="282" name="Google Shape;282;p24"/>
            <p:cNvSpPr/>
            <p:nvPr/>
          </p:nvSpPr>
          <p:spPr>
            <a:xfrm>
              <a:off x="7069675" y="606775"/>
              <a:ext cx="240000" cy="240000"/>
            </a:xfrm>
            <a:prstGeom prst="star4">
              <a:avLst>
                <a:gd name="adj" fmla="val 125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0"/>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ackground">
  <p:cSld name="CUSTOM_5">
    <p:spTree>
      <p:nvGrpSpPr>
        <p:cNvPr id="1" name="Shape 343"/>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ckground 1">
  <p:cSld name="CUSTOM_5_1">
    <p:spTree>
      <p:nvGrpSpPr>
        <p:cNvPr id="1" name="Shape 344"/>
        <p:cNvGrpSpPr/>
        <p:nvPr/>
      </p:nvGrpSpPr>
      <p:grpSpPr>
        <a:xfrm>
          <a:off x="0" y="0"/>
          <a:ext cx="0" cy="0"/>
          <a:chOff x="0" y="0"/>
          <a:chExt cx="0" cy="0"/>
        </a:xfrm>
      </p:grpSpPr>
      <p:sp>
        <p:nvSpPr>
          <p:cNvPr id="345" name="Google Shape;345;p30"/>
          <p:cNvSpPr/>
          <p:nvPr/>
        </p:nvSpPr>
        <p:spPr>
          <a:xfrm>
            <a:off x="9810573" y="4660598"/>
            <a:ext cx="2351141" cy="2197252"/>
          </a:xfrm>
          <a:custGeom>
            <a:avLst/>
            <a:gdLst/>
            <a:ahLst/>
            <a:cxnLst/>
            <a:rect l="l" t="t" r="r" b="b"/>
            <a:pathLst>
              <a:path w="135070" h="125917" extrusionOk="0">
                <a:moveTo>
                  <a:pt x="128746" y="0"/>
                </a:moveTo>
                <a:cubicBezTo>
                  <a:pt x="121139" y="0"/>
                  <a:pt x="113677" y="2611"/>
                  <a:pt x="107563" y="8725"/>
                </a:cubicBezTo>
                <a:cubicBezTo>
                  <a:pt x="100094" y="16125"/>
                  <a:pt x="94215" y="25013"/>
                  <a:pt x="83333" y="27412"/>
                </a:cubicBezTo>
                <a:cubicBezTo>
                  <a:pt x="80433" y="28045"/>
                  <a:pt x="77493" y="28308"/>
                  <a:pt x="74540" y="28308"/>
                </a:cubicBezTo>
                <a:cubicBezTo>
                  <a:pt x="67413" y="28308"/>
                  <a:pt x="60217" y="26779"/>
                  <a:pt x="53359" y="25249"/>
                </a:cubicBezTo>
                <a:cubicBezTo>
                  <a:pt x="47478" y="23955"/>
                  <a:pt x="41382" y="22741"/>
                  <a:pt x="35339" y="22741"/>
                </a:cubicBezTo>
                <a:cubicBezTo>
                  <a:pt x="30965" y="22741"/>
                  <a:pt x="26620" y="23378"/>
                  <a:pt x="22405" y="25080"/>
                </a:cubicBezTo>
                <a:cubicBezTo>
                  <a:pt x="20547" y="25824"/>
                  <a:pt x="18789" y="26770"/>
                  <a:pt x="17167" y="27919"/>
                </a:cubicBezTo>
                <a:cubicBezTo>
                  <a:pt x="5847" y="35759"/>
                  <a:pt x="4968" y="48397"/>
                  <a:pt x="13721" y="58264"/>
                </a:cubicBezTo>
                <a:cubicBezTo>
                  <a:pt x="20276" y="65631"/>
                  <a:pt x="30955" y="72119"/>
                  <a:pt x="32104" y="82832"/>
                </a:cubicBezTo>
                <a:cubicBezTo>
                  <a:pt x="33861" y="98646"/>
                  <a:pt x="11794" y="105608"/>
                  <a:pt x="4225" y="116624"/>
                </a:cubicBezTo>
                <a:cubicBezTo>
                  <a:pt x="3921" y="117097"/>
                  <a:pt x="3617" y="117570"/>
                  <a:pt x="3312" y="118043"/>
                </a:cubicBezTo>
                <a:cubicBezTo>
                  <a:pt x="1826" y="120476"/>
                  <a:pt x="677" y="123146"/>
                  <a:pt x="1" y="125917"/>
                </a:cubicBezTo>
                <a:lnTo>
                  <a:pt x="135070" y="125917"/>
                </a:lnTo>
                <a:lnTo>
                  <a:pt x="135070" y="581"/>
                </a:lnTo>
                <a:cubicBezTo>
                  <a:pt x="132968" y="200"/>
                  <a:pt x="130851" y="0"/>
                  <a:pt x="128746" y="0"/>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80"/>
          </a:p>
        </p:txBody>
      </p:sp>
      <p:sp>
        <p:nvSpPr>
          <p:cNvPr id="346" name="Google Shape;346;p30"/>
          <p:cNvSpPr/>
          <p:nvPr/>
        </p:nvSpPr>
        <p:spPr>
          <a:xfrm rot="10800000">
            <a:off x="9716574" y="86"/>
            <a:ext cx="2445265" cy="1958079"/>
          </a:xfrm>
          <a:custGeom>
            <a:avLst/>
            <a:gdLst/>
            <a:ahLst/>
            <a:cxnLst/>
            <a:rect l="l" t="t" r="r" b="b"/>
            <a:pathLst>
              <a:path w="143213" h="114396" extrusionOk="0">
                <a:moveTo>
                  <a:pt x="54200" y="0"/>
                </a:moveTo>
                <a:cubicBezTo>
                  <a:pt x="47961" y="0"/>
                  <a:pt x="41781" y="1883"/>
                  <a:pt x="36462" y="4705"/>
                </a:cubicBezTo>
                <a:cubicBezTo>
                  <a:pt x="28656" y="8862"/>
                  <a:pt x="22776" y="14978"/>
                  <a:pt x="16254" y="20486"/>
                </a:cubicBezTo>
                <a:cubicBezTo>
                  <a:pt x="13145" y="23088"/>
                  <a:pt x="9597" y="25488"/>
                  <a:pt x="5441" y="26467"/>
                </a:cubicBezTo>
                <a:cubicBezTo>
                  <a:pt x="4292" y="26727"/>
                  <a:pt x="3130" y="26849"/>
                  <a:pt x="1963" y="26849"/>
                </a:cubicBezTo>
                <a:cubicBezTo>
                  <a:pt x="1310" y="26849"/>
                  <a:pt x="655" y="26811"/>
                  <a:pt x="0" y="26738"/>
                </a:cubicBezTo>
                <a:lnTo>
                  <a:pt x="0" y="114395"/>
                </a:lnTo>
                <a:lnTo>
                  <a:pt x="109015" y="114395"/>
                </a:lnTo>
                <a:cubicBezTo>
                  <a:pt x="109015" y="111996"/>
                  <a:pt x="109285" y="109631"/>
                  <a:pt x="109860" y="107333"/>
                </a:cubicBezTo>
                <a:cubicBezTo>
                  <a:pt x="112022" y="98716"/>
                  <a:pt x="119997" y="94052"/>
                  <a:pt x="126688" y="88139"/>
                </a:cubicBezTo>
                <a:cubicBezTo>
                  <a:pt x="143213" y="73608"/>
                  <a:pt x="131352" y="49548"/>
                  <a:pt x="112833" y="41370"/>
                </a:cubicBezTo>
                <a:cubicBezTo>
                  <a:pt x="102324" y="36707"/>
                  <a:pt x="87523" y="41100"/>
                  <a:pt x="79244" y="32314"/>
                </a:cubicBezTo>
                <a:cubicBezTo>
                  <a:pt x="73127" y="25859"/>
                  <a:pt x="73431" y="17039"/>
                  <a:pt x="69815" y="9605"/>
                </a:cubicBezTo>
                <a:cubicBezTo>
                  <a:pt x="67484" y="4773"/>
                  <a:pt x="62888" y="684"/>
                  <a:pt x="56772" y="109"/>
                </a:cubicBezTo>
                <a:cubicBezTo>
                  <a:pt x="55915" y="36"/>
                  <a:pt x="55057" y="0"/>
                  <a:pt x="54200" y="0"/>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80"/>
          </a:p>
        </p:txBody>
      </p:sp>
      <p:sp>
        <p:nvSpPr>
          <p:cNvPr id="347" name="Google Shape;347;p30"/>
          <p:cNvSpPr/>
          <p:nvPr/>
        </p:nvSpPr>
        <p:spPr>
          <a:xfrm rot="5400000" flipH="1">
            <a:off x="-249051" y="4655708"/>
            <a:ext cx="2451329" cy="1953235"/>
          </a:xfrm>
          <a:custGeom>
            <a:avLst/>
            <a:gdLst/>
            <a:ahLst/>
            <a:cxnLst/>
            <a:rect l="l" t="t" r="r" b="b"/>
            <a:pathLst>
              <a:path w="143213" h="114396" extrusionOk="0">
                <a:moveTo>
                  <a:pt x="54200" y="0"/>
                </a:moveTo>
                <a:cubicBezTo>
                  <a:pt x="47961" y="0"/>
                  <a:pt x="41781" y="1883"/>
                  <a:pt x="36462" y="4705"/>
                </a:cubicBezTo>
                <a:cubicBezTo>
                  <a:pt x="28656" y="8862"/>
                  <a:pt x="22776" y="14978"/>
                  <a:pt x="16254" y="20486"/>
                </a:cubicBezTo>
                <a:cubicBezTo>
                  <a:pt x="13145" y="23088"/>
                  <a:pt x="9597" y="25488"/>
                  <a:pt x="5441" y="26467"/>
                </a:cubicBezTo>
                <a:cubicBezTo>
                  <a:pt x="4292" y="26727"/>
                  <a:pt x="3130" y="26849"/>
                  <a:pt x="1963" y="26849"/>
                </a:cubicBezTo>
                <a:cubicBezTo>
                  <a:pt x="1310" y="26849"/>
                  <a:pt x="655" y="26811"/>
                  <a:pt x="0" y="26738"/>
                </a:cubicBezTo>
                <a:lnTo>
                  <a:pt x="0" y="114395"/>
                </a:lnTo>
                <a:lnTo>
                  <a:pt x="109015" y="114395"/>
                </a:lnTo>
                <a:cubicBezTo>
                  <a:pt x="109015" y="111996"/>
                  <a:pt x="109285" y="109631"/>
                  <a:pt x="109860" y="107333"/>
                </a:cubicBezTo>
                <a:cubicBezTo>
                  <a:pt x="112022" y="98716"/>
                  <a:pt x="119997" y="94052"/>
                  <a:pt x="126688" y="88139"/>
                </a:cubicBezTo>
                <a:cubicBezTo>
                  <a:pt x="143213" y="73608"/>
                  <a:pt x="131352" y="49548"/>
                  <a:pt x="112833" y="41370"/>
                </a:cubicBezTo>
                <a:cubicBezTo>
                  <a:pt x="102324" y="36707"/>
                  <a:pt x="87523" y="41100"/>
                  <a:pt x="79244" y="32314"/>
                </a:cubicBezTo>
                <a:cubicBezTo>
                  <a:pt x="73127" y="25859"/>
                  <a:pt x="73431" y="17039"/>
                  <a:pt x="69815" y="9605"/>
                </a:cubicBezTo>
                <a:cubicBezTo>
                  <a:pt x="67484" y="4773"/>
                  <a:pt x="62888" y="684"/>
                  <a:pt x="56772" y="109"/>
                </a:cubicBezTo>
                <a:cubicBezTo>
                  <a:pt x="55915" y="36"/>
                  <a:pt x="55057" y="0"/>
                  <a:pt x="54200" y="0"/>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80"/>
          </a:p>
        </p:txBody>
      </p:sp>
      <p:sp>
        <p:nvSpPr>
          <p:cNvPr id="348" name="Google Shape;348;p30"/>
          <p:cNvSpPr/>
          <p:nvPr/>
        </p:nvSpPr>
        <p:spPr>
          <a:xfrm rot="5400000" flipH="1">
            <a:off x="-82581" y="82683"/>
            <a:ext cx="2356972" cy="2191816"/>
          </a:xfrm>
          <a:custGeom>
            <a:avLst/>
            <a:gdLst/>
            <a:ahLst/>
            <a:cxnLst/>
            <a:rect l="l" t="t" r="r" b="b"/>
            <a:pathLst>
              <a:path w="135070" h="125917" extrusionOk="0">
                <a:moveTo>
                  <a:pt x="128746" y="0"/>
                </a:moveTo>
                <a:cubicBezTo>
                  <a:pt x="121139" y="0"/>
                  <a:pt x="113677" y="2611"/>
                  <a:pt x="107563" y="8725"/>
                </a:cubicBezTo>
                <a:cubicBezTo>
                  <a:pt x="100094" y="16125"/>
                  <a:pt x="94215" y="25013"/>
                  <a:pt x="83333" y="27412"/>
                </a:cubicBezTo>
                <a:cubicBezTo>
                  <a:pt x="80433" y="28045"/>
                  <a:pt x="77493" y="28308"/>
                  <a:pt x="74540" y="28308"/>
                </a:cubicBezTo>
                <a:cubicBezTo>
                  <a:pt x="67413" y="28308"/>
                  <a:pt x="60217" y="26779"/>
                  <a:pt x="53359" y="25249"/>
                </a:cubicBezTo>
                <a:cubicBezTo>
                  <a:pt x="47478" y="23955"/>
                  <a:pt x="41382" y="22741"/>
                  <a:pt x="35339" y="22741"/>
                </a:cubicBezTo>
                <a:cubicBezTo>
                  <a:pt x="30965" y="22741"/>
                  <a:pt x="26620" y="23378"/>
                  <a:pt x="22405" y="25080"/>
                </a:cubicBezTo>
                <a:cubicBezTo>
                  <a:pt x="20547" y="25824"/>
                  <a:pt x="18789" y="26770"/>
                  <a:pt x="17167" y="27919"/>
                </a:cubicBezTo>
                <a:cubicBezTo>
                  <a:pt x="5847" y="35759"/>
                  <a:pt x="4968" y="48397"/>
                  <a:pt x="13721" y="58264"/>
                </a:cubicBezTo>
                <a:cubicBezTo>
                  <a:pt x="20276" y="65631"/>
                  <a:pt x="30955" y="72119"/>
                  <a:pt x="32104" y="82832"/>
                </a:cubicBezTo>
                <a:cubicBezTo>
                  <a:pt x="33861" y="98646"/>
                  <a:pt x="11794" y="105608"/>
                  <a:pt x="4225" y="116624"/>
                </a:cubicBezTo>
                <a:cubicBezTo>
                  <a:pt x="3921" y="117097"/>
                  <a:pt x="3617" y="117570"/>
                  <a:pt x="3312" y="118043"/>
                </a:cubicBezTo>
                <a:cubicBezTo>
                  <a:pt x="1826" y="120476"/>
                  <a:pt x="677" y="123146"/>
                  <a:pt x="1" y="125917"/>
                </a:cubicBezTo>
                <a:lnTo>
                  <a:pt x="135070" y="125917"/>
                </a:lnTo>
                <a:lnTo>
                  <a:pt x="135070" y="581"/>
                </a:lnTo>
                <a:cubicBezTo>
                  <a:pt x="132968" y="200"/>
                  <a:pt x="130851" y="0"/>
                  <a:pt x="128746" y="0"/>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80"/>
          </a:p>
        </p:txBody>
      </p:sp>
      <p:grpSp>
        <p:nvGrpSpPr>
          <p:cNvPr id="349" name="Google Shape;349;p30"/>
          <p:cNvGrpSpPr/>
          <p:nvPr/>
        </p:nvGrpSpPr>
        <p:grpSpPr>
          <a:xfrm rot="10800000" flipH="1">
            <a:off x="375868" y="2551434"/>
            <a:ext cx="847997" cy="668833"/>
            <a:chOff x="7069675" y="606775"/>
            <a:chExt cx="637575" cy="501625"/>
          </a:xfrm>
        </p:grpSpPr>
        <p:sp>
          <p:nvSpPr>
            <p:cNvPr id="350" name="Google Shape;350;p30"/>
            <p:cNvSpPr/>
            <p:nvPr/>
          </p:nvSpPr>
          <p:spPr>
            <a:xfrm>
              <a:off x="7377550" y="778700"/>
              <a:ext cx="329700" cy="329700"/>
            </a:xfrm>
            <a:prstGeom prst="star4">
              <a:avLst>
                <a:gd name="adj" fmla="val 125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0"/>
            </a:p>
          </p:txBody>
        </p:sp>
        <p:sp>
          <p:nvSpPr>
            <p:cNvPr id="351" name="Google Shape;351;p30"/>
            <p:cNvSpPr/>
            <p:nvPr/>
          </p:nvSpPr>
          <p:spPr>
            <a:xfrm>
              <a:off x="7069675" y="606775"/>
              <a:ext cx="240000" cy="240000"/>
            </a:xfrm>
            <a:prstGeom prst="star4">
              <a:avLst>
                <a:gd name="adj" fmla="val 125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0"/>
            </a:p>
          </p:txBody>
        </p:sp>
      </p:grpSp>
      <p:grpSp>
        <p:nvGrpSpPr>
          <p:cNvPr id="352" name="Google Shape;352;p30"/>
          <p:cNvGrpSpPr/>
          <p:nvPr/>
        </p:nvGrpSpPr>
        <p:grpSpPr>
          <a:xfrm rot="10800000" flipH="1">
            <a:off x="11103454" y="3796167"/>
            <a:ext cx="847997" cy="668833"/>
            <a:chOff x="7069675" y="606775"/>
            <a:chExt cx="637575" cy="501625"/>
          </a:xfrm>
        </p:grpSpPr>
        <p:sp>
          <p:nvSpPr>
            <p:cNvPr id="353" name="Google Shape;353;p30"/>
            <p:cNvSpPr/>
            <p:nvPr/>
          </p:nvSpPr>
          <p:spPr>
            <a:xfrm>
              <a:off x="7377550" y="778700"/>
              <a:ext cx="329700" cy="329700"/>
            </a:xfrm>
            <a:prstGeom prst="star4">
              <a:avLst>
                <a:gd name="adj" fmla="val 125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0"/>
            </a:p>
          </p:txBody>
        </p:sp>
        <p:sp>
          <p:nvSpPr>
            <p:cNvPr id="354" name="Google Shape;354;p30"/>
            <p:cNvSpPr/>
            <p:nvPr/>
          </p:nvSpPr>
          <p:spPr>
            <a:xfrm>
              <a:off x="7069675" y="606775"/>
              <a:ext cx="240000" cy="240000"/>
            </a:xfrm>
            <a:prstGeom prst="star4">
              <a:avLst>
                <a:gd name="adj" fmla="val 125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0"/>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2">
  <p:cSld name="CUSTOM_5_1_1">
    <p:spTree>
      <p:nvGrpSpPr>
        <p:cNvPr id="1" name="Shape 355"/>
        <p:cNvGrpSpPr/>
        <p:nvPr/>
      </p:nvGrpSpPr>
      <p:grpSpPr>
        <a:xfrm>
          <a:off x="0" y="0"/>
          <a:ext cx="0" cy="0"/>
          <a:chOff x="0" y="0"/>
          <a:chExt cx="0" cy="0"/>
        </a:xfrm>
      </p:grpSpPr>
      <p:sp>
        <p:nvSpPr>
          <p:cNvPr id="356" name="Google Shape;356;p31"/>
          <p:cNvSpPr/>
          <p:nvPr/>
        </p:nvSpPr>
        <p:spPr>
          <a:xfrm rot="-5400000">
            <a:off x="9887459" y="82683"/>
            <a:ext cx="2356972" cy="2191816"/>
          </a:xfrm>
          <a:custGeom>
            <a:avLst/>
            <a:gdLst/>
            <a:ahLst/>
            <a:cxnLst/>
            <a:rect l="l" t="t" r="r" b="b"/>
            <a:pathLst>
              <a:path w="135070" h="125917" extrusionOk="0">
                <a:moveTo>
                  <a:pt x="128746" y="0"/>
                </a:moveTo>
                <a:cubicBezTo>
                  <a:pt x="121139" y="0"/>
                  <a:pt x="113677" y="2611"/>
                  <a:pt x="107563" y="8725"/>
                </a:cubicBezTo>
                <a:cubicBezTo>
                  <a:pt x="100094" y="16125"/>
                  <a:pt x="94215" y="25013"/>
                  <a:pt x="83333" y="27412"/>
                </a:cubicBezTo>
                <a:cubicBezTo>
                  <a:pt x="80433" y="28045"/>
                  <a:pt x="77493" y="28308"/>
                  <a:pt x="74540" y="28308"/>
                </a:cubicBezTo>
                <a:cubicBezTo>
                  <a:pt x="67413" y="28308"/>
                  <a:pt x="60217" y="26779"/>
                  <a:pt x="53359" y="25249"/>
                </a:cubicBezTo>
                <a:cubicBezTo>
                  <a:pt x="47478" y="23955"/>
                  <a:pt x="41382" y="22741"/>
                  <a:pt x="35339" y="22741"/>
                </a:cubicBezTo>
                <a:cubicBezTo>
                  <a:pt x="30965" y="22741"/>
                  <a:pt x="26620" y="23378"/>
                  <a:pt x="22405" y="25080"/>
                </a:cubicBezTo>
                <a:cubicBezTo>
                  <a:pt x="20547" y="25824"/>
                  <a:pt x="18789" y="26770"/>
                  <a:pt x="17167" y="27919"/>
                </a:cubicBezTo>
                <a:cubicBezTo>
                  <a:pt x="5847" y="35759"/>
                  <a:pt x="4968" y="48397"/>
                  <a:pt x="13721" y="58264"/>
                </a:cubicBezTo>
                <a:cubicBezTo>
                  <a:pt x="20276" y="65631"/>
                  <a:pt x="30955" y="72119"/>
                  <a:pt x="32104" y="82832"/>
                </a:cubicBezTo>
                <a:cubicBezTo>
                  <a:pt x="33861" y="98646"/>
                  <a:pt x="11794" y="105608"/>
                  <a:pt x="4225" y="116624"/>
                </a:cubicBezTo>
                <a:cubicBezTo>
                  <a:pt x="3921" y="117097"/>
                  <a:pt x="3617" y="117570"/>
                  <a:pt x="3312" y="118043"/>
                </a:cubicBezTo>
                <a:cubicBezTo>
                  <a:pt x="1826" y="120476"/>
                  <a:pt x="677" y="123146"/>
                  <a:pt x="1" y="125917"/>
                </a:cubicBezTo>
                <a:lnTo>
                  <a:pt x="135070" y="125917"/>
                </a:lnTo>
                <a:lnTo>
                  <a:pt x="135070" y="581"/>
                </a:lnTo>
                <a:cubicBezTo>
                  <a:pt x="132968" y="200"/>
                  <a:pt x="130851" y="0"/>
                  <a:pt x="128746" y="0"/>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80"/>
          </a:p>
        </p:txBody>
      </p:sp>
      <p:sp>
        <p:nvSpPr>
          <p:cNvPr id="357" name="Google Shape;357;p31"/>
          <p:cNvSpPr/>
          <p:nvPr/>
        </p:nvSpPr>
        <p:spPr>
          <a:xfrm rot="-5400000">
            <a:off x="9959572" y="4655708"/>
            <a:ext cx="2451329" cy="1953235"/>
          </a:xfrm>
          <a:custGeom>
            <a:avLst/>
            <a:gdLst/>
            <a:ahLst/>
            <a:cxnLst/>
            <a:rect l="l" t="t" r="r" b="b"/>
            <a:pathLst>
              <a:path w="143213" h="114396" extrusionOk="0">
                <a:moveTo>
                  <a:pt x="54200" y="0"/>
                </a:moveTo>
                <a:cubicBezTo>
                  <a:pt x="47961" y="0"/>
                  <a:pt x="41781" y="1883"/>
                  <a:pt x="36462" y="4705"/>
                </a:cubicBezTo>
                <a:cubicBezTo>
                  <a:pt x="28656" y="8862"/>
                  <a:pt x="22776" y="14978"/>
                  <a:pt x="16254" y="20486"/>
                </a:cubicBezTo>
                <a:cubicBezTo>
                  <a:pt x="13145" y="23088"/>
                  <a:pt x="9597" y="25488"/>
                  <a:pt x="5441" y="26467"/>
                </a:cubicBezTo>
                <a:cubicBezTo>
                  <a:pt x="4292" y="26727"/>
                  <a:pt x="3130" y="26849"/>
                  <a:pt x="1963" y="26849"/>
                </a:cubicBezTo>
                <a:cubicBezTo>
                  <a:pt x="1310" y="26849"/>
                  <a:pt x="655" y="26811"/>
                  <a:pt x="0" y="26738"/>
                </a:cubicBezTo>
                <a:lnTo>
                  <a:pt x="0" y="114395"/>
                </a:lnTo>
                <a:lnTo>
                  <a:pt x="109015" y="114395"/>
                </a:lnTo>
                <a:cubicBezTo>
                  <a:pt x="109015" y="111996"/>
                  <a:pt x="109285" y="109631"/>
                  <a:pt x="109860" y="107333"/>
                </a:cubicBezTo>
                <a:cubicBezTo>
                  <a:pt x="112022" y="98716"/>
                  <a:pt x="119997" y="94052"/>
                  <a:pt x="126688" y="88139"/>
                </a:cubicBezTo>
                <a:cubicBezTo>
                  <a:pt x="143213" y="73608"/>
                  <a:pt x="131352" y="49548"/>
                  <a:pt x="112833" y="41370"/>
                </a:cubicBezTo>
                <a:cubicBezTo>
                  <a:pt x="102324" y="36707"/>
                  <a:pt x="87523" y="41100"/>
                  <a:pt x="79244" y="32314"/>
                </a:cubicBezTo>
                <a:cubicBezTo>
                  <a:pt x="73127" y="25859"/>
                  <a:pt x="73431" y="17039"/>
                  <a:pt x="69815" y="9605"/>
                </a:cubicBezTo>
                <a:cubicBezTo>
                  <a:pt x="67484" y="4773"/>
                  <a:pt x="62888" y="684"/>
                  <a:pt x="56772" y="109"/>
                </a:cubicBezTo>
                <a:cubicBezTo>
                  <a:pt x="55915" y="36"/>
                  <a:pt x="55057" y="0"/>
                  <a:pt x="54200" y="0"/>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80"/>
          </a:p>
        </p:txBody>
      </p:sp>
      <p:grpSp>
        <p:nvGrpSpPr>
          <p:cNvPr id="358" name="Google Shape;358;p31"/>
          <p:cNvGrpSpPr/>
          <p:nvPr/>
        </p:nvGrpSpPr>
        <p:grpSpPr>
          <a:xfrm rot="10800000" flipH="1">
            <a:off x="386475" y="327934"/>
            <a:ext cx="847997" cy="668833"/>
            <a:chOff x="7069675" y="606775"/>
            <a:chExt cx="637575" cy="501625"/>
          </a:xfrm>
        </p:grpSpPr>
        <p:sp>
          <p:nvSpPr>
            <p:cNvPr id="359" name="Google Shape;359;p31"/>
            <p:cNvSpPr/>
            <p:nvPr/>
          </p:nvSpPr>
          <p:spPr>
            <a:xfrm>
              <a:off x="7377550" y="778700"/>
              <a:ext cx="329700" cy="329700"/>
            </a:xfrm>
            <a:prstGeom prst="star4">
              <a:avLst>
                <a:gd name="adj" fmla="val 125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0"/>
            </a:p>
          </p:txBody>
        </p:sp>
        <p:sp>
          <p:nvSpPr>
            <p:cNvPr id="360" name="Google Shape;360;p31"/>
            <p:cNvSpPr/>
            <p:nvPr/>
          </p:nvSpPr>
          <p:spPr>
            <a:xfrm>
              <a:off x="7069675" y="606775"/>
              <a:ext cx="240000" cy="240000"/>
            </a:xfrm>
            <a:prstGeom prst="star4">
              <a:avLst>
                <a:gd name="adj" fmla="val 125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0"/>
            </a:p>
          </p:txBody>
        </p:sp>
      </p:grpSp>
      <p:grpSp>
        <p:nvGrpSpPr>
          <p:cNvPr id="361" name="Google Shape;361;p31"/>
          <p:cNvGrpSpPr/>
          <p:nvPr/>
        </p:nvGrpSpPr>
        <p:grpSpPr>
          <a:xfrm flipH="1">
            <a:off x="246946" y="5902634"/>
            <a:ext cx="847997" cy="668833"/>
            <a:chOff x="7069675" y="606775"/>
            <a:chExt cx="637575" cy="501625"/>
          </a:xfrm>
        </p:grpSpPr>
        <p:sp>
          <p:nvSpPr>
            <p:cNvPr id="362" name="Google Shape;362;p31"/>
            <p:cNvSpPr/>
            <p:nvPr/>
          </p:nvSpPr>
          <p:spPr>
            <a:xfrm>
              <a:off x="7377550" y="778700"/>
              <a:ext cx="329700" cy="329700"/>
            </a:xfrm>
            <a:prstGeom prst="star4">
              <a:avLst>
                <a:gd name="adj" fmla="val 125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0"/>
            </a:p>
          </p:txBody>
        </p:sp>
        <p:sp>
          <p:nvSpPr>
            <p:cNvPr id="363" name="Google Shape;363;p31"/>
            <p:cNvSpPr/>
            <p:nvPr/>
          </p:nvSpPr>
          <p:spPr>
            <a:xfrm>
              <a:off x="7069675" y="606775"/>
              <a:ext cx="240000" cy="240000"/>
            </a:xfrm>
            <a:prstGeom prst="star4">
              <a:avLst>
                <a:gd name="adj" fmla="val 125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0"/>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3">
  <p:cSld name="CUSTOM_5_1_1_1">
    <p:spTree>
      <p:nvGrpSpPr>
        <p:cNvPr id="1" name="Shape 364"/>
        <p:cNvGrpSpPr/>
        <p:nvPr/>
      </p:nvGrpSpPr>
      <p:grpSpPr>
        <a:xfrm>
          <a:off x="0" y="0"/>
          <a:ext cx="0" cy="0"/>
          <a:chOff x="0" y="0"/>
          <a:chExt cx="0" cy="0"/>
        </a:xfrm>
      </p:grpSpPr>
      <p:sp>
        <p:nvSpPr>
          <p:cNvPr id="365" name="Google Shape;365;p32"/>
          <p:cNvSpPr/>
          <p:nvPr/>
        </p:nvSpPr>
        <p:spPr>
          <a:xfrm rot="10800000">
            <a:off x="-10" y="15"/>
            <a:ext cx="2351141" cy="2197252"/>
          </a:xfrm>
          <a:custGeom>
            <a:avLst/>
            <a:gdLst/>
            <a:ahLst/>
            <a:cxnLst/>
            <a:rect l="l" t="t" r="r" b="b"/>
            <a:pathLst>
              <a:path w="135070" h="125917" extrusionOk="0">
                <a:moveTo>
                  <a:pt x="128746" y="0"/>
                </a:moveTo>
                <a:cubicBezTo>
                  <a:pt x="121139" y="0"/>
                  <a:pt x="113677" y="2611"/>
                  <a:pt x="107563" y="8725"/>
                </a:cubicBezTo>
                <a:cubicBezTo>
                  <a:pt x="100094" y="16125"/>
                  <a:pt x="94215" y="25013"/>
                  <a:pt x="83333" y="27412"/>
                </a:cubicBezTo>
                <a:cubicBezTo>
                  <a:pt x="80433" y="28045"/>
                  <a:pt x="77493" y="28308"/>
                  <a:pt x="74540" y="28308"/>
                </a:cubicBezTo>
                <a:cubicBezTo>
                  <a:pt x="67413" y="28308"/>
                  <a:pt x="60217" y="26779"/>
                  <a:pt x="53359" y="25249"/>
                </a:cubicBezTo>
                <a:cubicBezTo>
                  <a:pt x="47478" y="23955"/>
                  <a:pt x="41382" y="22741"/>
                  <a:pt x="35339" y="22741"/>
                </a:cubicBezTo>
                <a:cubicBezTo>
                  <a:pt x="30965" y="22741"/>
                  <a:pt x="26620" y="23378"/>
                  <a:pt x="22405" y="25080"/>
                </a:cubicBezTo>
                <a:cubicBezTo>
                  <a:pt x="20547" y="25824"/>
                  <a:pt x="18789" y="26770"/>
                  <a:pt x="17167" y="27919"/>
                </a:cubicBezTo>
                <a:cubicBezTo>
                  <a:pt x="5847" y="35759"/>
                  <a:pt x="4968" y="48397"/>
                  <a:pt x="13721" y="58264"/>
                </a:cubicBezTo>
                <a:cubicBezTo>
                  <a:pt x="20276" y="65631"/>
                  <a:pt x="30955" y="72119"/>
                  <a:pt x="32104" y="82832"/>
                </a:cubicBezTo>
                <a:cubicBezTo>
                  <a:pt x="33861" y="98646"/>
                  <a:pt x="11794" y="105608"/>
                  <a:pt x="4225" y="116624"/>
                </a:cubicBezTo>
                <a:cubicBezTo>
                  <a:pt x="3921" y="117097"/>
                  <a:pt x="3617" y="117570"/>
                  <a:pt x="3312" y="118043"/>
                </a:cubicBezTo>
                <a:cubicBezTo>
                  <a:pt x="1826" y="120476"/>
                  <a:pt x="677" y="123146"/>
                  <a:pt x="1" y="125917"/>
                </a:cubicBezTo>
                <a:lnTo>
                  <a:pt x="135070" y="125917"/>
                </a:lnTo>
                <a:lnTo>
                  <a:pt x="135070" y="581"/>
                </a:lnTo>
                <a:cubicBezTo>
                  <a:pt x="132968" y="200"/>
                  <a:pt x="130851" y="0"/>
                  <a:pt x="128746" y="0"/>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80"/>
          </a:p>
        </p:txBody>
      </p:sp>
      <p:sp>
        <p:nvSpPr>
          <p:cNvPr id="366" name="Google Shape;366;p32"/>
          <p:cNvSpPr/>
          <p:nvPr/>
        </p:nvSpPr>
        <p:spPr>
          <a:xfrm>
            <a:off x="11" y="4888686"/>
            <a:ext cx="2445265" cy="1958079"/>
          </a:xfrm>
          <a:custGeom>
            <a:avLst/>
            <a:gdLst/>
            <a:ahLst/>
            <a:cxnLst/>
            <a:rect l="l" t="t" r="r" b="b"/>
            <a:pathLst>
              <a:path w="143213" h="114396" extrusionOk="0">
                <a:moveTo>
                  <a:pt x="54200" y="0"/>
                </a:moveTo>
                <a:cubicBezTo>
                  <a:pt x="47961" y="0"/>
                  <a:pt x="41781" y="1883"/>
                  <a:pt x="36462" y="4705"/>
                </a:cubicBezTo>
                <a:cubicBezTo>
                  <a:pt x="28656" y="8862"/>
                  <a:pt x="22776" y="14978"/>
                  <a:pt x="16254" y="20486"/>
                </a:cubicBezTo>
                <a:cubicBezTo>
                  <a:pt x="13145" y="23088"/>
                  <a:pt x="9597" y="25488"/>
                  <a:pt x="5441" y="26467"/>
                </a:cubicBezTo>
                <a:cubicBezTo>
                  <a:pt x="4292" y="26727"/>
                  <a:pt x="3130" y="26849"/>
                  <a:pt x="1963" y="26849"/>
                </a:cubicBezTo>
                <a:cubicBezTo>
                  <a:pt x="1310" y="26849"/>
                  <a:pt x="655" y="26811"/>
                  <a:pt x="0" y="26738"/>
                </a:cubicBezTo>
                <a:lnTo>
                  <a:pt x="0" y="114395"/>
                </a:lnTo>
                <a:lnTo>
                  <a:pt x="109015" y="114395"/>
                </a:lnTo>
                <a:cubicBezTo>
                  <a:pt x="109015" y="111996"/>
                  <a:pt x="109285" y="109631"/>
                  <a:pt x="109860" y="107333"/>
                </a:cubicBezTo>
                <a:cubicBezTo>
                  <a:pt x="112022" y="98716"/>
                  <a:pt x="119997" y="94052"/>
                  <a:pt x="126688" y="88139"/>
                </a:cubicBezTo>
                <a:cubicBezTo>
                  <a:pt x="143213" y="73608"/>
                  <a:pt x="131352" y="49548"/>
                  <a:pt x="112833" y="41370"/>
                </a:cubicBezTo>
                <a:cubicBezTo>
                  <a:pt x="102324" y="36707"/>
                  <a:pt x="87523" y="41100"/>
                  <a:pt x="79244" y="32314"/>
                </a:cubicBezTo>
                <a:cubicBezTo>
                  <a:pt x="73127" y="25859"/>
                  <a:pt x="73431" y="17039"/>
                  <a:pt x="69815" y="9605"/>
                </a:cubicBezTo>
                <a:cubicBezTo>
                  <a:pt x="67484" y="4773"/>
                  <a:pt x="62888" y="684"/>
                  <a:pt x="56772" y="109"/>
                </a:cubicBezTo>
                <a:cubicBezTo>
                  <a:pt x="55915" y="36"/>
                  <a:pt x="55057" y="0"/>
                  <a:pt x="54200" y="0"/>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80"/>
          </a:p>
        </p:txBody>
      </p:sp>
      <p:grpSp>
        <p:nvGrpSpPr>
          <p:cNvPr id="367" name="Google Shape;367;p32"/>
          <p:cNvGrpSpPr/>
          <p:nvPr/>
        </p:nvGrpSpPr>
        <p:grpSpPr>
          <a:xfrm rot="10800000" flipH="1">
            <a:off x="588109" y="2487601"/>
            <a:ext cx="847997" cy="668833"/>
            <a:chOff x="7069675" y="606775"/>
            <a:chExt cx="637575" cy="501625"/>
          </a:xfrm>
        </p:grpSpPr>
        <p:sp>
          <p:nvSpPr>
            <p:cNvPr id="368" name="Google Shape;368;p32"/>
            <p:cNvSpPr/>
            <p:nvPr/>
          </p:nvSpPr>
          <p:spPr>
            <a:xfrm>
              <a:off x="7377550" y="778700"/>
              <a:ext cx="329700" cy="329700"/>
            </a:xfrm>
            <a:prstGeom prst="star4">
              <a:avLst>
                <a:gd name="adj" fmla="val 125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0"/>
            </a:p>
          </p:txBody>
        </p:sp>
        <p:sp>
          <p:nvSpPr>
            <p:cNvPr id="369" name="Google Shape;369;p32"/>
            <p:cNvSpPr/>
            <p:nvPr/>
          </p:nvSpPr>
          <p:spPr>
            <a:xfrm>
              <a:off x="7069675" y="606775"/>
              <a:ext cx="240000" cy="240000"/>
            </a:xfrm>
            <a:prstGeom prst="star4">
              <a:avLst>
                <a:gd name="adj" fmla="val 125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0"/>
            </a:p>
          </p:txBody>
        </p:sp>
      </p:grpSp>
      <p:grpSp>
        <p:nvGrpSpPr>
          <p:cNvPr id="370" name="Google Shape;370;p32"/>
          <p:cNvGrpSpPr/>
          <p:nvPr/>
        </p:nvGrpSpPr>
        <p:grpSpPr>
          <a:xfrm rot="10800000" flipH="1">
            <a:off x="10710795" y="327934"/>
            <a:ext cx="847997" cy="668833"/>
            <a:chOff x="7069675" y="606775"/>
            <a:chExt cx="637575" cy="501625"/>
          </a:xfrm>
        </p:grpSpPr>
        <p:sp>
          <p:nvSpPr>
            <p:cNvPr id="371" name="Google Shape;371;p32"/>
            <p:cNvSpPr/>
            <p:nvPr/>
          </p:nvSpPr>
          <p:spPr>
            <a:xfrm>
              <a:off x="7377550" y="778700"/>
              <a:ext cx="329700" cy="329700"/>
            </a:xfrm>
            <a:prstGeom prst="star4">
              <a:avLst>
                <a:gd name="adj" fmla="val 125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0"/>
            </a:p>
          </p:txBody>
        </p:sp>
        <p:sp>
          <p:nvSpPr>
            <p:cNvPr id="372" name="Google Shape;372;p32"/>
            <p:cNvSpPr/>
            <p:nvPr/>
          </p:nvSpPr>
          <p:spPr>
            <a:xfrm>
              <a:off x="7069675" y="606775"/>
              <a:ext cx="240000" cy="240000"/>
            </a:xfrm>
            <a:prstGeom prst="star4">
              <a:avLst>
                <a:gd name="adj" fmla="val 125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0"/>
            </a:p>
          </p:txBody>
        </p:sp>
      </p:grpSp>
      <p:grpSp>
        <p:nvGrpSpPr>
          <p:cNvPr id="373" name="Google Shape;373;p32"/>
          <p:cNvGrpSpPr/>
          <p:nvPr/>
        </p:nvGrpSpPr>
        <p:grpSpPr>
          <a:xfrm rot="10800000">
            <a:off x="11018531" y="5934534"/>
            <a:ext cx="847997" cy="668833"/>
            <a:chOff x="7069675" y="606775"/>
            <a:chExt cx="637575" cy="501625"/>
          </a:xfrm>
        </p:grpSpPr>
        <p:sp>
          <p:nvSpPr>
            <p:cNvPr id="374" name="Google Shape;374;p32"/>
            <p:cNvSpPr/>
            <p:nvPr/>
          </p:nvSpPr>
          <p:spPr>
            <a:xfrm>
              <a:off x="7377550" y="778700"/>
              <a:ext cx="329700" cy="329700"/>
            </a:xfrm>
            <a:prstGeom prst="star4">
              <a:avLst>
                <a:gd name="adj" fmla="val 125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0"/>
            </a:p>
          </p:txBody>
        </p:sp>
        <p:sp>
          <p:nvSpPr>
            <p:cNvPr id="375" name="Google Shape;375;p32"/>
            <p:cNvSpPr/>
            <p:nvPr/>
          </p:nvSpPr>
          <p:spPr>
            <a:xfrm>
              <a:off x="7069675" y="606775"/>
              <a:ext cx="240000" cy="240000"/>
            </a:xfrm>
            <a:prstGeom prst="star4">
              <a:avLst>
                <a:gd name="adj" fmla="val 125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0"/>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150"/>
        <p:cNvGrpSpPr/>
        <p:nvPr/>
      </p:nvGrpSpPr>
      <p:grpSpPr>
        <a:xfrm>
          <a:off x="0" y="0"/>
          <a:ext cx="0" cy="0"/>
          <a:chOff x="0" y="0"/>
          <a:chExt cx="0" cy="0"/>
        </a:xfrm>
      </p:grpSpPr>
      <p:sp>
        <p:nvSpPr>
          <p:cNvPr id="151" name="Google Shape;151;p7"/>
          <p:cNvSpPr txBox="1">
            <a:spLocks noGrp="1"/>
          </p:cNvSpPr>
          <p:nvPr>
            <p:ph type="title"/>
          </p:nvPr>
        </p:nvSpPr>
        <p:spPr>
          <a:xfrm>
            <a:off x="960784" y="593367"/>
            <a:ext cx="10240204"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152" name="Google Shape;152;p7"/>
          <p:cNvSpPr txBox="1">
            <a:spLocks noGrp="1"/>
          </p:cNvSpPr>
          <p:nvPr>
            <p:ph type="subTitle" idx="1"/>
          </p:nvPr>
        </p:nvSpPr>
        <p:spPr>
          <a:xfrm>
            <a:off x="4130257" y="2726967"/>
            <a:ext cx="3901125" cy="1729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2395">
                <a:solidFill>
                  <a:srgbClr val="00004B"/>
                </a:solidFill>
              </a:defRPr>
            </a:lvl1pPr>
            <a:lvl2pPr lvl="1" algn="ctr" rtl="0">
              <a:spcBef>
                <a:spcPts val="2130"/>
              </a:spcBef>
              <a:spcAft>
                <a:spcPts val="0"/>
              </a:spcAft>
              <a:buNone/>
              <a:defRPr sz="2395">
                <a:solidFill>
                  <a:srgbClr val="00004B"/>
                </a:solidFill>
              </a:defRPr>
            </a:lvl2pPr>
            <a:lvl3pPr lvl="2" algn="ctr" rtl="0">
              <a:spcBef>
                <a:spcPts val="2130"/>
              </a:spcBef>
              <a:spcAft>
                <a:spcPts val="0"/>
              </a:spcAft>
              <a:buNone/>
              <a:defRPr sz="2395">
                <a:solidFill>
                  <a:srgbClr val="00004B"/>
                </a:solidFill>
              </a:defRPr>
            </a:lvl3pPr>
            <a:lvl4pPr lvl="3" algn="ctr" rtl="0">
              <a:spcBef>
                <a:spcPts val="2130"/>
              </a:spcBef>
              <a:spcAft>
                <a:spcPts val="0"/>
              </a:spcAft>
              <a:buNone/>
              <a:defRPr sz="2395">
                <a:solidFill>
                  <a:srgbClr val="00004B"/>
                </a:solidFill>
              </a:defRPr>
            </a:lvl4pPr>
            <a:lvl5pPr lvl="4" algn="ctr" rtl="0">
              <a:spcBef>
                <a:spcPts val="2130"/>
              </a:spcBef>
              <a:spcAft>
                <a:spcPts val="0"/>
              </a:spcAft>
              <a:buNone/>
              <a:defRPr sz="2395">
                <a:solidFill>
                  <a:srgbClr val="00004B"/>
                </a:solidFill>
              </a:defRPr>
            </a:lvl5pPr>
            <a:lvl6pPr lvl="5" algn="ctr" rtl="0">
              <a:spcBef>
                <a:spcPts val="2130"/>
              </a:spcBef>
              <a:spcAft>
                <a:spcPts val="0"/>
              </a:spcAft>
              <a:buNone/>
              <a:defRPr sz="2395">
                <a:solidFill>
                  <a:srgbClr val="00004B"/>
                </a:solidFill>
              </a:defRPr>
            </a:lvl6pPr>
            <a:lvl7pPr lvl="6" algn="ctr" rtl="0">
              <a:spcBef>
                <a:spcPts val="2130"/>
              </a:spcBef>
              <a:spcAft>
                <a:spcPts val="0"/>
              </a:spcAft>
              <a:buNone/>
              <a:defRPr sz="2395">
                <a:solidFill>
                  <a:srgbClr val="00004B"/>
                </a:solidFill>
              </a:defRPr>
            </a:lvl7pPr>
            <a:lvl8pPr lvl="7" algn="ctr" rtl="0">
              <a:spcBef>
                <a:spcPts val="2130"/>
              </a:spcBef>
              <a:spcAft>
                <a:spcPts val="0"/>
              </a:spcAft>
              <a:buNone/>
              <a:defRPr sz="2395">
                <a:solidFill>
                  <a:srgbClr val="00004B"/>
                </a:solidFill>
              </a:defRPr>
            </a:lvl8pPr>
            <a:lvl9pPr lvl="8" algn="ctr" rtl="0">
              <a:spcBef>
                <a:spcPts val="2130"/>
              </a:spcBef>
              <a:spcAft>
                <a:spcPts val="2130"/>
              </a:spcAft>
              <a:buNone/>
              <a:defRPr sz="2395">
                <a:solidFill>
                  <a:srgbClr val="00004B"/>
                </a:solidFill>
              </a:defRPr>
            </a:lvl9pPr>
          </a:lstStyle>
          <a:p>
            <a:endParaRPr/>
          </a:p>
        </p:txBody>
      </p:sp>
      <p:sp>
        <p:nvSpPr>
          <p:cNvPr id="153" name="Google Shape;153;p7"/>
          <p:cNvSpPr txBox="1">
            <a:spLocks noGrp="1"/>
          </p:cNvSpPr>
          <p:nvPr>
            <p:ph type="subTitle" idx="2"/>
          </p:nvPr>
        </p:nvSpPr>
        <p:spPr>
          <a:xfrm>
            <a:off x="4130455" y="2189233"/>
            <a:ext cx="3901125" cy="5292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2660" b="1">
                <a:solidFill>
                  <a:schemeClr val="dk2"/>
                </a:solidFill>
              </a:defRPr>
            </a:lvl1pPr>
            <a:lvl2pPr lvl="1" algn="ctr" rtl="0">
              <a:spcBef>
                <a:spcPts val="2130"/>
              </a:spcBef>
              <a:spcAft>
                <a:spcPts val="0"/>
              </a:spcAft>
              <a:buNone/>
              <a:defRPr sz="2660">
                <a:solidFill>
                  <a:schemeClr val="dk2"/>
                </a:solidFill>
              </a:defRPr>
            </a:lvl2pPr>
            <a:lvl3pPr lvl="2" algn="ctr" rtl="0">
              <a:spcBef>
                <a:spcPts val="2130"/>
              </a:spcBef>
              <a:spcAft>
                <a:spcPts val="0"/>
              </a:spcAft>
              <a:buNone/>
              <a:defRPr sz="2660">
                <a:solidFill>
                  <a:schemeClr val="dk2"/>
                </a:solidFill>
              </a:defRPr>
            </a:lvl3pPr>
            <a:lvl4pPr lvl="3" algn="ctr" rtl="0">
              <a:spcBef>
                <a:spcPts val="2130"/>
              </a:spcBef>
              <a:spcAft>
                <a:spcPts val="0"/>
              </a:spcAft>
              <a:buNone/>
              <a:defRPr sz="2660">
                <a:solidFill>
                  <a:schemeClr val="dk2"/>
                </a:solidFill>
              </a:defRPr>
            </a:lvl4pPr>
            <a:lvl5pPr lvl="4" algn="ctr" rtl="0">
              <a:spcBef>
                <a:spcPts val="2130"/>
              </a:spcBef>
              <a:spcAft>
                <a:spcPts val="0"/>
              </a:spcAft>
              <a:buNone/>
              <a:defRPr sz="2660">
                <a:solidFill>
                  <a:schemeClr val="dk2"/>
                </a:solidFill>
              </a:defRPr>
            </a:lvl5pPr>
            <a:lvl6pPr lvl="5" algn="ctr" rtl="0">
              <a:spcBef>
                <a:spcPts val="2130"/>
              </a:spcBef>
              <a:spcAft>
                <a:spcPts val="0"/>
              </a:spcAft>
              <a:buNone/>
              <a:defRPr sz="2660">
                <a:solidFill>
                  <a:schemeClr val="dk2"/>
                </a:solidFill>
              </a:defRPr>
            </a:lvl6pPr>
            <a:lvl7pPr lvl="6" algn="ctr" rtl="0">
              <a:spcBef>
                <a:spcPts val="2130"/>
              </a:spcBef>
              <a:spcAft>
                <a:spcPts val="0"/>
              </a:spcAft>
              <a:buNone/>
              <a:defRPr sz="2660">
                <a:solidFill>
                  <a:schemeClr val="dk2"/>
                </a:solidFill>
              </a:defRPr>
            </a:lvl7pPr>
            <a:lvl8pPr lvl="7" algn="ctr" rtl="0">
              <a:spcBef>
                <a:spcPts val="2130"/>
              </a:spcBef>
              <a:spcAft>
                <a:spcPts val="0"/>
              </a:spcAft>
              <a:buNone/>
              <a:defRPr sz="2660">
                <a:solidFill>
                  <a:schemeClr val="dk2"/>
                </a:solidFill>
              </a:defRPr>
            </a:lvl8pPr>
            <a:lvl9pPr lvl="8" algn="ctr" rtl="0">
              <a:spcBef>
                <a:spcPts val="2130"/>
              </a:spcBef>
              <a:spcAft>
                <a:spcPts val="2130"/>
              </a:spcAft>
              <a:buNone/>
              <a:defRPr sz="2660">
                <a:solidFill>
                  <a:schemeClr val="dk2"/>
                </a:solidFill>
              </a:defRPr>
            </a:lvl9pPr>
          </a:lstStyle>
          <a:p>
            <a:endParaRPr/>
          </a:p>
        </p:txBody>
      </p:sp>
      <p:sp>
        <p:nvSpPr>
          <p:cNvPr id="154" name="Google Shape;154;p7"/>
          <p:cNvSpPr/>
          <p:nvPr/>
        </p:nvSpPr>
        <p:spPr>
          <a:xfrm>
            <a:off x="10101284" y="19101"/>
            <a:ext cx="2056203" cy="1544303"/>
          </a:xfrm>
          <a:custGeom>
            <a:avLst/>
            <a:gdLst/>
            <a:ahLst/>
            <a:cxnLst/>
            <a:rect l="l" t="t" r="r" b="b"/>
            <a:pathLst>
              <a:path w="108623" h="81379" extrusionOk="0">
                <a:moveTo>
                  <a:pt x="99167" y="0"/>
                </a:moveTo>
                <a:cubicBezTo>
                  <a:pt x="74118" y="0"/>
                  <a:pt x="48020" y="7785"/>
                  <a:pt x="27244" y="21778"/>
                </a:cubicBezTo>
                <a:cubicBezTo>
                  <a:pt x="14406" y="30424"/>
                  <a:pt x="-2107" y="44313"/>
                  <a:pt x="308" y="59602"/>
                </a:cubicBezTo>
                <a:cubicBezTo>
                  <a:pt x="1269" y="65687"/>
                  <a:pt x="4352" y="72230"/>
                  <a:pt x="9478" y="75648"/>
                </a:cubicBezTo>
                <a:cubicBezTo>
                  <a:pt x="15167" y="79441"/>
                  <a:pt x="22704" y="80230"/>
                  <a:pt x="29536" y="79946"/>
                </a:cubicBezTo>
                <a:cubicBezTo>
                  <a:pt x="40461" y="79492"/>
                  <a:pt x="50785" y="74766"/>
                  <a:pt x="61343" y="71923"/>
                </a:cubicBezTo>
                <a:cubicBezTo>
                  <a:pt x="76863" y="67745"/>
                  <a:pt x="103530" y="66135"/>
                  <a:pt x="108623" y="81379"/>
                </a:cubicBezTo>
              </a:path>
            </a:pathLst>
          </a:custGeom>
          <a:noFill/>
          <a:ln w="19050" cap="flat" cmpd="sng">
            <a:solidFill>
              <a:schemeClr val="lt1"/>
            </a:solidFill>
            <a:prstDash val="solid"/>
            <a:round/>
            <a:headEnd type="none" w="med" len="med"/>
            <a:tailEnd type="none" w="med" len="med"/>
          </a:ln>
        </p:spPr>
      </p:sp>
      <p:sp>
        <p:nvSpPr>
          <p:cNvPr id="155" name="Google Shape;155;p7"/>
          <p:cNvSpPr/>
          <p:nvPr/>
        </p:nvSpPr>
        <p:spPr>
          <a:xfrm>
            <a:off x="10456886" y="2025756"/>
            <a:ext cx="1700628" cy="1794433"/>
          </a:xfrm>
          <a:custGeom>
            <a:avLst/>
            <a:gdLst/>
            <a:ahLst/>
            <a:cxnLst/>
            <a:rect l="l" t="t" r="r" b="b"/>
            <a:pathLst>
              <a:path w="89839" h="94560" extrusionOk="0">
                <a:moveTo>
                  <a:pt x="89839" y="0"/>
                </a:moveTo>
                <a:cubicBezTo>
                  <a:pt x="87293" y="15247"/>
                  <a:pt x="69257" y="25868"/>
                  <a:pt x="54307" y="29800"/>
                </a:cubicBezTo>
                <a:cubicBezTo>
                  <a:pt x="34808" y="34929"/>
                  <a:pt x="2372" y="36697"/>
                  <a:pt x="150" y="56736"/>
                </a:cubicBezTo>
                <a:cubicBezTo>
                  <a:pt x="-892" y="66133"/>
                  <a:pt x="5155" y="78599"/>
                  <a:pt x="14191" y="81379"/>
                </a:cubicBezTo>
                <a:cubicBezTo>
                  <a:pt x="29214" y="86001"/>
                  <a:pt x="59465" y="78842"/>
                  <a:pt x="59465" y="94560"/>
                </a:cubicBezTo>
              </a:path>
            </a:pathLst>
          </a:custGeom>
          <a:noFill/>
          <a:ln w="19050" cap="flat" cmpd="sng">
            <a:solidFill>
              <a:schemeClr val="lt1"/>
            </a:solidFill>
            <a:prstDash val="solid"/>
            <a:round/>
            <a:headEnd type="none" w="med" len="med"/>
            <a:tailEnd type="none" w="med" len="med"/>
          </a:ln>
        </p:spPr>
      </p:sp>
      <p:grpSp>
        <p:nvGrpSpPr>
          <p:cNvPr id="156" name="Google Shape;156;p7"/>
          <p:cNvGrpSpPr/>
          <p:nvPr/>
        </p:nvGrpSpPr>
        <p:grpSpPr>
          <a:xfrm>
            <a:off x="9766276" y="437525"/>
            <a:ext cx="733406" cy="919428"/>
            <a:chOff x="7008345" y="190267"/>
            <a:chExt cx="655983" cy="820332"/>
          </a:xfrm>
        </p:grpSpPr>
        <p:sp>
          <p:nvSpPr>
            <p:cNvPr id="157" name="Google Shape;157;p7"/>
            <p:cNvSpPr/>
            <p:nvPr/>
          </p:nvSpPr>
          <p:spPr>
            <a:xfrm>
              <a:off x="7008345" y="378925"/>
              <a:ext cx="623780" cy="631673"/>
            </a:xfrm>
            <a:custGeom>
              <a:avLst/>
              <a:gdLst/>
              <a:ahLst/>
              <a:cxnLst/>
              <a:rect l="l" t="t" r="r" b="b"/>
              <a:pathLst>
                <a:path w="20784" h="21047" extrusionOk="0">
                  <a:moveTo>
                    <a:pt x="13971" y="1"/>
                  </a:moveTo>
                  <a:cubicBezTo>
                    <a:pt x="13801" y="1"/>
                    <a:pt x="13627" y="58"/>
                    <a:pt x="13479" y="185"/>
                  </a:cubicBezTo>
                  <a:lnTo>
                    <a:pt x="8914" y="4110"/>
                  </a:lnTo>
                  <a:cubicBezTo>
                    <a:pt x="8759" y="4231"/>
                    <a:pt x="8577" y="4287"/>
                    <a:pt x="8389" y="4287"/>
                  </a:cubicBezTo>
                  <a:cubicBezTo>
                    <a:pt x="8329" y="4287"/>
                    <a:pt x="8268" y="4281"/>
                    <a:pt x="8207" y="4270"/>
                  </a:cubicBezTo>
                  <a:lnTo>
                    <a:pt x="2523" y="2672"/>
                  </a:lnTo>
                  <a:cubicBezTo>
                    <a:pt x="2456" y="2655"/>
                    <a:pt x="2390" y="2647"/>
                    <a:pt x="2325" y="2647"/>
                  </a:cubicBezTo>
                  <a:cubicBezTo>
                    <a:pt x="1797" y="2647"/>
                    <a:pt x="1384" y="3194"/>
                    <a:pt x="1587" y="3722"/>
                  </a:cubicBezTo>
                  <a:lnTo>
                    <a:pt x="3756" y="9292"/>
                  </a:lnTo>
                  <a:cubicBezTo>
                    <a:pt x="3847" y="9520"/>
                    <a:pt x="3824" y="9794"/>
                    <a:pt x="3687" y="10022"/>
                  </a:cubicBezTo>
                  <a:lnTo>
                    <a:pt x="355" y="15044"/>
                  </a:lnTo>
                  <a:cubicBezTo>
                    <a:pt x="1" y="15575"/>
                    <a:pt x="354" y="16256"/>
                    <a:pt x="958" y="16256"/>
                  </a:cubicBezTo>
                  <a:cubicBezTo>
                    <a:pt x="978" y="16256"/>
                    <a:pt x="997" y="16255"/>
                    <a:pt x="1017" y="16254"/>
                  </a:cubicBezTo>
                  <a:lnTo>
                    <a:pt x="6929" y="15774"/>
                  </a:lnTo>
                  <a:cubicBezTo>
                    <a:pt x="6950" y="15772"/>
                    <a:pt x="6971" y="15771"/>
                    <a:pt x="6992" y="15771"/>
                  </a:cubicBezTo>
                  <a:cubicBezTo>
                    <a:pt x="7221" y="15771"/>
                    <a:pt x="7444" y="15883"/>
                    <a:pt x="7590" y="16071"/>
                  </a:cubicBezTo>
                  <a:lnTo>
                    <a:pt x="11197" y="20750"/>
                  </a:lnTo>
                  <a:cubicBezTo>
                    <a:pt x="11353" y="20952"/>
                    <a:pt x="11575" y="21047"/>
                    <a:pt x="11795" y="21047"/>
                  </a:cubicBezTo>
                  <a:cubicBezTo>
                    <a:pt x="12123" y="21047"/>
                    <a:pt x="12448" y="20836"/>
                    <a:pt x="12544" y="20453"/>
                  </a:cubicBezTo>
                  <a:lnTo>
                    <a:pt x="14027" y="14587"/>
                  </a:lnTo>
                  <a:cubicBezTo>
                    <a:pt x="14096" y="14336"/>
                    <a:pt x="14278" y="14131"/>
                    <a:pt x="14529" y="14039"/>
                  </a:cubicBezTo>
                  <a:lnTo>
                    <a:pt x="20099" y="11917"/>
                  </a:lnTo>
                  <a:cubicBezTo>
                    <a:pt x="20692" y="11688"/>
                    <a:pt x="20783" y="10867"/>
                    <a:pt x="20258" y="10524"/>
                  </a:cubicBezTo>
                  <a:lnTo>
                    <a:pt x="15260" y="7374"/>
                  </a:lnTo>
                  <a:cubicBezTo>
                    <a:pt x="15054" y="7238"/>
                    <a:pt x="14917" y="7009"/>
                    <a:pt x="14895" y="6758"/>
                  </a:cubicBezTo>
                  <a:lnTo>
                    <a:pt x="14735" y="732"/>
                  </a:lnTo>
                  <a:cubicBezTo>
                    <a:pt x="14719" y="290"/>
                    <a:pt x="14353" y="1"/>
                    <a:pt x="13971" y="1"/>
                  </a:cubicBezTo>
                  <a:close/>
                </a:path>
              </a:pathLst>
            </a:custGeom>
            <a:solidFill>
              <a:srgbClr val="FF91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0"/>
            </a:p>
          </p:txBody>
        </p:sp>
        <p:sp>
          <p:nvSpPr>
            <p:cNvPr id="158" name="Google Shape;158;p7"/>
            <p:cNvSpPr/>
            <p:nvPr/>
          </p:nvSpPr>
          <p:spPr>
            <a:xfrm>
              <a:off x="7057356" y="190267"/>
              <a:ext cx="124012" cy="153784"/>
            </a:xfrm>
            <a:custGeom>
              <a:avLst/>
              <a:gdLst/>
              <a:ahLst/>
              <a:cxnLst/>
              <a:rect l="l" t="t" r="r" b="b"/>
              <a:pathLst>
                <a:path w="4132" h="5124" extrusionOk="0">
                  <a:moveTo>
                    <a:pt x="302" y="0"/>
                  </a:moveTo>
                  <a:cubicBezTo>
                    <a:pt x="244" y="0"/>
                    <a:pt x="185" y="19"/>
                    <a:pt x="137" y="57"/>
                  </a:cubicBezTo>
                  <a:cubicBezTo>
                    <a:pt x="23" y="148"/>
                    <a:pt x="0" y="331"/>
                    <a:pt x="91" y="445"/>
                  </a:cubicBezTo>
                  <a:lnTo>
                    <a:pt x="3629" y="5033"/>
                  </a:lnTo>
                  <a:cubicBezTo>
                    <a:pt x="3675" y="5101"/>
                    <a:pt x="3743" y="5124"/>
                    <a:pt x="3835" y="5124"/>
                  </a:cubicBezTo>
                  <a:cubicBezTo>
                    <a:pt x="3880" y="5124"/>
                    <a:pt x="3949" y="5124"/>
                    <a:pt x="3994" y="5078"/>
                  </a:cubicBezTo>
                  <a:cubicBezTo>
                    <a:pt x="4109" y="4987"/>
                    <a:pt x="4131" y="4827"/>
                    <a:pt x="4040" y="4713"/>
                  </a:cubicBezTo>
                  <a:lnTo>
                    <a:pt x="502" y="102"/>
                  </a:lnTo>
                  <a:cubicBezTo>
                    <a:pt x="462" y="36"/>
                    <a:pt x="384" y="0"/>
                    <a:pt x="30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0"/>
            </a:p>
          </p:txBody>
        </p:sp>
        <p:sp>
          <p:nvSpPr>
            <p:cNvPr id="159" name="Google Shape;159;p7"/>
            <p:cNvSpPr/>
            <p:nvPr/>
          </p:nvSpPr>
          <p:spPr>
            <a:xfrm>
              <a:off x="7218313" y="190477"/>
              <a:ext cx="49371" cy="167290"/>
            </a:xfrm>
            <a:custGeom>
              <a:avLst/>
              <a:gdLst/>
              <a:ahLst/>
              <a:cxnLst/>
              <a:rect l="l" t="t" r="r" b="b"/>
              <a:pathLst>
                <a:path w="1645" h="5574" extrusionOk="0">
                  <a:moveTo>
                    <a:pt x="294" y="0"/>
                  </a:moveTo>
                  <a:cubicBezTo>
                    <a:pt x="280" y="0"/>
                    <a:pt x="266" y="2"/>
                    <a:pt x="252" y="4"/>
                  </a:cubicBezTo>
                  <a:cubicBezTo>
                    <a:pt x="92" y="27"/>
                    <a:pt x="1" y="187"/>
                    <a:pt x="47" y="324"/>
                  </a:cubicBezTo>
                  <a:lnTo>
                    <a:pt x="1074" y="5345"/>
                  </a:lnTo>
                  <a:cubicBezTo>
                    <a:pt x="1119" y="5482"/>
                    <a:pt x="1211" y="5573"/>
                    <a:pt x="1348" y="5573"/>
                  </a:cubicBezTo>
                  <a:cubicBezTo>
                    <a:pt x="1371" y="5573"/>
                    <a:pt x="1371" y="5551"/>
                    <a:pt x="1393" y="5551"/>
                  </a:cubicBezTo>
                  <a:cubicBezTo>
                    <a:pt x="1553" y="5528"/>
                    <a:pt x="1644" y="5391"/>
                    <a:pt x="1599" y="5254"/>
                  </a:cubicBezTo>
                  <a:lnTo>
                    <a:pt x="549" y="209"/>
                  </a:lnTo>
                  <a:cubicBezTo>
                    <a:pt x="528" y="87"/>
                    <a:pt x="416" y="0"/>
                    <a:pt x="29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0"/>
            </a:p>
          </p:txBody>
        </p:sp>
        <p:sp>
          <p:nvSpPr>
            <p:cNvPr id="160" name="Google Shape;160;p7"/>
            <p:cNvSpPr/>
            <p:nvPr/>
          </p:nvSpPr>
          <p:spPr>
            <a:xfrm>
              <a:off x="7545779" y="468873"/>
              <a:ext cx="118549" cy="64947"/>
            </a:xfrm>
            <a:custGeom>
              <a:avLst/>
              <a:gdLst/>
              <a:ahLst/>
              <a:cxnLst/>
              <a:rect l="l" t="t" r="r" b="b"/>
              <a:pathLst>
                <a:path w="3950" h="2164" extrusionOk="0">
                  <a:moveTo>
                    <a:pt x="3644" y="1"/>
                  </a:moveTo>
                  <a:cubicBezTo>
                    <a:pt x="3608" y="1"/>
                    <a:pt x="3573" y="6"/>
                    <a:pt x="3538" y="18"/>
                  </a:cubicBezTo>
                  <a:lnTo>
                    <a:pt x="183" y="1661"/>
                  </a:lnTo>
                  <a:cubicBezTo>
                    <a:pt x="46" y="1707"/>
                    <a:pt x="0" y="1867"/>
                    <a:pt x="46" y="2004"/>
                  </a:cubicBezTo>
                  <a:cubicBezTo>
                    <a:pt x="92" y="2095"/>
                    <a:pt x="206" y="2163"/>
                    <a:pt x="297" y="2163"/>
                  </a:cubicBezTo>
                  <a:cubicBezTo>
                    <a:pt x="343" y="2163"/>
                    <a:pt x="366" y="2141"/>
                    <a:pt x="411" y="2141"/>
                  </a:cubicBezTo>
                  <a:lnTo>
                    <a:pt x="3767" y="497"/>
                  </a:lnTo>
                  <a:cubicBezTo>
                    <a:pt x="3904" y="429"/>
                    <a:pt x="3949" y="292"/>
                    <a:pt x="3904" y="155"/>
                  </a:cubicBezTo>
                  <a:cubicBezTo>
                    <a:pt x="3852" y="52"/>
                    <a:pt x="3750" y="1"/>
                    <a:pt x="36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0"/>
            </a:p>
          </p:txBody>
        </p:sp>
      </p:grpSp>
      <p:sp>
        <p:nvSpPr>
          <p:cNvPr id="161" name="Google Shape;161;p7"/>
          <p:cNvSpPr/>
          <p:nvPr/>
        </p:nvSpPr>
        <p:spPr>
          <a:xfrm rot="-2309161">
            <a:off x="10546719" y="2484844"/>
            <a:ext cx="697389" cy="708009"/>
          </a:xfrm>
          <a:custGeom>
            <a:avLst/>
            <a:gdLst/>
            <a:ahLst/>
            <a:cxnLst/>
            <a:rect l="l" t="t" r="r" b="b"/>
            <a:pathLst>
              <a:path w="20784" h="21047" extrusionOk="0">
                <a:moveTo>
                  <a:pt x="13971" y="1"/>
                </a:moveTo>
                <a:cubicBezTo>
                  <a:pt x="13801" y="1"/>
                  <a:pt x="13627" y="58"/>
                  <a:pt x="13479" y="185"/>
                </a:cubicBezTo>
                <a:lnTo>
                  <a:pt x="8914" y="4110"/>
                </a:lnTo>
                <a:cubicBezTo>
                  <a:pt x="8759" y="4231"/>
                  <a:pt x="8577" y="4287"/>
                  <a:pt x="8389" y="4287"/>
                </a:cubicBezTo>
                <a:cubicBezTo>
                  <a:pt x="8329" y="4287"/>
                  <a:pt x="8268" y="4281"/>
                  <a:pt x="8207" y="4270"/>
                </a:cubicBezTo>
                <a:lnTo>
                  <a:pt x="2523" y="2672"/>
                </a:lnTo>
                <a:cubicBezTo>
                  <a:pt x="2456" y="2655"/>
                  <a:pt x="2390" y="2647"/>
                  <a:pt x="2325" y="2647"/>
                </a:cubicBezTo>
                <a:cubicBezTo>
                  <a:pt x="1797" y="2647"/>
                  <a:pt x="1384" y="3194"/>
                  <a:pt x="1587" y="3722"/>
                </a:cubicBezTo>
                <a:lnTo>
                  <a:pt x="3756" y="9292"/>
                </a:lnTo>
                <a:cubicBezTo>
                  <a:pt x="3847" y="9520"/>
                  <a:pt x="3824" y="9794"/>
                  <a:pt x="3687" y="10022"/>
                </a:cubicBezTo>
                <a:lnTo>
                  <a:pt x="355" y="15044"/>
                </a:lnTo>
                <a:cubicBezTo>
                  <a:pt x="1" y="15575"/>
                  <a:pt x="354" y="16256"/>
                  <a:pt x="958" y="16256"/>
                </a:cubicBezTo>
                <a:cubicBezTo>
                  <a:pt x="978" y="16256"/>
                  <a:pt x="997" y="16255"/>
                  <a:pt x="1017" y="16254"/>
                </a:cubicBezTo>
                <a:lnTo>
                  <a:pt x="6929" y="15774"/>
                </a:lnTo>
                <a:cubicBezTo>
                  <a:pt x="6950" y="15772"/>
                  <a:pt x="6971" y="15771"/>
                  <a:pt x="6992" y="15771"/>
                </a:cubicBezTo>
                <a:cubicBezTo>
                  <a:pt x="7221" y="15771"/>
                  <a:pt x="7444" y="15883"/>
                  <a:pt x="7590" y="16071"/>
                </a:cubicBezTo>
                <a:lnTo>
                  <a:pt x="11197" y="20750"/>
                </a:lnTo>
                <a:cubicBezTo>
                  <a:pt x="11353" y="20952"/>
                  <a:pt x="11575" y="21047"/>
                  <a:pt x="11795" y="21047"/>
                </a:cubicBezTo>
                <a:cubicBezTo>
                  <a:pt x="12123" y="21047"/>
                  <a:pt x="12448" y="20836"/>
                  <a:pt x="12544" y="20453"/>
                </a:cubicBezTo>
                <a:lnTo>
                  <a:pt x="14027" y="14587"/>
                </a:lnTo>
                <a:cubicBezTo>
                  <a:pt x="14096" y="14336"/>
                  <a:pt x="14278" y="14131"/>
                  <a:pt x="14529" y="14039"/>
                </a:cubicBezTo>
                <a:lnTo>
                  <a:pt x="20099" y="11917"/>
                </a:lnTo>
                <a:cubicBezTo>
                  <a:pt x="20692" y="11688"/>
                  <a:pt x="20783" y="10867"/>
                  <a:pt x="20258" y="10524"/>
                </a:cubicBezTo>
                <a:lnTo>
                  <a:pt x="15260" y="7374"/>
                </a:lnTo>
                <a:cubicBezTo>
                  <a:pt x="15054" y="7238"/>
                  <a:pt x="14917" y="7009"/>
                  <a:pt x="14895" y="6758"/>
                </a:cubicBezTo>
                <a:lnTo>
                  <a:pt x="14735" y="732"/>
                </a:lnTo>
                <a:cubicBezTo>
                  <a:pt x="14719" y="290"/>
                  <a:pt x="14353" y="1"/>
                  <a:pt x="13971" y="1"/>
                </a:cubicBezTo>
                <a:close/>
              </a:path>
            </a:pathLst>
          </a:custGeom>
          <a:solidFill>
            <a:srgbClr val="577AB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80">
              <a:solidFill>
                <a:srgbClr val="4A6799"/>
              </a:solidFill>
            </a:endParaRPr>
          </a:p>
        </p:txBody>
      </p:sp>
      <p:sp>
        <p:nvSpPr>
          <p:cNvPr id="162" name="Google Shape;162;p7"/>
          <p:cNvSpPr/>
          <p:nvPr/>
        </p:nvSpPr>
        <p:spPr>
          <a:xfrm rot="10800000" flipH="1">
            <a:off x="1" y="3517620"/>
            <a:ext cx="950362" cy="1745789"/>
          </a:xfrm>
          <a:custGeom>
            <a:avLst/>
            <a:gdLst/>
            <a:ahLst/>
            <a:cxnLst/>
            <a:rect l="l" t="t" r="r" b="b"/>
            <a:pathLst>
              <a:path w="27071" h="49601" extrusionOk="0">
                <a:moveTo>
                  <a:pt x="0" y="1"/>
                </a:moveTo>
                <a:lnTo>
                  <a:pt x="0" y="571"/>
                </a:lnTo>
                <a:cubicBezTo>
                  <a:pt x="10591" y="3721"/>
                  <a:pt x="18283" y="7373"/>
                  <a:pt x="22574" y="11208"/>
                </a:cubicBezTo>
                <a:cubicBezTo>
                  <a:pt x="24994" y="13399"/>
                  <a:pt x="26318" y="15613"/>
                  <a:pt x="26432" y="17850"/>
                </a:cubicBezTo>
                <a:cubicBezTo>
                  <a:pt x="26546" y="20110"/>
                  <a:pt x="25313" y="22278"/>
                  <a:pt x="22962" y="24218"/>
                </a:cubicBezTo>
                <a:cubicBezTo>
                  <a:pt x="21182" y="25679"/>
                  <a:pt x="18762" y="26980"/>
                  <a:pt x="15772" y="28076"/>
                </a:cubicBezTo>
                <a:cubicBezTo>
                  <a:pt x="9473" y="30358"/>
                  <a:pt x="2146" y="34535"/>
                  <a:pt x="2146" y="38735"/>
                </a:cubicBezTo>
                <a:cubicBezTo>
                  <a:pt x="2146" y="40904"/>
                  <a:pt x="4086" y="42707"/>
                  <a:pt x="7920" y="44099"/>
                </a:cubicBezTo>
                <a:cubicBezTo>
                  <a:pt x="11687" y="45469"/>
                  <a:pt x="14106" y="47272"/>
                  <a:pt x="15110" y="49440"/>
                </a:cubicBezTo>
                <a:cubicBezTo>
                  <a:pt x="15133" y="49532"/>
                  <a:pt x="15247" y="49600"/>
                  <a:pt x="15339" y="49600"/>
                </a:cubicBezTo>
                <a:cubicBezTo>
                  <a:pt x="15384" y="49600"/>
                  <a:pt x="15430" y="49577"/>
                  <a:pt x="15453" y="49577"/>
                </a:cubicBezTo>
                <a:cubicBezTo>
                  <a:pt x="15590" y="49509"/>
                  <a:pt x="15635" y="49349"/>
                  <a:pt x="15590" y="49212"/>
                </a:cubicBezTo>
                <a:cubicBezTo>
                  <a:pt x="14540" y="46907"/>
                  <a:pt x="12029" y="45012"/>
                  <a:pt x="8103" y="43597"/>
                </a:cubicBezTo>
                <a:cubicBezTo>
                  <a:pt x="4497" y="42273"/>
                  <a:pt x="2671" y="40653"/>
                  <a:pt x="2671" y="38735"/>
                </a:cubicBezTo>
                <a:cubicBezTo>
                  <a:pt x="2671" y="35060"/>
                  <a:pt x="9336" y="30975"/>
                  <a:pt x="15955" y="28578"/>
                </a:cubicBezTo>
                <a:cubicBezTo>
                  <a:pt x="18854" y="27528"/>
                  <a:pt x="21205" y="26296"/>
                  <a:pt x="22985" y="24926"/>
                </a:cubicBezTo>
                <a:cubicBezTo>
                  <a:pt x="25701" y="22826"/>
                  <a:pt x="27071" y="20407"/>
                  <a:pt x="26957" y="17827"/>
                </a:cubicBezTo>
                <a:cubicBezTo>
                  <a:pt x="26865" y="15978"/>
                  <a:pt x="25930" y="13399"/>
                  <a:pt x="22551" y="10478"/>
                </a:cubicBezTo>
                <a:cubicBezTo>
                  <a:pt x="18785" y="7214"/>
                  <a:pt x="12006" y="3539"/>
                  <a:pt x="0" y="1"/>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121598" tIns="121598" rIns="121598" bIns="121598" anchor="ctr" anchorCtr="0">
            <a:noAutofit/>
          </a:bodyPr>
          <a:lstStyle/>
          <a:p>
            <a:pPr marL="0" lvl="0" indent="0" algn="l" rtl="0">
              <a:spcBef>
                <a:spcPts val="0"/>
              </a:spcBef>
              <a:spcAft>
                <a:spcPts val="0"/>
              </a:spcAft>
              <a:buNone/>
            </a:pPr>
            <a:endParaRPr sz="2480"/>
          </a:p>
        </p:txBody>
      </p:sp>
      <p:sp>
        <p:nvSpPr>
          <p:cNvPr id="163" name="Google Shape;163;p7"/>
          <p:cNvSpPr/>
          <p:nvPr/>
        </p:nvSpPr>
        <p:spPr>
          <a:xfrm rot="10800000" flipH="1">
            <a:off x="0" y="6071505"/>
            <a:ext cx="2011308" cy="436052"/>
          </a:xfrm>
          <a:custGeom>
            <a:avLst/>
            <a:gdLst/>
            <a:ahLst/>
            <a:cxnLst/>
            <a:rect l="l" t="t" r="r" b="b"/>
            <a:pathLst>
              <a:path w="57292" h="12389" extrusionOk="0">
                <a:moveTo>
                  <a:pt x="4485" y="0"/>
                </a:moveTo>
                <a:cubicBezTo>
                  <a:pt x="2849" y="0"/>
                  <a:pt x="1353" y="279"/>
                  <a:pt x="0" y="839"/>
                </a:cubicBezTo>
                <a:lnTo>
                  <a:pt x="0" y="1432"/>
                </a:lnTo>
                <a:cubicBezTo>
                  <a:pt x="1345" y="837"/>
                  <a:pt x="2846" y="540"/>
                  <a:pt x="4500" y="540"/>
                </a:cubicBezTo>
                <a:cubicBezTo>
                  <a:pt x="8492" y="540"/>
                  <a:pt x="13376" y="2270"/>
                  <a:pt x="19105" y="5724"/>
                </a:cubicBezTo>
                <a:cubicBezTo>
                  <a:pt x="27573" y="10814"/>
                  <a:pt x="35105" y="12389"/>
                  <a:pt x="41177" y="12389"/>
                </a:cubicBezTo>
                <a:cubicBezTo>
                  <a:pt x="50992" y="12389"/>
                  <a:pt x="57040" y="8257"/>
                  <a:pt x="57155" y="8189"/>
                </a:cubicBezTo>
                <a:cubicBezTo>
                  <a:pt x="57269" y="8097"/>
                  <a:pt x="57292" y="7938"/>
                  <a:pt x="57200" y="7824"/>
                </a:cubicBezTo>
                <a:cubicBezTo>
                  <a:pt x="57159" y="7741"/>
                  <a:pt x="57077" y="7700"/>
                  <a:pt x="56993" y="7700"/>
                </a:cubicBezTo>
                <a:cubicBezTo>
                  <a:pt x="56937" y="7700"/>
                  <a:pt x="56881" y="7719"/>
                  <a:pt x="56835" y="7755"/>
                </a:cubicBezTo>
                <a:cubicBezTo>
                  <a:pt x="56737" y="7825"/>
                  <a:pt x="50820" y="11864"/>
                  <a:pt x="41174" y="11864"/>
                </a:cubicBezTo>
                <a:cubicBezTo>
                  <a:pt x="35182" y="11864"/>
                  <a:pt x="27749" y="10305"/>
                  <a:pt x="19379" y="5267"/>
                </a:cubicBezTo>
                <a:cubicBezTo>
                  <a:pt x="13569" y="1758"/>
                  <a:pt x="8588" y="0"/>
                  <a:pt x="4485" y="0"/>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121598" tIns="121598" rIns="121598" bIns="121598" anchor="ctr" anchorCtr="0">
            <a:noAutofit/>
          </a:bodyPr>
          <a:lstStyle/>
          <a:p>
            <a:pPr marL="0" lvl="0" indent="0" algn="l" rtl="0">
              <a:spcBef>
                <a:spcPts val="0"/>
              </a:spcBef>
              <a:spcAft>
                <a:spcPts val="0"/>
              </a:spcAft>
              <a:buNone/>
            </a:pPr>
            <a:endParaRPr sz="2480"/>
          </a:p>
        </p:txBody>
      </p:sp>
      <p:sp>
        <p:nvSpPr>
          <p:cNvPr id="164" name="Google Shape;164;p7"/>
          <p:cNvSpPr/>
          <p:nvPr/>
        </p:nvSpPr>
        <p:spPr>
          <a:xfrm>
            <a:off x="1047301" y="5599288"/>
            <a:ext cx="733381" cy="744573"/>
          </a:xfrm>
          <a:custGeom>
            <a:avLst/>
            <a:gdLst/>
            <a:ahLst/>
            <a:cxnLst/>
            <a:rect l="l" t="t" r="r" b="b"/>
            <a:pathLst>
              <a:path w="20784" h="21047" extrusionOk="0">
                <a:moveTo>
                  <a:pt x="13971" y="1"/>
                </a:moveTo>
                <a:cubicBezTo>
                  <a:pt x="13801" y="1"/>
                  <a:pt x="13627" y="58"/>
                  <a:pt x="13479" y="185"/>
                </a:cubicBezTo>
                <a:lnTo>
                  <a:pt x="8914" y="4110"/>
                </a:lnTo>
                <a:cubicBezTo>
                  <a:pt x="8759" y="4231"/>
                  <a:pt x="8577" y="4287"/>
                  <a:pt x="8389" y="4287"/>
                </a:cubicBezTo>
                <a:cubicBezTo>
                  <a:pt x="8329" y="4287"/>
                  <a:pt x="8268" y="4281"/>
                  <a:pt x="8207" y="4270"/>
                </a:cubicBezTo>
                <a:lnTo>
                  <a:pt x="2523" y="2672"/>
                </a:lnTo>
                <a:cubicBezTo>
                  <a:pt x="2456" y="2655"/>
                  <a:pt x="2390" y="2647"/>
                  <a:pt x="2325" y="2647"/>
                </a:cubicBezTo>
                <a:cubicBezTo>
                  <a:pt x="1797" y="2647"/>
                  <a:pt x="1384" y="3194"/>
                  <a:pt x="1587" y="3722"/>
                </a:cubicBezTo>
                <a:lnTo>
                  <a:pt x="3756" y="9292"/>
                </a:lnTo>
                <a:cubicBezTo>
                  <a:pt x="3847" y="9520"/>
                  <a:pt x="3824" y="9794"/>
                  <a:pt x="3687" y="10022"/>
                </a:cubicBezTo>
                <a:lnTo>
                  <a:pt x="355" y="15044"/>
                </a:lnTo>
                <a:cubicBezTo>
                  <a:pt x="1" y="15575"/>
                  <a:pt x="354" y="16256"/>
                  <a:pt x="958" y="16256"/>
                </a:cubicBezTo>
                <a:cubicBezTo>
                  <a:pt x="978" y="16256"/>
                  <a:pt x="997" y="16255"/>
                  <a:pt x="1017" y="16254"/>
                </a:cubicBezTo>
                <a:lnTo>
                  <a:pt x="6929" y="15774"/>
                </a:lnTo>
                <a:cubicBezTo>
                  <a:pt x="6950" y="15772"/>
                  <a:pt x="6971" y="15771"/>
                  <a:pt x="6992" y="15771"/>
                </a:cubicBezTo>
                <a:cubicBezTo>
                  <a:pt x="7221" y="15771"/>
                  <a:pt x="7444" y="15883"/>
                  <a:pt x="7590" y="16071"/>
                </a:cubicBezTo>
                <a:lnTo>
                  <a:pt x="11197" y="20750"/>
                </a:lnTo>
                <a:cubicBezTo>
                  <a:pt x="11353" y="20952"/>
                  <a:pt x="11575" y="21047"/>
                  <a:pt x="11795" y="21047"/>
                </a:cubicBezTo>
                <a:cubicBezTo>
                  <a:pt x="12123" y="21047"/>
                  <a:pt x="12448" y="20836"/>
                  <a:pt x="12544" y="20453"/>
                </a:cubicBezTo>
                <a:lnTo>
                  <a:pt x="14027" y="14587"/>
                </a:lnTo>
                <a:cubicBezTo>
                  <a:pt x="14096" y="14336"/>
                  <a:pt x="14278" y="14131"/>
                  <a:pt x="14529" y="14039"/>
                </a:cubicBezTo>
                <a:lnTo>
                  <a:pt x="20099" y="11917"/>
                </a:lnTo>
                <a:cubicBezTo>
                  <a:pt x="20692" y="11688"/>
                  <a:pt x="20783" y="10867"/>
                  <a:pt x="20258" y="10524"/>
                </a:cubicBezTo>
                <a:lnTo>
                  <a:pt x="15260" y="7374"/>
                </a:lnTo>
                <a:cubicBezTo>
                  <a:pt x="15054" y="7238"/>
                  <a:pt x="14917" y="7009"/>
                  <a:pt x="14895" y="6758"/>
                </a:cubicBezTo>
                <a:lnTo>
                  <a:pt x="14735" y="732"/>
                </a:lnTo>
                <a:cubicBezTo>
                  <a:pt x="14719" y="290"/>
                  <a:pt x="14353" y="1"/>
                  <a:pt x="13971" y="1"/>
                </a:cubicBezTo>
                <a:close/>
              </a:path>
            </a:pathLst>
          </a:custGeom>
          <a:solidFill>
            <a:srgbClr val="FFD52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80"/>
          </a:p>
        </p:txBody>
      </p:sp>
      <p:sp>
        <p:nvSpPr>
          <p:cNvPr id="165" name="Google Shape;165;p7"/>
          <p:cNvSpPr/>
          <p:nvPr/>
        </p:nvSpPr>
        <p:spPr>
          <a:xfrm>
            <a:off x="524648" y="2065006"/>
            <a:ext cx="733381" cy="744573"/>
          </a:xfrm>
          <a:custGeom>
            <a:avLst/>
            <a:gdLst/>
            <a:ahLst/>
            <a:cxnLst/>
            <a:rect l="l" t="t" r="r" b="b"/>
            <a:pathLst>
              <a:path w="20784" h="21047" extrusionOk="0">
                <a:moveTo>
                  <a:pt x="13971" y="1"/>
                </a:moveTo>
                <a:cubicBezTo>
                  <a:pt x="13801" y="1"/>
                  <a:pt x="13627" y="58"/>
                  <a:pt x="13479" y="185"/>
                </a:cubicBezTo>
                <a:lnTo>
                  <a:pt x="8914" y="4110"/>
                </a:lnTo>
                <a:cubicBezTo>
                  <a:pt x="8759" y="4231"/>
                  <a:pt x="8577" y="4287"/>
                  <a:pt x="8389" y="4287"/>
                </a:cubicBezTo>
                <a:cubicBezTo>
                  <a:pt x="8329" y="4287"/>
                  <a:pt x="8268" y="4281"/>
                  <a:pt x="8207" y="4270"/>
                </a:cubicBezTo>
                <a:lnTo>
                  <a:pt x="2523" y="2672"/>
                </a:lnTo>
                <a:cubicBezTo>
                  <a:pt x="2456" y="2655"/>
                  <a:pt x="2390" y="2647"/>
                  <a:pt x="2325" y="2647"/>
                </a:cubicBezTo>
                <a:cubicBezTo>
                  <a:pt x="1797" y="2647"/>
                  <a:pt x="1384" y="3194"/>
                  <a:pt x="1587" y="3722"/>
                </a:cubicBezTo>
                <a:lnTo>
                  <a:pt x="3756" y="9292"/>
                </a:lnTo>
                <a:cubicBezTo>
                  <a:pt x="3847" y="9520"/>
                  <a:pt x="3824" y="9794"/>
                  <a:pt x="3687" y="10022"/>
                </a:cubicBezTo>
                <a:lnTo>
                  <a:pt x="355" y="15044"/>
                </a:lnTo>
                <a:cubicBezTo>
                  <a:pt x="1" y="15575"/>
                  <a:pt x="354" y="16256"/>
                  <a:pt x="958" y="16256"/>
                </a:cubicBezTo>
                <a:cubicBezTo>
                  <a:pt x="978" y="16256"/>
                  <a:pt x="997" y="16255"/>
                  <a:pt x="1017" y="16254"/>
                </a:cubicBezTo>
                <a:lnTo>
                  <a:pt x="6929" y="15774"/>
                </a:lnTo>
                <a:cubicBezTo>
                  <a:pt x="6950" y="15772"/>
                  <a:pt x="6971" y="15771"/>
                  <a:pt x="6992" y="15771"/>
                </a:cubicBezTo>
                <a:cubicBezTo>
                  <a:pt x="7221" y="15771"/>
                  <a:pt x="7444" y="15883"/>
                  <a:pt x="7590" y="16071"/>
                </a:cubicBezTo>
                <a:lnTo>
                  <a:pt x="11197" y="20750"/>
                </a:lnTo>
                <a:cubicBezTo>
                  <a:pt x="11353" y="20952"/>
                  <a:pt x="11575" y="21047"/>
                  <a:pt x="11795" y="21047"/>
                </a:cubicBezTo>
                <a:cubicBezTo>
                  <a:pt x="12123" y="21047"/>
                  <a:pt x="12448" y="20836"/>
                  <a:pt x="12544" y="20453"/>
                </a:cubicBezTo>
                <a:lnTo>
                  <a:pt x="14027" y="14587"/>
                </a:lnTo>
                <a:cubicBezTo>
                  <a:pt x="14096" y="14336"/>
                  <a:pt x="14278" y="14131"/>
                  <a:pt x="14529" y="14039"/>
                </a:cubicBezTo>
                <a:lnTo>
                  <a:pt x="20099" y="11917"/>
                </a:lnTo>
                <a:cubicBezTo>
                  <a:pt x="20692" y="11688"/>
                  <a:pt x="20783" y="10867"/>
                  <a:pt x="20258" y="10524"/>
                </a:cubicBezTo>
                <a:lnTo>
                  <a:pt x="15260" y="7374"/>
                </a:lnTo>
                <a:cubicBezTo>
                  <a:pt x="15054" y="7238"/>
                  <a:pt x="14917" y="7009"/>
                  <a:pt x="14895" y="6758"/>
                </a:cubicBezTo>
                <a:lnTo>
                  <a:pt x="14735" y="732"/>
                </a:lnTo>
                <a:cubicBezTo>
                  <a:pt x="14719" y="290"/>
                  <a:pt x="14353" y="1"/>
                  <a:pt x="13971" y="1"/>
                </a:cubicBezTo>
                <a:close/>
              </a:path>
            </a:pathLst>
          </a:custGeom>
          <a:solidFill>
            <a:srgbClr val="577AB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8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48614" y="719333"/>
            <a:ext cx="10264543" cy="7636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dk1"/>
              </a:buClr>
              <a:buSzPts val="2800"/>
              <a:buFont typeface="Kanit"/>
              <a:buNone/>
              <a:defRPr sz="2800" b="1">
                <a:solidFill>
                  <a:schemeClr val="dk1"/>
                </a:solidFill>
                <a:latin typeface="Kanit"/>
                <a:ea typeface="Kanit"/>
                <a:cs typeface="Kanit"/>
                <a:sym typeface="Kanit"/>
              </a:defRPr>
            </a:lvl1pPr>
            <a:lvl2pPr lvl="1" algn="ctr" rtl="0">
              <a:spcBef>
                <a:spcPts val="0"/>
              </a:spcBef>
              <a:spcAft>
                <a:spcPts val="0"/>
              </a:spcAft>
              <a:buClr>
                <a:schemeClr val="dk1"/>
              </a:buClr>
              <a:buSzPts val="2800"/>
              <a:buFont typeface="Kanit"/>
              <a:buNone/>
              <a:defRPr sz="2800" b="1">
                <a:solidFill>
                  <a:schemeClr val="dk1"/>
                </a:solidFill>
                <a:latin typeface="Kanit"/>
                <a:ea typeface="Kanit"/>
                <a:cs typeface="Kanit"/>
                <a:sym typeface="Kanit"/>
              </a:defRPr>
            </a:lvl2pPr>
            <a:lvl3pPr lvl="2" algn="ctr" rtl="0">
              <a:spcBef>
                <a:spcPts val="0"/>
              </a:spcBef>
              <a:spcAft>
                <a:spcPts val="0"/>
              </a:spcAft>
              <a:buClr>
                <a:schemeClr val="dk1"/>
              </a:buClr>
              <a:buSzPts val="2800"/>
              <a:buFont typeface="Kanit"/>
              <a:buNone/>
              <a:defRPr sz="2800" b="1">
                <a:solidFill>
                  <a:schemeClr val="dk1"/>
                </a:solidFill>
                <a:latin typeface="Kanit"/>
                <a:ea typeface="Kanit"/>
                <a:cs typeface="Kanit"/>
                <a:sym typeface="Kanit"/>
              </a:defRPr>
            </a:lvl3pPr>
            <a:lvl4pPr lvl="3" algn="ctr" rtl="0">
              <a:spcBef>
                <a:spcPts val="0"/>
              </a:spcBef>
              <a:spcAft>
                <a:spcPts val="0"/>
              </a:spcAft>
              <a:buClr>
                <a:schemeClr val="dk1"/>
              </a:buClr>
              <a:buSzPts val="2800"/>
              <a:buFont typeface="Kanit"/>
              <a:buNone/>
              <a:defRPr sz="2800" b="1">
                <a:solidFill>
                  <a:schemeClr val="dk1"/>
                </a:solidFill>
                <a:latin typeface="Kanit"/>
                <a:ea typeface="Kanit"/>
                <a:cs typeface="Kanit"/>
                <a:sym typeface="Kanit"/>
              </a:defRPr>
            </a:lvl4pPr>
            <a:lvl5pPr lvl="4" algn="ctr" rtl="0">
              <a:spcBef>
                <a:spcPts val="0"/>
              </a:spcBef>
              <a:spcAft>
                <a:spcPts val="0"/>
              </a:spcAft>
              <a:buClr>
                <a:schemeClr val="dk1"/>
              </a:buClr>
              <a:buSzPts val="2800"/>
              <a:buFont typeface="Kanit"/>
              <a:buNone/>
              <a:defRPr sz="2800" b="1">
                <a:solidFill>
                  <a:schemeClr val="dk1"/>
                </a:solidFill>
                <a:latin typeface="Kanit"/>
                <a:ea typeface="Kanit"/>
                <a:cs typeface="Kanit"/>
                <a:sym typeface="Kanit"/>
              </a:defRPr>
            </a:lvl5pPr>
            <a:lvl6pPr lvl="5" algn="ctr" rtl="0">
              <a:spcBef>
                <a:spcPts val="0"/>
              </a:spcBef>
              <a:spcAft>
                <a:spcPts val="0"/>
              </a:spcAft>
              <a:buClr>
                <a:schemeClr val="dk1"/>
              </a:buClr>
              <a:buSzPts val="2800"/>
              <a:buFont typeface="Kanit"/>
              <a:buNone/>
              <a:defRPr sz="2800" b="1">
                <a:solidFill>
                  <a:schemeClr val="dk1"/>
                </a:solidFill>
                <a:latin typeface="Kanit"/>
                <a:ea typeface="Kanit"/>
                <a:cs typeface="Kanit"/>
                <a:sym typeface="Kanit"/>
              </a:defRPr>
            </a:lvl6pPr>
            <a:lvl7pPr lvl="6" algn="ctr" rtl="0">
              <a:spcBef>
                <a:spcPts val="0"/>
              </a:spcBef>
              <a:spcAft>
                <a:spcPts val="0"/>
              </a:spcAft>
              <a:buClr>
                <a:schemeClr val="dk1"/>
              </a:buClr>
              <a:buSzPts val="2800"/>
              <a:buFont typeface="Kanit"/>
              <a:buNone/>
              <a:defRPr sz="2800" b="1">
                <a:solidFill>
                  <a:schemeClr val="dk1"/>
                </a:solidFill>
                <a:latin typeface="Kanit"/>
                <a:ea typeface="Kanit"/>
                <a:cs typeface="Kanit"/>
                <a:sym typeface="Kanit"/>
              </a:defRPr>
            </a:lvl7pPr>
            <a:lvl8pPr lvl="7" algn="ctr" rtl="0">
              <a:spcBef>
                <a:spcPts val="0"/>
              </a:spcBef>
              <a:spcAft>
                <a:spcPts val="0"/>
              </a:spcAft>
              <a:buClr>
                <a:schemeClr val="dk1"/>
              </a:buClr>
              <a:buSzPts val="2800"/>
              <a:buFont typeface="Kanit"/>
              <a:buNone/>
              <a:defRPr sz="2800" b="1">
                <a:solidFill>
                  <a:schemeClr val="dk1"/>
                </a:solidFill>
                <a:latin typeface="Kanit"/>
                <a:ea typeface="Kanit"/>
                <a:cs typeface="Kanit"/>
                <a:sym typeface="Kanit"/>
              </a:defRPr>
            </a:lvl8pPr>
            <a:lvl9pPr lvl="8" algn="ctr" rtl="0">
              <a:spcBef>
                <a:spcPts val="0"/>
              </a:spcBef>
              <a:spcAft>
                <a:spcPts val="0"/>
              </a:spcAft>
              <a:buClr>
                <a:schemeClr val="dk1"/>
              </a:buClr>
              <a:buSzPts val="2800"/>
              <a:buFont typeface="Kanit"/>
              <a:buNone/>
              <a:defRPr sz="2800" b="1">
                <a:solidFill>
                  <a:schemeClr val="dk1"/>
                </a:solidFill>
                <a:latin typeface="Kanit"/>
                <a:ea typeface="Kanit"/>
                <a:cs typeface="Kanit"/>
                <a:sym typeface="Kanit"/>
              </a:defRPr>
            </a:lvl9pPr>
          </a:lstStyle>
          <a:p>
            <a:endParaRPr/>
          </a:p>
        </p:txBody>
      </p:sp>
      <p:sp>
        <p:nvSpPr>
          <p:cNvPr id="7" name="Google Shape;7;p1"/>
          <p:cNvSpPr txBox="1">
            <a:spLocks noGrp="1"/>
          </p:cNvSpPr>
          <p:nvPr>
            <p:ph type="body" idx="1"/>
          </p:nvPr>
        </p:nvSpPr>
        <p:spPr>
          <a:xfrm>
            <a:off x="948614" y="1583467"/>
            <a:ext cx="10264543" cy="4555200"/>
          </a:xfrm>
          <a:prstGeom prst="rect">
            <a:avLst/>
          </a:prstGeom>
          <a:noFill/>
          <a:ln>
            <a:noFill/>
          </a:ln>
        </p:spPr>
        <p:txBody>
          <a:bodyPr spcFirstLastPara="1" wrap="square" lIns="91425" tIns="91425" rIns="91425" bIns="91425" anchor="t" anchorCtr="0">
            <a:noAutofit/>
          </a:bodyPr>
          <a:lstStyle>
            <a:lvl1pPr marL="457200" lvl="0" indent="-330200" rtl="0">
              <a:lnSpc>
                <a:spcPct val="100000"/>
              </a:lnSpc>
              <a:spcBef>
                <a:spcPts val="0"/>
              </a:spcBef>
              <a:spcAft>
                <a:spcPts val="0"/>
              </a:spcAft>
              <a:buClr>
                <a:schemeClr val="dk1"/>
              </a:buClr>
              <a:buSzPts val="1600"/>
              <a:buFont typeface="Nunito"/>
              <a:buChar char="●"/>
              <a:defRPr sz="1600">
                <a:solidFill>
                  <a:schemeClr val="dk1"/>
                </a:solidFill>
                <a:latin typeface="Nunito"/>
                <a:ea typeface="Nunito"/>
                <a:cs typeface="Nunito"/>
                <a:sym typeface="Nunito"/>
              </a:defRPr>
            </a:lvl1pPr>
            <a:lvl2pPr marL="914400" lvl="1" indent="-330200" rtl="0">
              <a:lnSpc>
                <a:spcPct val="100000"/>
              </a:lnSpc>
              <a:spcBef>
                <a:spcPts val="0"/>
              </a:spcBef>
              <a:spcAft>
                <a:spcPts val="0"/>
              </a:spcAft>
              <a:buClr>
                <a:schemeClr val="dk1"/>
              </a:buClr>
              <a:buSzPts val="1600"/>
              <a:buFont typeface="Nunito"/>
              <a:buChar char="○"/>
              <a:defRPr sz="1600">
                <a:solidFill>
                  <a:schemeClr val="dk1"/>
                </a:solidFill>
                <a:latin typeface="Nunito"/>
                <a:ea typeface="Nunito"/>
                <a:cs typeface="Nunito"/>
                <a:sym typeface="Nunito"/>
              </a:defRPr>
            </a:lvl2pPr>
            <a:lvl3pPr marL="1371600" lvl="2" indent="-330200" rtl="0">
              <a:lnSpc>
                <a:spcPct val="100000"/>
              </a:lnSpc>
              <a:spcBef>
                <a:spcPts val="0"/>
              </a:spcBef>
              <a:spcAft>
                <a:spcPts val="0"/>
              </a:spcAft>
              <a:buClr>
                <a:schemeClr val="dk1"/>
              </a:buClr>
              <a:buSzPts val="1600"/>
              <a:buFont typeface="Nunito"/>
              <a:buChar char="■"/>
              <a:defRPr sz="1600">
                <a:solidFill>
                  <a:schemeClr val="dk1"/>
                </a:solidFill>
                <a:latin typeface="Nunito"/>
                <a:ea typeface="Nunito"/>
                <a:cs typeface="Nunito"/>
                <a:sym typeface="Nunito"/>
              </a:defRPr>
            </a:lvl3pPr>
            <a:lvl4pPr marL="1828800" lvl="3" indent="-330200" rtl="0">
              <a:lnSpc>
                <a:spcPct val="100000"/>
              </a:lnSpc>
              <a:spcBef>
                <a:spcPts val="0"/>
              </a:spcBef>
              <a:spcAft>
                <a:spcPts val="0"/>
              </a:spcAft>
              <a:buClr>
                <a:schemeClr val="dk1"/>
              </a:buClr>
              <a:buSzPts val="1600"/>
              <a:buFont typeface="Nunito"/>
              <a:buChar char="●"/>
              <a:defRPr sz="1600">
                <a:solidFill>
                  <a:schemeClr val="dk1"/>
                </a:solidFill>
                <a:latin typeface="Nunito"/>
                <a:ea typeface="Nunito"/>
                <a:cs typeface="Nunito"/>
                <a:sym typeface="Nunito"/>
              </a:defRPr>
            </a:lvl4pPr>
            <a:lvl5pPr marL="2286000" lvl="4" indent="-330200" rtl="0">
              <a:lnSpc>
                <a:spcPct val="100000"/>
              </a:lnSpc>
              <a:spcBef>
                <a:spcPts val="0"/>
              </a:spcBef>
              <a:spcAft>
                <a:spcPts val="0"/>
              </a:spcAft>
              <a:buClr>
                <a:schemeClr val="dk1"/>
              </a:buClr>
              <a:buSzPts val="1600"/>
              <a:buFont typeface="Nunito"/>
              <a:buChar char="○"/>
              <a:defRPr sz="1600">
                <a:solidFill>
                  <a:schemeClr val="dk1"/>
                </a:solidFill>
                <a:latin typeface="Nunito"/>
                <a:ea typeface="Nunito"/>
                <a:cs typeface="Nunito"/>
                <a:sym typeface="Nunito"/>
              </a:defRPr>
            </a:lvl5pPr>
            <a:lvl6pPr marL="2743200" lvl="5" indent="-330200" rtl="0">
              <a:lnSpc>
                <a:spcPct val="100000"/>
              </a:lnSpc>
              <a:spcBef>
                <a:spcPts val="0"/>
              </a:spcBef>
              <a:spcAft>
                <a:spcPts val="0"/>
              </a:spcAft>
              <a:buClr>
                <a:schemeClr val="dk1"/>
              </a:buClr>
              <a:buSzPts val="1600"/>
              <a:buFont typeface="Nunito"/>
              <a:buChar char="■"/>
              <a:defRPr sz="1600">
                <a:solidFill>
                  <a:schemeClr val="dk1"/>
                </a:solidFill>
                <a:latin typeface="Nunito"/>
                <a:ea typeface="Nunito"/>
                <a:cs typeface="Nunito"/>
                <a:sym typeface="Nunito"/>
              </a:defRPr>
            </a:lvl6pPr>
            <a:lvl7pPr marL="3200400" lvl="6" indent="-330200" rtl="0">
              <a:lnSpc>
                <a:spcPct val="100000"/>
              </a:lnSpc>
              <a:spcBef>
                <a:spcPts val="0"/>
              </a:spcBef>
              <a:spcAft>
                <a:spcPts val="0"/>
              </a:spcAft>
              <a:buClr>
                <a:schemeClr val="dk1"/>
              </a:buClr>
              <a:buSzPts val="1600"/>
              <a:buFont typeface="Nunito"/>
              <a:buChar char="●"/>
              <a:defRPr sz="1600">
                <a:solidFill>
                  <a:schemeClr val="dk1"/>
                </a:solidFill>
                <a:latin typeface="Nunito"/>
                <a:ea typeface="Nunito"/>
                <a:cs typeface="Nunito"/>
                <a:sym typeface="Nunito"/>
              </a:defRPr>
            </a:lvl7pPr>
            <a:lvl8pPr marL="3657600" lvl="7" indent="-330200" rtl="0">
              <a:lnSpc>
                <a:spcPct val="100000"/>
              </a:lnSpc>
              <a:spcBef>
                <a:spcPts val="0"/>
              </a:spcBef>
              <a:spcAft>
                <a:spcPts val="0"/>
              </a:spcAft>
              <a:buClr>
                <a:schemeClr val="dk1"/>
              </a:buClr>
              <a:buSzPts val="1600"/>
              <a:buFont typeface="Nunito"/>
              <a:buChar char="○"/>
              <a:defRPr sz="1600">
                <a:solidFill>
                  <a:schemeClr val="dk1"/>
                </a:solidFill>
                <a:latin typeface="Nunito"/>
                <a:ea typeface="Nunito"/>
                <a:cs typeface="Nunito"/>
                <a:sym typeface="Nunito"/>
              </a:defRPr>
            </a:lvl8pPr>
            <a:lvl9pPr marL="4114800" lvl="8" indent="-330200" rtl="0">
              <a:lnSpc>
                <a:spcPct val="100000"/>
              </a:lnSpc>
              <a:spcBef>
                <a:spcPts val="0"/>
              </a:spcBef>
              <a:spcAft>
                <a:spcPts val="0"/>
              </a:spcAft>
              <a:buClr>
                <a:schemeClr val="dk1"/>
              </a:buClr>
              <a:buSzPts val="1600"/>
              <a:buFont typeface="Nunito"/>
              <a:buChar char="■"/>
              <a:defRPr sz="1600">
                <a:solidFill>
                  <a:schemeClr val="dk1"/>
                </a:solidFill>
                <a:latin typeface="Nunito"/>
                <a:ea typeface="Nunito"/>
                <a:cs typeface="Nunito"/>
                <a:sym typeface="Nunito"/>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Tree>
    <p:extLst>
      <p:ext uri="{BB962C8B-B14F-4D97-AF65-F5344CB8AC3E}">
        <p14:creationId xmlns:p14="http://schemas.microsoft.com/office/powerpoint/2010/main" val="1412812425"/>
      </p:ext>
    </p:extLst>
  </p:cSld>
  <p:clrMap bg1="lt1" tx1="dk1" bg2="dk2"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2880">
          <p15:clr>
            <a:srgbClr val="EA4335"/>
          </p15:clr>
        </p15:guide>
        <p15:guide id="2">
          <p15:clr>
            <a:srgbClr val="EA4335"/>
          </p15:clr>
        </p15:guide>
        <p15:guide id="3" pos="5760">
          <p15:clr>
            <a:srgbClr val="EA4335"/>
          </p15:clr>
        </p15:guide>
        <p15:guide id="4" pos="449">
          <p15:clr>
            <a:srgbClr val="EA4335"/>
          </p15:clr>
        </p15:guide>
        <p15:guide id="5" pos="5311">
          <p15:clr>
            <a:srgbClr val="EA4335"/>
          </p15:clr>
        </p15:guide>
        <p15:guide id="6" orient="horz" pos="1620">
          <p15:clr>
            <a:srgbClr val="EA4335"/>
          </p15:clr>
        </p15:guide>
        <p15:guide id="7" orient="horz">
          <p15:clr>
            <a:srgbClr val="EA4335"/>
          </p15:clr>
        </p15:guide>
        <p15:guide id="8" orient="horz" pos="3240">
          <p15:clr>
            <a:srgbClr val="EA4335"/>
          </p15:clr>
        </p15:guide>
        <p15:guide id="9" orient="horz" pos="2903">
          <p15:clr>
            <a:srgbClr val="EA4335"/>
          </p15:clr>
        </p15:guide>
        <p15:guide id="10" orient="horz" pos="340">
          <p15:clr>
            <a:srgbClr val="EA4335"/>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audio" Target="../media/audio3.wav"/></Relationships>
</file>

<file path=ppt/slides/_rels/slide13.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audio" Target="../media/audio3.wav"/></Relationships>
</file>

<file path=ppt/slides/_rels/slide14.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audio" Target="../media/audio3.wav"/></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microsoft.com/office/2007/relationships/hdphoto" Target="../media/hdphoto1.wdp"/><Relationship Id="rId5" Type="http://schemas.openxmlformats.org/officeDocument/2006/relationships/image" Target="../media/image10.png"/><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audio" Target="../media/audio4.wav"/><Relationship Id="rId7"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microsoft.com/office/2007/relationships/hdphoto" Target="../media/hdphoto1.wdp"/><Relationship Id="rId5" Type="http://schemas.openxmlformats.org/officeDocument/2006/relationships/image" Target="../media/image10.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14.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oogle Shape;66;p15"/>
          <p:cNvGrpSpPr/>
          <p:nvPr/>
        </p:nvGrpSpPr>
        <p:grpSpPr>
          <a:xfrm>
            <a:off x="1549884" y="2211161"/>
            <a:ext cx="9062069" cy="2152356"/>
            <a:chOff x="1872213" y="1137388"/>
            <a:chExt cx="1169225" cy="543400"/>
          </a:xfrm>
        </p:grpSpPr>
        <p:sp>
          <p:nvSpPr>
            <p:cNvPr id="4" name="Google Shape;67;p15">
              <a:hlinkClick r:id="" action="ppaction://noaction"/>
            </p:cNvPr>
            <p:cNvSpPr/>
            <p:nvPr/>
          </p:nvSpPr>
          <p:spPr>
            <a:xfrm>
              <a:off x="1941538" y="1201463"/>
              <a:ext cx="1034275" cy="419650"/>
            </a:xfrm>
            <a:custGeom>
              <a:avLst/>
              <a:gdLst/>
              <a:ahLst/>
              <a:cxnLst/>
              <a:rect l="l" t="t" r="r" b="b"/>
              <a:pathLst>
                <a:path w="41371" h="16786" extrusionOk="0">
                  <a:moveTo>
                    <a:pt x="0" y="1"/>
                  </a:moveTo>
                  <a:lnTo>
                    <a:pt x="1368" y="15898"/>
                  </a:lnTo>
                  <a:lnTo>
                    <a:pt x="40483" y="16786"/>
                  </a:lnTo>
                  <a:lnTo>
                    <a:pt x="41370" y="703"/>
                  </a:lnTo>
                  <a:lnTo>
                    <a:pt x="0" y="1"/>
                  </a:lnTo>
                  <a:close/>
                </a:path>
              </a:pathLst>
            </a:custGeom>
            <a:solidFill>
              <a:schemeClr val="accent3"/>
            </a:solidFill>
            <a:ln>
              <a:noFill/>
            </a:ln>
          </p:spPr>
          <p:txBody>
            <a:bodyPr spcFirstLastPara="1" wrap="square" lIns="121598" tIns="121598" rIns="121598" bIns="121598" anchor="ctr" anchorCtr="0">
              <a:noAutofit/>
            </a:bodyPr>
            <a:lstStyle/>
            <a:p>
              <a:pPr algn="ctr"/>
              <a:r>
                <a:rPr lang="en-US" sz="5400">
                  <a:solidFill>
                    <a:schemeClr val="tx1"/>
                  </a:solidFill>
                  <a:latin typeface="FS Core Magic Rough" panose="02060703030302020204" pitchFamily="18" charset="0"/>
                  <a:ea typeface="Fira Sans Extra Condensed Medium"/>
                  <a:cs typeface="Fira Sans Extra Condensed Medium"/>
                  <a:sym typeface="Fira Sans Extra Condensed Medium"/>
                </a:rPr>
                <a:t>KHỞI ĐỘNG</a:t>
              </a:r>
            </a:p>
          </p:txBody>
        </p:sp>
        <p:sp>
          <p:nvSpPr>
            <p:cNvPr id="5" name="Google Shape;68;p15">
              <a:hlinkClick r:id="" action="ppaction://noaction"/>
            </p:cNvPr>
            <p:cNvSpPr/>
            <p:nvPr/>
          </p:nvSpPr>
          <p:spPr>
            <a:xfrm>
              <a:off x="1872213" y="1137388"/>
              <a:ext cx="1169225" cy="543400"/>
            </a:xfrm>
            <a:custGeom>
              <a:avLst/>
              <a:gdLst/>
              <a:ahLst/>
              <a:cxnLst/>
              <a:rect l="l" t="t" r="r" b="b"/>
              <a:pathLst>
                <a:path w="46769" h="21736" extrusionOk="0">
                  <a:moveTo>
                    <a:pt x="22019" y="1"/>
                  </a:moveTo>
                  <a:cubicBezTo>
                    <a:pt x="14754" y="1"/>
                    <a:pt x="7494" y="334"/>
                    <a:pt x="333" y="1159"/>
                  </a:cubicBezTo>
                  <a:cubicBezTo>
                    <a:pt x="38" y="1196"/>
                    <a:pt x="1" y="1640"/>
                    <a:pt x="333" y="1640"/>
                  </a:cubicBezTo>
                  <a:lnTo>
                    <a:pt x="814" y="1640"/>
                  </a:lnTo>
                  <a:cubicBezTo>
                    <a:pt x="333" y="7592"/>
                    <a:pt x="851" y="13618"/>
                    <a:pt x="1332" y="19570"/>
                  </a:cubicBezTo>
                  <a:cubicBezTo>
                    <a:pt x="1368" y="19903"/>
                    <a:pt x="1646" y="20070"/>
                    <a:pt x="1909" y="20070"/>
                  </a:cubicBezTo>
                  <a:cubicBezTo>
                    <a:pt x="2173" y="20070"/>
                    <a:pt x="2422" y="19903"/>
                    <a:pt x="2404" y="19570"/>
                  </a:cubicBezTo>
                  <a:cubicBezTo>
                    <a:pt x="1738" y="13581"/>
                    <a:pt x="1738" y="7629"/>
                    <a:pt x="1295" y="1640"/>
                  </a:cubicBezTo>
                  <a:cubicBezTo>
                    <a:pt x="8063" y="1470"/>
                    <a:pt x="14792" y="1317"/>
                    <a:pt x="21515" y="1317"/>
                  </a:cubicBezTo>
                  <a:cubicBezTo>
                    <a:pt x="29481" y="1317"/>
                    <a:pt x="37437" y="1533"/>
                    <a:pt x="45437" y="2194"/>
                  </a:cubicBezTo>
                  <a:cubicBezTo>
                    <a:pt x="45474" y="5189"/>
                    <a:pt x="45437" y="8184"/>
                    <a:pt x="45327" y="11178"/>
                  </a:cubicBezTo>
                  <a:cubicBezTo>
                    <a:pt x="45216" y="14025"/>
                    <a:pt x="44735" y="16946"/>
                    <a:pt x="44772" y="19829"/>
                  </a:cubicBezTo>
                  <a:cubicBezTo>
                    <a:pt x="44710" y="19783"/>
                    <a:pt x="44642" y="19762"/>
                    <a:pt x="44575" y="19762"/>
                  </a:cubicBezTo>
                  <a:cubicBezTo>
                    <a:pt x="44482" y="19762"/>
                    <a:pt x="44393" y="19802"/>
                    <a:pt x="44328" y="19866"/>
                  </a:cubicBezTo>
                  <a:cubicBezTo>
                    <a:pt x="43925" y="20284"/>
                    <a:pt x="43227" y="20413"/>
                    <a:pt x="42455" y="20413"/>
                  </a:cubicBezTo>
                  <a:cubicBezTo>
                    <a:pt x="41314" y="20413"/>
                    <a:pt x="40013" y="20132"/>
                    <a:pt x="39263" y="20088"/>
                  </a:cubicBezTo>
                  <a:cubicBezTo>
                    <a:pt x="37489" y="19977"/>
                    <a:pt x="35714" y="19903"/>
                    <a:pt x="33977" y="19829"/>
                  </a:cubicBezTo>
                  <a:cubicBezTo>
                    <a:pt x="30316" y="19644"/>
                    <a:pt x="26619" y="19534"/>
                    <a:pt x="22959" y="19497"/>
                  </a:cubicBezTo>
                  <a:cubicBezTo>
                    <a:pt x="21203" y="19478"/>
                    <a:pt x="19438" y="19460"/>
                    <a:pt x="17673" y="19460"/>
                  </a:cubicBezTo>
                  <a:cubicBezTo>
                    <a:pt x="15907" y="19460"/>
                    <a:pt x="14142" y="19478"/>
                    <a:pt x="12386" y="19534"/>
                  </a:cubicBezTo>
                  <a:cubicBezTo>
                    <a:pt x="11774" y="19547"/>
                    <a:pt x="11150" y="19549"/>
                    <a:pt x="10519" y="19549"/>
                  </a:cubicBezTo>
                  <a:cubicBezTo>
                    <a:pt x="10102" y="19549"/>
                    <a:pt x="9682" y="19548"/>
                    <a:pt x="9260" y="19548"/>
                  </a:cubicBezTo>
                  <a:cubicBezTo>
                    <a:pt x="6734" y="19548"/>
                    <a:pt x="4145" y="19589"/>
                    <a:pt x="1775" y="20162"/>
                  </a:cubicBezTo>
                  <a:cubicBezTo>
                    <a:pt x="1553" y="20199"/>
                    <a:pt x="1553" y="20569"/>
                    <a:pt x="1775" y="20606"/>
                  </a:cubicBezTo>
                  <a:cubicBezTo>
                    <a:pt x="3120" y="20821"/>
                    <a:pt x="4508" y="20889"/>
                    <a:pt x="5912" y="20889"/>
                  </a:cubicBezTo>
                  <a:cubicBezTo>
                    <a:pt x="8369" y="20889"/>
                    <a:pt x="10873" y="20680"/>
                    <a:pt x="13273" y="20680"/>
                  </a:cubicBezTo>
                  <a:cubicBezTo>
                    <a:pt x="17007" y="20680"/>
                    <a:pt x="20889" y="20680"/>
                    <a:pt x="24734" y="20791"/>
                  </a:cubicBezTo>
                  <a:cubicBezTo>
                    <a:pt x="28542" y="20938"/>
                    <a:pt x="32350" y="21049"/>
                    <a:pt x="36158" y="21271"/>
                  </a:cubicBezTo>
                  <a:cubicBezTo>
                    <a:pt x="38228" y="21419"/>
                    <a:pt x="40262" y="21604"/>
                    <a:pt x="42332" y="21715"/>
                  </a:cubicBezTo>
                  <a:cubicBezTo>
                    <a:pt x="42591" y="21724"/>
                    <a:pt x="42840" y="21736"/>
                    <a:pt x="43080" y="21736"/>
                  </a:cubicBezTo>
                  <a:cubicBezTo>
                    <a:pt x="43799" y="21736"/>
                    <a:pt x="44430" y="21632"/>
                    <a:pt x="44957" y="21049"/>
                  </a:cubicBezTo>
                  <a:cubicBezTo>
                    <a:pt x="45059" y="21139"/>
                    <a:pt x="45174" y="21180"/>
                    <a:pt x="45285" y="21180"/>
                  </a:cubicBezTo>
                  <a:cubicBezTo>
                    <a:pt x="45494" y="21180"/>
                    <a:pt x="45685" y="21033"/>
                    <a:pt x="45733" y="20791"/>
                  </a:cubicBezTo>
                  <a:cubicBezTo>
                    <a:pt x="46473" y="17870"/>
                    <a:pt x="46436" y="14616"/>
                    <a:pt x="46547" y="11622"/>
                  </a:cubicBezTo>
                  <a:cubicBezTo>
                    <a:pt x="46768" y="8294"/>
                    <a:pt x="46768" y="4967"/>
                    <a:pt x="46657" y="1640"/>
                  </a:cubicBezTo>
                  <a:cubicBezTo>
                    <a:pt x="46657" y="1307"/>
                    <a:pt x="46362" y="1048"/>
                    <a:pt x="46029" y="1011"/>
                  </a:cubicBezTo>
                  <a:cubicBezTo>
                    <a:pt x="38105" y="409"/>
                    <a:pt x="30059" y="1"/>
                    <a:pt x="22019" y="1"/>
                  </a:cubicBezTo>
                  <a:close/>
                </a:path>
              </a:pathLst>
            </a:custGeom>
            <a:solidFill>
              <a:schemeClr val="dk1"/>
            </a:solidFill>
            <a:ln>
              <a:noFill/>
            </a:ln>
          </p:spPr>
          <p:txBody>
            <a:bodyPr spcFirstLastPara="1" wrap="square" lIns="121598" tIns="121598" rIns="121598" bIns="121598" anchor="ctr" anchorCtr="0">
              <a:noAutofit/>
            </a:bodyPr>
            <a:lstStyle/>
            <a:p>
              <a:endParaRPr sz="2480">
                <a:solidFill>
                  <a:schemeClr val="tx1"/>
                </a:solidFill>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9" name="Title 8"/>
          <p:cNvSpPr>
            <a:spLocks noGrp="1"/>
          </p:cNvSpPr>
          <p:nvPr>
            <p:ph type="title"/>
          </p:nvPr>
        </p:nvSpPr>
        <p:spPr>
          <a:xfrm>
            <a:off x="729128" y="-24624"/>
            <a:ext cx="9961295" cy="768000"/>
          </a:xfrm>
        </p:spPr>
        <p:txBody>
          <a:bodyPr/>
          <a:lstStyle/>
          <a:p>
            <a:r>
              <a:rPr lang="en-US"/>
              <a:t>A. ĐỌC</a:t>
            </a:r>
          </a:p>
        </p:txBody>
      </p:sp>
      <p:sp>
        <p:nvSpPr>
          <p:cNvPr id="100" name="Title 8"/>
          <p:cNvSpPr txBox="1"/>
          <p:nvPr/>
        </p:nvSpPr>
        <p:spPr>
          <a:xfrm>
            <a:off x="577505" y="228024"/>
            <a:ext cx="10264543" cy="7636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Kanit"/>
              <a:buNone/>
              <a:defRPr sz="2800" b="1" i="0" u="none" strike="noStrike" cap="none">
                <a:solidFill>
                  <a:schemeClr val="dk1"/>
                </a:solidFill>
                <a:latin typeface="Kanit"/>
                <a:ea typeface="Kanit"/>
                <a:cs typeface="Kanit"/>
                <a:sym typeface="Kanit"/>
              </a:defRPr>
            </a:lvl1pPr>
            <a:lvl2pPr marR="0" lvl="1" algn="ctr" rtl="0">
              <a:lnSpc>
                <a:spcPct val="100000"/>
              </a:lnSpc>
              <a:spcBef>
                <a:spcPts val="0"/>
              </a:spcBef>
              <a:spcAft>
                <a:spcPts val="0"/>
              </a:spcAft>
              <a:buClr>
                <a:schemeClr val="dk1"/>
              </a:buClr>
              <a:buSzPts val="2800"/>
              <a:buFont typeface="Kanit"/>
              <a:buNone/>
              <a:defRPr sz="2800" b="1" i="0" u="none" strike="noStrike" cap="none">
                <a:solidFill>
                  <a:schemeClr val="dk1"/>
                </a:solidFill>
                <a:latin typeface="Kanit"/>
                <a:ea typeface="Kanit"/>
                <a:cs typeface="Kanit"/>
                <a:sym typeface="Kanit"/>
              </a:defRPr>
            </a:lvl2pPr>
            <a:lvl3pPr marR="0" lvl="2" algn="ctr" rtl="0">
              <a:lnSpc>
                <a:spcPct val="100000"/>
              </a:lnSpc>
              <a:spcBef>
                <a:spcPts val="0"/>
              </a:spcBef>
              <a:spcAft>
                <a:spcPts val="0"/>
              </a:spcAft>
              <a:buClr>
                <a:schemeClr val="dk1"/>
              </a:buClr>
              <a:buSzPts val="2800"/>
              <a:buFont typeface="Kanit"/>
              <a:buNone/>
              <a:defRPr sz="2800" b="1" i="0" u="none" strike="noStrike" cap="none">
                <a:solidFill>
                  <a:schemeClr val="dk1"/>
                </a:solidFill>
                <a:latin typeface="Kanit"/>
                <a:ea typeface="Kanit"/>
                <a:cs typeface="Kanit"/>
                <a:sym typeface="Kanit"/>
              </a:defRPr>
            </a:lvl3pPr>
            <a:lvl4pPr marR="0" lvl="3" algn="ctr" rtl="0">
              <a:lnSpc>
                <a:spcPct val="100000"/>
              </a:lnSpc>
              <a:spcBef>
                <a:spcPts val="0"/>
              </a:spcBef>
              <a:spcAft>
                <a:spcPts val="0"/>
              </a:spcAft>
              <a:buClr>
                <a:schemeClr val="dk1"/>
              </a:buClr>
              <a:buSzPts val="2800"/>
              <a:buFont typeface="Kanit"/>
              <a:buNone/>
              <a:defRPr sz="2800" b="1" i="0" u="none" strike="noStrike" cap="none">
                <a:solidFill>
                  <a:schemeClr val="dk1"/>
                </a:solidFill>
                <a:latin typeface="Kanit"/>
                <a:ea typeface="Kanit"/>
                <a:cs typeface="Kanit"/>
                <a:sym typeface="Kanit"/>
              </a:defRPr>
            </a:lvl4pPr>
            <a:lvl5pPr marR="0" lvl="4" algn="ctr" rtl="0">
              <a:lnSpc>
                <a:spcPct val="100000"/>
              </a:lnSpc>
              <a:spcBef>
                <a:spcPts val="0"/>
              </a:spcBef>
              <a:spcAft>
                <a:spcPts val="0"/>
              </a:spcAft>
              <a:buClr>
                <a:schemeClr val="dk1"/>
              </a:buClr>
              <a:buSzPts val="2800"/>
              <a:buFont typeface="Kanit"/>
              <a:buNone/>
              <a:defRPr sz="2800" b="1" i="0" u="none" strike="noStrike" cap="none">
                <a:solidFill>
                  <a:schemeClr val="dk1"/>
                </a:solidFill>
                <a:latin typeface="Kanit"/>
                <a:ea typeface="Kanit"/>
                <a:cs typeface="Kanit"/>
                <a:sym typeface="Kanit"/>
              </a:defRPr>
            </a:lvl5pPr>
            <a:lvl6pPr marR="0" lvl="5" algn="ctr" rtl="0">
              <a:lnSpc>
                <a:spcPct val="100000"/>
              </a:lnSpc>
              <a:spcBef>
                <a:spcPts val="0"/>
              </a:spcBef>
              <a:spcAft>
                <a:spcPts val="0"/>
              </a:spcAft>
              <a:buClr>
                <a:schemeClr val="dk1"/>
              </a:buClr>
              <a:buSzPts val="2800"/>
              <a:buFont typeface="Kanit"/>
              <a:buNone/>
              <a:defRPr sz="2800" b="1" i="0" u="none" strike="noStrike" cap="none">
                <a:solidFill>
                  <a:schemeClr val="dk1"/>
                </a:solidFill>
                <a:latin typeface="Kanit"/>
                <a:ea typeface="Kanit"/>
                <a:cs typeface="Kanit"/>
                <a:sym typeface="Kanit"/>
              </a:defRPr>
            </a:lvl6pPr>
            <a:lvl7pPr marR="0" lvl="6" algn="ctr" rtl="0">
              <a:lnSpc>
                <a:spcPct val="100000"/>
              </a:lnSpc>
              <a:spcBef>
                <a:spcPts val="0"/>
              </a:spcBef>
              <a:spcAft>
                <a:spcPts val="0"/>
              </a:spcAft>
              <a:buClr>
                <a:schemeClr val="dk1"/>
              </a:buClr>
              <a:buSzPts val="2800"/>
              <a:buFont typeface="Kanit"/>
              <a:buNone/>
              <a:defRPr sz="2800" b="1" i="0" u="none" strike="noStrike" cap="none">
                <a:solidFill>
                  <a:schemeClr val="dk1"/>
                </a:solidFill>
                <a:latin typeface="Kanit"/>
                <a:ea typeface="Kanit"/>
                <a:cs typeface="Kanit"/>
                <a:sym typeface="Kanit"/>
              </a:defRPr>
            </a:lvl7pPr>
            <a:lvl8pPr marR="0" lvl="7" algn="ctr" rtl="0">
              <a:lnSpc>
                <a:spcPct val="100000"/>
              </a:lnSpc>
              <a:spcBef>
                <a:spcPts val="0"/>
              </a:spcBef>
              <a:spcAft>
                <a:spcPts val="0"/>
              </a:spcAft>
              <a:buClr>
                <a:schemeClr val="dk1"/>
              </a:buClr>
              <a:buSzPts val="2800"/>
              <a:buFont typeface="Kanit"/>
              <a:buNone/>
              <a:defRPr sz="2800" b="1" i="0" u="none" strike="noStrike" cap="none">
                <a:solidFill>
                  <a:schemeClr val="dk1"/>
                </a:solidFill>
                <a:latin typeface="Kanit"/>
                <a:ea typeface="Kanit"/>
                <a:cs typeface="Kanit"/>
                <a:sym typeface="Kanit"/>
              </a:defRPr>
            </a:lvl8pPr>
            <a:lvl9pPr marR="0" lvl="8" algn="ctr" rtl="0">
              <a:lnSpc>
                <a:spcPct val="100000"/>
              </a:lnSpc>
              <a:spcBef>
                <a:spcPts val="0"/>
              </a:spcBef>
              <a:spcAft>
                <a:spcPts val="0"/>
              </a:spcAft>
              <a:buClr>
                <a:schemeClr val="dk1"/>
              </a:buClr>
              <a:buSzPts val="2800"/>
              <a:buFont typeface="Kanit"/>
              <a:buNone/>
              <a:defRPr sz="2800" b="1" i="0" u="none" strike="noStrike" cap="none">
                <a:solidFill>
                  <a:schemeClr val="dk1"/>
                </a:solidFill>
                <a:latin typeface="Kanit"/>
                <a:ea typeface="Kanit"/>
                <a:cs typeface="Kanit"/>
                <a:sym typeface="Kanit"/>
              </a:defRPr>
            </a:lvl9pPr>
          </a:lstStyle>
          <a:p>
            <a:pPr algn="just"/>
            <a:r>
              <a:rPr lang="en-US" sz="3200" b="0">
                <a:solidFill>
                  <a:schemeClr val="bg1">
                    <a:lumMod val="10000"/>
                  </a:schemeClr>
                </a:solidFill>
                <a:latin typeface="+mj-lt"/>
              </a:rPr>
              <a:t>1. Đọc hiểu</a:t>
            </a:r>
          </a:p>
        </p:txBody>
      </p:sp>
      <p:sp>
        <p:nvSpPr>
          <p:cNvPr id="15" name="TextBox 14"/>
          <p:cNvSpPr txBox="1"/>
          <p:nvPr/>
        </p:nvSpPr>
        <p:spPr>
          <a:xfrm>
            <a:off x="314325" y="1348800"/>
            <a:ext cx="11533188" cy="5509200"/>
          </a:xfrm>
          <a:prstGeom prst="rect">
            <a:avLst/>
          </a:prstGeom>
          <a:noFill/>
        </p:spPr>
        <p:txBody>
          <a:bodyPr wrap="square">
            <a:spAutoFit/>
          </a:bodyPr>
          <a:lstStyle/>
          <a:p>
            <a:pPr algn="just"/>
            <a:r>
              <a:rPr lang="en-US" sz="2200">
                <a:latin typeface="+mn-lt"/>
              </a:rPr>
              <a:t>     </a:t>
            </a:r>
            <a:r>
              <a:rPr lang="vi-VN" sz="2200" b="0" i="0">
                <a:solidFill>
                  <a:srgbClr val="000000"/>
                </a:solidFill>
                <a:effectLst/>
                <a:latin typeface="+mn-lt"/>
              </a:rPr>
              <a:t>Bốn nàng tiên Xuân, Hạ, Thu, Đông sống trên bốn ngọn núi. Năm ấy không hiểu vì sao, mùa đông kéo dài lê thê. Muôn loài khổ sở vì rét, bèn cử chim công có sắc đẹp lộng lẫy nhất đi đón nàng tiên mùa xuân. Nhưng đường xa, gió lạnh, công bị ốm, phải quay về.</a:t>
            </a:r>
          </a:p>
          <a:p>
            <a:pPr algn="just"/>
            <a:r>
              <a:rPr lang="en-US" sz="2200">
                <a:latin typeface="+mn-lt"/>
              </a:rPr>
              <a:t>     </a:t>
            </a:r>
            <a:r>
              <a:rPr lang="vi-VN" sz="2200" b="0" i="0">
                <a:solidFill>
                  <a:srgbClr val="000000"/>
                </a:solidFill>
                <a:effectLst/>
                <a:latin typeface="+mn-lt"/>
              </a:rPr>
              <a:t>Sư tử liền đi thay công. Cậy khoẻ, sư tử đi không nghỉ, nhưng rồi đuối sức dần, không đi tiếp được.</a:t>
            </a:r>
          </a:p>
          <a:p>
            <a:pPr algn="just"/>
            <a:r>
              <a:rPr lang="en-US" sz="2200" b="0" i="0">
                <a:solidFill>
                  <a:srgbClr val="000000"/>
                </a:solidFill>
                <a:effectLst/>
                <a:latin typeface="+mn-lt"/>
              </a:rPr>
              <a:t>     </a:t>
            </a:r>
            <a:r>
              <a:rPr lang="vi-VN" sz="2200" b="0" i="0">
                <a:solidFill>
                  <a:srgbClr val="000000"/>
                </a:solidFill>
                <a:effectLst/>
                <a:latin typeface="+mn-lt"/>
              </a:rPr>
              <a:t>Chim én nói:</a:t>
            </a:r>
          </a:p>
          <a:p>
            <a:pPr algn="just"/>
            <a:r>
              <a:rPr lang="en-US" sz="2200" b="0" i="0">
                <a:solidFill>
                  <a:srgbClr val="000000"/>
                </a:solidFill>
                <a:effectLst/>
                <a:latin typeface="+mn-lt"/>
              </a:rPr>
              <a:t>     </a:t>
            </a:r>
            <a:r>
              <a:rPr lang="vi-VN" sz="2200" b="0" i="0">
                <a:solidFill>
                  <a:srgbClr val="000000"/>
                </a:solidFill>
                <a:effectLst/>
                <a:latin typeface="+mn-lt"/>
              </a:rPr>
              <a:t>- Mẹ cháu họ ngày càng nặng. Không có nắng ấm mùa xuân, mẹ cháu khó qua khỏi. Cháu xin đi!</a:t>
            </a:r>
          </a:p>
          <a:p>
            <a:pPr algn="just"/>
            <a:r>
              <a:rPr lang="en-US" sz="2200" b="0" i="0">
                <a:solidFill>
                  <a:srgbClr val="000000"/>
                </a:solidFill>
                <a:effectLst/>
                <a:latin typeface="+mn-lt"/>
              </a:rPr>
              <a:t>     </a:t>
            </a:r>
            <a:r>
              <a:rPr lang="vi-VN" sz="2200" b="0" i="0">
                <a:solidFill>
                  <a:srgbClr val="000000"/>
                </a:solidFill>
                <a:effectLst/>
                <a:latin typeface="+mn-lt"/>
              </a:rPr>
              <a:t>Muông thủ đồng ý. Chim én mẹ nhổ lông cánh tết thành chiếc áo choàng cho con. Én con bay mãi, bay mãi, cuối cùng cũng đến chỗ ở của nàng tiên mùa xuân. Én con thấy một chú chim co ro bên đường liền cởi áo choàng đắp cho bạn. Chú chim bỗng biến mất, nàng tiên mùa xuân hiện ra:</a:t>
            </a:r>
          </a:p>
          <a:p>
            <a:pPr algn="just"/>
            <a:r>
              <a:rPr lang="en-US" sz="2200" b="0" i="0">
                <a:solidFill>
                  <a:srgbClr val="000000"/>
                </a:solidFill>
                <a:effectLst/>
                <a:latin typeface="+mn-lt"/>
              </a:rPr>
              <a:t>     </a:t>
            </a:r>
            <a:r>
              <a:rPr lang="vi-VN" sz="2200" b="0" i="0">
                <a:solidFill>
                  <a:srgbClr val="000000"/>
                </a:solidFill>
                <a:effectLst/>
                <a:latin typeface="+mn-lt"/>
              </a:rPr>
              <a:t>- Con thật hiếu thảo, nhân hậu và dũng cảm! Ta chọn con làm sứ giả của mùa xuân.</a:t>
            </a:r>
          </a:p>
          <a:p>
            <a:pPr algn="just"/>
            <a:r>
              <a:rPr lang="en-US" sz="2200" b="0" i="0">
                <a:solidFill>
                  <a:srgbClr val="000000"/>
                </a:solidFill>
                <a:effectLst/>
                <a:latin typeface="+mn-lt"/>
              </a:rPr>
              <a:t>     </a:t>
            </a:r>
            <a:r>
              <a:rPr lang="vi-VN" sz="2200" b="0" i="0">
                <a:solidFill>
                  <a:srgbClr val="000000"/>
                </a:solidFill>
                <a:effectLst/>
                <a:latin typeface="+mn-lt"/>
              </a:rPr>
              <a:t>Én con trở về cùng nàng tiên mùa xuân. Từ đó, mỗi khi thấy chim én bay liệng, muôn loài biết rằng mùa xuân sắp về.</a:t>
            </a:r>
          </a:p>
          <a:p>
            <a:pPr algn="r"/>
            <a:r>
              <a:rPr lang="vi-VN" sz="2200" b="0" i="0">
                <a:solidFill>
                  <a:srgbClr val="000000"/>
                </a:solidFill>
                <a:effectLst/>
                <a:latin typeface="+mn-lt"/>
              </a:rPr>
              <a:t>(Theo Kể chuyện cho bé)</a:t>
            </a:r>
          </a:p>
        </p:txBody>
      </p:sp>
      <p:sp>
        <p:nvSpPr>
          <p:cNvPr id="16" name="Title 8"/>
          <p:cNvSpPr txBox="1"/>
          <p:nvPr/>
        </p:nvSpPr>
        <p:spPr>
          <a:xfrm>
            <a:off x="3415955" y="718752"/>
            <a:ext cx="10264543" cy="7636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Kanit"/>
              <a:buNone/>
              <a:defRPr sz="2800" b="1" i="0" u="none" strike="noStrike" cap="none">
                <a:solidFill>
                  <a:schemeClr val="dk1"/>
                </a:solidFill>
                <a:latin typeface="Kanit"/>
                <a:ea typeface="Kanit"/>
                <a:cs typeface="Kanit"/>
                <a:sym typeface="Kanit"/>
              </a:defRPr>
            </a:lvl1pPr>
            <a:lvl2pPr marR="0" lvl="1" algn="ctr" rtl="0">
              <a:lnSpc>
                <a:spcPct val="100000"/>
              </a:lnSpc>
              <a:spcBef>
                <a:spcPts val="0"/>
              </a:spcBef>
              <a:spcAft>
                <a:spcPts val="0"/>
              </a:spcAft>
              <a:buClr>
                <a:schemeClr val="dk1"/>
              </a:buClr>
              <a:buSzPts val="2800"/>
              <a:buFont typeface="Kanit"/>
              <a:buNone/>
              <a:defRPr sz="2800" b="1" i="0" u="none" strike="noStrike" cap="none">
                <a:solidFill>
                  <a:schemeClr val="dk1"/>
                </a:solidFill>
                <a:latin typeface="Kanit"/>
                <a:ea typeface="Kanit"/>
                <a:cs typeface="Kanit"/>
                <a:sym typeface="Kanit"/>
              </a:defRPr>
            </a:lvl2pPr>
            <a:lvl3pPr marR="0" lvl="2" algn="ctr" rtl="0">
              <a:lnSpc>
                <a:spcPct val="100000"/>
              </a:lnSpc>
              <a:spcBef>
                <a:spcPts val="0"/>
              </a:spcBef>
              <a:spcAft>
                <a:spcPts val="0"/>
              </a:spcAft>
              <a:buClr>
                <a:schemeClr val="dk1"/>
              </a:buClr>
              <a:buSzPts val="2800"/>
              <a:buFont typeface="Kanit"/>
              <a:buNone/>
              <a:defRPr sz="2800" b="1" i="0" u="none" strike="noStrike" cap="none">
                <a:solidFill>
                  <a:schemeClr val="dk1"/>
                </a:solidFill>
                <a:latin typeface="Kanit"/>
                <a:ea typeface="Kanit"/>
                <a:cs typeface="Kanit"/>
                <a:sym typeface="Kanit"/>
              </a:defRPr>
            </a:lvl3pPr>
            <a:lvl4pPr marR="0" lvl="3" algn="ctr" rtl="0">
              <a:lnSpc>
                <a:spcPct val="100000"/>
              </a:lnSpc>
              <a:spcBef>
                <a:spcPts val="0"/>
              </a:spcBef>
              <a:spcAft>
                <a:spcPts val="0"/>
              </a:spcAft>
              <a:buClr>
                <a:schemeClr val="dk1"/>
              </a:buClr>
              <a:buSzPts val="2800"/>
              <a:buFont typeface="Kanit"/>
              <a:buNone/>
              <a:defRPr sz="2800" b="1" i="0" u="none" strike="noStrike" cap="none">
                <a:solidFill>
                  <a:schemeClr val="dk1"/>
                </a:solidFill>
                <a:latin typeface="Kanit"/>
                <a:ea typeface="Kanit"/>
                <a:cs typeface="Kanit"/>
                <a:sym typeface="Kanit"/>
              </a:defRPr>
            </a:lvl4pPr>
            <a:lvl5pPr marR="0" lvl="4" algn="ctr" rtl="0">
              <a:lnSpc>
                <a:spcPct val="100000"/>
              </a:lnSpc>
              <a:spcBef>
                <a:spcPts val="0"/>
              </a:spcBef>
              <a:spcAft>
                <a:spcPts val="0"/>
              </a:spcAft>
              <a:buClr>
                <a:schemeClr val="dk1"/>
              </a:buClr>
              <a:buSzPts val="2800"/>
              <a:buFont typeface="Kanit"/>
              <a:buNone/>
              <a:defRPr sz="2800" b="1" i="0" u="none" strike="noStrike" cap="none">
                <a:solidFill>
                  <a:schemeClr val="dk1"/>
                </a:solidFill>
                <a:latin typeface="Kanit"/>
                <a:ea typeface="Kanit"/>
                <a:cs typeface="Kanit"/>
                <a:sym typeface="Kanit"/>
              </a:defRPr>
            </a:lvl5pPr>
            <a:lvl6pPr marR="0" lvl="5" algn="ctr" rtl="0">
              <a:lnSpc>
                <a:spcPct val="100000"/>
              </a:lnSpc>
              <a:spcBef>
                <a:spcPts val="0"/>
              </a:spcBef>
              <a:spcAft>
                <a:spcPts val="0"/>
              </a:spcAft>
              <a:buClr>
                <a:schemeClr val="dk1"/>
              </a:buClr>
              <a:buSzPts val="2800"/>
              <a:buFont typeface="Kanit"/>
              <a:buNone/>
              <a:defRPr sz="2800" b="1" i="0" u="none" strike="noStrike" cap="none">
                <a:solidFill>
                  <a:schemeClr val="dk1"/>
                </a:solidFill>
                <a:latin typeface="Kanit"/>
                <a:ea typeface="Kanit"/>
                <a:cs typeface="Kanit"/>
                <a:sym typeface="Kanit"/>
              </a:defRPr>
            </a:lvl6pPr>
            <a:lvl7pPr marR="0" lvl="6" algn="ctr" rtl="0">
              <a:lnSpc>
                <a:spcPct val="100000"/>
              </a:lnSpc>
              <a:spcBef>
                <a:spcPts val="0"/>
              </a:spcBef>
              <a:spcAft>
                <a:spcPts val="0"/>
              </a:spcAft>
              <a:buClr>
                <a:schemeClr val="dk1"/>
              </a:buClr>
              <a:buSzPts val="2800"/>
              <a:buFont typeface="Kanit"/>
              <a:buNone/>
              <a:defRPr sz="2800" b="1" i="0" u="none" strike="noStrike" cap="none">
                <a:solidFill>
                  <a:schemeClr val="dk1"/>
                </a:solidFill>
                <a:latin typeface="Kanit"/>
                <a:ea typeface="Kanit"/>
                <a:cs typeface="Kanit"/>
                <a:sym typeface="Kanit"/>
              </a:defRPr>
            </a:lvl7pPr>
            <a:lvl8pPr marR="0" lvl="7" algn="ctr" rtl="0">
              <a:lnSpc>
                <a:spcPct val="100000"/>
              </a:lnSpc>
              <a:spcBef>
                <a:spcPts val="0"/>
              </a:spcBef>
              <a:spcAft>
                <a:spcPts val="0"/>
              </a:spcAft>
              <a:buClr>
                <a:schemeClr val="dk1"/>
              </a:buClr>
              <a:buSzPts val="2800"/>
              <a:buFont typeface="Kanit"/>
              <a:buNone/>
              <a:defRPr sz="2800" b="1" i="0" u="none" strike="noStrike" cap="none">
                <a:solidFill>
                  <a:schemeClr val="dk1"/>
                </a:solidFill>
                <a:latin typeface="Kanit"/>
                <a:ea typeface="Kanit"/>
                <a:cs typeface="Kanit"/>
                <a:sym typeface="Kanit"/>
              </a:defRPr>
            </a:lvl8pPr>
            <a:lvl9pPr marR="0" lvl="8" algn="ctr" rtl="0">
              <a:lnSpc>
                <a:spcPct val="100000"/>
              </a:lnSpc>
              <a:spcBef>
                <a:spcPts val="0"/>
              </a:spcBef>
              <a:spcAft>
                <a:spcPts val="0"/>
              </a:spcAft>
              <a:buClr>
                <a:schemeClr val="dk1"/>
              </a:buClr>
              <a:buSzPts val="2800"/>
              <a:buFont typeface="Kanit"/>
              <a:buNone/>
              <a:defRPr sz="2800" b="1" i="0" u="none" strike="noStrike" cap="none">
                <a:solidFill>
                  <a:schemeClr val="dk1"/>
                </a:solidFill>
                <a:latin typeface="Kanit"/>
                <a:ea typeface="Kanit"/>
                <a:cs typeface="Kanit"/>
                <a:sym typeface="Kanit"/>
              </a:defRPr>
            </a:lvl9pPr>
          </a:lstStyle>
          <a:p>
            <a:pPr algn="just"/>
            <a:r>
              <a:rPr lang="en-US" sz="3200" b="0">
                <a:solidFill>
                  <a:schemeClr val="bg1">
                    <a:lumMod val="10000"/>
                  </a:schemeClr>
                </a:solidFill>
                <a:latin typeface="+mj-lt"/>
              </a:rPr>
              <a:t>Cánh chim báo mùa xuân</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grpSp>
        <p:nvGrpSpPr>
          <p:cNvPr id="27" name="Google Shape;7681;p56"/>
          <p:cNvGrpSpPr/>
          <p:nvPr/>
        </p:nvGrpSpPr>
        <p:grpSpPr>
          <a:xfrm>
            <a:off x="733321" y="1929446"/>
            <a:ext cx="652318" cy="647680"/>
            <a:chOff x="1773575" y="4308850"/>
            <a:chExt cx="650450" cy="645825"/>
          </a:xfrm>
        </p:grpSpPr>
        <p:sp>
          <p:nvSpPr>
            <p:cNvPr id="28" name="Google Shape;7682;p56"/>
            <p:cNvSpPr/>
            <p:nvPr/>
          </p:nvSpPr>
          <p:spPr>
            <a:xfrm>
              <a:off x="1773575" y="4308850"/>
              <a:ext cx="650450" cy="645825"/>
            </a:xfrm>
            <a:custGeom>
              <a:avLst/>
              <a:gdLst/>
              <a:ahLst/>
              <a:cxnLst/>
              <a:rect l="l" t="t" r="r" b="b"/>
              <a:pathLst>
                <a:path w="26018" h="25833" extrusionOk="0">
                  <a:moveTo>
                    <a:pt x="13010" y="842"/>
                  </a:moveTo>
                  <a:cubicBezTo>
                    <a:pt x="14352" y="842"/>
                    <a:pt x="15554" y="1615"/>
                    <a:pt x="16132" y="2869"/>
                  </a:cubicBezTo>
                  <a:lnTo>
                    <a:pt x="17941" y="6764"/>
                  </a:lnTo>
                  <a:lnTo>
                    <a:pt x="21928" y="7380"/>
                  </a:lnTo>
                  <a:cubicBezTo>
                    <a:pt x="23203" y="7575"/>
                    <a:pt x="24261" y="8485"/>
                    <a:pt x="24682" y="9737"/>
                  </a:cubicBezTo>
                  <a:cubicBezTo>
                    <a:pt x="25116" y="11028"/>
                    <a:pt x="24810" y="12439"/>
                    <a:pt x="23872" y="13416"/>
                  </a:cubicBezTo>
                  <a:lnTo>
                    <a:pt x="20913" y="16478"/>
                  </a:lnTo>
                  <a:lnTo>
                    <a:pt x="21620" y="20840"/>
                  </a:lnTo>
                  <a:cubicBezTo>
                    <a:pt x="21792" y="21897"/>
                    <a:pt x="21492" y="22964"/>
                    <a:pt x="20809" y="23768"/>
                  </a:cubicBezTo>
                  <a:cubicBezTo>
                    <a:pt x="20148" y="24540"/>
                    <a:pt x="19202" y="24991"/>
                    <a:pt x="18204" y="24991"/>
                  </a:cubicBezTo>
                  <a:cubicBezTo>
                    <a:pt x="17633" y="24991"/>
                    <a:pt x="17054" y="24841"/>
                    <a:pt x="16544" y="24555"/>
                  </a:cubicBezTo>
                  <a:lnTo>
                    <a:pt x="13010" y="22573"/>
                  </a:lnTo>
                  <a:lnTo>
                    <a:pt x="9466" y="24555"/>
                  </a:lnTo>
                  <a:cubicBezTo>
                    <a:pt x="8956" y="24841"/>
                    <a:pt x="8385" y="24991"/>
                    <a:pt x="7814" y="24991"/>
                  </a:cubicBezTo>
                  <a:cubicBezTo>
                    <a:pt x="6816" y="24991"/>
                    <a:pt x="5863" y="24540"/>
                    <a:pt x="5202" y="23768"/>
                  </a:cubicBezTo>
                  <a:cubicBezTo>
                    <a:pt x="4519" y="22964"/>
                    <a:pt x="4227" y="21897"/>
                    <a:pt x="4398" y="20840"/>
                  </a:cubicBezTo>
                  <a:lnTo>
                    <a:pt x="5097" y="16478"/>
                  </a:lnTo>
                  <a:lnTo>
                    <a:pt x="2139" y="13416"/>
                  </a:lnTo>
                  <a:cubicBezTo>
                    <a:pt x="1200" y="12439"/>
                    <a:pt x="894" y="11028"/>
                    <a:pt x="1328" y="9737"/>
                  </a:cubicBezTo>
                  <a:cubicBezTo>
                    <a:pt x="1757" y="8485"/>
                    <a:pt x="2807" y="7575"/>
                    <a:pt x="4083" y="7380"/>
                  </a:cubicBezTo>
                  <a:lnTo>
                    <a:pt x="8077" y="6764"/>
                  </a:lnTo>
                  <a:lnTo>
                    <a:pt x="9878" y="2869"/>
                  </a:lnTo>
                  <a:cubicBezTo>
                    <a:pt x="10464" y="1615"/>
                    <a:pt x="11658" y="842"/>
                    <a:pt x="13010" y="842"/>
                  </a:cubicBezTo>
                  <a:close/>
                  <a:moveTo>
                    <a:pt x="13010" y="1"/>
                  </a:moveTo>
                  <a:cubicBezTo>
                    <a:pt x="11327" y="1"/>
                    <a:pt x="9841" y="963"/>
                    <a:pt x="9120" y="2516"/>
                  </a:cubicBezTo>
                  <a:lnTo>
                    <a:pt x="7506" y="6007"/>
                  </a:lnTo>
                  <a:lnTo>
                    <a:pt x="3957" y="6555"/>
                  </a:lnTo>
                  <a:cubicBezTo>
                    <a:pt x="2371" y="6795"/>
                    <a:pt x="1058" y="7913"/>
                    <a:pt x="534" y="9466"/>
                  </a:cubicBezTo>
                  <a:cubicBezTo>
                    <a:pt x="0" y="11059"/>
                    <a:pt x="382" y="12799"/>
                    <a:pt x="1539" y="13994"/>
                  </a:cubicBezTo>
                  <a:lnTo>
                    <a:pt x="4203" y="16763"/>
                  </a:lnTo>
                  <a:lnTo>
                    <a:pt x="3566" y="20705"/>
                  </a:lnTo>
                  <a:cubicBezTo>
                    <a:pt x="3355" y="22004"/>
                    <a:pt x="3722" y="23317"/>
                    <a:pt x="4564" y="24308"/>
                  </a:cubicBezTo>
                  <a:cubicBezTo>
                    <a:pt x="5382" y="25276"/>
                    <a:pt x="6569" y="25832"/>
                    <a:pt x="7814" y="25832"/>
                  </a:cubicBezTo>
                  <a:cubicBezTo>
                    <a:pt x="8527" y="25832"/>
                    <a:pt x="9241" y="25645"/>
                    <a:pt x="9878" y="25285"/>
                  </a:cubicBezTo>
                  <a:lnTo>
                    <a:pt x="13010" y="23535"/>
                  </a:lnTo>
                  <a:lnTo>
                    <a:pt x="16139" y="25285"/>
                  </a:lnTo>
                  <a:cubicBezTo>
                    <a:pt x="16770" y="25645"/>
                    <a:pt x="17483" y="25832"/>
                    <a:pt x="18204" y="25832"/>
                  </a:cubicBezTo>
                  <a:cubicBezTo>
                    <a:pt x="19450" y="25832"/>
                    <a:pt x="20629" y="25276"/>
                    <a:pt x="21454" y="24308"/>
                  </a:cubicBezTo>
                  <a:cubicBezTo>
                    <a:pt x="22295" y="23317"/>
                    <a:pt x="22655" y="22004"/>
                    <a:pt x="22445" y="20705"/>
                  </a:cubicBezTo>
                  <a:lnTo>
                    <a:pt x="21814" y="16763"/>
                  </a:lnTo>
                  <a:lnTo>
                    <a:pt x="24479" y="13994"/>
                  </a:lnTo>
                  <a:cubicBezTo>
                    <a:pt x="25635" y="12799"/>
                    <a:pt x="26017" y="11059"/>
                    <a:pt x="25477" y="9466"/>
                  </a:cubicBezTo>
                  <a:cubicBezTo>
                    <a:pt x="24960" y="7913"/>
                    <a:pt x="23646" y="6795"/>
                    <a:pt x="22054" y="6555"/>
                  </a:cubicBezTo>
                  <a:lnTo>
                    <a:pt x="18512" y="6007"/>
                  </a:lnTo>
                  <a:lnTo>
                    <a:pt x="16890" y="2516"/>
                  </a:lnTo>
                  <a:cubicBezTo>
                    <a:pt x="16177" y="963"/>
                    <a:pt x="14683" y="1"/>
                    <a:pt x="13010" y="1"/>
                  </a:cubicBezTo>
                  <a:close/>
                </a:path>
              </a:pathLst>
            </a:custGeom>
            <a:solidFill>
              <a:schemeClr val="lt2"/>
            </a:solidFill>
            <a:ln>
              <a:noFill/>
            </a:ln>
          </p:spPr>
          <p:txBody>
            <a:bodyPr spcFirstLastPara="1" wrap="square" lIns="121598" tIns="121598" rIns="121598" bIns="121598" anchor="ctr" anchorCtr="0">
              <a:noAutofit/>
            </a:bodyPr>
            <a:lstStyle/>
            <a:p>
              <a:endParaRPr sz="2480">
                <a:latin typeface="+mj-lt"/>
              </a:endParaRPr>
            </a:p>
          </p:txBody>
        </p:sp>
        <p:sp>
          <p:nvSpPr>
            <p:cNvPr id="29" name="Google Shape;7683;p56"/>
            <p:cNvSpPr/>
            <p:nvPr/>
          </p:nvSpPr>
          <p:spPr>
            <a:xfrm>
              <a:off x="1957650" y="4493950"/>
              <a:ext cx="282300" cy="275650"/>
            </a:xfrm>
            <a:custGeom>
              <a:avLst/>
              <a:gdLst/>
              <a:ahLst/>
              <a:cxnLst/>
              <a:rect l="l" t="t" r="r" b="b"/>
              <a:pathLst>
                <a:path w="11292" h="11026" extrusionOk="0">
                  <a:moveTo>
                    <a:pt x="5643" y="1"/>
                  </a:moveTo>
                  <a:cubicBezTo>
                    <a:pt x="5342" y="1"/>
                    <a:pt x="5042" y="168"/>
                    <a:pt x="4888" y="502"/>
                  </a:cubicBezTo>
                  <a:lnTo>
                    <a:pt x="3874" y="2686"/>
                  </a:lnTo>
                  <a:cubicBezTo>
                    <a:pt x="3746" y="2956"/>
                    <a:pt x="3514" y="3136"/>
                    <a:pt x="3236" y="3181"/>
                  </a:cubicBezTo>
                  <a:lnTo>
                    <a:pt x="970" y="3534"/>
                  </a:lnTo>
                  <a:cubicBezTo>
                    <a:pt x="271" y="3639"/>
                    <a:pt x="0" y="4549"/>
                    <a:pt x="496" y="5066"/>
                  </a:cubicBezTo>
                  <a:lnTo>
                    <a:pt x="2141" y="6770"/>
                  </a:lnTo>
                  <a:cubicBezTo>
                    <a:pt x="2343" y="6972"/>
                    <a:pt x="2433" y="7273"/>
                    <a:pt x="2380" y="7566"/>
                  </a:cubicBezTo>
                  <a:lnTo>
                    <a:pt x="1998" y="9968"/>
                  </a:lnTo>
                  <a:cubicBezTo>
                    <a:pt x="1903" y="10550"/>
                    <a:pt x="2335" y="11025"/>
                    <a:pt x="2829" y="11025"/>
                  </a:cubicBezTo>
                  <a:cubicBezTo>
                    <a:pt x="2959" y="11025"/>
                    <a:pt x="3092" y="10993"/>
                    <a:pt x="3222" y="10921"/>
                  </a:cubicBezTo>
                  <a:lnTo>
                    <a:pt x="5249" y="9781"/>
                  </a:lnTo>
                  <a:cubicBezTo>
                    <a:pt x="5372" y="9713"/>
                    <a:pt x="5507" y="9679"/>
                    <a:pt x="5642" y="9679"/>
                  </a:cubicBezTo>
                  <a:cubicBezTo>
                    <a:pt x="5777" y="9679"/>
                    <a:pt x="5912" y="9713"/>
                    <a:pt x="6036" y="9781"/>
                  </a:cubicBezTo>
                  <a:lnTo>
                    <a:pt x="8070" y="10921"/>
                  </a:lnTo>
                  <a:cubicBezTo>
                    <a:pt x="8198" y="10993"/>
                    <a:pt x="8330" y="11025"/>
                    <a:pt x="8459" y="11025"/>
                  </a:cubicBezTo>
                  <a:cubicBezTo>
                    <a:pt x="8949" y="11025"/>
                    <a:pt x="9383" y="10550"/>
                    <a:pt x="9295" y="9968"/>
                  </a:cubicBezTo>
                  <a:lnTo>
                    <a:pt x="8904" y="7566"/>
                  </a:lnTo>
                  <a:cubicBezTo>
                    <a:pt x="8859" y="7273"/>
                    <a:pt x="8949" y="6972"/>
                    <a:pt x="9144" y="6770"/>
                  </a:cubicBezTo>
                  <a:lnTo>
                    <a:pt x="10788" y="5066"/>
                  </a:lnTo>
                  <a:cubicBezTo>
                    <a:pt x="11291" y="4549"/>
                    <a:pt x="11014" y="3639"/>
                    <a:pt x="10322" y="3534"/>
                  </a:cubicBezTo>
                  <a:lnTo>
                    <a:pt x="8048" y="3181"/>
                  </a:lnTo>
                  <a:cubicBezTo>
                    <a:pt x="7778" y="3136"/>
                    <a:pt x="7538" y="2956"/>
                    <a:pt x="7418" y="2686"/>
                  </a:cubicBezTo>
                  <a:lnTo>
                    <a:pt x="6403" y="502"/>
                  </a:lnTo>
                  <a:cubicBezTo>
                    <a:pt x="6246" y="168"/>
                    <a:pt x="5944" y="1"/>
                    <a:pt x="5643" y="1"/>
                  </a:cubicBezTo>
                  <a:close/>
                </a:path>
              </a:pathLst>
            </a:custGeom>
            <a:solidFill>
              <a:srgbClr val="00B0F0"/>
            </a:solidFill>
            <a:ln>
              <a:noFill/>
            </a:ln>
          </p:spPr>
          <p:txBody>
            <a:bodyPr spcFirstLastPara="1" wrap="square" lIns="121598" tIns="121598" rIns="121598" bIns="121598" anchor="ctr" anchorCtr="0">
              <a:noAutofit/>
            </a:bodyPr>
            <a:lstStyle/>
            <a:p>
              <a:endParaRPr sz="2480">
                <a:latin typeface="+mj-lt"/>
              </a:endParaRPr>
            </a:p>
          </p:txBody>
        </p:sp>
      </p:grpSp>
      <p:sp>
        <p:nvSpPr>
          <p:cNvPr id="30" name="TextBox 29"/>
          <p:cNvSpPr txBox="1"/>
          <p:nvPr/>
        </p:nvSpPr>
        <p:spPr>
          <a:xfrm>
            <a:off x="1570243" y="1929446"/>
            <a:ext cx="5969837" cy="646331"/>
          </a:xfrm>
          <a:prstGeom prst="rect">
            <a:avLst/>
          </a:prstGeom>
          <a:noFill/>
        </p:spPr>
        <p:txBody>
          <a:bodyPr wrap="square">
            <a:spAutoFit/>
          </a:bodyPr>
          <a:lstStyle/>
          <a:p>
            <a:pPr marL="0" marR="0" lvl="0" indent="0" algn="l" defTabSz="1101090" rtl="0" eaLnBrk="1" fontAlgn="auto" latinLnBrk="0" hangingPunct="1">
              <a:lnSpc>
                <a:spcPct val="100000"/>
              </a:lnSpc>
              <a:spcBef>
                <a:spcPts val="0"/>
              </a:spcBef>
              <a:spcAft>
                <a:spcPts val="0"/>
              </a:spcAft>
              <a:buClrTx/>
              <a:buSzTx/>
              <a:buFontTx/>
              <a:buNone/>
              <a:defRPr/>
            </a:pPr>
            <a:r>
              <a:rPr lang="en-US" sz="3600" kern="1200">
                <a:solidFill>
                  <a:srgbClr val="FF0000"/>
                </a:solidFill>
                <a:latin typeface="+mj-lt"/>
                <a:ea typeface="Arial-Rounded" panose="020B0500000000000000" pitchFamily="34" charset="0"/>
                <a:cs typeface="Arial-Rounded" panose="020B0500000000000000" pitchFamily="34" charset="0"/>
              </a:rPr>
              <a:t>Sứ giả mùa xuân</a:t>
            </a:r>
            <a:r>
              <a:rPr kumimoji="0" lang="en-US" sz="3600" b="0" i="0" u="none" strike="noStrike" kern="1200" cap="none" spc="0" normalizeH="0" noProof="0">
                <a:ln>
                  <a:noFill/>
                </a:ln>
                <a:solidFill>
                  <a:schemeClr val="tx1"/>
                </a:solidFill>
                <a:effectLst/>
                <a:uLnTx/>
                <a:uFillTx/>
                <a:latin typeface="+mj-lt"/>
                <a:ea typeface="Arial-Rounded" panose="020B0500000000000000" pitchFamily="34" charset="0"/>
                <a:cs typeface="Arial-Rounded" panose="020B0500000000000000" pitchFamily="34" charset="0"/>
              </a:rPr>
              <a:t>:</a:t>
            </a:r>
            <a:r>
              <a:rPr kumimoji="0" lang="en-US" sz="3600" b="0" i="0" u="none" strike="noStrike" kern="1200" cap="none" spc="0" normalizeH="0" noProof="0">
                <a:ln>
                  <a:noFill/>
                </a:ln>
                <a:solidFill>
                  <a:srgbClr val="FF0000"/>
                </a:solidFill>
                <a:effectLst/>
                <a:uLnTx/>
                <a:uFillTx/>
                <a:latin typeface="+mj-lt"/>
                <a:ea typeface="Arial-Rounded" panose="020B0500000000000000" pitchFamily="34" charset="0"/>
                <a:cs typeface="Arial-Rounded" panose="020B0500000000000000" pitchFamily="34" charset="0"/>
              </a:rPr>
              <a:t>           </a:t>
            </a:r>
            <a:endParaRPr kumimoji="0" lang="vi-VN" sz="3600" b="0" i="0" u="none" strike="noStrike" kern="1200" cap="none" spc="0" normalizeH="0" baseline="0" noProof="0" dirty="0">
              <a:ln>
                <a:noFill/>
              </a:ln>
              <a:solidFill>
                <a:srgbClr val="FF0000"/>
              </a:solidFill>
              <a:effectLst/>
              <a:uLnTx/>
              <a:uFillTx/>
              <a:latin typeface="+mj-lt"/>
              <a:ea typeface="Arial-Rounded" panose="020B0500000000000000" pitchFamily="34" charset="0"/>
              <a:cs typeface="Arial-Rounded" panose="020B0500000000000000" pitchFamily="34" charset="0"/>
            </a:endParaRPr>
          </a:p>
        </p:txBody>
      </p:sp>
      <p:sp>
        <p:nvSpPr>
          <p:cNvPr id="31" name="TextBox 30"/>
          <p:cNvSpPr txBox="1"/>
          <p:nvPr/>
        </p:nvSpPr>
        <p:spPr>
          <a:xfrm>
            <a:off x="1709745" y="1900418"/>
            <a:ext cx="9718772" cy="1200329"/>
          </a:xfrm>
          <a:prstGeom prst="rect">
            <a:avLst/>
          </a:prstGeom>
          <a:noFill/>
        </p:spPr>
        <p:txBody>
          <a:bodyPr wrap="square">
            <a:spAutoFit/>
          </a:bodyPr>
          <a:lstStyle/>
          <a:p>
            <a:pPr marL="0" marR="0" lvl="0" indent="0" algn="just" defTabSz="1101090" rtl="0" eaLnBrk="1" fontAlgn="auto" latinLnBrk="0" hangingPunct="1">
              <a:lnSpc>
                <a:spcPct val="100000"/>
              </a:lnSpc>
              <a:spcBef>
                <a:spcPts val="0"/>
              </a:spcBef>
              <a:spcAft>
                <a:spcPts val="0"/>
              </a:spcAft>
              <a:buClrTx/>
              <a:buSzTx/>
              <a:buFontTx/>
              <a:buNone/>
              <a:defRPr/>
            </a:pPr>
            <a:r>
              <a:rPr lang="en-US" sz="3600" kern="1200">
                <a:latin typeface="+mj-lt"/>
                <a:ea typeface="Arial-Rounded" panose="020B0500000000000000" pitchFamily="34" charset="0"/>
                <a:cs typeface="Arial-Rounded" panose="020B0500000000000000" pitchFamily="34" charset="0"/>
              </a:rPr>
              <a:t>                             người được coi là đại diện cho mùa xuân.</a:t>
            </a:r>
            <a:endParaRPr kumimoji="0" lang="vi-VN" sz="3600" b="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fade">
                                      <p:cBhvr>
                                        <p:cTn id="14" dur="1000"/>
                                        <p:tgtEl>
                                          <p:spTgt spid="31"/>
                                        </p:tgtEl>
                                      </p:cBhvr>
                                    </p:animEffect>
                                    <p:anim calcmode="lin" valueType="num">
                                      <p:cBhvr>
                                        <p:cTn id="15" dur="1000" fill="hold"/>
                                        <p:tgtEl>
                                          <p:spTgt spid="31"/>
                                        </p:tgtEl>
                                        <p:attrNameLst>
                                          <p:attrName>ppt_x</p:attrName>
                                        </p:attrNameLst>
                                      </p:cBhvr>
                                      <p:tavLst>
                                        <p:tav tm="0">
                                          <p:val>
                                            <p:strVal val="#ppt_x"/>
                                          </p:val>
                                        </p:tav>
                                        <p:tav tm="100000">
                                          <p:val>
                                            <p:strVal val="#ppt_x"/>
                                          </p:val>
                                        </p:tav>
                                      </p:tavLst>
                                    </p:anim>
                                    <p:anim calcmode="lin" valueType="num">
                                      <p:cBhvr>
                                        <p:cTn id="16"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8"/>
          <p:cNvSpPr txBox="1"/>
          <p:nvPr/>
        </p:nvSpPr>
        <p:spPr>
          <a:xfrm>
            <a:off x="2240298" y="-14027"/>
            <a:ext cx="10264543" cy="7636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Kanit"/>
              <a:buNone/>
              <a:defRPr sz="2800" b="1" i="0" u="none" strike="noStrike" cap="none">
                <a:solidFill>
                  <a:schemeClr val="dk1"/>
                </a:solidFill>
                <a:latin typeface="Kanit"/>
                <a:ea typeface="Kanit"/>
                <a:cs typeface="Kanit"/>
                <a:sym typeface="Kanit"/>
              </a:defRPr>
            </a:lvl1pPr>
            <a:lvl2pPr marR="0" lvl="1" algn="ctr" rtl="0">
              <a:lnSpc>
                <a:spcPct val="100000"/>
              </a:lnSpc>
              <a:spcBef>
                <a:spcPts val="0"/>
              </a:spcBef>
              <a:spcAft>
                <a:spcPts val="0"/>
              </a:spcAft>
              <a:buClr>
                <a:schemeClr val="dk1"/>
              </a:buClr>
              <a:buSzPts val="2800"/>
              <a:buFont typeface="Kanit"/>
              <a:buNone/>
              <a:defRPr sz="2800" b="1" i="0" u="none" strike="noStrike" cap="none">
                <a:solidFill>
                  <a:schemeClr val="dk1"/>
                </a:solidFill>
                <a:latin typeface="Kanit"/>
                <a:ea typeface="Kanit"/>
                <a:cs typeface="Kanit"/>
                <a:sym typeface="Kanit"/>
              </a:defRPr>
            </a:lvl2pPr>
            <a:lvl3pPr marR="0" lvl="2" algn="ctr" rtl="0">
              <a:lnSpc>
                <a:spcPct val="100000"/>
              </a:lnSpc>
              <a:spcBef>
                <a:spcPts val="0"/>
              </a:spcBef>
              <a:spcAft>
                <a:spcPts val="0"/>
              </a:spcAft>
              <a:buClr>
                <a:schemeClr val="dk1"/>
              </a:buClr>
              <a:buSzPts val="2800"/>
              <a:buFont typeface="Kanit"/>
              <a:buNone/>
              <a:defRPr sz="2800" b="1" i="0" u="none" strike="noStrike" cap="none">
                <a:solidFill>
                  <a:schemeClr val="dk1"/>
                </a:solidFill>
                <a:latin typeface="Kanit"/>
                <a:ea typeface="Kanit"/>
                <a:cs typeface="Kanit"/>
                <a:sym typeface="Kanit"/>
              </a:defRPr>
            </a:lvl3pPr>
            <a:lvl4pPr marR="0" lvl="3" algn="ctr" rtl="0">
              <a:lnSpc>
                <a:spcPct val="100000"/>
              </a:lnSpc>
              <a:spcBef>
                <a:spcPts val="0"/>
              </a:spcBef>
              <a:spcAft>
                <a:spcPts val="0"/>
              </a:spcAft>
              <a:buClr>
                <a:schemeClr val="dk1"/>
              </a:buClr>
              <a:buSzPts val="2800"/>
              <a:buFont typeface="Kanit"/>
              <a:buNone/>
              <a:defRPr sz="2800" b="1" i="0" u="none" strike="noStrike" cap="none">
                <a:solidFill>
                  <a:schemeClr val="dk1"/>
                </a:solidFill>
                <a:latin typeface="Kanit"/>
                <a:ea typeface="Kanit"/>
                <a:cs typeface="Kanit"/>
                <a:sym typeface="Kanit"/>
              </a:defRPr>
            </a:lvl4pPr>
            <a:lvl5pPr marR="0" lvl="4" algn="ctr" rtl="0">
              <a:lnSpc>
                <a:spcPct val="100000"/>
              </a:lnSpc>
              <a:spcBef>
                <a:spcPts val="0"/>
              </a:spcBef>
              <a:spcAft>
                <a:spcPts val="0"/>
              </a:spcAft>
              <a:buClr>
                <a:schemeClr val="dk1"/>
              </a:buClr>
              <a:buSzPts val="2800"/>
              <a:buFont typeface="Kanit"/>
              <a:buNone/>
              <a:defRPr sz="2800" b="1" i="0" u="none" strike="noStrike" cap="none">
                <a:solidFill>
                  <a:schemeClr val="dk1"/>
                </a:solidFill>
                <a:latin typeface="Kanit"/>
                <a:ea typeface="Kanit"/>
                <a:cs typeface="Kanit"/>
                <a:sym typeface="Kanit"/>
              </a:defRPr>
            </a:lvl5pPr>
            <a:lvl6pPr marR="0" lvl="5" algn="ctr" rtl="0">
              <a:lnSpc>
                <a:spcPct val="100000"/>
              </a:lnSpc>
              <a:spcBef>
                <a:spcPts val="0"/>
              </a:spcBef>
              <a:spcAft>
                <a:spcPts val="0"/>
              </a:spcAft>
              <a:buClr>
                <a:schemeClr val="dk1"/>
              </a:buClr>
              <a:buSzPts val="2800"/>
              <a:buFont typeface="Kanit"/>
              <a:buNone/>
              <a:defRPr sz="2800" b="1" i="0" u="none" strike="noStrike" cap="none">
                <a:solidFill>
                  <a:schemeClr val="dk1"/>
                </a:solidFill>
                <a:latin typeface="Kanit"/>
                <a:ea typeface="Kanit"/>
                <a:cs typeface="Kanit"/>
                <a:sym typeface="Kanit"/>
              </a:defRPr>
            </a:lvl6pPr>
            <a:lvl7pPr marR="0" lvl="6" algn="ctr" rtl="0">
              <a:lnSpc>
                <a:spcPct val="100000"/>
              </a:lnSpc>
              <a:spcBef>
                <a:spcPts val="0"/>
              </a:spcBef>
              <a:spcAft>
                <a:spcPts val="0"/>
              </a:spcAft>
              <a:buClr>
                <a:schemeClr val="dk1"/>
              </a:buClr>
              <a:buSzPts val="2800"/>
              <a:buFont typeface="Kanit"/>
              <a:buNone/>
              <a:defRPr sz="2800" b="1" i="0" u="none" strike="noStrike" cap="none">
                <a:solidFill>
                  <a:schemeClr val="dk1"/>
                </a:solidFill>
                <a:latin typeface="Kanit"/>
                <a:ea typeface="Kanit"/>
                <a:cs typeface="Kanit"/>
                <a:sym typeface="Kanit"/>
              </a:defRPr>
            </a:lvl7pPr>
            <a:lvl8pPr marR="0" lvl="7" algn="ctr" rtl="0">
              <a:lnSpc>
                <a:spcPct val="100000"/>
              </a:lnSpc>
              <a:spcBef>
                <a:spcPts val="0"/>
              </a:spcBef>
              <a:spcAft>
                <a:spcPts val="0"/>
              </a:spcAft>
              <a:buClr>
                <a:schemeClr val="dk1"/>
              </a:buClr>
              <a:buSzPts val="2800"/>
              <a:buFont typeface="Kanit"/>
              <a:buNone/>
              <a:defRPr sz="2800" b="1" i="0" u="none" strike="noStrike" cap="none">
                <a:solidFill>
                  <a:schemeClr val="dk1"/>
                </a:solidFill>
                <a:latin typeface="Kanit"/>
                <a:ea typeface="Kanit"/>
                <a:cs typeface="Kanit"/>
                <a:sym typeface="Kanit"/>
              </a:defRPr>
            </a:lvl8pPr>
            <a:lvl9pPr marR="0" lvl="8" algn="ctr" rtl="0">
              <a:lnSpc>
                <a:spcPct val="100000"/>
              </a:lnSpc>
              <a:spcBef>
                <a:spcPts val="0"/>
              </a:spcBef>
              <a:spcAft>
                <a:spcPts val="0"/>
              </a:spcAft>
              <a:buClr>
                <a:schemeClr val="dk1"/>
              </a:buClr>
              <a:buSzPts val="2800"/>
              <a:buFont typeface="Kanit"/>
              <a:buNone/>
              <a:defRPr sz="2800" b="1" i="0" u="none" strike="noStrike" cap="none">
                <a:solidFill>
                  <a:schemeClr val="dk1"/>
                </a:solidFill>
                <a:latin typeface="Kanit"/>
                <a:ea typeface="Kanit"/>
                <a:cs typeface="Kanit"/>
                <a:sym typeface="Kanit"/>
              </a:defRPr>
            </a:lvl9pPr>
          </a:lstStyle>
          <a:p>
            <a:pPr algn="just"/>
            <a:r>
              <a:rPr lang="en-US" sz="3600" b="0">
                <a:solidFill>
                  <a:schemeClr val="bg1">
                    <a:lumMod val="10000"/>
                  </a:schemeClr>
                </a:solidFill>
                <a:latin typeface="+mj-lt"/>
              </a:rPr>
              <a:t>Trả lời câu hỏi và thực hiện yêu cầu.</a:t>
            </a:r>
          </a:p>
        </p:txBody>
      </p:sp>
      <p:sp>
        <p:nvSpPr>
          <p:cNvPr id="6" name="Rectangle 5"/>
          <p:cNvSpPr/>
          <p:nvPr/>
        </p:nvSpPr>
        <p:spPr>
          <a:xfrm>
            <a:off x="1554639" y="1351202"/>
            <a:ext cx="9052560" cy="1230908"/>
          </a:xfrm>
          <a:prstGeom prst="rect">
            <a:avLst/>
          </a:prstGeom>
          <a:solidFill>
            <a:srgbClr val="FFCC99"/>
          </a:solidFill>
        </p:spPr>
        <p:txBody>
          <a:bodyPr wrap="square" lIns="121725" tIns="60862" rIns="121725" bIns="60862">
            <a:spAutoFit/>
          </a:bodyPr>
          <a:lstStyle/>
          <a:p>
            <a:pPr algn="just"/>
            <a:r>
              <a:rPr lang="en-US" sz="3600"/>
              <a:t>a. </a:t>
            </a:r>
            <a:r>
              <a:rPr lang="vi-VN" sz="3600"/>
              <a:t>Lúc đầu, muông thú chọn con vật như thế nào để đi đón nàng tiên mùa xuân?</a:t>
            </a:r>
            <a:endParaRPr lang="en-US" sz="6000">
              <a:solidFill>
                <a:schemeClr val="bg1">
                  <a:lumMod val="10000"/>
                </a:schemeClr>
              </a:solidFill>
            </a:endParaRPr>
          </a:p>
        </p:txBody>
      </p:sp>
      <p:sp>
        <p:nvSpPr>
          <p:cNvPr id="7" name="Rectangle 6"/>
          <p:cNvSpPr/>
          <p:nvPr/>
        </p:nvSpPr>
        <p:spPr>
          <a:xfrm>
            <a:off x="1844934" y="3000988"/>
            <a:ext cx="8430677" cy="921551"/>
          </a:xfrm>
          <a:prstGeom prst="rect">
            <a:avLst/>
          </a:prstGeom>
          <a:solidFill>
            <a:srgbClr val="FFCC99"/>
          </a:solidFill>
          <a:ln w="28575" cap="flat" cmpd="sng" algn="ctr">
            <a:noFill/>
            <a:prstDash val="solid"/>
            <a:miter lim="800000"/>
          </a:ln>
          <a:effectLst/>
        </p:spPr>
        <p:txBody>
          <a:bodyPr lIns="121725" tIns="60862" rIns="121725" bIns="60862" rtlCol="0" anchor="ctr"/>
          <a:lstStyle/>
          <a:p>
            <a:pPr lvl="0" algn="just">
              <a:buClrTx/>
              <a:defRPr/>
            </a:pPr>
            <a:r>
              <a:rPr lang="en-US" sz="4000">
                <a:solidFill>
                  <a:schemeClr val="bg1">
                    <a:lumMod val="10000"/>
                  </a:schemeClr>
                </a:solidFill>
                <a:latin typeface="+mj-lt"/>
                <a:ea typeface="Arial-Rounded" panose="020B0500000000000000" pitchFamily="34" charset="0"/>
                <a:cs typeface="Arial-Rounded" panose="020B0500000000000000" pitchFamily="34" charset="0"/>
              </a:rPr>
              <a:t>A. Có sắc đẹp</a:t>
            </a:r>
            <a:endParaRPr lang="vi-VN" sz="4000" dirty="0">
              <a:solidFill>
                <a:schemeClr val="bg1">
                  <a:lumMod val="10000"/>
                </a:schemeClr>
              </a:solidFill>
              <a:latin typeface="+mj-lt"/>
              <a:ea typeface="Arial-Rounded" panose="020B0500000000000000" pitchFamily="34" charset="0"/>
              <a:cs typeface="Arial-Rounded" panose="020B0500000000000000" pitchFamily="34" charset="0"/>
            </a:endParaRPr>
          </a:p>
        </p:txBody>
      </p:sp>
      <p:sp>
        <p:nvSpPr>
          <p:cNvPr id="8" name="Rectangle 7"/>
          <p:cNvSpPr/>
          <p:nvPr/>
        </p:nvSpPr>
        <p:spPr>
          <a:xfrm>
            <a:off x="1852697" y="4341417"/>
            <a:ext cx="8456444" cy="918621"/>
          </a:xfrm>
          <a:prstGeom prst="rect">
            <a:avLst/>
          </a:prstGeom>
          <a:solidFill>
            <a:srgbClr val="FFCC99"/>
          </a:solidFill>
          <a:ln w="28575" cap="flat" cmpd="sng" algn="ctr">
            <a:noFill/>
            <a:prstDash val="solid"/>
            <a:miter lim="800000"/>
          </a:ln>
          <a:effectLst/>
        </p:spPr>
        <p:txBody>
          <a:bodyPr lIns="121725" tIns="60862" rIns="121725" bIns="60862" rtlCol="0" anchor="ctr"/>
          <a:lstStyle/>
          <a:p>
            <a:r>
              <a:rPr lang="en-US" sz="4000">
                <a:solidFill>
                  <a:schemeClr val="bg1">
                    <a:lumMod val="10000"/>
                  </a:schemeClr>
                </a:solidFill>
                <a:latin typeface="+mj-lt"/>
                <a:ea typeface="Arial-Rounded" panose="020B0500000000000000" pitchFamily="34" charset="0"/>
                <a:cs typeface="Arial-Rounded" panose="020B0500000000000000" pitchFamily="34" charset="0"/>
              </a:rPr>
              <a:t>B. Có sức khoẻ</a:t>
            </a:r>
            <a:endParaRPr lang="en-US" sz="4000" dirty="0">
              <a:solidFill>
                <a:schemeClr val="bg1">
                  <a:lumMod val="10000"/>
                </a:schemeClr>
              </a:solidFill>
              <a:latin typeface="+mj-lt"/>
              <a:ea typeface="Arial-Rounded" panose="020B0500000000000000" pitchFamily="34" charset="0"/>
              <a:cs typeface="Arial-Rounded" panose="020B0500000000000000" pitchFamily="34" charset="0"/>
            </a:endParaRPr>
          </a:p>
        </p:txBody>
      </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461935" y="3072977"/>
            <a:ext cx="576229" cy="599237"/>
          </a:xfrm>
          <a:prstGeom prst="rect">
            <a:avLst/>
          </a:prstGeom>
        </p:spPr>
      </p:pic>
      <p:pic>
        <p:nvPicPr>
          <p:cNvPr id="10"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489054" y="4455130"/>
            <a:ext cx="514444" cy="586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p:cNvSpPr/>
          <p:nvPr/>
        </p:nvSpPr>
        <p:spPr>
          <a:xfrm>
            <a:off x="1832051" y="5678916"/>
            <a:ext cx="8456444" cy="918621"/>
          </a:xfrm>
          <a:prstGeom prst="rect">
            <a:avLst/>
          </a:prstGeom>
          <a:solidFill>
            <a:srgbClr val="FFCC99"/>
          </a:solidFill>
          <a:ln w="28575" cap="flat" cmpd="sng" algn="ctr">
            <a:noFill/>
            <a:prstDash val="solid"/>
            <a:miter lim="800000"/>
          </a:ln>
          <a:effectLst/>
        </p:spPr>
        <p:txBody>
          <a:bodyPr lIns="121725" tIns="60862" rIns="121725" bIns="60862" rtlCol="0" anchor="ctr"/>
          <a:lstStyle/>
          <a:p>
            <a:r>
              <a:rPr lang="en-US" sz="4000">
                <a:solidFill>
                  <a:schemeClr val="bg1">
                    <a:lumMod val="10000"/>
                  </a:schemeClr>
                </a:solidFill>
                <a:latin typeface="+mj-lt"/>
                <a:ea typeface="Arial-Rounded" panose="020B0500000000000000" pitchFamily="34" charset="0"/>
                <a:cs typeface="Arial-Rounded" panose="020B0500000000000000" pitchFamily="34" charset="0"/>
              </a:rPr>
              <a:t>C. Có lòng dũng cảm</a:t>
            </a:r>
            <a:endParaRPr lang="en-US" sz="4000" dirty="0">
              <a:solidFill>
                <a:schemeClr val="bg1">
                  <a:lumMod val="10000"/>
                </a:schemeClr>
              </a:solidFill>
              <a:latin typeface="+mj-lt"/>
              <a:ea typeface="Arial-Rounded" panose="020B0500000000000000" pitchFamily="34" charset="0"/>
              <a:cs typeface="Arial-Rounded" panose="020B0500000000000000" pitchFamily="34" charset="0"/>
            </a:endParaRPr>
          </a:p>
        </p:txBody>
      </p:sp>
      <p:pic>
        <p:nvPicPr>
          <p:cNvPr id="12"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468408" y="5858231"/>
            <a:ext cx="514444" cy="586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55"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 calcmode="lin" valueType="num">
                                      <p:cBhvr>
                                        <p:cTn id="10" dur="1000" fill="hold"/>
                                        <p:tgtEl>
                                          <p:spTgt spid="7"/>
                                        </p:tgtEl>
                                        <p:attrNameLst>
                                          <p:attrName>ppt_w</p:attrName>
                                        </p:attrNameLst>
                                      </p:cBhvr>
                                      <p:tavLst>
                                        <p:tav tm="0">
                                          <p:val>
                                            <p:strVal val="#ppt_w*0.70"/>
                                          </p:val>
                                        </p:tav>
                                        <p:tav tm="100000">
                                          <p:val>
                                            <p:strVal val="#ppt_w"/>
                                          </p:val>
                                        </p:tav>
                                      </p:tavLst>
                                    </p:anim>
                                    <p:anim calcmode="lin" valueType="num">
                                      <p:cBhvr>
                                        <p:cTn id="11" dur="1000" fill="hold"/>
                                        <p:tgtEl>
                                          <p:spTgt spid="7"/>
                                        </p:tgtEl>
                                        <p:attrNameLst>
                                          <p:attrName>ppt_h</p:attrName>
                                        </p:attrNameLst>
                                      </p:cBhvr>
                                      <p:tavLst>
                                        <p:tav tm="0">
                                          <p:val>
                                            <p:strVal val="#ppt_h"/>
                                          </p:val>
                                        </p:tav>
                                        <p:tav tm="100000">
                                          <p:val>
                                            <p:strVal val="#ppt_h"/>
                                          </p:val>
                                        </p:tav>
                                      </p:tavLst>
                                    </p:anim>
                                    <p:animEffect transition="in" filter="fade">
                                      <p:cBhvr>
                                        <p:cTn id="12" dur="1000"/>
                                        <p:tgtEl>
                                          <p:spTgt spid="7"/>
                                        </p:tgtEl>
                                      </p:cBhvr>
                                    </p:animEffect>
                                  </p:childTnLst>
                                </p:cTn>
                              </p:par>
                              <p:par>
                                <p:cTn id="13" presetID="55"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1000" fill="hold"/>
                                        <p:tgtEl>
                                          <p:spTgt spid="8"/>
                                        </p:tgtEl>
                                        <p:attrNameLst>
                                          <p:attrName>ppt_w</p:attrName>
                                        </p:attrNameLst>
                                      </p:cBhvr>
                                      <p:tavLst>
                                        <p:tav tm="0">
                                          <p:val>
                                            <p:strVal val="#ppt_w*0.70"/>
                                          </p:val>
                                        </p:tav>
                                        <p:tav tm="100000">
                                          <p:val>
                                            <p:strVal val="#ppt_w"/>
                                          </p:val>
                                        </p:tav>
                                      </p:tavLst>
                                    </p:anim>
                                    <p:anim calcmode="lin" valueType="num">
                                      <p:cBhvr>
                                        <p:cTn id="16" dur="1000" fill="hold"/>
                                        <p:tgtEl>
                                          <p:spTgt spid="8"/>
                                        </p:tgtEl>
                                        <p:attrNameLst>
                                          <p:attrName>ppt_h</p:attrName>
                                        </p:attrNameLst>
                                      </p:cBhvr>
                                      <p:tavLst>
                                        <p:tav tm="0">
                                          <p:val>
                                            <p:strVal val="#ppt_h"/>
                                          </p:val>
                                        </p:tav>
                                        <p:tav tm="100000">
                                          <p:val>
                                            <p:strVal val="#ppt_h"/>
                                          </p:val>
                                        </p:tav>
                                      </p:tavLst>
                                    </p:anim>
                                    <p:animEffect transition="in" filter="fade">
                                      <p:cBhvr>
                                        <p:cTn id="17" dur="1000"/>
                                        <p:tgtEl>
                                          <p:spTgt spid="8"/>
                                        </p:tgtEl>
                                      </p:cBhvr>
                                    </p:animEffect>
                                  </p:childTnLst>
                                </p:cTn>
                              </p:par>
                              <p:par>
                                <p:cTn id="18" presetID="55" presetClass="entr" presetSubtype="0"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1000" fill="hold"/>
                                        <p:tgtEl>
                                          <p:spTgt spid="11"/>
                                        </p:tgtEl>
                                        <p:attrNameLst>
                                          <p:attrName>ppt_w</p:attrName>
                                        </p:attrNameLst>
                                      </p:cBhvr>
                                      <p:tavLst>
                                        <p:tav tm="0">
                                          <p:val>
                                            <p:strVal val="#ppt_w*0.70"/>
                                          </p:val>
                                        </p:tav>
                                        <p:tav tm="100000">
                                          <p:val>
                                            <p:strVal val="#ppt_w"/>
                                          </p:val>
                                        </p:tav>
                                      </p:tavLst>
                                    </p:anim>
                                    <p:anim calcmode="lin" valueType="num">
                                      <p:cBhvr>
                                        <p:cTn id="21" dur="1000" fill="hold"/>
                                        <p:tgtEl>
                                          <p:spTgt spid="11"/>
                                        </p:tgtEl>
                                        <p:attrNameLst>
                                          <p:attrName>ppt_h</p:attrName>
                                        </p:attrNameLst>
                                      </p:cBhvr>
                                      <p:tavLst>
                                        <p:tav tm="0">
                                          <p:val>
                                            <p:strVal val="#ppt_h"/>
                                          </p:val>
                                        </p:tav>
                                        <p:tav tm="100000">
                                          <p:val>
                                            <p:strVal val="#ppt_h"/>
                                          </p:val>
                                        </p:tav>
                                      </p:tavLst>
                                    </p:anim>
                                    <p:animEffect transition="in" filter="fade">
                                      <p:cBhvr>
                                        <p:cTn id="22"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7"/>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withEffect">
                                  <p:stCondLst>
                                    <p:cond delay="0"/>
                                  </p:stCondLst>
                                  <p:childTnLst>
                                    <p:animClr clrSpc="rgb" dir="cw">
                                      <p:cBhvr>
                                        <p:cTn id="27" dur="250" fill="hold"/>
                                        <p:tgtEl>
                                          <p:spTgt spid="7"/>
                                        </p:tgtEl>
                                        <p:attrNameLst>
                                          <p:attrName>fillcolor</p:attrName>
                                        </p:attrNameLst>
                                      </p:cBhvr>
                                      <p:to>
                                        <a:schemeClr val="bg2"/>
                                      </p:to>
                                    </p:animClr>
                                    <p:set>
                                      <p:cBhvr>
                                        <p:cTn id="28" dur="250" fill="hold"/>
                                        <p:tgtEl>
                                          <p:spTgt spid="7"/>
                                        </p:tgtEl>
                                        <p:attrNameLst>
                                          <p:attrName>fill.type</p:attrName>
                                        </p:attrNameLst>
                                      </p:cBhvr>
                                      <p:to>
                                        <p:strVal val="solid"/>
                                      </p:to>
                                    </p:set>
                                    <p:set>
                                      <p:cBhvr>
                                        <p:cTn id="29" dur="250" fill="hold"/>
                                        <p:tgtEl>
                                          <p:spTgt spid="7"/>
                                        </p:tgtEl>
                                        <p:attrNameLst>
                                          <p:attrName>fill.on</p:attrName>
                                        </p:attrNameLst>
                                      </p:cBhvr>
                                      <p:to>
                                        <p:strVal val="true"/>
                                      </p:to>
                                    </p:set>
                                  </p:childTnLst>
                                  <p:subTnLst>
                                    <p:audio>
                                      <p:cMediaNode>
                                        <p:cTn display="0" masterRel="sameClick">
                                          <p:stCondLst>
                                            <p:cond evt="begin" delay="0">
                                              <p:tn val="26"/>
                                            </p:cond>
                                          </p:stCondLst>
                                          <p:endCondLst>
                                            <p:cond evt="onStopAudio" delay="0">
                                              <p:tgtEl>
                                                <p:sldTgt/>
                                              </p:tgtEl>
                                            </p:cond>
                                          </p:endCondLst>
                                        </p:cTn>
                                        <p:tgtEl>
                                          <p:sndTgt r:embed="rId2" name="click.wav"/>
                                        </p:tgtEl>
                                      </p:cMediaNode>
                                    </p:audio>
                                  </p:subTnLst>
                                </p:cTn>
                              </p:par>
                              <p:par>
                                <p:cTn id="30" presetID="1" presetClass="emph" presetSubtype="2" fill="hold" nodeType="withEffect">
                                  <p:stCondLst>
                                    <p:cond delay="500"/>
                                  </p:stCondLst>
                                  <p:childTnLst>
                                    <p:animClr clrSpc="rgb" dir="cw">
                                      <p:cBhvr>
                                        <p:cTn id="31" dur="250" fill="hold"/>
                                        <p:tgtEl>
                                          <p:spTgt spid="7"/>
                                        </p:tgtEl>
                                        <p:attrNameLst>
                                          <p:attrName>fillcolor</p:attrName>
                                        </p:attrNameLst>
                                      </p:cBhvr>
                                      <p:to>
                                        <a:srgbClr val="FFFF00"/>
                                      </p:to>
                                    </p:animClr>
                                    <p:set>
                                      <p:cBhvr>
                                        <p:cTn id="32" dur="250" fill="hold"/>
                                        <p:tgtEl>
                                          <p:spTgt spid="7"/>
                                        </p:tgtEl>
                                        <p:attrNameLst>
                                          <p:attrName>fill.type</p:attrName>
                                        </p:attrNameLst>
                                      </p:cBhvr>
                                      <p:to>
                                        <p:strVal val="solid"/>
                                      </p:to>
                                    </p:set>
                                    <p:set>
                                      <p:cBhvr>
                                        <p:cTn id="33" dur="250" fill="hold"/>
                                        <p:tgtEl>
                                          <p:spTgt spid="7"/>
                                        </p:tgtEl>
                                        <p:attrNameLst>
                                          <p:attrName>fill.on</p:attrName>
                                        </p:attrNameLst>
                                      </p:cBhvr>
                                      <p:to>
                                        <p:strVal val="true"/>
                                      </p:to>
                                    </p:set>
                                  </p:childTnLst>
                                </p:cTn>
                              </p:par>
                              <p:par>
                                <p:cTn id="34" presetID="10" presetClass="entr" presetSubtype="0" fill="hold" nodeType="withEffect">
                                  <p:stCondLst>
                                    <p:cond delay="50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500"/>
                                        <p:tgtEl>
                                          <p:spTgt spid="9"/>
                                        </p:tgtEl>
                                      </p:cBhvr>
                                    </p:animEffect>
                                  </p:childTnLst>
                                  <p:subTnLst>
                                    <p:audio>
                                      <p:cMediaNode>
                                        <p:cTn display="0" masterRel="sameClick">
                                          <p:stCondLst>
                                            <p:cond evt="begin" delay="0">
                                              <p:tn val="34"/>
                                            </p:cond>
                                          </p:stCondLst>
                                          <p:endCondLst>
                                            <p:cond evt="onStopAudio" delay="0">
                                              <p:tgtEl>
                                                <p:sldTgt/>
                                              </p:tgtEl>
                                            </p:cond>
                                          </p:endCondLst>
                                        </p:cTn>
                                        <p:tgtEl>
                                          <p:sndTgt r:embed="rId3" name="Check mark.wav"/>
                                        </p:tgtEl>
                                      </p:cMediaNode>
                                    </p:audio>
                                  </p:subTnLst>
                                </p:cTn>
                              </p:par>
                            </p:childTnLst>
                          </p:cTn>
                        </p:par>
                      </p:childTnLst>
                    </p:cTn>
                  </p:par>
                </p:childTnLst>
              </p:cTn>
              <p:nextCondLst>
                <p:cond evt="onClick" delay="0">
                  <p:tgtEl>
                    <p:spTgt spid="7"/>
                  </p:tgtEl>
                </p:cond>
              </p:nextCondLst>
            </p:seq>
            <p:seq concurrent="1" nextAc="seek">
              <p:cTn id="37" restart="whenNotActive" fill="hold" evtFilter="cancelBubble" nodeType="interactiveSeq">
                <p:stCondLst>
                  <p:cond evt="onClick" delay="0">
                    <p:tgtEl>
                      <p:spTgt spid="8"/>
                    </p:tgtEl>
                  </p:cond>
                </p:stCondLst>
                <p:endSync evt="end" delay="0">
                  <p:rtn val="all"/>
                </p:endSync>
                <p:childTnLst>
                  <p:par>
                    <p:cTn id="38" fill="hold">
                      <p:stCondLst>
                        <p:cond delay="0"/>
                      </p:stCondLst>
                      <p:childTnLst>
                        <p:par>
                          <p:cTn id="39" fill="hold">
                            <p:stCondLst>
                              <p:cond delay="0"/>
                            </p:stCondLst>
                            <p:childTnLst>
                              <p:par>
                                <p:cTn id="40" presetID="1" presetClass="emph" presetSubtype="2" fill="hold" nodeType="withEffect">
                                  <p:stCondLst>
                                    <p:cond delay="0"/>
                                  </p:stCondLst>
                                  <p:childTnLst>
                                    <p:animClr clrSpc="rgb" dir="cw">
                                      <p:cBhvr>
                                        <p:cTn id="41" dur="250" fill="hold"/>
                                        <p:tgtEl>
                                          <p:spTgt spid="8"/>
                                        </p:tgtEl>
                                        <p:attrNameLst>
                                          <p:attrName>fillcolor</p:attrName>
                                        </p:attrNameLst>
                                      </p:cBhvr>
                                      <p:to>
                                        <a:schemeClr val="accent1"/>
                                      </p:to>
                                    </p:animClr>
                                    <p:set>
                                      <p:cBhvr>
                                        <p:cTn id="42" dur="250" fill="hold"/>
                                        <p:tgtEl>
                                          <p:spTgt spid="8"/>
                                        </p:tgtEl>
                                        <p:attrNameLst>
                                          <p:attrName>fill.type</p:attrName>
                                        </p:attrNameLst>
                                      </p:cBhvr>
                                      <p:to>
                                        <p:strVal val="solid"/>
                                      </p:to>
                                    </p:set>
                                    <p:set>
                                      <p:cBhvr>
                                        <p:cTn id="43" dur="250" fill="hold"/>
                                        <p:tgtEl>
                                          <p:spTgt spid="8"/>
                                        </p:tgtEl>
                                        <p:attrNameLst>
                                          <p:attrName>fill.on</p:attrName>
                                        </p:attrNameLst>
                                      </p:cBhvr>
                                      <p:to>
                                        <p:strVal val="true"/>
                                      </p:to>
                                    </p:set>
                                  </p:childTnLst>
                                  <p:subTnLst>
                                    <p:audio>
                                      <p:cMediaNode>
                                        <p:cTn display="0" masterRel="sameClick">
                                          <p:stCondLst>
                                            <p:cond evt="begin" delay="0">
                                              <p:tn val="40"/>
                                            </p:cond>
                                          </p:stCondLst>
                                          <p:endCondLst>
                                            <p:cond evt="onStopAudio" delay="0">
                                              <p:tgtEl>
                                                <p:sldTgt/>
                                              </p:tgtEl>
                                            </p:cond>
                                          </p:endCondLst>
                                        </p:cTn>
                                        <p:tgtEl>
                                          <p:sndTgt r:embed="rId2" name="click.wav"/>
                                        </p:tgtEl>
                                      </p:cMediaNode>
                                    </p:audio>
                                  </p:subTnLst>
                                </p:cTn>
                              </p:par>
                              <p:par>
                                <p:cTn id="44" presetID="1" presetClass="emph" presetSubtype="2" fill="hold" nodeType="withEffect">
                                  <p:stCondLst>
                                    <p:cond delay="500"/>
                                  </p:stCondLst>
                                  <p:childTnLst>
                                    <p:animClr clrSpc="rgb" dir="cw">
                                      <p:cBhvr>
                                        <p:cTn id="45" dur="250" fill="hold"/>
                                        <p:tgtEl>
                                          <p:spTgt spid="8"/>
                                        </p:tgtEl>
                                        <p:attrNameLst>
                                          <p:attrName>fillcolor</p:attrName>
                                        </p:attrNameLst>
                                      </p:cBhvr>
                                      <p:to>
                                        <a:schemeClr val="accent1"/>
                                      </p:to>
                                    </p:animClr>
                                    <p:set>
                                      <p:cBhvr>
                                        <p:cTn id="46" dur="250" fill="hold"/>
                                        <p:tgtEl>
                                          <p:spTgt spid="8"/>
                                        </p:tgtEl>
                                        <p:attrNameLst>
                                          <p:attrName>fill.type</p:attrName>
                                        </p:attrNameLst>
                                      </p:cBhvr>
                                      <p:to>
                                        <p:strVal val="solid"/>
                                      </p:to>
                                    </p:set>
                                    <p:set>
                                      <p:cBhvr>
                                        <p:cTn id="47" dur="250" fill="hold"/>
                                        <p:tgtEl>
                                          <p:spTgt spid="8"/>
                                        </p:tgtEl>
                                        <p:attrNameLst>
                                          <p:attrName>fill.on</p:attrName>
                                        </p:attrNameLst>
                                      </p:cBhvr>
                                      <p:to>
                                        <p:strVal val="true"/>
                                      </p:to>
                                    </p:set>
                                  </p:childTnLst>
                                </p:cTn>
                              </p:par>
                              <p:par>
                                <p:cTn id="48" presetID="10" presetClass="entr" presetSubtype="0" fill="hold" nodeType="withEffect">
                                  <p:stCondLst>
                                    <p:cond delay="500"/>
                                  </p:stCondLst>
                                  <p:childTnLst>
                                    <p:set>
                                      <p:cBhvr>
                                        <p:cTn id="49" dur="1" fill="hold">
                                          <p:stCondLst>
                                            <p:cond delay="0"/>
                                          </p:stCondLst>
                                        </p:cTn>
                                        <p:tgtEl>
                                          <p:spTgt spid="10"/>
                                        </p:tgtEl>
                                        <p:attrNameLst>
                                          <p:attrName>style.visibility</p:attrName>
                                        </p:attrNameLst>
                                      </p:cBhvr>
                                      <p:to>
                                        <p:strVal val="visible"/>
                                      </p:to>
                                    </p:set>
                                    <p:animEffect transition="in" filter="fade">
                                      <p:cBhvr>
                                        <p:cTn id="50" dur="500"/>
                                        <p:tgtEl>
                                          <p:spTgt spid="10"/>
                                        </p:tgtEl>
                                      </p:cBhvr>
                                    </p:animEffect>
                                  </p:childTnLst>
                                  <p:subTnLst>
                                    <p:audio>
                                      <p:cMediaNode>
                                        <p:cTn display="0" masterRel="sameClick">
                                          <p:stCondLst>
                                            <p:cond evt="begin" delay="0">
                                              <p:tn val="48"/>
                                            </p:cond>
                                          </p:stCondLst>
                                          <p:endCondLst>
                                            <p:cond evt="onStopAudio" delay="0">
                                              <p:tgtEl>
                                                <p:sldTgt/>
                                              </p:tgtEl>
                                            </p:cond>
                                          </p:endCondLst>
                                        </p:cTn>
                                        <p:tgtEl>
                                          <p:sndTgt r:embed="rId4" name="Wrong Buzzer.wav"/>
                                        </p:tgtEl>
                                      </p:cMediaNode>
                                    </p:audio>
                                  </p:subTnLst>
                                </p:cTn>
                              </p:par>
                            </p:childTnLst>
                          </p:cTn>
                        </p:par>
                      </p:childTnLst>
                    </p:cTn>
                  </p:par>
                </p:childTnLst>
              </p:cTn>
              <p:nextCondLst>
                <p:cond evt="onClick" delay="0">
                  <p:tgtEl>
                    <p:spTgt spid="8"/>
                  </p:tgtEl>
                </p:cond>
              </p:nextCondLst>
            </p:seq>
            <p:seq concurrent="1" nextAc="seek">
              <p:cTn id="51" restart="whenNotActive" fill="hold" evtFilter="cancelBubble" nodeType="interactiveSeq">
                <p:stCondLst>
                  <p:cond evt="onClick" delay="0">
                    <p:tgtEl>
                      <p:spTgt spid="11"/>
                    </p:tgtEl>
                  </p:cond>
                </p:stCondLst>
                <p:endSync evt="end" delay="0">
                  <p:rtn val="all"/>
                </p:endSync>
                <p:childTnLst>
                  <p:par>
                    <p:cTn id="52" fill="hold">
                      <p:stCondLst>
                        <p:cond delay="0"/>
                      </p:stCondLst>
                      <p:childTnLst>
                        <p:par>
                          <p:cTn id="53" fill="hold">
                            <p:stCondLst>
                              <p:cond delay="0"/>
                            </p:stCondLst>
                            <p:childTnLst>
                              <p:par>
                                <p:cTn id="54" presetID="1" presetClass="emph" presetSubtype="2" fill="hold" nodeType="withEffect">
                                  <p:stCondLst>
                                    <p:cond delay="0"/>
                                  </p:stCondLst>
                                  <p:childTnLst>
                                    <p:animClr clrSpc="rgb" dir="cw">
                                      <p:cBhvr>
                                        <p:cTn id="55" dur="250" fill="hold"/>
                                        <p:tgtEl>
                                          <p:spTgt spid="11"/>
                                        </p:tgtEl>
                                        <p:attrNameLst>
                                          <p:attrName>fillcolor</p:attrName>
                                        </p:attrNameLst>
                                      </p:cBhvr>
                                      <p:to>
                                        <a:schemeClr val="accent1"/>
                                      </p:to>
                                    </p:animClr>
                                    <p:set>
                                      <p:cBhvr>
                                        <p:cTn id="56" dur="250" fill="hold"/>
                                        <p:tgtEl>
                                          <p:spTgt spid="11"/>
                                        </p:tgtEl>
                                        <p:attrNameLst>
                                          <p:attrName>fill.type</p:attrName>
                                        </p:attrNameLst>
                                      </p:cBhvr>
                                      <p:to>
                                        <p:strVal val="solid"/>
                                      </p:to>
                                    </p:set>
                                    <p:set>
                                      <p:cBhvr>
                                        <p:cTn id="57" dur="250" fill="hold"/>
                                        <p:tgtEl>
                                          <p:spTgt spid="11"/>
                                        </p:tgtEl>
                                        <p:attrNameLst>
                                          <p:attrName>fill.on</p:attrName>
                                        </p:attrNameLst>
                                      </p:cBhvr>
                                      <p:to>
                                        <p:strVal val="true"/>
                                      </p:to>
                                    </p:set>
                                  </p:childTnLst>
                                  <p:subTnLst>
                                    <p:audio>
                                      <p:cMediaNode>
                                        <p:cTn display="0" masterRel="sameClick">
                                          <p:stCondLst>
                                            <p:cond evt="begin" delay="0">
                                              <p:tn val="54"/>
                                            </p:cond>
                                          </p:stCondLst>
                                          <p:endCondLst>
                                            <p:cond evt="onStopAudio" delay="0">
                                              <p:tgtEl>
                                                <p:sldTgt/>
                                              </p:tgtEl>
                                            </p:cond>
                                          </p:endCondLst>
                                        </p:cTn>
                                        <p:tgtEl>
                                          <p:sndTgt r:embed="rId2" name="click.wav"/>
                                        </p:tgtEl>
                                      </p:cMediaNode>
                                    </p:audio>
                                  </p:subTnLst>
                                </p:cTn>
                              </p:par>
                              <p:par>
                                <p:cTn id="58" presetID="1" presetClass="emph" presetSubtype="2" fill="hold" nodeType="withEffect">
                                  <p:stCondLst>
                                    <p:cond delay="500"/>
                                  </p:stCondLst>
                                  <p:childTnLst>
                                    <p:animClr clrSpc="rgb" dir="cw">
                                      <p:cBhvr>
                                        <p:cTn id="59" dur="250" fill="hold"/>
                                        <p:tgtEl>
                                          <p:spTgt spid="11"/>
                                        </p:tgtEl>
                                        <p:attrNameLst>
                                          <p:attrName>fillcolor</p:attrName>
                                        </p:attrNameLst>
                                      </p:cBhvr>
                                      <p:to>
                                        <a:schemeClr val="accent1"/>
                                      </p:to>
                                    </p:animClr>
                                    <p:set>
                                      <p:cBhvr>
                                        <p:cTn id="60" dur="250" fill="hold"/>
                                        <p:tgtEl>
                                          <p:spTgt spid="11"/>
                                        </p:tgtEl>
                                        <p:attrNameLst>
                                          <p:attrName>fill.type</p:attrName>
                                        </p:attrNameLst>
                                      </p:cBhvr>
                                      <p:to>
                                        <p:strVal val="solid"/>
                                      </p:to>
                                    </p:set>
                                    <p:set>
                                      <p:cBhvr>
                                        <p:cTn id="61" dur="250" fill="hold"/>
                                        <p:tgtEl>
                                          <p:spTgt spid="11"/>
                                        </p:tgtEl>
                                        <p:attrNameLst>
                                          <p:attrName>fill.on</p:attrName>
                                        </p:attrNameLst>
                                      </p:cBhvr>
                                      <p:to>
                                        <p:strVal val="true"/>
                                      </p:to>
                                    </p:set>
                                  </p:childTnLst>
                                </p:cTn>
                              </p:par>
                              <p:par>
                                <p:cTn id="62" presetID="10" presetClass="entr" presetSubtype="0" fill="hold" nodeType="withEffect">
                                  <p:stCondLst>
                                    <p:cond delay="500"/>
                                  </p:stCondLst>
                                  <p:childTnLst>
                                    <p:set>
                                      <p:cBhvr>
                                        <p:cTn id="63" dur="1" fill="hold">
                                          <p:stCondLst>
                                            <p:cond delay="0"/>
                                          </p:stCondLst>
                                        </p:cTn>
                                        <p:tgtEl>
                                          <p:spTgt spid="12"/>
                                        </p:tgtEl>
                                        <p:attrNameLst>
                                          <p:attrName>style.visibility</p:attrName>
                                        </p:attrNameLst>
                                      </p:cBhvr>
                                      <p:to>
                                        <p:strVal val="visible"/>
                                      </p:to>
                                    </p:set>
                                    <p:animEffect transition="in" filter="fade">
                                      <p:cBhvr>
                                        <p:cTn id="64" dur="500"/>
                                        <p:tgtEl>
                                          <p:spTgt spid="12"/>
                                        </p:tgtEl>
                                      </p:cBhvr>
                                    </p:animEffect>
                                  </p:childTnLst>
                                  <p:subTnLst>
                                    <p:audio>
                                      <p:cMediaNode>
                                        <p:cTn display="0" masterRel="sameClick">
                                          <p:stCondLst>
                                            <p:cond evt="begin" delay="0">
                                              <p:tn val="62"/>
                                            </p:cond>
                                          </p:stCondLst>
                                          <p:endCondLst>
                                            <p:cond evt="onStopAudio" delay="0">
                                              <p:tgtEl>
                                                <p:sldTgt/>
                                              </p:tgtEl>
                                            </p:cond>
                                          </p:endCondLst>
                                        </p:cTn>
                                        <p:tgtEl>
                                          <p:sndTgt r:embed="rId4" name="Wrong Buzzer.wav"/>
                                        </p:tgtEl>
                                      </p:cMediaNode>
                                    </p:audio>
                                  </p:subTnLst>
                                </p:cTn>
                              </p:par>
                            </p:childTnLst>
                          </p:cTn>
                        </p:par>
                      </p:childTnLst>
                    </p:cTn>
                  </p:par>
                </p:childTnLst>
              </p:cTn>
              <p:nextCondLst>
                <p:cond evt="onClick" delay="0">
                  <p:tgtEl>
                    <p:spTgt spid="11"/>
                  </p:tgtEl>
                </p:cond>
              </p:nextCondLst>
            </p:seq>
          </p:childTnLst>
        </p:cTn>
      </p:par>
    </p:tnLst>
    <p:bldLst>
      <p:bldP spid="6" grpId="0" animBg="1"/>
      <p:bldP spid="7" grpId="0" animBg="1"/>
      <p:bldP spid="8" grpId="0" animBg="1"/>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8"/>
          <p:cNvSpPr txBox="1"/>
          <p:nvPr/>
        </p:nvSpPr>
        <p:spPr>
          <a:xfrm>
            <a:off x="2240298" y="-14027"/>
            <a:ext cx="10264543" cy="7636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Kanit"/>
              <a:buNone/>
              <a:defRPr sz="2800" b="1" i="0" u="none" strike="noStrike" cap="none">
                <a:solidFill>
                  <a:schemeClr val="dk1"/>
                </a:solidFill>
                <a:latin typeface="Kanit"/>
                <a:ea typeface="Kanit"/>
                <a:cs typeface="Kanit"/>
                <a:sym typeface="Kanit"/>
              </a:defRPr>
            </a:lvl1pPr>
            <a:lvl2pPr marR="0" lvl="1" algn="ctr" rtl="0">
              <a:lnSpc>
                <a:spcPct val="100000"/>
              </a:lnSpc>
              <a:spcBef>
                <a:spcPts val="0"/>
              </a:spcBef>
              <a:spcAft>
                <a:spcPts val="0"/>
              </a:spcAft>
              <a:buClr>
                <a:schemeClr val="dk1"/>
              </a:buClr>
              <a:buSzPts val="2800"/>
              <a:buFont typeface="Kanit"/>
              <a:buNone/>
              <a:defRPr sz="2800" b="1" i="0" u="none" strike="noStrike" cap="none">
                <a:solidFill>
                  <a:schemeClr val="dk1"/>
                </a:solidFill>
                <a:latin typeface="Kanit"/>
                <a:ea typeface="Kanit"/>
                <a:cs typeface="Kanit"/>
                <a:sym typeface="Kanit"/>
              </a:defRPr>
            </a:lvl2pPr>
            <a:lvl3pPr marR="0" lvl="2" algn="ctr" rtl="0">
              <a:lnSpc>
                <a:spcPct val="100000"/>
              </a:lnSpc>
              <a:spcBef>
                <a:spcPts val="0"/>
              </a:spcBef>
              <a:spcAft>
                <a:spcPts val="0"/>
              </a:spcAft>
              <a:buClr>
                <a:schemeClr val="dk1"/>
              </a:buClr>
              <a:buSzPts val="2800"/>
              <a:buFont typeface="Kanit"/>
              <a:buNone/>
              <a:defRPr sz="2800" b="1" i="0" u="none" strike="noStrike" cap="none">
                <a:solidFill>
                  <a:schemeClr val="dk1"/>
                </a:solidFill>
                <a:latin typeface="Kanit"/>
                <a:ea typeface="Kanit"/>
                <a:cs typeface="Kanit"/>
                <a:sym typeface="Kanit"/>
              </a:defRPr>
            </a:lvl3pPr>
            <a:lvl4pPr marR="0" lvl="3" algn="ctr" rtl="0">
              <a:lnSpc>
                <a:spcPct val="100000"/>
              </a:lnSpc>
              <a:spcBef>
                <a:spcPts val="0"/>
              </a:spcBef>
              <a:spcAft>
                <a:spcPts val="0"/>
              </a:spcAft>
              <a:buClr>
                <a:schemeClr val="dk1"/>
              </a:buClr>
              <a:buSzPts val="2800"/>
              <a:buFont typeface="Kanit"/>
              <a:buNone/>
              <a:defRPr sz="2800" b="1" i="0" u="none" strike="noStrike" cap="none">
                <a:solidFill>
                  <a:schemeClr val="dk1"/>
                </a:solidFill>
                <a:latin typeface="Kanit"/>
                <a:ea typeface="Kanit"/>
                <a:cs typeface="Kanit"/>
                <a:sym typeface="Kanit"/>
              </a:defRPr>
            </a:lvl4pPr>
            <a:lvl5pPr marR="0" lvl="4" algn="ctr" rtl="0">
              <a:lnSpc>
                <a:spcPct val="100000"/>
              </a:lnSpc>
              <a:spcBef>
                <a:spcPts val="0"/>
              </a:spcBef>
              <a:spcAft>
                <a:spcPts val="0"/>
              </a:spcAft>
              <a:buClr>
                <a:schemeClr val="dk1"/>
              </a:buClr>
              <a:buSzPts val="2800"/>
              <a:buFont typeface="Kanit"/>
              <a:buNone/>
              <a:defRPr sz="2800" b="1" i="0" u="none" strike="noStrike" cap="none">
                <a:solidFill>
                  <a:schemeClr val="dk1"/>
                </a:solidFill>
                <a:latin typeface="Kanit"/>
                <a:ea typeface="Kanit"/>
                <a:cs typeface="Kanit"/>
                <a:sym typeface="Kanit"/>
              </a:defRPr>
            </a:lvl5pPr>
            <a:lvl6pPr marR="0" lvl="5" algn="ctr" rtl="0">
              <a:lnSpc>
                <a:spcPct val="100000"/>
              </a:lnSpc>
              <a:spcBef>
                <a:spcPts val="0"/>
              </a:spcBef>
              <a:spcAft>
                <a:spcPts val="0"/>
              </a:spcAft>
              <a:buClr>
                <a:schemeClr val="dk1"/>
              </a:buClr>
              <a:buSzPts val="2800"/>
              <a:buFont typeface="Kanit"/>
              <a:buNone/>
              <a:defRPr sz="2800" b="1" i="0" u="none" strike="noStrike" cap="none">
                <a:solidFill>
                  <a:schemeClr val="dk1"/>
                </a:solidFill>
                <a:latin typeface="Kanit"/>
                <a:ea typeface="Kanit"/>
                <a:cs typeface="Kanit"/>
                <a:sym typeface="Kanit"/>
              </a:defRPr>
            </a:lvl6pPr>
            <a:lvl7pPr marR="0" lvl="6" algn="ctr" rtl="0">
              <a:lnSpc>
                <a:spcPct val="100000"/>
              </a:lnSpc>
              <a:spcBef>
                <a:spcPts val="0"/>
              </a:spcBef>
              <a:spcAft>
                <a:spcPts val="0"/>
              </a:spcAft>
              <a:buClr>
                <a:schemeClr val="dk1"/>
              </a:buClr>
              <a:buSzPts val="2800"/>
              <a:buFont typeface="Kanit"/>
              <a:buNone/>
              <a:defRPr sz="2800" b="1" i="0" u="none" strike="noStrike" cap="none">
                <a:solidFill>
                  <a:schemeClr val="dk1"/>
                </a:solidFill>
                <a:latin typeface="Kanit"/>
                <a:ea typeface="Kanit"/>
                <a:cs typeface="Kanit"/>
                <a:sym typeface="Kanit"/>
              </a:defRPr>
            </a:lvl7pPr>
            <a:lvl8pPr marR="0" lvl="7" algn="ctr" rtl="0">
              <a:lnSpc>
                <a:spcPct val="100000"/>
              </a:lnSpc>
              <a:spcBef>
                <a:spcPts val="0"/>
              </a:spcBef>
              <a:spcAft>
                <a:spcPts val="0"/>
              </a:spcAft>
              <a:buClr>
                <a:schemeClr val="dk1"/>
              </a:buClr>
              <a:buSzPts val="2800"/>
              <a:buFont typeface="Kanit"/>
              <a:buNone/>
              <a:defRPr sz="2800" b="1" i="0" u="none" strike="noStrike" cap="none">
                <a:solidFill>
                  <a:schemeClr val="dk1"/>
                </a:solidFill>
                <a:latin typeface="Kanit"/>
                <a:ea typeface="Kanit"/>
                <a:cs typeface="Kanit"/>
                <a:sym typeface="Kanit"/>
              </a:defRPr>
            </a:lvl8pPr>
            <a:lvl9pPr marR="0" lvl="8" algn="ctr" rtl="0">
              <a:lnSpc>
                <a:spcPct val="100000"/>
              </a:lnSpc>
              <a:spcBef>
                <a:spcPts val="0"/>
              </a:spcBef>
              <a:spcAft>
                <a:spcPts val="0"/>
              </a:spcAft>
              <a:buClr>
                <a:schemeClr val="dk1"/>
              </a:buClr>
              <a:buSzPts val="2800"/>
              <a:buFont typeface="Kanit"/>
              <a:buNone/>
              <a:defRPr sz="2800" b="1" i="0" u="none" strike="noStrike" cap="none">
                <a:solidFill>
                  <a:schemeClr val="dk1"/>
                </a:solidFill>
                <a:latin typeface="Kanit"/>
                <a:ea typeface="Kanit"/>
                <a:cs typeface="Kanit"/>
                <a:sym typeface="Kanit"/>
              </a:defRPr>
            </a:lvl9pPr>
          </a:lstStyle>
          <a:p>
            <a:pPr algn="just"/>
            <a:r>
              <a:rPr lang="en-US" sz="3600" b="0">
                <a:solidFill>
                  <a:schemeClr val="bg1">
                    <a:lumMod val="10000"/>
                  </a:schemeClr>
                </a:solidFill>
                <a:latin typeface="+mj-lt"/>
              </a:rPr>
              <a:t>Trả lời câu hỏi và thực hiện yêu cầu.</a:t>
            </a:r>
          </a:p>
        </p:txBody>
      </p:sp>
      <p:sp>
        <p:nvSpPr>
          <p:cNvPr id="6" name="Rectangle 5"/>
          <p:cNvSpPr/>
          <p:nvPr/>
        </p:nvSpPr>
        <p:spPr>
          <a:xfrm>
            <a:off x="1533992" y="1683850"/>
            <a:ext cx="9052560" cy="738466"/>
          </a:xfrm>
          <a:prstGeom prst="rect">
            <a:avLst/>
          </a:prstGeom>
          <a:solidFill>
            <a:srgbClr val="FFCC99"/>
          </a:solidFill>
        </p:spPr>
        <p:txBody>
          <a:bodyPr wrap="square" lIns="121725" tIns="60862" rIns="121725" bIns="60862">
            <a:spAutoFit/>
          </a:bodyPr>
          <a:lstStyle/>
          <a:p>
            <a:pPr algn="just"/>
            <a:r>
              <a:rPr lang="en-US" sz="4000"/>
              <a:t>b. Con vật nào được cử đi đầu tiên?</a:t>
            </a:r>
            <a:endParaRPr lang="en-US" sz="6600">
              <a:solidFill>
                <a:schemeClr val="bg1">
                  <a:lumMod val="10000"/>
                </a:schemeClr>
              </a:solidFill>
            </a:endParaRPr>
          </a:p>
        </p:txBody>
      </p:sp>
      <p:sp>
        <p:nvSpPr>
          <p:cNvPr id="7" name="Rectangle 6"/>
          <p:cNvSpPr/>
          <p:nvPr/>
        </p:nvSpPr>
        <p:spPr>
          <a:xfrm>
            <a:off x="1844934" y="3000988"/>
            <a:ext cx="8430677" cy="921551"/>
          </a:xfrm>
          <a:prstGeom prst="rect">
            <a:avLst/>
          </a:prstGeom>
          <a:solidFill>
            <a:srgbClr val="FFCC99"/>
          </a:solidFill>
          <a:ln w="28575" cap="flat" cmpd="sng" algn="ctr">
            <a:noFill/>
            <a:prstDash val="solid"/>
            <a:miter lim="800000"/>
          </a:ln>
          <a:effectLst/>
        </p:spPr>
        <p:txBody>
          <a:bodyPr lIns="121725" tIns="60862" rIns="121725" bIns="60862" rtlCol="0" anchor="ctr"/>
          <a:lstStyle/>
          <a:p>
            <a:pPr lvl="0" algn="just">
              <a:buClrTx/>
              <a:defRPr/>
            </a:pPr>
            <a:r>
              <a:rPr lang="en-US" sz="4000">
                <a:solidFill>
                  <a:schemeClr val="bg1">
                    <a:lumMod val="10000"/>
                  </a:schemeClr>
                </a:solidFill>
                <a:latin typeface="+mj-lt"/>
                <a:ea typeface="Arial-Rounded" panose="020B0500000000000000" pitchFamily="34" charset="0"/>
                <a:cs typeface="Arial-Rounded" panose="020B0500000000000000" pitchFamily="34" charset="0"/>
              </a:rPr>
              <a:t>A. Chim công</a:t>
            </a:r>
            <a:endParaRPr lang="vi-VN" sz="4000" dirty="0">
              <a:solidFill>
                <a:schemeClr val="bg1">
                  <a:lumMod val="10000"/>
                </a:schemeClr>
              </a:solidFill>
              <a:latin typeface="+mj-lt"/>
              <a:ea typeface="Arial-Rounded" panose="020B0500000000000000" pitchFamily="34" charset="0"/>
              <a:cs typeface="Arial-Rounded" panose="020B0500000000000000" pitchFamily="34" charset="0"/>
            </a:endParaRPr>
          </a:p>
        </p:txBody>
      </p:sp>
      <p:sp>
        <p:nvSpPr>
          <p:cNvPr id="8" name="Rectangle 7"/>
          <p:cNvSpPr/>
          <p:nvPr/>
        </p:nvSpPr>
        <p:spPr>
          <a:xfrm>
            <a:off x="1852697" y="4341417"/>
            <a:ext cx="8456444" cy="918621"/>
          </a:xfrm>
          <a:prstGeom prst="rect">
            <a:avLst/>
          </a:prstGeom>
          <a:solidFill>
            <a:srgbClr val="FFCC99"/>
          </a:solidFill>
          <a:ln w="28575" cap="flat" cmpd="sng" algn="ctr">
            <a:noFill/>
            <a:prstDash val="solid"/>
            <a:miter lim="800000"/>
          </a:ln>
          <a:effectLst/>
        </p:spPr>
        <p:txBody>
          <a:bodyPr lIns="121725" tIns="60862" rIns="121725" bIns="60862" rtlCol="0" anchor="ctr"/>
          <a:lstStyle/>
          <a:p>
            <a:r>
              <a:rPr lang="en-US" sz="4000">
                <a:solidFill>
                  <a:schemeClr val="bg1">
                    <a:lumMod val="10000"/>
                  </a:schemeClr>
                </a:solidFill>
                <a:latin typeface="+mj-lt"/>
                <a:ea typeface="Arial-Rounded" panose="020B0500000000000000" pitchFamily="34" charset="0"/>
                <a:cs typeface="Arial-Rounded" panose="020B0500000000000000" pitchFamily="34" charset="0"/>
              </a:rPr>
              <a:t>B. Chim én</a:t>
            </a:r>
            <a:endParaRPr lang="en-US" sz="4000" dirty="0">
              <a:solidFill>
                <a:schemeClr val="bg1">
                  <a:lumMod val="10000"/>
                </a:schemeClr>
              </a:solidFill>
              <a:latin typeface="+mj-lt"/>
              <a:ea typeface="Arial-Rounded" panose="020B0500000000000000" pitchFamily="34" charset="0"/>
              <a:cs typeface="Arial-Rounded" panose="020B0500000000000000" pitchFamily="34" charset="0"/>
            </a:endParaRPr>
          </a:p>
        </p:txBody>
      </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461935" y="3072977"/>
            <a:ext cx="576229" cy="599237"/>
          </a:xfrm>
          <a:prstGeom prst="rect">
            <a:avLst/>
          </a:prstGeom>
        </p:spPr>
      </p:pic>
      <p:pic>
        <p:nvPicPr>
          <p:cNvPr id="10"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489054" y="4455130"/>
            <a:ext cx="514444" cy="586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p:cNvSpPr/>
          <p:nvPr/>
        </p:nvSpPr>
        <p:spPr>
          <a:xfrm>
            <a:off x="1832051" y="5678916"/>
            <a:ext cx="8456444" cy="918621"/>
          </a:xfrm>
          <a:prstGeom prst="rect">
            <a:avLst/>
          </a:prstGeom>
          <a:solidFill>
            <a:srgbClr val="FFCC99"/>
          </a:solidFill>
          <a:ln w="28575" cap="flat" cmpd="sng" algn="ctr">
            <a:noFill/>
            <a:prstDash val="solid"/>
            <a:miter lim="800000"/>
          </a:ln>
          <a:effectLst/>
        </p:spPr>
        <p:txBody>
          <a:bodyPr lIns="121725" tIns="60862" rIns="121725" bIns="60862" rtlCol="0" anchor="ctr"/>
          <a:lstStyle/>
          <a:p>
            <a:r>
              <a:rPr lang="en-US" sz="4000">
                <a:solidFill>
                  <a:schemeClr val="bg1">
                    <a:lumMod val="10000"/>
                  </a:schemeClr>
                </a:solidFill>
                <a:latin typeface="+mj-lt"/>
                <a:ea typeface="Arial-Rounded" panose="020B0500000000000000" pitchFamily="34" charset="0"/>
                <a:cs typeface="Arial-Rounded" panose="020B0500000000000000" pitchFamily="34" charset="0"/>
              </a:rPr>
              <a:t>C. Sư tử</a:t>
            </a:r>
            <a:endParaRPr lang="en-US" sz="4000" dirty="0">
              <a:solidFill>
                <a:schemeClr val="bg1">
                  <a:lumMod val="10000"/>
                </a:schemeClr>
              </a:solidFill>
              <a:latin typeface="+mj-lt"/>
              <a:ea typeface="Arial-Rounded" panose="020B0500000000000000" pitchFamily="34" charset="0"/>
              <a:cs typeface="Arial-Rounded" panose="020B0500000000000000" pitchFamily="34" charset="0"/>
            </a:endParaRPr>
          </a:p>
        </p:txBody>
      </p:sp>
      <p:pic>
        <p:nvPicPr>
          <p:cNvPr id="12"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468408" y="5858231"/>
            <a:ext cx="514444" cy="586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55"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 calcmode="lin" valueType="num">
                                      <p:cBhvr>
                                        <p:cTn id="10" dur="1000" fill="hold"/>
                                        <p:tgtEl>
                                          <p:spTgt spid="7"/>
                                        </p:tgtEl>
                                        <p:attrNameLst>
                                          <p:attrName>ppt_w</p:attrName>
                                        </p:attrNameLst>
                                      </p:cBhvr>
                                      <p:tavLst>
                                        <p:tav tm="0">
                                          <p:val>
                                            <p:strVal val="#ppt_w*0.70"/>
                                          </p:val>
                                        </p:tav>
                                        <p:tav tm="100000">
                                          <p:val>
                                            <p:strVal val="#ppt_w"/>
                                          </p:val>
                                        </p:tav>
                                      </p:tavLst>
                                    </p:anim>
                                    <p:anim calcmode="lin" valueType="num">
                                      <p:cBhvr>
                                        <p:cTn id="11" dur="1000" fill="hold"/>
                                        <p:tgtEl>
                                          <p:spTgt spid="7"/>
                                        </p:tgtEl>
                                        <p:attrNameLst>
                                          <p:attrName>ppt_h</p:attrName>
                                        </p:attrNameLst>
                                      </p:cBhvr>
                                      <p:tavLst>
                                        <p:tav tm="0">
                                          <p:val>
                                            <p:strVal val="#ppt_h"/>
                                          </p:val>
                                        </p:tav>
                                        <p:tav tm="100000">
                                          <p:val>
                                            <p:strVal val="#ppt_h"/>
                                          </p:val>
                                        </p:tav>
                                      </p:tavLst>
                                    </p:anim>
                                    <p:animEffect transition="in" filter="fade">
                                      <p:cBhvr>
                                        <p:cTn id="12" dur="1000"/>
                                        <p:tgtEl>
                                          <p:spTgt spid="7"/>
                                        </p:tgtEl>
                                      </p:cBhvr>
                                    </p:animEffect>
                                  </p:childTnLst>
                                </p:cTn>
                              </p:par>
                              <p:par>
                                <p:cTn id="13" presetID="55"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1000" fill="hold"/>
                                        <p:tgtEl>
                                          <p:spTgt spid="8"/>
                                        </p:tgtEl>
                                        <p:attrNameLst>
                                          <p:attrName>ppt_w</p:attrName>
                                        </p:attrNameLst>
                                      </p:cBhvr>
                                      <p:tavLst>
                                        <p:tav tm="0">
                                          <p:val>
                                            <p:strVal val="#ppt_w*0.70"/>
                                          </p:val>
                                        </p:tav>
                                        <p:tav tm="100000">
                                          <p:val>
                                            <p:strVal val="#ppt_w"/>
                                          </p:val>
                                        </p:tav>
                                      </p:tavLst>
                                    </p:anim>
                                    <p:anim calcmode="lin" valueType="num">
                                      <p:cBhvr>
                                        <p:cTn id="16" dur="1000" fill="hold"/>
                                        <p:tgtEl>
                                          <p:spTgt spid="8"/>
                                        </p:tgtEl>
                                        <p:attrNameLst>
                                          <p:attrName>ppt_h</p:attrName>
                                        </p:attrNameLst>
                                      </p:cBhvr>
                                      <p:tavLst>
                                        <p:tav tm="0">
                                          <p:val>
                                            <p:strVal val="#ppt_h"/>
                                          </p:val>
                                        </p:tav>
                                        <p:tav tm="100000">
                                          <p:val>
                                            <p:strVal val="#ppt_h"/>
                                          </p:val>
                                        </p:tav>
                                      </p:tavLst>
                                    </p:anim>
                                    <p:animEffect transition="in" filter="fade">
                                      <p:cBhvr>
                                        <p:cTn id="17" dur="1000"/>
                                        <p:tgtEl>
                                          <p:spTgt spid="8"/>
                                        </p:tgtEl>
                                      </p:cBhvr>
                                    </p:animEffect>
                                  </p:childTnLst>
                                </p:cTn>
                              </p:par>
                              <p:par>
                                <p:cTn id="18" presetID="55" presetClass="entr" presetSubtype="0"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1000" fill="hold"/>
                                        <p:tgtEl>
                                          <p:spTgt spid="11"/>
                                        </p:tgtEl>
                                        <p:attrNameLst>
                                          <p:attrName>ppt_w</p:attrName>
                                        </p:attrNameLst>
                                      </p:cBhvr>
                                      <p:tavLst>
                                        <p:tav tm="0">
                                          <p:val>
                                            <p:strVal val="#ppt_w*0.70"/>
                                          </p:val>
                                        </p:tav>
                                        <p:tav tm="100000">
                                          <p:val>
                                            <p:strVal val="#ppt_w"/>
                                          </p:val>
                                        </p:tav>
                                      </p:tavLst>
                                    </p:anim>
                                    <p:anim calcmode="lin" valueType="num">
                                      <p:cBhvr>
                                        <p:cTn id="21" dur="1000" fill="hold"/>
                                        <p:tgtEl>
                                          <p:spTgt spid="11"/>
                                        </p:tgtEl>
                                        <p:attrNameLst>
                                          <p:attrName>ppt_h</p:attrName>
                                        </p:attrNameLst>
                                      </p:cBhvr>
                                      <p:tavLst>
                                        <p:tav tm="0">
                                          <p:val>
                                            <p:strVal val="#ppt_h"/>
                                          </p:val>
                                        </p:tav>
                                        <p:tav tm="100000">
                                          <p:val>
                                            <p:strVal val="#ppt_h"/>
                                          </p:val>
                                        </p:tav>
                                      </p:tavLst>
                                    </p:anim>
                                    <p:animEffect transition="in" filter="fade">
                                      <p:cBhvr>
                                        <p:cTn id="22"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7"/>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withEffect">
                                  <p:stCondLst>
                                    <p:cond delay="0"/>
                                  </p:stCondLst>
                                  <p:childTnLst>
                                    <p:animClr clrSpc="rgb" dir="cw">
                                      <p:cBhvr>
                                        <p:cTn id="27" dur="250" fill="hold"/>
                                        <p:tgtEl>
                                          <p:spTgt spid="7"/>
                                        </p:tgtEl>
                                        <p:attrNameLst>
                                          <p:attrName>fillcolor</p:attrName>
                                        </p:attrNameLst>
                                      </p:cBhvr>
                                      <p:to>
                                        <a:schemeClr val="bg2"/>
                                      </p:to>
                                    </p:animClr>
                                    <p:set>
                                      <p:cBhvr>
                                        <p:cTn id="28" dur="250" fill="hold"/>
                                        <p:tgtEl>
                                          <p:spTgt spid="7"/>
                                        </p:tgtEl>
                                        <p:attrNameLst>
                                          <p:attrName>fill.type</p:attrName>
                                        </p:attrNameLst>
                                      </p:cBhvr>
                                      <p:to>
                                        <p:strVal val="solid"/>
                                      </p:to>
                                    </p:set>
                                    <p:set>
                                      <p:cBhvr>
                                        <p:cTn id="29" dur="250" fill="hold"/>
                                        <p:tgtEl>
                                          <p:spTgt spid="7"/>
                                        </p:tgtEl>
                                        <p:attrNameLst>
                                          <p:attrName>fill.on</p:attrName>
                                        </p:attrNameLst>
                                      </p:cBhvr>
                                      <p:to>
                                        <p:strVal val="true"/>
                                      </p:to>
                                    </p:set>
                                  </p:childTnLst>
                                  <p:subTnLst>
                                    <p:audio>
                                      <p:cMediaNode>
                                        <p:cTn display="0" masterRel="sameClick">
                                          <p:stCondLst>
                                            <p:cond evt="begin" delay="0">
                                              <p:tn val="26"/>
                                            </p:cond>
                                          </p:stCondLst>
                                          <p:endCondLst>
                                            <p:cond evt="onStopAudio" delay="0">
                                              <p:tgtEl>
                                                <p:sldTgt/>
                                              </p:tgtEl>
                                            </p:cond>
                                          </p:endCondLst>
                                        </p:cTn>
                                        <p:tgtEl>
                                          <p:sndTgt r:embed="rId2" name="click.wav"/>
                                        </p:tgtEl>
                                      </p:cMediaNode>
                                    </p:audio>
                                  </p:subTnLst>
                                </p:cTn>
                              </p:par>
                              <p:par>
                                <p:cTn id="30" presetID="1" presetClass="emph" presetSubtype="2" fill="hold" nodeType="withEffect">
                                  <p:stCondLst>
                                    <p:cond delay="500"/>
                                  </p:stCondLst>
                                  <p:childTnLst>
                                    <p:animClr clrSpc="rgb" dir="cw">
                                      <p:cBhvr>
                                        <p:cTn id="31" dur="250" fill="hold"/>
                                        <p:tgtEl>
                                          <p:spTgt spid="7"/>
                                        </p:tgtEl>
                                        <p:attrNameLst>
                                          <p:attrName>fillcolor</p:attrName>
                                        </p:attrNameLst>
                                      </p:cBhvr>
                                      <p:to>
                                        <a:srgbClr val="FFFF00"/>
                                      </p:to>
                                    </p:animClr>
                                    <p:set>
                                      <p:cBhvr>
                                        <p:cTn id="32" dur="250" fill="hold"/>
                                        <p:tgtEl>
                                          <p:spTgt spid="7"/>
                                        </p:tgtEl>
                                        <p:attrNameLst>
                                          <p:attrName>fill.type</p:attrName>
                                        </p:attrNameLst>
                                      </p:cBhvr>
                                      <p:to>
                                        <p:strVal val="solid"/>
                                      </p:to>
                                    </p:set>
                                    <p:set>
                                      <p:cBhvr>
                                        <p:cTn id="33" dur="250" fill="hold"/>
                                        <p:tgtEl>
                                          <p:spTgt spid="7"/>
                                        </p:tgtEl>
                                        <p:attrNameLst>
                                          <p:attrName>fill.on</p:attrName>
                                        </p:attrNameLst>
                                      </p:cBhvr>
                                      <p:to>
                                        <p:strVal val="true"/>
                                      </p:to>
                                    </p:set>
                                  </p:childTnLst>
                                </p:cTn>
                              </p:par>
                              <p:par>
                                <p:cTn id="34" presetID="10" presetClass="entr" presetSubtype="0" fill="hold" nodeType="withEffect">
                                  <p:stCondLst>
                                    <p:cond delay="50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500"/>
                                        <p:tgtEl>
                                          <p:spTgt spid="9"/>
                                        </p:tgtEl>
                                      </p:cBhvr>
                                    </p:animEffect>
                                  </p:childTnLst>
                                  <p:subTnLst>
                                    <p:audio>
                                      <p:cMediaNode>
                                        <p:cTn display="0" masterRel="sameClick">
                                          <p:stCondLst>
                                            <p:cond evt="begin" delay="0">
                                              <p:tn val="34"/>
                                            </p:cond>
                                          </p:stCondLst>
                                          <p:endCondLst>
                                            <p:cond evt="onStopAudio" delay="0">
                                              <p:tgtEl>
                                                <p:sldTgt/>
                                              </p:tgtEl>
                                            </p:cond>
                                          </p:endCondLst>
                                        </p:cTn>
                                        <p:tgtEl>
                                          <p:sndTgt r:embed="rId3" name="Check mark.wav"/>
                                        </p:tgtEl>
                                      </p:cMediaNode>
                                    </p:audio>
                                  </p:subTnLst>
                                </p:cTn>
                              </p:par>
                            </p:childTnLst>
                          </p:cTn>
                        </p:par>
                      </p:childTnLst>
                    </p:cTn>
                  </p:par>
                </p:childTnLst>
              </p:cTn>
              <p:nextCondLst>
                <p:cond evt="onClick" delay="0">
                  <p:tgtEl>
                    <p:spTgt spid="7"/>
                  </p:tgtEl>
                </p:cond>
              </p:nextCondLst>
            </p:seq>
            <p:seq concurrent="1" nextAc="seek">
              <p:cTn id="37" restart="whenNotActive" fill="hold" evtFilter="cancelBubble" nodeType="interactiveSeq">
                <p:stCondLst>
                  <p:cond evt="onClick" delay="0">
                    <p:tgtEl>
                      <p:spTgt spid="8"/>
                    </p:tgtEl>
                  </p:cond>
                </p:stCondLst>
                <p:endSync evt="end" delay="0">
                  <p:rtn val="all"/>
                </p:endSync>
                <p:childTnLst>
                  <p:par>
                    <p:cTn id="38" fill="hold">
                      <p:stCondLst>
                        <p:cond delay="0"/>
                      </p:stCondLst>
                      <p:childTnLst>
                        <p:par>
                          <p:cTn id="39" fill="hold">
                            <p:stCondLst>
                              <p:cond delay="0"/>
                            </p:stCondLst>
                            <p:childTnLst>
                              <p:par>
                                <p:cTn id="40" presetID="1" presetClass="emph" presetSubtype="2" fill="hold" nodeType="withEffect">
                                  <p:stCondLst>
                                    <p:cond delay="0"/>
                                  </p:stCondLst>
                                  <p:childTnLst>
                                    <p:animClr clrSpc="rgb" dir="cw">
                                      <p:cBhvr>
                                        <p:cTn id="41" dur="250" fill="hold"/>
                                        <p:tgtEl>
                                          <p:spTgt spid="8"/>
                                        </p:tgtEl>
                                        <p:attrNameLst>
                                          <p:attrName>fillcolor</p:attrName>
                                        </p:attrNameLst>
                                      </p:cBhvr>
                                      <p:to>
                                        <a:schemeClr val="accent1"/>
                                      </p:to>
                                    </p:animClr>
                                    <p:set>
                                      <p:cBhvr>
                                        <p:cTn id="42" dur="250" fill="hold"/>
                                        <p:tgtEl>
                                          <p:spTgt spid="8"/>
                                        </p:tgtEl>
                                        <p:attrNameLst>
                                          <p:attrName>fill.type</p:attrName>
                                        </p:attrNameLst>
                                      </p:cBhvr>
                                      <p:to>
                                        <p:strVal val="solid"/>
                                      </p:to>
                                    </p:set>
                                    <p:set>
                                      <p:cBhvr>
                                        <p:cTn id="43" dur="250" fill="hold"/>
                                        <p:tgtEl>
                                          <p:spTgt spid="8"/>
                                        </p:tgtEl>
                                        <p:attrNameLst>
                                          <p:attrName>fill.on</p:attrName>
                                        </p:attrNameLst>
                                      </p:cBhvr>
                                      <p:to>
                                        <p:strVal val="true"/>
                                      </p:to>
                                    </p:set>
                                  </p:childTnLst>
                                  <p:subTnLst>
                                    <p:audio>
                                      <p:cMediaNode>
                                        <p:cTn display="0" masterRel="sameClick">
                                          <p:stCondLst>
                                            <p:cond evt="begin" delay="0">
                                              <p:tn val="40"/>
                                            </p:cond>
                                          </p:stCondLst>
                                          <p:endCondLst>
                                            <p:cond evt="onStopAudio" delay="0">
                                              <p:tgtEl>
                                                <p:sldTgt/>
                                              </p:tgtEl>
                                            </p:cond>
                                          </p:endCondLst>
                                        </p:cTn>
                                        <p:tgtEl>
                                          <p:sndTgt r:embed="rId2" name="click.wav"/>
                                        </p:tgtEl>
                                      </p:cMediaNode>
                                    </p:audio>
                                  </p:subTnLst>
                                </p:cTn>
                              </p:par>
                              <p:par>
                                <p:cTn id="44" presetID="1" presetClass="emph" presetSubtype="2" fill="hold" nodeType="withEffect">
                                  <p:stCondLst>
                                    <p:cond delay="500"/>
                                  </p:stCondLst>
                                  <p:childTnLst>
                                    <p:animClr clrSpc="rgb" dir="cw">
                                      <p:cBhvr>
                                        <p:cTn id="45" dur="250" fill="hold"/>
                                        <p:tgtEl>
                                          <p:spTgt spid="8"/>
                                        </p:tgtEl>
                                        <p:attrNameLst>
                                          <p:attrName>fillcolor</p:attrName>
                                        </p:attrNameLst>
                                      </p:cBhvr>
                                      <p:to>
                                        <a:schemeClr val="accent1"/>
                                      </p:to>
                                    </p:animClr>
                                    <p:set>
                                      <p:cBhvr>
                                        <p:cTn id="46" dur="250" fill="hold"/>
                                        <p:tgtEl>
                                          <p:spTgt spid="8"/>
                                        </p:tgtEl>
                                        <p:attrNameLst>
                                          <p:attrName>fill.type</p:attrName>
                                        </p:attrNameLst>
                                      </p:cBhvr>
                                      <p:to>
                                        <p:strVal val="solid"/>
                                      </p:to>
                                    </p:set>
                                    <p:set>
                                      <p:cBhvr>
                                        <p:cTn id="47" dur="250" fill="hold"/>
                                        <p:tgtEl>
                                          <p:spTgt spid="8"/>
                                        </p:tgtEl>
                                        <p:attrNameLst>
                                          <p:attrName>fill.on</p:attrName>
                                        </p:attrNameLst>
                                      </p:cBhvr>
                                      <p:to>
                                        <p:strVal val="true"/>
                                      </p:to>
                                    </p:set>
                                  </p:childTnLst>
                                </p:cTn>
                              </p:par>
                              <p:par>
                                <p:cTn id="48" presetID="10" presetClass="entr" presetSubtype="0" fill="hold" nodeType="withEffect">
                                  <p:stCondLst>
                                    <p:cond delay="500"/>
                                  </p:stCondLst>
                                  <p:childTnLst>
                                    <p:set>
                                      <p:cBhvr>
                                        <p:cTn id="49" dur="1" fill="hold">
                                          <p:stCondLst>
                                            <p:cond delay="0"/>
                                          </p:stCondLst>
                                        </p:cTn>
                                        <p:tgtEl>
                                          <p:spTgt spid="10"/>
                                        </p:tgtEl>
                                        <p:attrNameLst>
                                          <p:attrName>style.visibility</p:attrName>
                                        </p:attrNameLst>
                                      </p:cBhvr>
                                      <p:to>
                                        <p:strVal val="visible"/>
                                      </p:to>
                                    </p:set>
                                    <p:animEffect transition="in" filter="fade">
                                      <p:cBhvr>
                                        <p:cTn id="50" dur="500"/>
                                        <p:tgtEl>
                                          <p:spTgt spid="10"/>
                                        </p:tgtEl>
                                      </p:cBhvr>
                                    </p:animEffect>
                                  </p:childTnLst>
                                  <p:subTnLst>
                                    <p:audio>
                                      <p:cMediaNode>
                                        <p:cTn display="0" masterRel="sameClick">
                                          <p:stCondLst>
                                            <p:cond evt="begin" delay="0">
                                              <p:tn val="48"/>
                                            </p:cond>
                                          </p:stCondLst>
                                          <p:endCondLst>
                                            <p:cond evt="onStopAudio" delay="0">
                                              <p:tgtEl>
                                                <p:sldTgt/>
                                              </p:tgtEl>
                                            </p:cond>
                                          </p:endCondLst>
                                        </p:cTn>
                                        <p:tgtEl>
                                          <p:sndTgt r:embed="rId4" name="Wrong Buzzer.wav"/>
                                        </p:tgtEl>
                                      </p:cMediaNode>
                                    </p:audio>
                                  </p:subTnLst>
                                </p:cTn>
                              </p:par>
                            </p:childTnLst>
                          </p:cTn>
                        </p:par>
                      </p:childTnLst>
                    </p:cTn>
                  </p:par>
                </p:childTnLst>
              </p:cTn>
              <p:nextCondLst>
                <p:cond evt="onClick" delay="0">
                  <p:tgtEl>
                    <p:spTgt spid="8"/>
                  </p:tgtEl>
                </p:cond>
              </p:nextCondLst>
            </p:seq>
            <p:seq concurrent="1" nextAc="seek">
              <p:cTn id="51" restart="whenNotActive" fill="hold" evtFilter="cancelBubble" nodeType="interactiveSeq">
                <p:stCondLst>
                  <p:cond evt="onClick" delay="0">
                    <p:tgtEl>
                      <p:spTgt spid="11"/>
                    </p:tgtEl>
                  </p:cond>
                </p:stCondLst>
                <p:endSync evt="end" delay="0">
                  <p:rtn val="all"/>
                </p:endSync>
                <p:childTnLst>
                  <p:par>
                    <p:cTn id="52" fill="hold">
                      <p:stCondLst>
                        <p:cond delay="0"/>
                      </p:stCondLst>
                      <p:childTnLst>
                        <p:par>
                          <p:cTn id="53" fill="hold">
                            <p:stCondLst>
                              <p:cond delay="0"/>
                            </p:stCondLst>
                            <p:childTnLst>
                              <p:par>
                                <p:cTn id="54" presetID="1" presetClass="emph" presetSubtype="2" fill="hold" nodeType="withEffect">
                                  <p:stCondLst>
                                    <p:cond delay="0"/>
                                  </p:stCondLst>
                                  <p:childTnLst>
                                    <p:animClr clrSpc="rgb" dir="cw">
                                      <p:cBhvr>
                                        <p:cTn id="55" dur="250" fill="hold"/>
                                        <p:tgtEl>
                                          <p:spTgt spid="11"/>
                                        </p:tgtEl>
                                        <p:attrNameLst>
                                          <p:attrName>fillcolor</p:attrName>
                                        </p:attrNameLst>
                                      </p:cBhvr>
                                      <p:to>
                                        <a:schemeClr val="accent1"/>
                                      </p:to>
                                    </p:animClr>
                                    <p:set>
                                      <p:cBhvr>
                                        <p:cTn id="56" dur="250" fill="hold"/>
                                        <p:tgtEl>
                                          <p:spTgt spid="11"/>
                                        </p:tgtEl>
                                        <p:attrNameLst>
                                          <p:attrName>fill.type</p:attrName>
                                        </p:attrNameLst>
                                      </p:cBhvr>
                                      <p:to>
                                        <p:strVal val="solid"/>
                                      </p:to>
                                    </p:set>
                                    <p:set>
                                      <p:cBhvr>
                                        <p:cTn id="57" dur="250" fill="hold"/>
                                        <p:tgtEl>
                                          <p:spTgt spid="11"/>
                                        </p:tgtEl>
                                        <p:attrNameLst>
                                          <p:attrName>fill.on</p:attrName>
                                        </p:attrNameLst>
                                      </p:cBhvr>
                                      <p:to>
                                        <p:strVal val="true"/>
                                      </p:to>
                                    </p:set>
                                  </p:childTnLst>
                                  <p:subTnLst>
                                    <p:audio>
                                      <p:cMediaNode>
                                        <p:cTn display="0" masterRel="sameClick">
                                          <p:stCondLst>
                                            <p:cond evt="begin" delay="0">
                                              <p:tn val="54"/>
                                            </p:cond>
                                          </p:stCondLst>
                                          <p:endCondLst>
                                            <p:cond evt="onStopAudio" delay="0">
                                              <p:tgtEl>
                                                <p:sldTgt/>
                                              </p:tgtEl>
                                            </p:cond>
                                          </p:endCondLst>
                                        </p:cTn>
                                        <p:tgtEl>
                                          <p:sndTgt r:embed="rId2" name="click.wav"/>
                                        </p:tgtEl>
                                      </p:cMediaNode>
                                    </p:audio>
                                  </p:subTnLst>
                                </p:cTn>
                              </p:par>
                              <p:par>
                                <p:cTn id="58" presetID="1" presetClass="emph" presetSubtype="2" fill="hold" nodeType="withEffect">
                                  <p:stCondLst>
                                    <p:cond delay="500"/>
                                  </p:stCondLst>
                                  <p:childTnLst>
                                    <p:animClr clrSpc="rgb" dir="cw">
                                      <p:cBhvr>
                                        <p:cTn id="59" dur="250" fill="hold"/>
                                        <p:tgtEl>
                                          <p:spTgt spid="11"/>
                                        </p:tgtEl>
                                        <p:attrNameLst>
                                          <p:attrName>fillcolor</p:attrName>
                                        </p:attrNameLst>
                                      </p:cBhvr>
                                      <p:to>
                                        <a:schemeClr val="accent1"/>
                                      </p:to>
                                    </p:animClr>
                                    <p:set>
                                      <p:cBhvr>
                                        <p:cTn id="60" dur="250" fill="hold"/>
                                        <p:tgtEl>
                                          <p:spTgt spid="11"/>
                                        </p:tgtEl>
                                        <p:attrNameLst>
                                          <p:attrName>fill.type</p:attrName>
                                        </p:attrNameLst>
                                      </p:cBhvr>
                                      <p:to>
                                        <p:strVal val="solid"/>
                                      </p:to>
                                    </p:set>
                                    <p:set>
                                      <p:cBhvr>
                                        <p:cTn id="61" dur="250" fill="hold"/>
                                        <p:tgtEl>
                                          <p:spTgt spid="11"/>
                                        </p:tgtEl>
                                        <p:attrNameLst>
                                          <p:attrName>fill.on</p:attrName>
                                        </p:attrNameLst>
                                      </p:cBhvr>
                                      <p:to>
                                        <p:strVal val="true"/>
                                      </p:to>
                                    </p:set>
                                  </p:childTnLst>
                                </p:cTn>
                              </p:par>
                              <p:par>
                                <p:cTn id="62" presetID="10" presetClass="entr" presetSubtype="0" fill="hold" nodeType="withEffect">
                                  <p:stCondLst>
                                    <p:cond delay="500"/>
                                  </p:stCondLst>
                                  <p:childTnLst>
                                    <p:set>
                                      <p:cBhvr>
                                        <p:cTn id="63" dur="1" fill="hold">
                                          <p:stCondLst>
                                            <p:cond delay="0"/>
                                          </p:stCondLst>
                                        </p:cTn>
                                        <p:tgtEl>
                                          <p:spTgt spid="12"/>
                                        </p:tgtEl>
                                        <p:attrNameLst>
                                          <p:attrName>style.visibility</p:attrName>
                                        </p:attrNameLst>
                                      </p:cBhvr>
                                      <p:to>
                                        <p:strVal val="visible"/>
                                      </p:to>
                                    </p:set>
                                    <p:animEffect transition="in" filter="fade">
                                      <p:cBhvr>
                                        <p:cTn id="64" dur="500"/>
                                        <p:tgtEl>
                                          <p:spTgt spid="12"/>
                                        </p:tgtEl>
                                      </p:cBhvr>
                                    </p:animEffect>
                                  </p:childTnLst>
                                  <p:subTnLst>
                                    <p:audio>
                                      <p:cMediaNode>
                                        <p:cTn display="0" masterRel="sameClick">
                                          <p:stCondLst>
                                            <p:cond evt="begin" delay="0">
                                              <p:tn val="62"/>
                                            </p:cond>
                                          </p:stCondLst>
                                          <p:endCondLst>
                                            <p:cond evt="onStopAudio" delay="0">
                                              <p:tgtEl>
                                                <p:sldTgt/>
                                              </p:tgtEl>
                                            </p:cond>
                                          </p:endCondLst>
                                        </p:cTn>
                                        <p:tgtEl>
                                          <p:sndTgt r:embed="rId4" name="Wrong Buzzer.wav"/>
                                        </p:tgtEl>
                                      </p:cMediaNode>
                                    </p:audio>
                                  </p:subTnLst>
                                </p:cTn>
                              </p:par>
                            </p:childTnLst>
                          </p:cTn>
                        </p:par>
                      </p:childTnLst>
                    </p:cTn>
                  </p:par>
                </p:childTnLst>
              </p:cTn>
              <p:nextCondLst>
                <p:cond evt="onClick" delay="0">
                  <p:tgtEl>
                    <p:spTgt spid="11"/>
                  </p:tgtEl>
                </p:cond>
              </p:nextCondLst>
            </p:seq>
          </p:childTnLst>
        </p:cTn>
      </p:par>
    </p:tnLst>
    <p:bldLst>
      <p:bldP spid="6" grpId="0" animBg="1"/>
      <p:bldP spid="7" grpId="0" animBg="1"/>
      <p:bldP spid="8" grpId="0" animBg="1"/>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8"/>
          <p:cNvSpPr txBox="1"/>
          <p:nvPr/>
        </p:nvSpPr>
        <p:spPr>
          <a:xfrm>
            <a:off x="2240298" y="-14027"/>
            <a:ext cx="10264543" cy="7636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Kanit"/>
              <a:buNone/>
              <a:defRPr sz="2800" b="1" i="0" u="none" strike="noStrike" cap="none">
                <a:solidFill>
                  <a:schemeClr val="dk1"/>
                </a:solidFill>
                <a:latin typeface="Kanit"/>
                <a:ea typeface="Kanit"/>
                <a:cs typeface="Kanit"/>
                <a:sym typeface="Kanit"/>
              </a:defRPr>
            </a:lvl1pPr>
            <a:lvl2pPr marR="0" lvl="1" algn="ctr" rtl="0">
              <a:lnSpc>
                <a:spcPct val="100000"/>
              </a:lnSpc>
              <a:spcBef>
                <a:spcPts val="0"/>
              </a:spcBef>
              <a:spcAft>
                <a:spcPts val="0"/>
              </a:spcAft>
              <a:buClr>
                <a:schemeClr val="dk1"/>
              </a:buClr>
              <a:buSzPts val="2800"/>
              <a:buFont typeface="Kanit"/>
              <a:buNone/>
              <a:defRPr sz="2800" b="1" i="0" u="none" strike="noStrike" cap="none">
                <a:solidFill>
                  <a:schemeClr val="dk1"/>
                </a:solidFill>
                <a:latin typeface="Kanit"/>
                <a:ea typeface="Kanit"/>
                <a:cs typeface="Kanit"/>
                <a:sym typeface="Kanit"/>
              </a:defRPr>
            </a:lvl2pPr>
            <a:lvl3pPr marR="0" lvl="2" algn="ctr" rtl="0">
              <a:lnSpc>
                <a:spcPct val="100000"/>
              </a:lnSpc>
              <a:spcBef>
                <a:spcPts val="0"/>
              </a:spcBef>
              <a:spcAft>
                <a:spcPts val="0"/>
              </a:spcAft>
              <a:buClr>
                <a:schemeClr val="dk1"/>
              </a:buClr>
              <a:buSzPts val="2800"/>
              <a:buFont typeface="Kanit"/>
              <a:buNone/>
              <a:defRPr sz="2800" b="1" i="0" u="none" strike="noStrike" cap="none">
                <a:solidFill>
                  <a:schemeClr val="dk1"/>
                </a:solidFill>
                <a:latin typeface="Kanit"/>
                <a:ea typeface="Kanit"/>
                <a:cs typeface="Kanit"/>
                <a:sym typeface="Kanit"/>
              </a:defRPr>
            </a:lvl3pPr>
            <a:lvl4pPr marR="0" lvl="3" algn="ctr" rtl="0">
              <a:lnSpc>
                <a:spcPct val="100000"/>
              </a:lnSpc>
              <a:spcBef>
                <a:spcPts val="0"/>
              </a:spcBef>
              <a:spcAft>
                <a:spcPts val="0"/>
              </a:spcAft>
              <a:buClr>
                <a:schemeClr val="dk1"/>
              </a:buClr>
              <a:buSzPts val="2800"/>
              <a:buFont typeface="Kanit"/>
              <a:buNone/>
              <a:defRPr sz="2800" b="1" i="0" u="none" strike="noStrike" cap="none">
                <a:solidFill>
                  <a:schemeClr val="dk1"/>
                </a:solidFill>
                <a:latin typeface="Kanit"/>
                <a:ea typeface="Kanit"/>
                <a:cs typeface="Kanit"/>
                <a:sym typeface="Kanit"/>
              </a:defRPr>
            </a:lvl4pPr>
            <a:lvl5pPr marR="0" lvl="4" algn="ctr" rtl="0">
              <a:lnSpc>
                <a:spcPct val="100000"/>
              </a:lnSpc>
              <a:spcBef>
                <a:spcPts val="0"/>
              </a:spcBef>
              <a:spcAft>
                <a:spcPts val="0"/>
              </a:spcAft>
              <a:buClr>
                <a:schemeClr val="dk1"/>
              </a:buClr>
              <a:buSzPts val="2800"/>
              <a:buFont typeface="Kanit"/>
              <a:buNone/>
              <a:defRPr sz="2800" b="1" i="0" u="none" strike="noStrike" cap="none">
                <a:solidFill>
                  <a:schemeClr val="dk1"/>
                </a:solidFill>
                <a:latin typeface="Kanit"/>
                <a:ea typeface="Kanit"/>
                <a:cs typeface="Kanit"/>
                <a:sym typeface="Kanit"/>
              </a:defRPr>
            </a:lvl5pPr>
            <a:lvl6pPr marR="0" lvl="5" algn="ctr" rtl="0">
              <a:lnSpc>
                <a:spcPct val="100000"/>
              </a:lnSpc>
              <a:spcBef>
                <a:spcPts val="0"/>
              </a:spcBef>
              <a:spcAft>
                <a:spcPts val="0"/>
              </a:spcAft>
              <a:buClr>
                <a:schemeClr val="dk1"/>
              </a:buClr>
              <a:buSzPts val="2800"/>
              <a:buFont typeface="Kanit"/>
              <a:buNone/>
              <a:defRPr sz="2800" b="1" i="0" u="none" strike="noStrike" cap="none">
                <a:solidFill>
                  <a:schemeClr val="dk1"/>
                </a:solidFill>
                <a:latin typeface="Kanit"/>
                <a:ea typeface="Kanit"/>
                <a:cs typeface="Kanit"/>
                <a:sym typeface="Kanit"/>
              </a:defRPr>
            </a:lvl6pPr>
            <a:lvl7pPr marR="0" lvl="6" algn="ctr" rtl="0">
              <a:lnSpc>
                <a:spcPct val="100000"/>
              </a:lnSpc>
              <a:spcBef>
                <a:spcPts val="0"/>
              </a:spcBef>
              <a:spcAft>
                <a:spcPts val="0"/>
              </a:spcAft>
              <a:buClr>
                <a:schemeClr val="dk1"/>
              </a:buClr>
              <a:buSzPts val="2800"/>
              <a:buFont typeface="Kanit"/>
              <a:buNone/>
              <a:defRPr sz="2800" b="1" i="0" u="none" strike="noStrike" cap="none">
                <a:solidFill>
                  <a:schemeClr val="dk1"/>
                </a:solidFill>
                <a:latin typeface="Kanit"/>
                <a:ea typeface="Kanit"/>
                <a:cs typeface="Kanit"/>
                <a:sym typeface="Kanit"/>
              </a:defRPr>
            </a:lvl7pPr>
            <a:lvl8pPr marR="0" lvl="7" algn="ctr" rtl="0">
              <a:lnSpc>
                <a:spcPct val="100000"/>
              </a:lnSpc>
              <a:spcBef>
                <a:spcPts val="0"/>
              </a:spcBef>
              <a:spcAft>
                <a:spcPts val="0"/>
              </a:spcAft>
              <a:buClr>
                <a:schemeClr val="dk1"/>
              </a:buClr>
              <a:buSzPts val="2800"/>
              <a:buFont typeface="Kanit"/>
              <a:buNone/>
              <a:defRPr sz="2800" b="1" i="0" u="none" strike="noStrike" cap="none">
                <a:solidFill>
                  <a:schemeClr val="dk1"/>
                </a:solidFill>
                <a:latin typeface="Kanit"/>
                <a:ea typeface="Kanit"/>
                <a:cs typeface="Kanit"/>
                <a:sym typeface="Kanit"/>
              </a:defRPr>
            </a:lvl8pPr>
            <a:lvl9pPr marR="0" lvl="8" algn="ctr" rtl="0">
              <a:lnSpc>
                <a:spcPct val="100000"/>
              </a:lnSpc>
              <a:spcBef>
                <a:spcPts val="0"/>
              </a:spcBef>
              <a:spcAft>
                <a:spcPts val="0"/>
              </a:spcAft>
              <a:buClr>
                <a:schemeClr val="dk1"/>
              </a:buClr>
              <a:buSzPts val="2800"/>
              <a:buFont typeface="Kanit"/>
              <a:buNone/>
              <a:defRPr sz="2800" b="1" i="0" u="none" strike="noStrike" cap="none">
                <a:solidFill>
                  <a:schemeClr val="dk1"/>
                </a:solidFill>
                <a:latin typeface="Kanit"/>
                <a:ea typeface="Kanit"/>
                <a:cs typeface="Kanit"/>
                <a:sym typeface="Kanit"/>
              </a:defRPr>
            </a:lvl9pPr>
          </a:lstStyle>
          <a:p>
            <a:pPr algn="just"/>
            <a:r>
              <a:rPr lang="en-US" sz="3600" b="0">
                <a:solidFill>
                  <a:schemeClr val="bg1">
                    <a:lumMod val="10000"/>
                  </a:schemeClr>
                </a:solidFill>
                <a:latin typeface="+mj-lt"/>
              </a:rPr>
              <a:t>Trả lời câu hỏi và thực hiện yêu cầu.</a:t>
            </a:r>
          </a:p>
        </p:txBody>
      </p:sp>
      <p:sp>
        <p:nvSpPr>
          <p:cNvPr id="6" name="Rectangle 5"/>
          <p:cNvSpPr/>
          <p:nvPr/>
        </p:nvSpPr>
        <p:spPr>
          <a:xfrm>
            <a:off x="1533992" y="1244611"/>
            <a:ext cx="9052560" cy="1354019"/>
          </a:xfrm>
          <a:prstGeom prst="rect">
            <a:avLst/>
          </a:prstGeom>
          <a:solidFill>
            <a:srgbClr val="FFCC99"/>
          </a:solidFill>
        </p:spPr>
        <p:txBody>
          <a:bodyPr wrap="square" lIns="121725" tIns="60862" rIns="121725" bIns="60862">
            <a:spAutoFit/>
          </a:bodyPr>
          <a:lstStyle/>
          <a:p>
            <a:pPr algn="just"/>
            <a:r>
              <a:rPr lang="en-US" sz="4000"/>
              <a:t>c. Vì sao chim én xin đi đón nàng tiên mùa xuân?</a:t>
            </a:r>
            <a:endParaRPr lang="en-US" sz="6600">
              <a:solidFill>
                <a:schemeClr val="bg1">
                  <a:lumMod val="10000"/>
                </a:schemeClr>
              </a:solidFill>
            </a:endParaRPr>
          </a:p>
        </p:txBody>
      </p:sp>
      <p:sp>
        <p:nvSpPr>
          <p:cNvPr id="7" name="Rectangle 6"/>
          <p:cNvSpPr/>
          <p:nvPr/>
        </p:nvSpPr>
        <p:spPr>
          <a:xfrm>
            <a:off x="1456930" y="5498118"/>
            <a:ext cx="9273745" cy="837774"/>
          </a:xfrm>
          <a:prstGeom prst="rect">
            <a:avLst/>
          </a:prstGeom>
          <a:solidFill>
            <a:srgbClr val="FFCC99"/>
          </a:solidFill>
          <a:ln w="28575" cap="flat" cmpd="sng" algn="ctr">
            <a:noFill/>
            <a:prstDash val="solid"/>
            <a:miter lim="800000"/>
          </a:ln>
          <a:effectLst/>
        </p:spPr>
        <p:txBody>
          <a:bodyPr lIns="121725" tIns="60862" rIns="121725" bIns="60862" rtlCol="0" anchor="ctr"/>
          <a:lstStyle/>
          <a:p>
            <a:pPr lvl="0" algn="just">
              <a:buClrTx/>
              <a:defRPr/>
            </a:pPr>
            <a:r>
              <a:rPr lang="en-US" sz="3200">
                <a:solidFill>
                  <a:schemeClr val="bg1">
                    <a:lumMod val="10000"/>
                  </a:schemeClr>
                </a:solidFill>
                <a:latin typeface="+mj-lt"/>
                <a:ea typeface="Arial-Rounded" panose="020B0500000000000000" pitchFamily="34" charset="0"/>
                <a:cs typeface="Arial-Rounded" panose="020B0500000000000000" pitchFamily="34" charset="0"/>
              </a:rPr>
              <a:t>C. Vì chim én muốn đem nắng ấm về cho mẹ.</a:t>
            </a:r>
            <a:endParaRPr lang="vi-VN" sz="3200" dirty="0">
              <a:solidFill>
                <a:schemeClr val="bg1">
                  <a:lumMod val="10000"/>
                </a:schemeClr>
              </a:solidFill>
              <a:latin typeface="+mj-lt"/>
              <a:ea typeface="Arial-Rounded" panose="020B0500000000000000" pitchFamily="34" charset="0"/>
              <a:cs typeface="Arial-Rounded" panose="020B0500000000000000" pitchFamily="34" charset="0"/>
            </a:endParaRPr>
          </a:p>
        </p:txBody>
      </p:sp>
      <p:sp>
        <p:nvSpPr>
          <p:cNvPr id="8" name="Rectangle 7"/>
          <p:cNvSpPr/>
          <p:nvPr/>
        </p:nvSpPr>
        <p:spPr>
          <a:xfrm>
            <a:off x="1429875" y="4254715"/>
            <a:ext cx="9302088" cy="835110"/>
          </a:xfrm>
          <a:prstGeom prst="rect">
            <a:avLst/>
          </a:prstGeom>
          <a:solidFill>
            <a:srgbClr val="FFCC99"/>
          </a:solidFill>
          <a:ln w="28575" cap="flat" cmpd="sng" algn="ctr">
            <a:noFill/>
            <a:prstDash val="solid"/>
            <a:miter lim="800000"/>
          </a:ln>
          <a:effectLst/>
        </p:spPr>
        <p:txBody>
          <a:bodyPr lIns="121725" tIns="60862" rIns="121725" bIns="60862" rtlCol="0" anchor="ctr"/>
          <a:lstStyle/>
          <a:p>
            <a:r>
              <a:rPr lang="en-US" sz="3200">
                <a:solidFill>
                  <a:schemeClr val="bg1">
                    <a:lumMod val="10000"/>
                  </a:schemeClr>
                </a:solidFill>
                <a:latin typeface="+mj-lt"/>
                <a:ea typeface="Arial-Rounded" panose="020B0500000000000000" pitchFamily="34" charset="0"/>
                <a:cs typeface="Arial-Rounded" panose="020B0500000000000000" pitchFamily="34" charset="0"/>
              </a:rPr>
              <a:t>B. Vì chim én khoẻ hơn công và sư tử.</a:t>
            </a:r>
            <a:endParaRPr lang="en-US" sz="3200" dirty="0">
              <a:solidFill>
                <a:schemeClr val="bg1">
                  <a:lumMod val="10000"/>
                </a:schemeClr>
              </a:solidFill>
              <a:latin typeface="+mj-lt"/>
              <a:ea typeface="Arial-Rounded" panose="020B0500000000000000" pitchFamily="34" charset="0"/>
              <a:cs typeface="Arial-Rounded" panose="020B0500000000000000" pitchFamily="34" charset="0"/>
            </a:endParaRPr>
          </a:p>
        </p:txBody>
      </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416521" y="5575598"/>
            <a:ext cx="576229" cy="599237"/>
          </a:xfrm>
          <a:prstGeom prst="rect">
            <a:avLst/>
          </a:prstGeom>
        </p:spPr>
      </p:pic>
      <p:pic>
        <p:nvPicPr>
          <p:cNvPr id="10"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381852" y="4444910"/>
            <a:ext cx="514444" cy="586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p:cNvSpPr/>
          <p:nvPr/>
        </p:nvSpPr>
        <p:spPr>
          <a:xfrm>
            <a:off x="1429875" y="3011445"/>
            <a:ext cx="9302088" cy="835110"/>
          </a:xfrm>
          <a:prstGeom prst="rect">
            <a:avLst/>
          </a:prstGeom>
          <a:solidFill>
            <a:srgbClr val="FFCC99"/>
          </a:solidFill>
          <a:ln w="28575" cap="flat" cmpd="sng" algn="ctr">
            <a:noFill/>
            <a:prstDash val="solid"/>
            <a:miter lim="800000"/>
          </a:ln>
          <a:effectLst/>
        </p:spPr>
        <p:txBody>
          <a:bodyPr lIns="121725" tIns="60862" rIns="121725" bIns="60862" rtlCol="0" anchor="ctr"/>
          <a:lstStyle/>
          <a:p>
            <a:r>
              <a:rPr lang="en-US" sz="3200">
                <a:solidFill>
                  <a:schemeClr val="bg1">
                    <a:lumMod val="10000"/>
                  </a:schemeClr>
                </a:solidFill>
                <a:latin typeface="+mj-lt"/>
                <a:ea typeface="Arial-Rounded" panose="020B0500000000000000" pitchFamily="34" charset="0"/>
                <a:cs typeface="Arial-Rounded" panose="020B0500000000000000" pitchFamily="34" charset="0"/>
              </a:rPr>
              <a:t>A. Vì chim én biết mình bay nhanh.</a:t>
            </a:r>
            <a:endParaRPr lang="en-US" sz="3200" dirty="0">
              <a:solidFill>
                <a:schemeClr val="bg1">
                  <a:lumMod val="10000"/>
                </a:schemeClr>
              </a:solidFill>
              <a:latin typeface="+mj-lt"/>
              <a:ea typeface="Arial-Rounded" panose="020B0500000000000000" pitchFamily="34" charset="0"/>
              <a:cs typeface="Arial-Rounded" panose="020B0500000000000000" pitchFamily="34" charset="0"/>
            </a:endParaRPr>
          </a:p>
        </p:txBody>
      </p:sp>
      <p:pic>
        <p:nvPicPr>
          <p:cNvPr id="12"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329330" y="3170757"/>
            <a:ext cx="514444" cy="586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55"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 calcmode="lin" valueType="num">
                                      <p:cBhvr>
                                        <p:cTn id="10" dur="1000" fill="hold"/>
                                        <p:tgtEl>
                                          <p:spTgt spid="7"/>
                                        </p:tgtEl>
                                        <p:attrNameLst>
                                          <p:attrName>ppt_w</p:attrName>
                                        </p:attrNameLst>
                                      </p:cBhvr>
                                      <p:tavLst>
                                        <p:tav tm="0">
                                          <p:val>
                                            <p:strVal val="#ppt_w*0.70"/>
                                          </p:val>
                                        </p:tav>
                                        <p:tav tm="100000">
                                          <p:val>
                                            <p:strVal val="#ppt_w"/>
                                          </p:val>
                                        </p:tav>
                                      </p:tavLst>
                                    </p:anim>
                                    <p:anim calcmode="lin" valueType="num">
                                      <p:cBhvr>
                                        <p:cTn id="11" dur="1000" fill="hold"/>
                                        <p:tgtEl>
                                          <p:spTgt spid="7"/>
                                        </p:tgtEl>
                                        <p:attrNameLst>
                                          <p:attrName>ppt_h</p:attrName>
                                        </p:attrNameLst>
                                      </p:cBhvr>
                                      <p:tavLst>
                                        <p:tav tm="0">
                                          <p:val>
                                            <p:strVal val="#ppt_h"/>
                                          </p:val>
                                        </p:tav>
                                        <p:tav tm="100000">
                                          <p:val>
                                            <p:strVal val="#ppt_h"/>
                                          </p:val>
                                        </p:tav>
                                      </p:tavLst>
                                    </p:anim>
                                    <p:animEffect transition="in" filter="fade">
                                      <p:cBhvr>
                                        <p:cTn id="12" dur="1000"/>
                                        <p:tgtEl>
                                          <p:spTgt spid="7"/>
                                        </p:tgtEl>
                                      </p:cBhvr>
                                    </p:animEffect>
                                  </p:childTnLst>
                                </p:cTn>
                              </p:par>
                              <p:par>
                                <p:cTn id="13" presetID="55"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1000" fill="hold"/>
                                        <p:tgtEl>
                                          <p:spTgt spid="8"/>
                                        </p:tgtEl>
                                        <p:attrNameLst>
                                          <p:attrName>ppt_w</p:attrName>
                                        </p:attrNameLst>
                                      </p:cBhvr>
                                      <p:tavLst>
                                        <p:tav tm="0">
                                          <p:val>
                                            <p:strVal val="#ppt_w*0.70"/>
                                          </p:val>
                                        </p:tav>
                                        <p:tav tm="100000">
                                          <p:val>
                                            <p:strVal val="#ppt_w"/>
                                          </p:val>
                                        </p:tav>
                                      </p:tavLst>
                                    </p:anim>
                                    <p:anim calcmode="lin" valueType="num">
                                      <p:cBhvr>
                                        <p:cTn id="16" dur="1000" fill="hold"/>
                                        <p:tgtEl>
                                          <p:spTgt spid="8"/>
                                        </p:tgtEl>
                                        <p:attrNameLst>
                                          <p:attrName>ppt_h</p:attrName>
                                        </p:attrNameLst>
                                      </p:cBhvr>
                                      <p:tavLst>
                                        <p:tav tm="0">
                                          <p:val>
                                            <p:strVal val="#ppt_h"/>
                                          </p:val>
                                        </p:tav>
                                        <p:tav tm="100000">
                                          <p:val>
                                            <p:strVal val="#ppt_h"/>
                                          </p:val>
                                        </p:tav>
                                      </p:tavLst>
                                    </p:anim>
                                    <p:animEffect transition="in" filter="fade">
                                      <p:cBhvr>
                                        <p:cTn id="17" dur="1000"/>
                                        <p:tgtEl>
                                          <p:spTgt spid="8"/>
                                        </p:tgtEl>
                                      </p:cBhvr>
                                    </p:animEffect>
                                  </p:childTnLst>
                                </p:cTn>
                              </p:par>
                              <p:par>
                                <p:cTn id="18" presetID="55" presetClass="entr" presetSubtype="0"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1000" fill="hold"/>
                                        <p:tgtEl>
                                          <p:spTgt spid="11"/>
                                        </p:tgtEl>
                                        <p:attrNameLst>
                                          <p:attrName>ppt_w</p:attrName>
                                        </p:attrNameLst>
                                      </p:cBhvr>
                                      <p:tavLst>
                                        <p:tav tm="0">
                                          <p:val>
                                            <p:strVal val="#ppt_w*0.70"/>
                                          </p:val>
                                        </p:tav>
                                        <p:tav tm="100000">
                                          <p:val>
                                            <p:strVal val="#ppt_w"/>
                                          </p:val>
                                        </p:tav>
                                      </p:tavLst>
                                    </p:anim>
                                    <p:anim calcmode="lin" valueType="num">
                                      <p:cBhvr>
                                        <p:cTn id="21" dur="1000" fill="hold"/>
                                        <p:tgtEl>
                                          <p:spTgt spid="11"/>
                                        </p:tgtEl>
                                        <p:attrNameLst>
                                          <p:attrName>ppt_h</p:attrName>
                                        </p:attrNameLst>
                                      </p:cBhvr>
                                      <p:tavLst>
                                        <p:tav tm="0">
                                          <p:val>
                                            <p:strVal val="#ppt_h"/>
                                          </p:val>
                                        </p:tav>
                                        <p:tav tm="100000">
                                          <p:val>
                                            <p:strVal val="#ppt_h"/>
                                          </p:val>
                                        </p:tav>
                                      </p:tavLst>
                                    </p:anim>
                                    <p:animEffect transition="in" filter="fade">
                                      <p:cBhvr>
                                        <p:cTn id="22"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7"/>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withEffect">
                                  <p:stCondLst>
                                    <p:cond delay="0"/>
                                  </p:stCondLst>
                                  <p:childTnLst>
                                    <p:animClr clrSpc="rgb" dir="cw">
                                      <p:cBhvr>
                                        <p:cTn id="27" dur="250" fill="hold"/>
                                        <p:tgtEl>
                                          <p:spTgt spid="7"/>
                                        </p:tgtEl>
                                        <p:attrNameLst>
                                          <p:attrName>fillcolor</p:attrName>
                                        </p:attrNameLst>
                                      </p:cBhvr>
                                      <p:to>
                                        <a:schemeClr val="bg2"/>
                                      </p:to>
                                    </p:animClr>
                                    <p:set>
                                      <p:cBhvr>
                                        <p:cTn id="28" dur="250" fill="hold"/>
                                        <p:tgtEl>
                                          <p:spTgt spid="7"/>
                                        </p:tgtEl>
                                        <p:attrNameLst>
                                          <p:attrName>fill.type</p:attrName>
                                        </p:attrNameLst>
                                      </p:cBhvr>
                                      <p:to>
                                        <p:strVal val="solid"/>
                                      </p:to>
                                    </p:set>
                                    <p:set>
                                      <p:cBhvr>
                                        <p:cTn id="29" dur="250" fill="hold"/>
                                        <p:tgtEl>
                                          <p:spTgt spid="7"/>
                                        </p:tgtEl>
                                        <p:attrNameLst>
                                          <p:attrName>fill.on</p:attrName>
                                        </p:attrNameLst>
                                      </p:cBhvr>
                                      <p:to>
                                        <p:strVal val="true"/>
                                      </p:to>
                                    </p:set>
                                  </p:childTnLst>
                                  <p:subTnLst>
                                    <p:audio>
                                      <p:cMediaNode>
                                        <p:cTn display="0" masterRel="sameClick">
                                          <p:stCondLst>
                                            <p:cond evt="begin" delay="0">
                                              <p:tn val="26"/>
                                            </p:cond>
                                          </p:stCondLst>
                                          <p:endCondLst>
                                            <p:cond evt="onStopAudio" delay="0">
                                              <p:tgtEl>
                                                <p:sldTgt/>
                                              </p:tgtEl>
                                            </p:cond>
                                          </p:endCondLst>
                                        </p:cTn>
                                        <p:tgtEl>
                                          <p:sndTgt r:embed="rId2" name="click.wav"/>
                                        </p:tgtEl>
                                      </p:cMediaNode>
                                    </p:audio>
                                  </p:subTnLst>
                                </p:cTn>
                              </p:par>
                              <p:par>
                                <p:cTn id="30" presetID="1" presetClass="emph" presetSubtype="2" fill="hold" nodeType="withEffect">
                                  <p:stCondLst>
                                    <p:cond delay="500"/>
                                  </p:stCondLst>
                                  <p:childTnLst>
                                    <p:animClr clrSpc="rgb" dir="cw">
                                      <p:cBhvr>
                                        <p:cTn id="31" dur="250" fill="hold"/>
                                        <p:tgtEl>
                                          <p:spTgt spid="7"/>
                                        </p:tgtEl>
                                        <p:attrNameLst>
                                          <p:attrName>fillcolor</p:attrName>
                                        </p:attrNameLst>
                                      </p:cBhvr>
                                      <p:to>
                                        <a:srgbClr val="FFFF00"/>
                                      </p:to>
                                    </p:animClr>
                                    <p:set>
                                      <p:cBhvr>
                                        <p:cTn id="32" dur="250" fill="hold"/>
                                        <p:tgtEl>
                                          <p:spTgt spid="7"/>
                                        </p:tgtEl>
                                        <p:attrNameLst>
                                          <p:attrName>fill.type</p:attrName>
                                        </p:attrNameLst>
                                      </p:cBhvr>
                                      <p:to>
                                        <p:strVal val="solid"/>
                                      </p:to>
                                    </p:set>
                                    <p:set>
                                      <p:cBhvr>
                                        <p:cTn id="33" dur="250" fill="hold"/>
                                        <p:tgtEl>
                                          <p:spTgt spid="7"/>
                                        </p:tgtEl>
                                        <p:attrNameLst>
                                          <p:attrName>fill.on</p:attrName>
                                        </p:attrNameLst>
                                      </p:cBhvr>
                                      <p:to>
                                        <p:strVal val="true"/>
                                      </p:to>
                                    </p:set>
                                  </p:childTnLst>
                                </p:cTn>
                              </p:par>
                              <p:par>
                                <p:cTn id="34" presetID="10" presetClass="entr" presetSubtype="0" fill="hold" nodeType="withEffect">
                                  <p:stCondLst>
                                    <p:cond delay="50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500"/>
                                        <p:tgtEl>
                                          <p:spTgt spid="9"/>
                                        </p:tgtEl>
                                      </p:cBhvr>
                                    </p:animEffect>
                                  </p:childTnLst>
                                  <p:subTnLst>
                                    <p:audio>
                                      <p:cMediaNode>
                                        <p:cTn display="0" masterRel="sameClick">
                                          <p:stCondLst>
                                            <p:cond evt="begin" delay="0">
                                              <p:tn val="34"/>
                                            </p:cond>
                                          </p:stCondLst>
                                          <p:endCondLst>
                                            <p:cond evt="onStopAudio" delay="0">
                                              <p:tgtEl>
                                                <p:sldTgt/>
                                              </p:tgtEl>
                                            </p:cond>
                                          </p:endCondLst>
                                        </p:cTn>
                                        <p:tgtEl>
                                          <p:sndTgt r:embed="rId3" name="Check mark.wav"/>
                                        </p:tgtEl>
                                      </p:cMediaNode>
                                    </p:audio>
                                  </p:subTnLst>
                                </p:cTn>
                              </p:par>
                            </p:childTnLst>
                          </p:cTn>
                        </p:par>
                      </p:childTnLst>
                    </p:cTn>
                  </p:par>
                </p:childTnLst>
              </p:cTn>
              <p:nextCondLst>
                <p:cond evt="onClick" delay="0">
                  <p:tgtEl>
                    <p:spTgt spid="7"/>
                  </p:tgtEl>
                </p:cond>
              </p:nextCondLst>
            </p:seq>
            <p:seq concurrent="1" nextAc="seek">
              <p:cTn id="37" restart="whenNotActive" fill="hold" evtFilter="cancelBubble" nodeType="interactiveSeq">
                <p:stCondLst>
                  <p:cond evt="onClick" delay="0">
                    <p:tgtEl>
                      <p:spTgt spid="8"/>
                    </p:tgtEl>
                  </p:cond>
                </p:stCondLst>
                <p:endSync evt="end" delay="0">
                  <p:rtn val="all"/>
                </p:endSync>
                <p:childTnLst>
                  <p:par>
                    <p:cTn id="38" fill="hold">
                      <p:stCondLst>
                        <p:cond delay="0"/>
                      </p:stCondLst>
                      <p:childTnLst>
                        <p:par>
                          <p:cTn id="39" fill="hold">
                            <p:stCondLst>
                              <p:cond delay="0"/>
                            </p:stCondLst>
                            <p:childTnLst>
                              <p:par>
                                <p:cTn id="40" presetID="1" presetClass="emph" presetSubtype="2" fill="hold" nodeType="withEffect">
                                  <p:stCondLst>
                                    <p:cond delay="0"/>
                                  </p:stCondLst>
                                  <p:childTnLst>
                                    <p:animClr clrSpc="rgb" dir="cw">
                                      <p:cBhvr>
                                        <p:cTn id="41" dur="250" fill="hold"/>
                                        <p:tgtEl>
                                          <p:spTgt spid="8"/>
                                        </p:tgtEl>
                                        <p:attrNameLst>
                                          <p:attrName>fillcolor</p:attrName>
                                        </p:attrNameLst>
                                      </p:cBhvr>
                                      <p:to>
                                        <a:schemeClr val="accent1"/>
                                      </p:to>
                                    </p:animClr>
                                    <p:set>
                                      <p:cBhvr>
                                        <p:cTn id="42" dur="250" fill="hold"/>
                                        <p:tgtEl>
                                          <p:spTgt spid="8"/>
                                        </p:tgtEl>
                                        <p:attrNameLst>
                                          <p:attrName>fill.type</p:attrName>
                                        </p:attrNameLst>
                                      </p:cBhvr>
                                      <p:to>
                                        <p:strVal val="solid"/>
                                      </p:to>
                                    </p:set>
                                    <p:set>
                                      <p:cBhvr>
                                        <p:cTn id="43" dur="250" fill="hold"/>
                                        <p:tgtEl>
                                          <p:spTgt spid="8"/>
                                        </p:tgtEl>
                                        <p:attrNameLst>
                                          <p:attrName>fill.on</p:attrName>
                                        </p:attrNameLst>
                                      </p:cBhvr>
                                      <p:to>
                                        <p:strVal val="true"/>
                                      </p:to>
                                    </p:set>
                                  </p:childTnLst>
                                  <p:subTnLst>
                                    <p:audio>
                                      <p:cMediaNode>
                                        <p:cTn display="0" masterRel="sameClick">
                                          <p:stCondLst>
                                            <p:cond evt="begin" delay="0">
                                              <p:tn val="40"/>
                                            </p:cond>
                                          </p:stCondLst>
                                          <p:endCondLst>
                                            <p:cond evt="onStopAudio" delay="0">
                                              <p:tgtEl>
                                                <p:sldTgt/>
                                              </p:tgtEl>
                                            </p:cond>
                                          </p:endCondLst>
                                        </p:cTn>
                                        <p:tgtEl>
                                          <p:sndTgt r:embed="rId2" name="click.wav"/>
                                        </p:tgtEl>
                                      </p:cMediaNode>
                                    </p:audio>
                                  </p:subTnLst>
                                </p:cTn>
                              </p:par>
                              <p:par>
                                <p:cTn id="44" presetID="1" presetClass="emph" presetSubtype="2" fill="hold" nodeType="withEffect">
                                  <p:stCondLst>
                                    <p:cond delay="500"/>
                                  </p:stCondLst>
                                  <p:childTnLst>
                                    <p:animClr clrSpc="rgb" dir="cw">
                                      <p:cBhvr>
                                        <p:cTn id="45" dur="250" fill="hold"/>
                                        <p:tgtEl>
                                          <p:spTgt spid="8"/>
                                        </p:tgtEl>
                                        <p:attrNameLst>
                                          <p:attrName>fillcolor</p:attrName>
                                        </p:attrNameLst>
                                      </p:cBhvr>
                                      <p:to>
                                        <a:schemeClr val="accent1"/>
                                      </p:to>
                                    </p:animClr>
                                    <p:set>
                                      <p:cBhvr>
                                        <p:cTn id="46" dur="250" fill="hold"/>
                                        <p:tgtEl>
                                          <p:spTgt spid="8"/>
                                        </p:tgtEl>
                                        <p:attrNameLst>
                                          <p:attrName>fill.type</p:attrName>
                                        </p:attrNameLst>
                                      </p:cBhvr>
                                      <p:to>
                                        <p:strVal val="solid"/>
                                      </p:to>
                                    </p:set>
                                    <p:set>
                                      <p:cBhvr>
                                        <p:cTn id="47" dur="250" fill="hold"/>
                                        <p:tgtEl>
                                          <p:spTgt spid="8"/>
                                        </p:tgtEl>
                                        <p:attrNameLst>
                                          <p:attrName>fill.on</p:attrName>
                                        </p:attrNameLst>
                                      </p:cBhvr>
                                      <p:to>
                                        <p:strVal val="true"/>
                                      </p:to>
                                    </p:set>
                                  </p:childTnLst>
                                </p:cTn>
                              </p:par>
                              <p:par>
                                <p:cTn id="48" presetID="10" presetClass="entr" presetSubtype="0" fill="hold" nodeType="withEffect">
                                  <p:stCondLst>
                                    <p:cond delay="500"/>
                                  </p:stCondLst>
                                  <p:childTnLst>
                                    <p:set>
                                      <p:cBhvr>
                                        <p:cTn id="49" dur="1" fill="hold">
                                          <p:stCondLst>
                                            <p:cond delay="0"/>
                                          </p:stCondLst>
                                        </p:cTn>
                                        <p:tgtEl>
                                          <p:spTgt spid="10"/>
                                        </p:tgtEl>
                                        <p:attrNameLst>
                                          <p:attrName>style.visibility</p:attrName>
                                        </p:attrNameLst>
                                      </p:cBhvr>
                                      <p:to>
                                        <p:strVal val="visible"/>
                                      </p:to>
                                    </p:set>
                                    <p:animEffect transition="in" filter="fade">
                                      <p:cBhvr>
                                        <p:cTn id="50" dur="500"/>
                                        <p:tgtEl>
                                          <p:spTgt spid="10"/>
                                        </p:tgtEl>
                                      </p:cBhvr>
                                    </p:animEffect>
                                  </p:childTnLst>
                                  <p:subTnLst>
                                    <p:audio>
                                      <p:cMediaNode>
                                        <p:cTn display="0" masterRel="sameClick">
                                          <p:stCondLst>
                                            <p:cond evt="begin" delay="0">
                                              <p:tn val="48"/>
                                            </p:cond>
                                          </p:stCondLst>
                                          <p:endCondLst>
                                            <p:cond evt="onStopAudio" delay="0">
                                              <p:tgtEl>
                                                <p:sldTgt/>
                                              </p:tgtEl>
                                            </p:cond>
                                          </p:endCondLst>
                                        </p:cTn>
                                        <p:tgtEl>
                                          <p:sndTgt r:embed="rId4" name="Wrong Buzzer.wav"/>
                                        </p:tgtEl>
                                      </p:cMediaNode>
                                    </p:audio>
                                  </p:subTnLst>
                                </p:cTn>
                              </p:par>
                            </p:childTnLst>
                          </p:cTn>
                        </p:par>
                      </p:childTnLst>
                    </p:cTn>
                  </p:par>
                </p:childTnLst>
              </p:cTn>
              <p:nextCondLst>
                <p:cond evt="onClick" delay="0">
                  <p:tgtEl>
                    <p:spTgt spid="8"/>
                  </p:tgtEl>
                </p:cond>
              </p:nextCondLst>
            </p:seq>
            <p:seq concurrent="1" nextAc="seek">
              <p:cTn id="51" restart="whenNotActive" fill="hold" evtFilter="cancelBubble" nodeType="interactiveSeq">
                <p:stCondLst>
                  <p:cond evt="onClick" delay="0">
                    <p:tgtEl>
                      <p:spTgt spid="11"/>
                    </p:tgtEl>
                  </p:cond>
                </p:stCondLst>
                <p:endSync evt="end" delay="0">
                  <p:rtn val="all"/>
                </p:endSync>
                <p:childTnLst>
                  <p:par>
                    <p:cTn id="52" fill="hold">
                      <p:stCondLst>
                        <p:cond delay="0"/>
                      </p:stCondLst>
                      <p:childTnLst>
                        <p:par>
                          <p:cTn id="53" fill="hold">
                            <p:stCondLst>
                              <p:cond delay="0"/>
                            </p:stCondLst>
                            <p:childTnLst>
                              <p:par>
                                <p:cTn id="54" presetID="1" presetClass="emph" presetSubtype="2" fill="hold" nodeType="withEffect">
                                  <p:stCondLst>
                                    <p:cond delay="0"/>
                                  </p:stCondLst>
                                  <p:childTnLst>
                                    <p:animClr clrSpc="rgb" dir="cw">
                                      <p:cBhvr>
                                        <p:cTn id="55" dur="250" fill="hold"/>
                                        <p:tgtEl>
                                          <p:spTgt spid="11"/>
                                        </p:tgtEl>
                                        <p:attrNameLst>
                                          <p:attrName>fillcolor</p:attrName>
                                        </p:attrNameLst>
                                      </p:cBhvr>
                                      <p:to>
                                        <a:schemeClr val="accent1"/>
                                      </p:to>
                                    </p:animClr>
                                    <p:set>
                                      <p:cBhvr>
                                        <p:cTn id="56" dur="250" fill="hold"/>
                                        <p:tgtEl>
                                          <p:spTgt spid="11"/>
                                        </p:tgtEl>
                                        <p:attrNameLst>
                                          <p:attrName>fill.type</p:attrName>
                                        </p:attrNameLst>
                                      </p:cBhvr>
                                      <p:to>
                                        <p:strVal val="solid"/>
                                      </p:to>
                                    </p:set>
                                    <p:set>
                                      <p:cBhvr>
                                        <p:cTn id="57" dur="250" fill="hold"/>
                                        <p:tgtEl>
                                          <p:spTgt spid="11"/>
                                        </p:tgtEl>
                                        <p:attrNameLst>
                                          <p:attrName>fill.on</p:attrName>
                                        </p:attrNameLst>
                                      </p:cBhvr>
                                      <p:to>
                                        <p:strVal val="true"/>
                                      </p:to>
                                    </p:set>
                                  </p:childTnLst>
                                  <p:subTnLst>
                                    <p:audio>
                                      <p:cMediaNode>
                                        <p:cTn display="0" masterRel="sameClick">
                                          <p:stCondLst>
                                            <p:cond evt="begin" delay="0">
                                              <p:tn val="54"/>
                                            </p:cond>
                                          </p:stCondLst>
                                          <p:endCondLst>
                                            <p:cond evt="onStopAudio" delay="0">
                                              <p:tgtEl>
                                                <p:sldTgt/>
                                              </p:tgtEl>
                                            </p:cond>
                                          </p:endCondLst>
                                        </p:cTn>
                                        <p:tgtEl>
                                          <p:sndTgt r:embed="rId2" name="click.wav"/>
                                        </p:tgtEl>
                                      </p:cMediaNode>
                                    </p:audio>
                                  </p:subTnLst>
                                </p:cTn>
                              </p:par>
                              <p:par>
                                <p:cTn id="58" presetID="1" presetClass="emph" presetSubtype="2" fill="hold" nodeType="withEffect">
                                  <p:stCondLst>
                                    <p:cond delay="500"/>
                                  </p:stCondLst>
                                  <p:childTnLst>
                                    <p:animClr clrSpc="rgb" dir="cw">
                                      <p:cBhvr>
                                        <p:cTn id="59" dur="250" fill="hold"/>
                                        <p:tgtEl>
                                          <p:spTgt spid="11"/>
                                        </p:tgtEl>
                                        <p:attrNameLst>
                                          <p:attrName>fillcolor</p:attrName>
                                        </p:attrNameLst>
                                      </p:cBhvr>
                                      <p:to>
                                        <a:schemeClr val="accent1"/>
                                      </p:to>
                                    </p:animClr>
                                    <p:set>
                                      <p:cBhvr>
                                        <p:cTn id="60" dur="250" fill="hold"/>
                                        <p:tgtEl>
                                          <p:spTgt spid="11"/>
                                        </p:tgtEl>
                                        <p:attrNameLst>
                                          <p:attrName>fill.type</p:attrName>
                                        </p:attrNameLst>
                                      </p:cBhvr>
                                      <p:to>
                                        <p:strVal val="solid"/>
                                      </p:to>
                                    </p:set>
                                    <p:set>
                                      <p:cBhvr>
                                        <p:cTn id="61" dur="250" fill="hold"/>
                                        <p:tgtEl>
                                          <p:spTgt spid="11"/>
                                        </p:tgtEl>
                                        <p:attrNameLst>
                                          <p:attrName>fill.on</p:attrName>
                                        </p:attrNameLst>
                                      </p:cBhvr>
                                      <p:to>
                                        <p:strVal val="true"/>
                                      </p:to>
                                    </p:set>
                                  </p:childTnLst>
                                </p:cTn>
                              </p:par>
                              <p:par>
                                <p:cTn id="62" presetID="10" presetClass="entr" presetSubtype="0" fill="hold" nodeType="withEffect">
                                  <p:stCondLst>
                                    <p:cond delay="500"/>
                                  </p:stCondLst>
                                  <p:childTnLst>
                                    <p:set>
                                      <p:cBhvr>
                                        <p:cTn id="63" dur="1" fill="hold">
                                          <p:stCondLst>
                                            <p:cond delay="0"/>
                                          </p:stCondLst>
                                        </p:cTn>
                                        <p:tgtEl>
                                          <p:spTgt spid="12"/>
                                        </p:tgtEl>
                                        <p:attrNameLst>
                                          <p:attrName>style.visibility</p:attrName>
                                        </p:attrNameLst>
                                      </p:cBhvr>
                                      <p:to>
                                        <p:strVal val="visible"/>
                                      </p:to>
                                    </p:set>
                                    <p:animEffect transition="in" filter="fade">
                                      <p:cBhvr>
                                        <p:cTn id="64" dur="500"/>
                                        <p:tgtEl>
                                          <p:spTgt spid="12"/>
                                        </p:tgtEl>
                                      </p:cBhvr>
                                    </p:animEffect>
                                  </p:childTnLst>
                                  <p:subTnLst>
                                    <p:audio>
                                      <p:cMediaNode>
                                        <p:cTn display="0" masterRel="sameClick">
                                          <p:stCondLst>
                                            <p:cond evt="begin" delay="0">
                                              <p:tn val="62"/>
                                            </p:cond>
                                          </p:stCondLst>
                                          <p:endCondLst>
                                            <p:cond evt="onStopAudio" delay="0">
                                              <p:tgtEl>
                                                <p:sldTgt/>
                                              </p:tgtEl>
                                            </p:cond>
                                          </p:endCondLst>
                                        </p:cTn>
                                        <p:tgtEl>
                                          <p:sndTgt r:embed="rId4" name="Wrong Buzzer.wav"/>
                                        </p:tgtEl>
                                      </p:cMediaNode>
                                    </p:audio>
                                  </p:subTnLst>
                                </p:cTn>
                              </p:par>
                            </p:childTnLst>
                          </p:cTn>
                        </p:par>
                      </p:childTnLst>
                    </p:cTn>
                  </p:par>
                </p:childTnLst>
              </p:cTn>
              <p:nextCondLst>
                <p:cond evt="onClick" delay="0">
                  <p:tgtEl>
                    <p:spTgt spid="11"/>
                  </p:tgtEl>
                </p:cond>
              </p:nextCondLst>
            </p:seq>
          </p:childTnLst>
        </p:cTn>
      </p:par>
    </p:tnLst>
    <p:bldLst>
      <p:bldP spid="6" grpId="0" animBg="1"/>
      <p:bldP spid="7" grpId="0" animBg="1"/>
      <p:bldP spid="8" grpId="0" animBg="1"/>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8"/>
          <p:cNvSpPr txBox="1"/>
          <p:nvPr/>
        </p:nvSpPr>
        <p:spPr>
          <a:xfrm>
            <a:off x="2240298" y="-14027"/>
            <a:ext cx="10264543" cy="7636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Kanit"/>
              <a:buNone/>
              <a:defRPr sz="2800" b="1" i="0" u="none" strike="noStrike" cap="none">
                <a:solidFill>
                  <a:schemeClr val="dk1"/>
                </a:solidFill>
                <a:latin typeface="Kanit"/>
                <a:ea typeface="Kanit"/>
                <a:cs typeface="Kanit"/>
                <a:sym typeface="Kanit"/>
              </a:defRPr>
            </a:lvl1pPr>
            <a:lvl2pPr marR="0" lvl="1" algn="ctr" rtl="0">
              <a:lnSpc>
                <a:spcPct val="100000"/>
              </a:lnSpc>
              <a:spcBef>
                <a:spcPts val="0"/>
              </a:spcBef>
              <a:spcAft>
                <a:spcPts val="0"/>
              </a:spcAft>
              <a:buClr>
                <a:schemeClr val="dk1"/>
              </a:buClr>
              <a:buSzPts val="2800"/>
              <a:buFont typeface="Kanit"/>
              <a:buNone/>
              <a:defRPr sz="2800" b="1" i="0" u="none" strike="noStrike" cap="none">
                <a:solidFill>
                  <a:schemeClr val="dk1"/>
                </a:solidFill>
                <a:latin typeface="Kanit"/>
                <a:ea typeface="Kanit"/>
                <a:cs typeface="Kanit"/>
                <a:sym typeface="Kanit"/>
              </a:defRPr>
            </a:lvl2pPr>
            <a:lvl3pPr marR="0" lvl="2" algn="ctr" rtl="0">
              <a:lnSpc>
                <a:spcPct val="100000"/>
              </a:lnSpc>
              <a:spcBef>
                <a:spcPts val="0"/>
              </a:spcBef>
              <a:spcAft>
                <a:spcPts val="0"/>
              </a:spcAft>
              <a:buClr>
                <a:schemeClr val="dk1"/>
              </a:buClr>
              <a:buSzPts val="2800"/>
              <a:buFont typeface="Kanit"/>
              <a:buNone/>
              <a:defRPr sz="2800" b="1" i="0" u="none" strike="noStrike" cap="none">
                <a:solidFill>
                  <a:schemeClr val="dk1"/>
                </a:solidFill>
                <a:latin typeface="Kanit"/>
                <a:ea typeface="Kanit"/>
                <a:cs typeface="Kanit"/>
                <a:sym typeface="Kanit"/>
              </a:defRPr>
            </a:lvl3pPr>
            <a:lvl4pPr marR="0" lvl="3" algn="ctr" rtl="0">
              <a:lnSpc>
                <a:spcPct val="100000"/>
              </a:lnSpc>
              <a:spcBef>
                <a:spcPts val="0"/>
              </a:spcBef>
              <a:spcAft>
                <a:spcPts val="0"/>
              </a:spcAft>
              <a:buClr>
                <a:schemeClr val="dk1"/>
              </a:buClr>
              <a:buSzPts val="2800"/>
              <a:buFont typeface="Kanit"/>
              <a:buNone/>
              <a:defRPr sz="2800" b="1" i="0" u="none" strike="noStrike" cap="none">
                <a:solidFill>
                  <a:schemeClr val="dk1"/>
                </a:solidFill>
                <a:latin typeface="Kanit"/>
                <a:ea typeface="Kanit"/>
                <a:cs typeface="Kanit"/>
                <a:sym typeface="Kanit"/>
              </a:defRPr>
            </a:lvl4pPr>
            <a:lvl5pPr marR="0" lvl="4" algn="ctr" rtl="0">
              <a:lnSpc>
                <a:spcPct val="100000"/>
              </a:lnSpc>
              <a:spcBef>
                <a:spcPts val="0"/>
              </a:spcBef>
              <a:spcAft>
                <a:spcPts val="0"/>
              </a:spcAft>
              <a:buClr>
                <a:schemeClr val="dk1"/>
              </a:buClr>
              <a:buSzPts val="2800"/>
              <a:buFont typeface="Kanit"/>
              <a:buNone/>
              <a:defRPr sz="2800" b="1" i="0" u="none" strike="noStrike" cap="none">
                <a:solidFill>
                  <a:schemeClr val="dk1"/>
                </a:solidFill>
                <a:latin typeface="Kanit"/>
                <a:ea typeface="Kanit"/>
                <a:cs typeface="Kanit"/>
                <a:sym typeface="Kanit"/>
              </a:defRPr>
            </a:lvl5pPr>
            <a:lvl6pPr marR="0" lvl="5" algn="ctr" rtl="0">
              <a:lnSpc>
                <a:spcPct val="100000"/>
              </a:lnSpc>
              <a:spcBef>
                <a:spcPts val="0"/>
              </a:spcBef>
              <a:spcAft>
                <a:spcPts val="0"/>
              </a:spcAft>
              <a:buClr>
                <a:schemeClr val="dk1"/>
              </a:buClr>
              <a:buSzPts val="2800"/>
              <a:buFont typeface="Kanit"/>
              <a:buNone/>
              <a:defRPr sz="2800" b="1" i="0" u="none" strike="noStrike" cap="none">
                <a:solidFill>
                  <a:schemeClr val="dk1"/>
                </a:solidFill>
                <a:latin typeface="Kanit"/>
                <a:ea typeface="Kanit"/>
                <a:cs typeface="Kanit"/>
                <a:sym typeface="Kanit"/>
              </a:defRPr>
            </a:lvl6pPr>
            <a:lvl7pPr marR="0" lvl="6" algn="ctr" rtl="0">
              <a:lnSpc>
                <a:spcPct val="100000"/>
              </a:lnSpc>
              <a:spcBef>
                <a:spcPts val="0"/>
              </a:spcBef>
              <a:spcAft>
                <a:spcPts val="0"/>
              </a:spcAft>
              <a:buClr>
                <a:schemeClr val="dk1"/>
              </a:buClr>
              <a:buSzPts val="2800"/>
              <a:buFont typeface="Kanit"/>
              <a:buNone/>
              <a:defRPr sz="2800" b="1" i="0" u="none" strike="noStrike" cap="none">
                <a:solidFill>
                  <a:schemeClr val="dk1"/>
                </a:solidFill>
                <a:latin typeface="Kanit"/>
                <a:ea typeface="Kanit"/>
                <a:cs typeface="Kanit"/>
                <a:sym typeface="Kanit"/>
              </a:defRPr>
            </a:lvl7pPr>
            <a:lvl8pPr marR="0" lvl="7" algn="ctr" rtl="0">
              <a:lnSpc>
                <a:spcPct val="100000"/>
              </a:lnSpc>
              <a:spcBef>
                <a:spcPts val="0"/>
              </a:spcBef>
              <a:spcAft>
                <a:spcPts val="0"/>
              </a:spcAft>
              <a:buClr>
                <a:schemeClr val="dk1"/>
              </a:buClr>
              <a:buSzPts val="2800"/>
              <a:buFont typeface="Kanit"/>
              <a:buNone/>
              <a:defRPr sz="2800" b="1" i="0" u="none" strike="noStrike" cap="none">
                <a:solidFill>
                  <a:schemeClr val="dk1"/>
                </a:solidFill>
                <a:latin typeface="Kanit"/>
                <a:ea typeface="Kanit"/>
                <a:cs typeface="Kanit"/>
                <a:sym typeface="Kanit"/>
              </a:defRPr>
            </a:lvl8pPr>
            <a:lvl9pPr marR="0" lvl="8" algn="ctr" rtl="0">
              <a:lnSpc>
                <a:spcPct val="100000"/>
              </a:lnSpc>
              <a:spcBef>
                <a:spcPts val="0"/>
              </a:spcBef>
              <a:spcAft>
                <a:spcPts val="0"/>
              </a:spcAft>
              <a:buClr>
                <a:schemeClr val="dk1"/>
              </a:buClr>
              <a:buSzPts val="2800"/>
              <a:buFont typeface="Kanit"/>
              <a:buNone/>
              <a:defRPr sz="2800" b="1" i="0" u="none" strike="noStrike" cap="none">
                <a:solidFill>
                  <a:schemeClr val="dk1"/>
                </a:solidFill>
                <a:latin typeface="Kanit"/>
                <a:ea typeface="Kanit"/>
                <a:cs typeface="Kanit"/>
                <a:sym typeface="Kanit"/>
              </a:defRPr>
            </a:lvl9pPr>
          </a:lstStyle>
          <a:p>
            <a:pPr algn="just"/>
            <a:r>
              <a:rPr lang="en-US" sz="3600" b="0">
                <a:solidFill>
                  <a:schemeClr val="bg1">
                    <a:lumMod val="10000"/>
                  </a:schemeClr>
                </a:solidFill>
                <a:latin typeface="+mj-lt"/>
              </a:rPr>
              <a:t>Trả lời câu hỏi và thực hiện yêu cầu.</a:t>
            </a:r>
          </a:p>
        </p:txBody>
      </p:sp>
      <p:sp>
        <p:nvSpPr>
          <p:cNvPr id="6" name="Rectangle 5"/>
          <p:cNvSpPr/>
          <p:nvPr/>
        </p:nvSpPr>
        <p:spPr>
          <a:xfrm>
            <a:off x="1102011" y="1259032"/>
            <a:ext cx="9957816" cy="1230908"/>
          </a:xfrm>
          <a:prstGeom prst="rect">
            <a:avLst/>
          </a:prstGeom>
          <a:solidFill>
            <a:srgbClr val="FFCC99"/>
          </a:solidFill>
        </p:spPr>
        <p:txBody>
          <a:bodyPr wrap="square" lIns="121725" tIns="60862" rIns="121725" bIns="60862">
            <a:spAutoFit/>
          </a:bodyPr>
          <a:lstStyle/>
          <a:p>
            <a:pPr algn="just"/>
            <a:r>
              <a:rPr lang="en-US" sz="3600"/>
              <a:t>d. Nhờ đâu chim én đến được nơi ở của nàng tiên mùa xuân, không bỏ về giữa chừng? </a:t>
            </a:r>
            <a:endParaRPr lang="en-US" sz="6000">
              <a:solidFill>
                <a:schemeClr val="bg1">
                  <a:lumMod val="10000"/>
                </a:schemeClr>
              </a:solidFill>
            </a:endParaRPr>
          </a:p>
        </p:txBody>
      </p:sp>
      <p:sp>
        <p:nvSpPr>
          <p:cNvPr id="13" name="Rectangle 12"/>
          <p:cNvSpPr/>
          <p:nvPr/>
        </p:nvSpPr>
        <p:spPr>
          <a:xfrm>
            <a:off x="1102011" y="2705659"/>
            <a:ext cx="9957816" cy="1230908"/>
          </a:xfrm>
          <a:prstGeom prst="rect">
            <a:avLst/>
          </a:prstGeom>
          <a:solidFill>
            <a:srgbClr val="FFCC99"/>
          </a:solidFill>
        </p:spPr>
        <p:txBody>
          <a:bodyPr wrap="square" lIns="121725" tIns="60862" rIns="121725" bIns="60862">
            <a:spAutoFit/>
          </a:bodyPr>
          <a:lstStyle/>
          <a:p>
            <a:pPr algn="just"/>
            <a:r>
              <a:rPr lang="en-US" sz="3600"/>
              <a:t>e. Khi nào nàng tiên mùa xuân mới hiện ra trước mắt chim én?</a:t>
            </a:r>
            <a:endParaRPr lang="en-US" sz="6000">
              <a:solidFill>
                <a:schemeClr val="bg1">
                  <a:lumMod val="10000"/>
                </a:schemeClr>
              </a:solidFill>
            </a:endParaRPr>
          </a:p>
        </p:txBody>
      </p:sp>
      <p:sp>
        <p:nvSpPr>
          <p:cNvPr id="14" name="Rectangle 13"/>
          <p:cNvSpPr/>
          <p:nvPr/>
        </p:nvSpPr>
        <p:spPr>
          <a:xfrm>
            <a:off x="1102011" y="4152286"/>
            <a:ext cx="9957816" cy="1230908"/>
          </a:xfrm>
          <a:prstGeom prst="rect">
            <a:avLst/>
          </a:prstGeom>
          <a:solidFill>
            <a:srgbClr val="FFCC99"/>
          </a:solidFill>
        </p:spPr>
        <p:txBody>
          <a:bodyPr wrap="square" lIns="121725" tIns="60862" rIns="121725" bIns="60862">
            <a:spAutoFit/>
          </a:bodyPr>
          <a:lstStyle/>
          <a:p>
            <a:pPr algn="just"/>
            <a:r>
              <a:rPr lang="en-US" sz="3600"/>
              <a:t>g. Vì sao chim én được chọn làm sức giả mùa xuân?</a:t>
            </a:r>
            <a:endParaRPr lang="en-US" sz="6000">
              <a:solidFill>
                <a:schemeClr val="bg1">
                  <a:lumMod val="1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3" grpId="0" animBg="1"/>
      <p:bldP spid="1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8"/>
          <p:cNvSpPr txBox="1"/>
          <p:nvPr/>
        </p:nvSpPr>
        <p:spPr>
          <a:xfrm>
            <a:off x="2141824" y="309530"/>
            <a:ext cx="10264543" cy="7636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Kanit"/>
              <a:buNone/>
              <a:defRPr sz="2800" b="1" i="0" u="none" strike="noStrike" cap="none">
                <a:solidFill>
                  <a:schemeClr val="dk1"/>
                </a:solidFill>
                <a:latin typeface="Kanit"/>
                <a:ea typeface="Kanit"/>
                <a:cs typeface="Kanit"/>
                <a:sym typeface="Kanit"/>
              </a:defRPr>
            </a:lvl1pPr>
            <a:lvl2pPr marR="0" lvl="1" algn="ctr" rtl="0">
              <a:lnSpc>
                <a:spcPct val="100000"/>
              </a:lnSpc>
              <a:spcBef>
                <a:spcPts val="0"/>
              </a:spcBef>
              <a:spcAft>
                <a:spcPts val="0"/>
              </a:spcAft>
              <a:buClr>
                <a:schemeClr val="dk1"/>
              </a:buClr>
              <a:buSzPts val="2800"/>
              <a:buFont typeface="Kanit"/>
              <a:buNone/>
              <a:defRPr sz="2800" b="1" i="0" u="none" strike="noStrike" cap="none">
                <a:solidFill>
                  <a:schemeClr val="dk1"/>
                </a:solidFill>
                <a:latin typeface="Kanit"/>
                <a:ea typeface="Kanit"/>
                <a:cs typeface="Kanit"/>
                <a:sym typeface="Kanit"/>
              </a:defRPr>
            </a:lvl2pPr>
            <a:lvl3pPr marR="0" lvl="2" algn="ctr" rtl="0">
              <a:lnSpc>
                <a:spcPct val="100000"/>
              </a:lnSpc>
              <a:spcBef>
                <a:spcPts val="0"/>
              </a:spcBef>
              <a:spcAft>
                <a:spcPts val="0"/>
              </a:spcAft>
              <a:buClr>
                <a:schemeClr val="dk1"/>
              </a:buClr>
              <a:buSzPts val="2800"/>
              <a:buFont typeface="Kanit"/>
              <a:buNone/>
              <a:defRPr sz="2800" b="1" i="0" u="none" strike="noStrike" cap="none">
                <a:solidFill>
                  <a:schemeClr val="dk1"/>
                </a:solidFill>
                <a:latin typeface="Kanit"/>
                <a:ea typeface="Kanit"/>
                <a:cs typeface="Kanit"/>
                <a:sym typeface="Kanit"/>
              </a:defRPr>
            </a:lvl3pPr>
            <a:lvl4pPr marR="0" lvl="3" algn="ctr" rtl="0">
              <a:lnSpc>
                <a:spcPct val="100000"/>
              </a:lnSpc>
              <a:spcBef>
                <a:spcPts val="0"/>
              </a:spcBef>
              <a:spcAft>
                <a:spcPts val="0"/>
              </a:spcAft>
              <a:buClr>
                <a:schemeClr val="dk1"/>
              </a:buClr>
              <a:buSzPts val="2800"/>
              <a:buFont typeface="Kanit"/>
              <a:buNone/>
              <a:defRPr sz="2800" b="1" i="0" u="none" strike="noStrike" cap="none">
                <a:solidFill>
                  <a:schemeClr val="dk1"/>
                </a:solidFill>
                <a:latin typeface="Kanit"/>
                <a:ea typeface="Kanit"/>
                <a:cs typeface="Kanit"/>
                <a:sym typeface="Kanit"/>
              </a:defRPr>
            </a:lvl4pPr>
            <a:lvl5pPr marR="0" lvl="4" algn="ctr" rtl="0">
              <a:lnSpc>
                <a:spcPct val="100000"/>
              </a:lnSpc>
              <a:spcBef>
                <a:spcPts val="0"/>
              </a:spcBef>
              <a:spcAft>
                <a:spcPts val="0"/>
              </a:spcAft>
              <a:buClr>
                <a:schemeClr val="dk1"/>
              </a:buClr>
              <a:buSzPts val="2800"/>
              <a:buFont typeface="Kanit"/>
              <a:buNone/>
              <a:defRPr sz="2800" b="1" i="0" u="none" strike="noStrike" cap="none">
                <a:solidFill>
                  <a:schemeClr val="dk1"/>
                </a:solidFill>
                <a:latin typeface="Kanit"/>
                <a:ea typeface="Kanit"/>
                <a:cs typeface="Kanit"/>
                <a:sym typeface="Kanit"/>
              </a:defRPr>
            </a:lvl5pPr>
            <a:lvl6pPr marR="0" lvl="5" algn="ctr" rtl="0">
              <a:lnSpc>
                <a:spcPct val="100000"/>
              </a:lnSpc>
              <a:spcBef>
                <a:spcPts val="0"/>
              </a:spcBef>
              <a:spcAft>
                <a:spcPts val="0"/>
              </a:spcAft>
              <a:buClr>
                <a:schemeClr val="dk1"/>
              </a:buClr>
              <a:buSzPts val="2800"/>
              <a:buFont typeface="Kanit"/>
              <a:buNone/>
              <a:defRPr sz="2800" b="1" i="0" u="none" strike="noStrike" cap="none">
                <a:solidFill>
                  <a:schemeClr val="dk1"/>
                </a:solidFill>
                <a:latin typeface="Kanit"/>
                <a:ea typeface="Kanit"/>
                <a:cs typeface="Kanit"/>
                <a:sym typeface="Kanit"/>
              </a:defRPr>
            </a:lvl6pPr>
            <a:lvl7pPr marR="0" lvl="6" algn="ctr" rtl="0">
              <a:lnSpc>
                <a:spcPct val="100000"/>
              </a:lnSpc>
              <a:spcBef>
                <a:spcPts val="0"/>
              </a:spcBef>
              <a:spcAft>
                <a:spcPts val="0"/>
              </a:spcAft>
              <a:buClr>
                <a:schemeClr val="dk1"/>
              </a:buClr>
              <a:buSzPts val="2800"/>
              <a:buFont typeface="Kanit"/>
              <a:buNone/>
              <a:defRPr sz="2800" b="1" i="0" u="none" strike="noStrike" cap="none">
                <a:solidFill>
                  <a:schemeClr val="dk1"/>
                </a:solidFill>
                <a:latin typeface="Kanit"/>
                <a:ea typeface="Kanit"/>
                <a:cs typeface="Kanit"/>
                <a:sym typeface="Kanit"/>
              </a:defRPr>
            </a:lvl7pPr>
            <a:lvl8pPr marR="0" lvl="7" algn="ctr" rtl="0">
              <a:lnSpc>
                <a:spcPct val="100000"/>
              </a:lnSpc>
              <a:spcBef>
                <a:spcPts val="0"/>
              </a:spcBef>
              <a:spcAft>
                <a:spcPts val="0"/>
              </a:spcAft>
              <a:buClr>
                <a:schemeClr val="dk1"/>
              </a:buClr>
              <a:buSzPts val="2800"/>
              <a:buFont typeface="Kanit"/>
              <a:buNone/>
              <a:defRPr sz="2800" b="1" i="0" u="none" strike="noStrike" cap="none">
                <a:solidFill>
                  <a:schemeClr val="dk1"/>
                </a:solidFill>
                <a:latin typeface="Kanit"/>
                <a:ea typeface="Kanit"/>
                <a:cs typeface="Kanit"/>
                <a:sym typeface="Kanit"/>
              </a:defRPr>
            </a:lvl8pPr>
            <a:lvl9pPr marR="0" lvl="8" algn="ctr" rtl="0">
              <a:lnSpc>
                <a:spcPct val="100000"/>
              </a:lnSpc>
              <a:spcBef>
                <a:spcPts val="0"/>
              </a:spcBef>
              <a:spcAft>
                <a:spcPts val="0"/>
              </a:spcAft>
              <a:buClr>
                <a:schemeClr val="dk1"/>
              </a:buClr>
              <a:buSzPts val="2800"/>
              <a:buFont typeface="Kanit"/>
              <a:buNone/>
              <a:defRPr sz="2800" b="1" i="0" u="none" strike="noStrike" cap="none">
                <a:solidFill>
                  <a:schemeClr val="dk1"/>
                </a:solidFill>
                <a:latin typeface="Kanit"/>
                <a:ea typeface="Kanit"/>
                <a:cs typeface="Kanit"/>
                <a:sym typeface="Kanit"/>
              </a:defRPr>
            </a:lvl9pPr>
          </a:lstStyle>
          <a:p>
            <a:pPr algn="just"/>
            <a:r>
              <a:rPr lang="en-US" sz="3600" b="0">
                <a:solidFill>
                  <a:schemeClr val="bg1">
                    <a:lumMod val="10000"/>
                  </a:schemeClr>
                </a:solidFill>
                <a:latin typeface="+mj-lt"/>
              </a:rPr>
              <a:t>Trả lời câu hỏi và thực hiện yêu cầu.</a:t>
            </a:r>
          </a:p>
        </p:txBody>
      </p:sp>
      <p:sp>
        <p:nvSpPr>
          <p:cNvPr id="6" name="Rectangle 5"/>
          <p:cNvSpPr/>
          <p:nvPr/>
        </p:nvSpPr>
        <p:spPr>
          <a:xfrm>
            <a:off x="463241" y="1568521"/>
            <a:ext cx="11235356" cy="676911"/>
          </a:xfrm>
          <a:prstGeom prst="rect">
            <a:avLst/>
          </a:prstGeom>
          <a:solidFill>
            <a:srgbClr val="FFCC99"/>
          </a:solidFill>
        </p:spPr>
        <p:txBody>
          <a:bodyPr wrap="square" lIns="121725" tIns="60862" rIns="121725" bIns="60862">
            <a:spAutoFit/>
          </a:bodyPr>
          <a:lstStyle/>
          <a:p>
            <a:pPr algn="just"/>
            <a:r>
              <a:rPr lang="en-US" sz="3600"/>
              <a:t>h. Dấu câu nào thích hợp với các trái cây dưới đây?</a:t>
            </a:r>
            <a:endParaRPr lang="en-US" sz="6000">
              <a:solidFill>
                <a:schemeClr val="bg1">
                  <a:lumMod val="10000"/>
                </a:schemeClr>
              </a:solidFill>
            </a:endParaRPr>
          </a:p>
        </p:txBody>
      </p:sp>
      <p:sp>
        <p:nvSpPr>
          <p:cNvPr id="7" name="Rectangle 6"/>
          <p:cNvSpPr/>
          <p:nvPr/>
        </p:nvSpPr>
        <p:spPr>
          <a:xfrm>
            <a:off x="463241" y="3342960"/>
            <a:ext cx="11235356" cy="1784906"/>
          </a:xfrm>
          <a:prstGeom prst="rect">
            <a:avLst/>
          </a:prstGeom>
          <a:solidFill>
            <a:srgbClr val="FFCC99"/>
          </a:solidFill>
        </p:spPr>
        <p:txBody>
          <a:bodyPr wrap="square" lIns="121725" tIns="60862" rIns="121725" bIns="60862">
            <a:spAutoFit/>
          </a:bodyPr>
          <a:lstStyle/>
          <a:p>
            <a:pPr algn="just"/>
            <a:r>
              <a:rPr lang="en-US" sz="5400"/>
              <a:t>Muông thú đói</a:t>
            </a:r>
            <a:r>
              <a:rPr lang="en-US" sz="5400" b="1">
                <a:solidFill>
                  <a:srgbClr val="FF0000"/>
                </a:solidFill>
              </a:rPr>
              <a:t>,</a:t>
            </a:r>
            <a:r>
              <a:rPr lang="en-US" sz="5400"/>
              <a:t> rét, ốm đau vì mùa đông kéo dài.</a:t>
            </a:r>
            <a:endParaRPr lang="en-US" sz="8800">
              <a:solidFill>
                <a:schemeClr val="bg1">
                  <a:lumMod val="10000"/>
                </a:schemeClr>
              </a:solidFill>
            </a:endParaRPr>
          </a:p>
        </p:txBody>
      </p:sp>
      <p:pic>
        <p:nvPicPr>
          <p:cNvPr id="3" name="Picture 2"/>
          <p:cNvPicPr>
            <a:picLocks noChangeAspect="1"/>
          </p:cNvPicPr>
          <p:nvPr/>
        </p:nvPicPr>
        <p:blipFill>
          <a:blip r:embed="rId2"/>
          <a:stretch>
            <a:fillRect/>
          </a:stretch>
        </p:blipFill>
        <p:spPr>
          <a:xfrm>
            <a:off x="5023220" y="3342960"/>
            <a:ext cx="519452" cy="877159"/>
          </a:xfrm>
          <a:prstGeom prst="rect">
            <a:avLst/>
          </a:prstGeom>
        </p:spPr>
      </p:pic>
      <p:pic>
        <p:nvPicPr>
          <p:cNvPr id="8" name="Picture 7"/>
          <p:cNvPicPr>
            <a:picLocks noChangeAspect="1"/>
          </p:cNvPicPr>
          <p:nvPr/>
        </p:nvPicPr>
        <p:blipFill>
          <a:blip r:embed="rId3"/>
          <a:stretch>
            <a:fillRect/>
          </a:stretch>
        </p:blipFill>
        <p:spPr>
          <a:xfrm>
            <a:off x="6334056" y="3704126"/>
            <a:ext cx="570224" cy="632606"/>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3"/>
                                        </p:tgtEl>
                                        <p:attrNameLst>
                                          <p:attrName>ppt_x</p:attrName>
                                        </p:attrNameLst>
                                      </p:cBhvr>
                                      <p:tavLst>
                                        <p:tav tm="0">
                                          <p:val>
                                            <p:strVal val="ppt_x"/>
                                          </p:val>
                                        </p:tav>
                                        <p:tav tm="100000">
                                          <p:val>
                                            <p:strVal val="ppt_x"/>
                                          </p:val>
                                        </p:tav>
                                      </p:tavLst>
                                    </p:anim>
                                    <p:anim calcmode="lin" valueType="num">
                                      <p:cBhvr additive="base">
                                        <p:cTn id="7" dur="500"/>
                                        <p:tgtEl>
                                          <p:spTgt spid="3"/>
                                        </p:tgtEl>
                                        <p:attrNameLst>
                                          <p:attrName>ppt_y</p:attrName>
                                        </p:attrNameLst>
                                      </p:cBhvr>
                                      <p:tavLst>
                                        <p:tav tm="0">
                                          <p:val>
                                            <p:strVal val="ppt_y"/>
                                          </p:val>
                                        </p:tav>
                                        <p:tav tm="100000">
                                          <p:val>
                                            <p:strVal val="1+ppt_h/2"/>
                                          </p:val>
                                        </p:tav>
                                      </p:tavLst>
                                    </p:anim>
                                    <p:set>
                                      <p:cBhvr>
                                        <p:cTn id="8" dur="1" fill="hold">
                                          <p:stCondLst>
                                            <p:cond delay="4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9" restart="whenNotActive" fill="hold" evtFilter="cancelBubble" nodeType="interactiveSeq">
                <p:stCondLst>
                  <p:cond evt="onClick" delay="0">
                    <p:tgtEl>
                      <p:spTgt spid="8"/>
                    </p:tgtEl>
                  </p:cond>
                </p:stCondLst>
                <p:endSync evt="end" delay="0">
                  <p:rtn val="all"/>
                </p:endSync>
                <p:childTnLst>
                  <p:par>
                    <p:cTn id="10" fill="hold">
                      <p:stCondLst>
                        <p:cond delay="0"/>
                      </p:stCondLst>
                      <p:childTnLst>
                        <p:par>
                          <p:cTn id="11" fill="hold">
                            <p:stCondLst>
                              <p:cond delay="0"/>
                            </p:stCondLst>
                            <p:childTnLst>
                              <p:par>
                                <p:cTn id="12" presetID="2" presetClass="exit" presetSubtype="4" fill="hold" nodeType="clickEffect">
                                  <p:stCondLst>
                                    <p:cond delay="0"/>
                                  </p:stCondLst>
                                  <p:childTnLst>
                                    <p:anim calcmode="lin" valueType="num">
                                      <p:cBhvr additive="base">
                                        <p:cTn id="13" dur="500"/>
                                        <p:tgtEl>
                                          <p:spTgt spid="8"/>
                                        </p:tgtEl>
                                        <p:attrNameLst>
                                          <p:attrName>ppt_x</p:attrName>
                                        </p:attrNameLst>
                                      </p:cBhvr>
                                      <p:tavLst>
                                        <p:tav tm="0">
                                          <p:val>
                                            <p:strVal val="ppt_x"/>
                                          </p:val>
                                        </p:tav>
                                        <p:tav tm="100000">
                                          <p:val>
                                            <p:strVal val="ppt_x"/>
                                          </p:val>
                                        </p:tav>
                                      </p:tavLst>
                                    </p:anim>
                                    <p:anim calcmode="lin" valueType="num">
                                      <p:cBhvr additive="base">
                                        <p:cTn id="14" dur="500"/>
                                        <p:tgtEl>
                                          <p:spTgt spid="8"/>
                                        </p:tgtEl>
                                        <p:attrNameLst>
                                          <p:attrName>ppt_y</p:attrName>
                                        </p:attrNameLst>
                                      </p:cBhvr>
                                      <p:tavLst>
                                        <p:tav tm="0">
                                          <p:val>
                                            <p:strVal val="ppt_y"/>
                                          </p:val>
                                        </p:tav>
                                        <p:tav tm="100000">
                                          <p:val>
                                            <p:strVal val="1+ppt_h/2"/>
                                          </p:val>
                                        </p:tav>
                                      </p:tavLst>
                                    </p:anim>
                                    <p:set>
                                      <p:cBhvr>
                                        <p:cTn id="15"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9" name="Title 8"/>
          <p:cNvSpPr>
            <a:spLocks noGrp="1"/>
          </p:cNvSpPr>
          <p:nvPr>
            <p:ph type="title"/>
          </p:nvPr>
        </p:nvSpPr>
        <p:spPr>
          <a:xfrm>
            <a:off x="922064" y="548640"/>
            <a:ext cx="9961295" cy="768000"/>
          </a:xfrm>
        </p:spPr>
        <p:txBody>
          <a:bodyPr/>
          <a:lstStyle/>
          <a:p>
            <a:r>
              <a:rPr lang="en-US" sz="4000"/>
              <a:t>B. VIẾT</a:t>
            </a:r>
          </a:p>
        </p:txBody>
      </p:sp>
      <p:sp>
        <p:nvSpPr>
          <p:cNvPr id="100" name="Title 8"/>
          <p:cNvSpPr txBox="1"/>
          <p:nvPr/>
        </p:nvSpPr>
        <p:spPr>
          <a:xfrm>
            <a:off x="822038" y="1316640"/>
            <a:ext cx="11016243" cy="7636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Kanit"/>
              <a:buNone/>
              <a:defRPr sz="2800" b="1" i="0" u="none" strike="noStrike" cap="none">
                <a:solidFill>
                  <a:schemeClr val="dk1"/>
                </a:solidFill>
                <a:latin typeface="Kanit"/>
                <a:ea typeface="Kanit"/>
                <a:cs typeface="Kanit"/>
                <a:sym typeface="Kanit"/>
              </a:defRPr>
            </a:lvl1pPr>
            <a:lvl2pPr marR="0" lvl="1" algn="ctr" rtl="0">
              <a:lnSpc>
                <a:spcPct val="100000"/>
              </a:lnSpc>
              <a:spcBef>
                <a:spcPts val="0"/>
              </a:spcBef>
              <a:spcAft>
                <a:spcPts val="0"/>
              </a:spcAft>
              <a:buClr>
                <a:schemeClr val="dk1"/>
              </a:buClr>
              <a:buSzPts val="2800"/>
              <a:buFont typeface="Kanit"/>
              <a:buNone/>
              <a:defRPr sz="2800" b="1" i="0" u="none" strike="noStrike" cap="none">
                <a:solidFill>
                  <a:schemeClr val="dk1"/>
                </a:solidFill>
                <a:latin typeface="Kanit"/>
                <a:ea typeface="Kanit"/>
                <a:cs typeface="Kanit"/>
                <a:sym typeface="Kanit"/>
              </a:defRPr>
            </a:lvl2pPr>
            <a:lvl3pPr marR="0" lvl="2" algn="ctr" rtl="0">
              <a:lnSpc>
                <a:spcPct val="100000"/>
              </a:lnSpc>
              <a:spcBef>
                <a:spcPts val="0"/>
              </a:spcBef>
              <a:spcAft>
                <a:spcPts val="0"/>
              </a:spcAft>
              <a:buClr>
                <a:schemeClr val="dk1"/>
              </a:buClr>
              <a:buSzPts val="2800"/>
              <a:buFont typeface="Kanit"/>
              <a:buNone/>
              <a:defRPr sz="2800" b="1" i="0" u="none" strike="noStrike" cap="none">
                <a:solidFill>
                  <a:schemeClr val="dk1"/>
                </a:solidFill>
                <a:latin typeface="Kanit"/>
                <a:ea typeface="Kanit"/>
                <a:cs typeface="Kanit"/>
                <a:sym typeface="Kanit"/>
              </a:defRPr>
            </a:lvl3pPr>
            <a:lvl4pPr marR="0" lvl="3" algn="ctr" rtl="0">
              <a:lnSpc>
                <a:spcPct val="100000"/>
              </a:lnSpc>
              <a:spcBef>
                <a:spcPts val="0"/>
              </a:spcBef>
              <a:spcAft>
                <a:spcPts val="0"/>
              </a:spcAft>
              <a:buClr>
                <a:schemeClr val="dk1"/>
              </a:buClr>
              <a:buSzPts val="2800"/>
              <a:buFont typeface="Kanit"/>
              <a:buNone/>
              <a:defRPr sz="2800" b="1" i="0" u="none" strike="noStrike" cap="none">
                <a:solidFill>
                  <a:schemeClr val="dk1"/>
                </a:solidFill>
                <a:latin typeface="Kanit"/>
                <a:ea typeface="Kanit"/>
                <a:cs typeface="Kanit"/>
                <a:sym typeface="Kanit"/>
              </a:defRPr>
            </a:lvl4pPr>
            <a:lvl5pPr marR="0" lvl="4" algn="ctr" rtl="0">
              <a:lnSpc>
                <a:spcPct val="100000"/>
              </a:lnSpc>
              <a:spcBef>
                <a:spcPts val="0"/>
              </a:spcBef>
              <a:spcAft>
                <a:spcPts val="0"/>
              </a:spcAft>
              <a:buClr>
                <a:schemeClr val="dk1"/>
              </a:buClr>
              <a:buSzPts val="2800"/>
              <a:buFont typeface="Kanit"/>
              <a:buNone/>
              <a:defRPr sz="2800" b="1" i="0" u="none" strike="noStrike" cap="none">
                <a:solidFill>
                  <a:schemeClr val="dk1"/>
                </a:solidFill>
                <a:latin typeface="Kanit"/>
                <a:ea typeface="Kanit"/>
                <a:cs typeface="Kanit"/>
                <a:sym typeface="Kanit"/>
              </a:defRPr>
            </a:lvl5pPr>
            <a:lvl6pPr marR="0" lvl="5" algn="ctr" rtl="0">
              <a:lnSpc>
                <a:spcPct val="100000"/>
              </a:lnSpc>
              <a:spcBef>
                <a:spcPts val="0"/>
              </a:spcBef>
              <a:spcAft>
                <a:spcPts val="0"/>
              </a:spcAft>
              <a:buClr>
                <a:schemeClr val="dk1"/>
              </a:buClr>
              <a:buSzPts val="2800"/>
              <a:buFont typeface="Kanit"/>
              <a:buNone/>
              <a:defRPr sz="2800" b="1" i="0" u="none" strike="noStrike" cap="none">
                <a:solidFill>
                  <a:schemeClr val="dk1"/>
                </a:solidFill>
                <a:latin typeface="Kanit"/>
                <a:ea typeface="Kanit"/>
                <a:cs typeface="Kanit"/>
                <a:sym typeface="Kanit"/>
              </a:defRPr>
            </a:lvl6pPr>
            <a:lvl7pPr marR="0" lvl="6" algn="ctr" rtl="0">
              <a:lnSpc>
                <a:spcPct val="100000"/>
              </a:lnSpc>
              <a:spcBef>
                <a:spcPts val="0"/>
              </a:spcBef>
              <a:spcAft>
                <a:spcPts val="0"/>
              </a:spcAft>
              <a:buClr>
                <a:schemeClr val="dk1"/>
              </a:buClr>
              <a:buSzPts val="2800"/>
              <a:buFont typeface="Kanit"/>
              <a:buNone/>
              <a:defRPr sz="2800" b="1" i="0" u="none" strike="noStrike" cap="none">
                <a:solidFill>
                  <a:schemeClr val="dk1"/>
                </a:solidFill>
                <a:latin typeface="Kanit"/>
                <a:ea typeface="Kanit"/>
                <a:cs typeface="Kanit"/>
                <a:sym typeface="Kanit"/>
              </a:defRPr>
            </a:lvl7pPr>
            <a:lvl8pPr marR="0" lvl="7" algn="ctr" rtl="0">
              <a:lnSpc>
                <a:spcPct val="100000"/>
              </a:lnSpc>
              <a:spcBef>
                <a:spcPts val="0"/>
              </a:spcBef>
              <a:spcAft>
                <a:spcPts val="0"/>
              </a:spcAft>
              <a:buClr>
                <a:schemeClr val="dk1"/>
              </a:buClr>
              <a:buSzPts val="2800"/>
              <a:buFont typeface="Kanit"/>
              <a:buNone/>
              <a:defRPr sz="2800" b="1" i="0" u="none" strike="noStrike" cap="none">
                <a:solidFill>
                  <a:schemeClr val="dk1"/>
                </a:solidFill>
                <a:latin typeface="Kanit"/>
                <a:ea typeface="Kanit"/>
                <a:cs typeface="Kanit"/>
                <a:sym typeface="Kanit"/>
              </a:defRPr>
            </a:lvl8pPr>
            <a:lvl9pPr marR="0" lvl="8" algn="ctr" rtl="0">
              <a:lnSpc>
                <a:spcPct val="100000"/>
              </a:lnSpc>
              <a:spcBef>
                <a:spcPts val="0"/>
              </a:spcBef>
              <a:spcAft>
                <a:spcPts val="0"/>
              </a:spcAft>
              <a:buClr>
                <a:schemeClr val="dk1"/>
              </a:buClr>
              <a:buSzPts val="2800"/>
              <a:buFont typeface="Kanit"/>
              <a:buNone/>
              <a:defRPr sz="2800" b="1" i="0" u="none" strike="noStrike" cap="none">
                <a:solidFill>
                  <a:schemeClr val="dk1"/>
                </a:solidFill>
                <a:latin typeface="Kanit"/>
                <a:ea typeface="Kanit"/>
                <a:cs typeface="Kanit"/>
                <a:sym typeface="Kanit"/>
              </a:defRPr>
            </a:lvl9pPr>
          </a:lstStyle>
          <a:p>
            <a:pPr algn="just"/>
            <a:r>
              <a:rPr lang="en-US" sz="4400" b="0">
                <a:latin typeface="+mj-lt"/>
              </a:rPr>
              <a:t>1. Nghe – viết: Cây bàng (3 khổ thơ đầu).</a:t>
            </a:r>
          </a:p>
        </p:txBody>
      </p:sp>
      <p:pic>
        <p:nvPicPr>
          <p:cNvPr id="1026" name="Picture 2" descr="Oxford Discover 1 - Final test | English - Quizizz"/>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7380" y="2516543"/>
            <a:ext cx="4467078" cy="434145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9" name="Title 8"/>
          <p:cNvSpPr>
            <a:spLocks noGrp="1"/>
          </p:cNvSpPr>
          <p:nvPr>
            <p:ph type="title"/>
          </p:nvPr>
        </p:nvSpPr>
        <p:spPr>
          <a:xfrm>
            <a:off x="825714" y="64411"/>
            <a:ext cx="9961295" cy="768000"/>
          </a:xfrm>
        </p:spPr>
        <p:txBody>
          <a:bodyPr/>
          <a:lstStyle/>
          <a:p>
            <a:r>
              <a:rPr lang="en-US" sz="4000"/>
              <a:t>B. VIẾT</a:t>
            </a:r>
          </a:p>
        </p:txBody>
      </p:sp>
      <p:sp>
        <p:nvSpPr>
          <p:cNvPr id="100" name="Title 8"/>
          <p:cNvSpPr txBox="1"/>
          <p:nvPr/>
        </p:nvSpPr>
        <p:spPr>
          <a:xfrm>
            <a:off x="825714" y="832411"/>
            <a:ext cx="11016243" cy="7636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Kanit"/>
              <a:buNone/>
              <a:defRPr sz="2800" b="1" i="0" u="none" strike="noStrike" cap="none">
                <a:solidFill>
                  <a:schemeClr val="dk1"/>
                </a:solidFill>
                <a:latin typeface="Kanit"/>
                <a:ea typeface="Kanit"/>
                <a:cs typeface="Kanit"/>
                <a:sym typeface="Kanit"/>
              </a:defRPr>
            </a:lvl1pPr>
            <a:lvl2pPr marR="0" lvl="1" algn="ctr" rtl="0">
              <a:lnSpc>
                <a:spcPct val="100000"/>
              </a:lnSpc>
              <a:spcBef>
                <a:spcPts val="0"/>
              </a:spcBef>
              <a:spcAft>
                <a:spcPts val="0"/>
              </a:spcAft>
              <a:buClr>
                <a:schemeClr val="dk1"/>
              </a:buClr>
              <a:buSzPts val="2800"/>
              <a:buFont typeface="Kanit"/>
              <a:buNone/>
              <a:defRPr sz="2800" b="1" i="0" u="none" strike="noStrike" cap="none">
                <a:solidFill>
                  <a:schemeClr val="dk1"/>
                </a:solidFill>
                <a:latin typeface="Kanit"/>
                <a:ea typeface="Kanit"/>
                <a:cs typeface="Kanit"/>
                <a:sym typeface="Kanit"/>
              </a:defRPr>
            </a:lvl2pPr>
            <a:lvl3pPr marR="0" lvl="2" algn="ctr" rtl="0">
              <a:lnSpc>
                <a:spcPct val="100000"/>
              </a:lnSpc>
              <a:spcBef>
                <a:spcPts val="0"/>
              </a:spcBef>
              <a:spcAft>
                <a:spcPts val="0"/>
              </a:spcAft>
              <a:buClr>
                <a:schemeClr val="dk1"/>
              </a:buClr>
              <a:buSzPts val="2800"/>
              <a:buFont typeface="Kanit"/>
              <a:buNone/>
              <a:defRPr sz="2800" b="1" i="0" u="none" strike="noStrike" cap="none">
                <a:solidFill>
                  <a:schemeClr val="dk1"/>
                </a:solidFill>
                <a:latin typeface="Kanit"/>
                <a:ea typeface="Kanit"/>
                <a:cs typeface="Kanit"/>
                <a:sym typeface="Kanit"/>
              </a:defRPr>
            </a:lvl3pPr>
            <a:lvl4pPr marR="0" lvl="3" algn="ctr" rtl="0">
              <a:lnSpc>
                <a:spcPct val="100000"/>
              </a:lnSpc>
              <a:spcBef>
                <a:spcPts val="0"/>
              </a:spcBef>
              <a:spcAft>
                <a:spcPts val="0"/>
              </a:spcAft>
              <a:buClr>
                <a:schemeClr val="dk1"/>
              </a:buClr>
              <a:buSzPts val="2800"/>
              <a:buFont typeface="Kanit"/>
              <a:buNone/>
              <a:defRPr sz="2800" b="1" i="0" u="none" strike="noStrike" cap="none">
                <a:solidFill>
                  <a:schemeClr val="dk1"/>
                </a:solidFill>
                <a:latin typeface="Kanit"/>
                <a:ea typeface="Kanit"/>
                <a:cs typeface="Kanit"/>
                <a:sym typeface="Kanit"/>
              </a:defRPr>
            </a:lvl4pPr>
            <a:lvl5pPr marR="0" lvl="4" algn="ctr" rtl="0">
              <a:lnSpc>
                <a:spcPct val="100000"/>
              </a:lnSpc>
              <a:spcBef>
                <a:spcPts val="0"/>
              </a:spcBef>
              <a:spcAft>
                <a:spcPts val="0"/>
              </a:spcAft>
              <a:buClr>
                <a:schemeClr val="dk1"/>
              </a:buClr>
              <a:buSzPts val="2800"/>
              <a:buFont typeface="Kanit"/>
              <a:buNone/>
              <a:defRPr sz="2800" b="1" i="0" u="none" strike="noStrike" cap="none">
                <a:solidFill>
                  <a:schemeClr val="dk1"/>
                </a:solidFill>
                <a:latin typeface="Kanit"/>
                <a:ea typeface="Kanit"/>
                <a:cs typeface="Kanit"/>
                <a:sym typeface="Kanit"/>
              </a:defRPr>
            </a:lvl5pPr>
            <a:lvl6pPr marR="0" lvl="5" algn="ctr" rtl="0">
              <a:lnSpc>
                <a:spcPct val="100000"/>
              </a:lnSpc>
              <a:spcBef>
                <a:spcPts val="0"/>
              </a:spcBef>
              <a:spcAft>
                <a:spcPts val="0"/>
              </a:spcAft>
              <a:buClr>
                <a:schemeClr val="dk1"/>
              </a:buClr>
              <a:buSzPts val="2800"/>
              <a:buFont typeface="Kanit"/>
              <a:buNone/>
              <a:defRPr sz="2800" b="1" i="0" u="none" strike="noStrike" cap="none">
                <a:solidFill>
                  <a:schemeClr val="dk1"/>
                </a:solidFill>
                <a:latin typeface="Kanit"/>
                <a:ea typeface="Kanit"/>
                <a:cs typeface="Kanit"/>
                <a:sym typeface="Kanit"/>
              </a:defRPr>
            </a:lvl6pPr>
            <a:lvl7pPr marR="0" lvl="6" algn="ctr" rtl="0">
              <a:lnSpc>
                <a:spcPct val="100000"/>
              </a:lnSpc>
              <a:spcBef>
                <a:spcPts val="0"/>
              </a:spcBef>
              <a:spcAft>
                <a:spcPts val="0"/>
              </a:spcAft>
              <a:buClr>
                <a:schemeClr val="dk1"/>
              </a:buClr>
              <a:buSzPts val="2800"/>
              <a:buFont typeface="Kanit"/>
              <a:buNone/>
              <a:defRPr sz="2800" b="1" i="0" u="none" strike="noStrike" cap="none">
                <a:solidFill>
                  <a:schemeClr val="dk1"/>
                </a:solidFill>
                <a:latin typeface="Kanit"/>
                <a:ea typeface="Kanit"/>
                <a:cs typeface="Kanit"/>
                <a:sym typeface="Kanit"/>
              </a:defRPr>
            </a:lvl7pPr>
            <a:lvl8pPr marR="0" lvl="7" algn="ctr" rtl="0">
              <a:lnSpc>
                <a:spcPct val="100000"/>
              </a:lnSpc>
              <a:spcBef>
                <a:spcPts val="0"/>
              </a:spcBef>
              <a:spcAft>
                <a:spcPts val="0"/>
              </a:spcAft>
              <a:buClr>
                <a:schemeClr val="dk1"/>
              </a:buClr>
              <a:buSzPts val="2800"/>
              <a:buFont typeface="Kanit"/>
              <a:buNone/>
              <a:defRPr sz="2800" b="1" i="0" u="none" strike="noStrike" cap="none">
                <a:solidFill>
                  <a:schemeClr val="dk1"/>
                </a:solidFill>
                <a:latin typeface="Kanit"/>
                <a:ea typeface="Kanit"/>
                <a:cs typeface="Kanit"/>
                <a:sym typeface="Kanit"/>
              </a:defRPr>
            </a:lvl8pPr>
            <a:lvl9pPr marR="0" lvl="8" algn="ctr" rtl="0">
              <a:lnSpc>
                <a:spcPct val="100000"/>
              </a:lnSpc>
              <a:spcBef>
                <a:spcPts val="0"/>
              </a:spcBef>
              <a:spcAft>
                <a:spcPts val="0"/>
              </a:spcAft>
              <a:buClr>
                <a:schemeClr val="dk1"/>
              </a:buClr>
              <a:buSzPts val="2800"/>
              <a:buFont typeface="Kanit"/>
              <a:buNone/>
              <a:defRPr sz="2800" b="1" i="0" u="none" strike="noStrike" cap="none">
                <a:solidFill>
                  <a:schemeClr val="dk1"/>
                </a:solidFill>
                <a:latin typeface="Kanit"/>
                <a:ea typeface="Kanit"/>
                <a:cs typeface="Kanit"/>
                <a:sym typeface="Kanit"/>
              </a:defRPr>
            </a:lvl9pPr>
          </a:lstStyle>
          <a:p>
            <a:pPr algn="just"/>
            <a:r>
              <a:rPr lang="en-US" sz="3600" b="0">
                <a:latin typeface="+mj-lt"/>
              </a:rPr>
              <a:t>2. Chọn a hoặc b</a:t>
            </a:r>
          </a:p>
        </p:txBody>
      </p:sp>
      <p:sp>
        <p:nvSpPr>
          <p:cNvPr id="5" name="Title 8"/>
          <p:cNvSpPr txBox="1"/>
          <p:nvPr/>
        </p:nvSpPr>
        <p:spPr>
          <a:xfrm>
            <a:off x="825714" y="1596011"/>
            <a:ext cx="11016243" cy="7636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Kanit"/>
              <a:buNone/>
              <a:defRPr sz="2800" b="1" i="0" u="none" strike="noStrike" cap="none">
                <a:solidFill>
                  <a:schemeClr val="dk1"/>
                </a:solidFill>
                <a:latin typeface="Kanit"/>
                <a:ea typeface="Kanit"/>
                <a:cs typeface="Kanit"/>
                <a:sym typeface="Kanit"/>
              </a:defRPr>
            </a:lvl1pPr>
            <a:lvl2pPr marR="0" lvl="1" algn="ctr" rtl="0">
              <a:lnSpc>
                <a:spcPct val="100000"/>
              </a:lnSpc>
              <a:spcBef>
                <a:spcPts val="0"/>
              </a:spcBef>
              <a:spcAft>
                <a:spcPts val="0"/>
              </a:spcAft>
              <a:buClr>
                <a:schemeClr val="dk1"/>
              </a:buClr>
              <a:buSzPts val="2800"/>
              <a:buFont typeface="Kanit"/>
              <a:buNone/>
              <a:defRPr sz="2800" b="1" i="0" u="none" strike="noStrike" cap="none">
                <a:solidFill>
                  <a:schemeClr val="dk1"/>
                </a:solidFill>
                <a:latin typeface="Kanit"/>
                <a:ea typeface="Kanit"/>
                <a:cs typeface="Kanit"/>
                <a:sym typeface="Kanit"/>
              </a:defRPr>
            </a:lvl2pPr>
            <a:lvl3pPr marR="0" lvl="2" algn="ctr" rtl="0">
              <a:lnSpc>
                <a:spcPct val="100000"/>
              </a:lnSpc>
              <a:spcBef>
                <a:spcPts val="0"/>
              </a:spcBef>
              <a:spcAft>
                <a:spcPts val="0"/>
              </a:spcAft>
              <a:buClr>
                <a:schemeClr val="dk1"/>
              </a:buClr>
              <a:buSzPts val="2800"/>
              <a:buFont typeface="Kanit"/>
              <a:buNone/>
              <a:defRPr sz="2800" b="1" i="0" u="none" strike="noStrike" cap="none">
                <a:solidFill>
                  <a:schemeClr val="dk1"/>
                </a:solidFill>
                <a:latin typeface="Kanit"/>
                <a:ea typeface="Kanit"/>
                <a:cs typeface="Kanit"/>
                <a:sym typeface="Kanit"/>
              </a:defRPr>
            </a:lvl3pPr>
            <a:lvl4pPr marR="0" lvl="3" algn="ctr" rtl="0">
              <a:lnSpc>
                <a:spcPct val="100000"/>
              </a:lnSpc>
              <a:spcBef>
                <a:spcPts val="0"/>
              </a:spcBef>
              <a:spcAft>
                <a:spcPts val="0"/>
              </a:spcAft>
              <a:buClr>
                <a:schemeClr val="dk1"/>
              </a:buClr>
              <a:buSzPts val="2800"/>
              <a:buFont typeface="Kanit"/>
              <a:buNone/>
              <a:defRPr sz="2800" b="1" i="0" u="none" strike="noStrike" cap="none">
                <a:solidFill>
                  <a:schemeClr val="dk1"/>
                </a:solidFill>
                <a:latin typeface="Kanit"/>
                <a:ea typeface="Kanit"/>
                <a:cs typeface="Kanit"/>
                <a:sym typeface="Kanit"/>
              </a:defRPr>
            </a:lvl4pPr>
            <a:lvl5pPr marR="0" lvl="4" algn="ctr" rtl="0">
              <a:lnSpc>
                <a:spcPct val="100000"/>
              </a:lnSpc>
              <a:spcBef>
                <a:spcPts val="0"/>
              </a:spcBef>
              <a:spcAft>
                <a:spcPts val="0"/>
              </a:spcAft>
              <a:buClr>
                <a:schemeClr val="dk1"/>
              </a:buClr>
              <a:buSzPts val="2800"/>
              <a:buFont typeface="Kanit"/>
              <a:buNone/>
              <a:defRPr sz="2800" b="1" i="0" u="none" strike="noStrike" cap="none">
                <a:solidFill>
                  <a:schemeClr val="dk1"/>
                </a:solidFill>
                <a:latin typeface="Kanit"/>
                <a:ea typeface="Kanit"/>
                <a:cs typeface="Kanit"/>
                <a:sym typeface="Kanit"/>
              </a:defRPr>
            </a:lvl5pPr>
            <a:lvl6pPr marR="0" lvl="5" algn="ctr" rtl="0">
              <a:lnSpc>
                <a:spcPct val="100000"/>
              </a:lnSpc>
              <a:spcBef>
                <a:spcPts val="0"/>
              </a:spcBef>
              <a:spcAft>
                <a:spcPts val="0"/>
              </a:spcAft>
              <a:buClr>
                <a:schemeClr val="dk1"/>
              </a:buClr>
              <a:buSzPts val="2800"/>
              <a:buFont typeface="Kanit"/>
              <a:buNone/>
              <a:defRPr sz="2800" b="1" i="0" u="none" strike="noStrike" cap="none">
                <a:solidFill>
                  <a:schemeClr val="dk1"/>
                </a:solidFill>
                <a:latin typeface="Kanit"/>
                <a:ea typeface="Kanit"/>
                <a:cs typeface="Kanit"/>
                <a:sym typeface="Kanit"/>
              </a:defRPr>
            </a:lvl6pPr>
            <a:lvl7pPr marR="0" lvl="6" algn="ctr" rtl="0">
              <a:lnSpc>
                <a:spcPct val="100000"/>
              </a:lnSpc>
              <a:spcBef>
                <a:spcPts val="0"/>
              </a:spcBef>
              <a:spcAft>
                <a:spcPts val="0"/>
              </a:spcAft>
              <a:buClr>
                <a:schemeClr val="dk1"/>
              </a:buClr>
              <a:buSzPts val="2800"/>
              <a:buFont typeface="Kanit"/>
              <a:buNone/>
              <a:defRPr sz="2800" b="1" i="0" u="none" strike="noStrike" cap="none">
                <a:solidFill>
                  <a:schemeClr val="dk1"/>
                </a:solidFill>
                <a:latin typeface="Kanit"/>
                <a:ea typeface="Kanit"/>
                <a:cs typeface="Kanit"/>
                <a:sym typeface="Kanit"/>
              </a:defRPr>
            </a:lvl7pPr>
            <a:lvl8pPr marR="0" lvl="7" algn="ctr" rtl="0">
              <a:lnSpc>
                <a:spcPct val="100000"/>
              </a:lnSpc>
              <a:spcBef>
                <a:spcPts val="0"/>
              </a:spcBef>
              <a:spcAft>
                <a:spcPts val="0"/>
              </a:spcAft>
              <a:buClr>
                <a:schemeClr val="dk1"/>
              </a:buClr>
              <a:buSzPts val="2800"/>
              <a:buFont typeface="Kanit"/>
              <a:buNone/>
              <a:defRPr sz="2800" b="1" i="0" u="none" strike="noStrike" cap="none">
                <a:solidFill>
                  <a:schemeClr val="dk1"/>
                </a:solidFill>
                <a:latin typeface="Kanit"/>
                <a:ea typeface="Kanit"/>
                <a:cs typeface="Kanit"/>
                <a:sym typeface="Kanit"/>
              </a:defRPr>
            </a:lvl8pPr>
            <a:lvl9pPr marR="0" lvl="8" algn="ctr" rtl="0">
              <a:lnSpc>
                <a:spcPct val="100000"/>
              </a:lnSpc>
              <a:spcBef>
                <a:spcPts val="0"/>
              </a:spcBef>
              <a:spcAft>
                <a:spcPts val="0"/>
              </a:spcAft>
              <a:buClr>
                <a:schemeClr val="dk1"/>
              </a:buClr>
              <a:buSzPts val="2800"/>
              <a:buFont typeface="Kanit"/>
              <a:buNone/>
              <a:defRPr sz="2800" b="1" i="0" u="none" strike="noStrike" cap="none">
                <a:solidFill>
                  <a:schemeClr val="dk1"/>
                </a:solidFill>
                <a:latin typeface="Kanit"/>
                <a:ea typeface="Kanit"/>
                <a:cs typeface="Kanit"/>
                <a:sym typeface="Kanit"/>
              </a:defRPr>
            </a:lvl9pPr>
          </a:lstStyle>
          <a:p>
            <a:pPr algn="just"/>
            <a:r>
              <a:rPr lang="en-US" sz="3600" b="0">
                <a:latin typeface="+mj-lt"/>
              </a:rPr>
              <a:t>a. Chọn </a:t>
            </a:r>
            <a:r>
              <a:rPr lang="en-US" sz="3600" b="0" i="1">
                <a:latin typeface="+mj-lt"/>
              </a:rPr>
              <a:t>s </a:t>
            </a:r>
            <a:r>
              <a:rPr lang="en-US" sz="3600" b="0">
                <a:latin typeface="+mj-lt"/>
              </a:rPr>
              <a:t>hoặc </a:t>
            </a:r>
            <a:r>
              <a:rPr lang="en-US" sz="3600" b="0" i="1">
                <a:latin typeface="+mj-lt"/>
              </a:rPr>
              <a:t>x </a:t>
            </a:r>
            <a:r>
              <a:rPr lang="en-US" sz="3600" b="0">
                <a:latin typeface="+mj-lt"/>
              </a:rPr>
              <a:t>thay cho mặt cười.</a:t>
            </a:r>
          </a:p>
        </p:txBody>
      </p:sp>
      <p:sp>
        <p:nvSpPr>
          <p:cNvPr id="6" name="Title 8"/>
          <p:cNvSpPr txBox="1"/>
          <p:nvPr/>
        </p:nvSpPr>
        <p:spPr>
          <a:xfrm>
            <a:off x="2660329" y="2741411"/>
            <a:ext cx="6841179" cy="7636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Kanit"/>
              <a:buNone/>
              <a:defRPr sz="2800" b="1" i="0" u="none" strike="noStrike" cap="none">
                <a:solidFill>
                  <a:schemeClr val="dk1"/>
                </a:solidFill>
                <a:latin typeface="Kanit"/>
                <a:ea typeface="Kanit"/>
                <a:cs typeface="Kanit"/>
                <a:sym typeface="Kanit"/>
              </a:defRPr>
            </a:lvl1pPr>
            <a:lvl2pPr marR="0" lvl="1" algn="ctr" rtl="0">
              <a:lnSpc>
                <a:spcPct val="100000"/>
              </a:lnSpc>
              <a:spcBef>
                <a:spcPts val="0"/>
              </a:spcBef>
              <a:spcAft>
                <a:spcPts val="0"/>
              </a:spcAft>
              <a:buClr>
                <a:schemeClr val="dk1"/>
              </a:buClr>
              <a:buSzPts val="2800"/>
              <a:buFont typeface="Kanit"/>
              <a:buNone/>
              <a:defRPr sz="2800" b="1" i="0" u="none" strike="noStrike" cap="none">
                <a:solidFill>
                  <a:schemeClr val="dk1"/>
                </a:solidFill>
                <a:latin typeface="Kanit"/>
                <a:ea typeface="Kanit"/>
                <a:cs typeface="Kanit"/>
                <a:sym typeface="Kanit"/>
              </a:defRPr>
            </a:lvl2pPr>
            <a:lvl3pPr marR="0" lvl="2" algn="ctr" rtl="0">
              <a:lnSpc>
                <a:spcPct val="100000"/>
              </a:lnSpc>
              <a:spcBef>
                <a:spcPts val="0"/>
              </a:spcBef>
              <a:spcAft>
                <a:spcPts val="0"/>
              </a:spcAft>
              <a:buClr>
                <a:schemeClr val="dk1"/>
              </a:buClr>
              <a:buSzPts val="2800"/>
              <a:buFont typeface="Kanit"/>
              <a:buNone/>
              <a:defRPr sz="2800" b="1" i="0" u="none" strike="noStrike" cap="none">
                <a:solidFill>
                  <a:schemeClr val="dk1"/>
                </a:solidFill>
                <a:latin typeface="Kanit"/>
                <a:ea typeface="Kanit"/>
                <a:cs typeface="Kanit"/>
                <a:sym typeface="Kanit"/>
              </a:defRPr>
            </a:lvl3pPr>
            <a:lvl4pPr marR="0" lvl="3" algn="ctr" rtl="0">
              <a:lnSpc>
                <a:spcPct val="100000"/>
              </a:lnSpc>
              <a:spcBef>
                <a:spcPts val="0"/>
              </a:spcBef>
              <a:spcAft>
                <a:spcPts val="0"/>
              </a:spcAft>
              <a:buClr>
                <a:schemeClr val="dk1"/>
              </a:buClr>
              <a:buSzPts val="2800"/>
              <a:buFont typeface="Kanit"/>
              <a:buNone/>
              <a:defRPr sz="2800" b="1" i="0" u="none" strike="noStrike" cap="none">
                <a:solidFill>
                  <a:schemeClr val="dk1"/>
                </a:solidFill>
                <a:latin typeface="Kanit"/>
                <a:ea typeface="Kanit"/>
                <a:cs typeface="Kanit"/>
                <a:sym typeface="Kanit"/>
              </a:defRPr>
            </a:lvl4pPr>
            <a:lvl5pPr marR="0" lvl="4" algn="ctr" rtl="0">
              <a:lnSpc>
                <a:spcPct val="100000"/>
              </a:lnSpc>
              <a:spcBef>
                <a:spcPts val="0"/>
              </a:spcBef>
              <a:spcAft>
                <a:spcPts val="0"/>
              </a:spcAft>
              <a:buClr>
                <a:schemeClr val="dk1"/>
              </a:buClr>
              <a:buSzPts val="2800"/>
              <a:buFont typeface="Kanit"/>
              <a:buNone/>
              <a:defRPr sz="2800" b="1" i="0" u="none" strike="noStrike" cap="none">
                <a:solidFill>
                  <a:schemeClr val="dk1"/>
                </a:solidFill>
                <a:latin typeface="Kanit"/>
                <a:ea typeface="Kanit"/>
                <a:cs typeface="Kanit"/>
                <a:sym typeface="Kanit"/>
              </a:defRPr>
            </a:lvl5pPr>
            <a:lvl6pPr marR="0" lvl="5" algn="ctr" rtl="0">
              <a:lnSpc>
                <a:spcPct val="100000"/>
              </a:lnSpc>
              <a:spcBef>
                <a:spcPts val="0"/>
              </a:spcBef>
              <a:spcAft>
                <a:spcPts val="0"/>
              </a:spcAft>
              <a:buClr>
                <a:schemeClr val="dk1"/>
              </a:buClr>
              <a:buSzPts val="2800"/>
              <a:buFont typeface="Kanit"/>
              <a:buNone/>
              <a:defRPr sz="2800" b="1" i="0" u="none" strike="noStrike" cap="none">
                <a:solidFill>
                  <a:schemeClr val="dk1"/>
                </a:solidFill>
                <a:latin typeface="Kanit"/>
                <a:ea typeface="Kanit"/>
                <a:cs typeface="Kanit"/>
                <a:sym typeface="Kanit"/>
              </a:defRPr>
            </a:lvl6pPr>
            <a:lvl7pPr marR="0" lvl="6" algn="ctr" rtl="0">
              <a:lnSpc>
                <a:spcPct val="100000"/>
              </a:lnSpc>
              <a:spcBef>
                <a:spcPts val="0"/>
              </a:spcBef>
              <a:spcAft>
                <a:spcPts val="0"/>
              </a:spcAft>
              <a:buClr>
                <a:schemeClr val="dk1"/>
              </a:buClr>
              <a:buSzPts val="2800"/>
              <a:buFont typeface="Kanit"/>
              <a:buNone/>
              <a:defRPr sz="2800" b="1" i="0" u="none" strike="noStrike" cap="none">
                <a:solidFill>
                  <a:schemeClr val="dk1"/>
                </a:solidFill>
                <a:latin typeface="Kanit"/>
                <a:ea typeface="Kanit"/>
                <a:cs typeface="Kanit"/>
                <a:sym typeface="Kanit"/>
              </a:defRPr>
            </a:lvl7pPr>
            <a:lvl8pPr marR="0" lvl="7" algn="ctr" rtl="0">
              <a:lnSpc>
                <a:spcPct val="100000"/>
              </a:lnSpc>
              <a:spcBef>
                <a:spcPts val="0"/>
              </a:spcBef>
              <a:spcAft>
                <a:spcPts val="0"/>
              </a:spcAft>
              <a:buClr>
                <a:schemeClr val="dk1"/>
              </a:buClr>
              <a:buSzPts val="2800"/>
              <a:buFont typeface="Kanit"/>
              <a:buNone/>
              <a:defRPr sz="2800" b="1" i="0" u="none" strike="noStrike" cap="none">
                <a:solidFill>
                  <a:schemeClr val="dk1"/>
                </a:solidFill>
                <a:latin typeface="Kanit"/>
                <a:ea typeface="Kanit"/>
                <a:cs typeface="Kanit"/>
                <a:sym typeface="Kanit"/>
              </a:defRPr>
            </a:lvl8pPr>
            <a:lvl9pPr marR="0" lvl="8" algn="ctr" rtl="0">
              <a:lnSpc>
                <a:spcPct val="100000"/>
              </a:lnSpc>
              <a:spcBef>
                <a:spcPts val="0"/>
              </a:spcBef>
              <a:spcAft>
                <a:spcPts val="0"/>
              </a:spcAft>
              <a:buClr>
                <a:schemeClr val="dk1"/>
              </a:buClr>
              <a:buSzPts val="2800"/>
              <a:buFont typeface="Kanit"/>
              <a:buNone/>
              <a:defRPr sz="2800" b="1" i="0" u="none" strike="noStrike" cap="none">
                <a:solidFill>
                  <a:schemeClr val="dk1"/>
                </a:solidFill>
                <a:latin typeface="Kanit"/>
                <a:ea typeface="Kanit"/>
                <a:cs typeface="Kanit"/>
                <a:sym typeface="Kanit"/>
              </a:defRPr>
            </a:lvl9pPr>
          </a:lstStyle>
          <a:p>
            <a:pPr algn="just"/>
            <a:r>
              <a:rPr lang="vi-VN" sz="3600" b="0" i="0">
                <a:solidFill>
                  <a:srgbClr val="000000"/>
                </a:solidFill>
                <a:effectLst/>
                <a:latin typeface="+mn-lt"/>
              </a:rPr>
              <a:t>Hàng chuối lên </a:t>
            </a:r>
            <a:r>
              <a:rPr lang="en-US" sz="3600" b="0" i="0">
                <a:solidFill>
                  <a:srgbClr val="FF0000"/>
                </a:solidFill>
                <a:effectLst/>
                <a:latin typeface="+mn-lt"/>
              </a:rPr>
              <a:t>x</a:t>
            </a:r>
            <a:r>
              <a:rPr lang="vi-VN" sz="3600" b="0" i="0">
                <a:solidFill>
                  <a:srgbClr val="000000"/>
                </a:solidFill>
                <a:effectLst/>
                <a:latin typeface="+mn-lt"/>
              </a:rPr>
              <a:t>anh mướt</a:t>
            </a:r>
          </a:p>
          <a:p>
            <a:pPr algn="just"/>
            <a:r>
              <a:rPr lang="vi-VN" sz="3600" b="0" i="0">
                <a:solidFill>
                  <a:srgbClr val="000000"/>
                </a:solidFill>
                <a:effectLst/>
                <a:latin typeface="+mn-lt"/>
              </a:rPr>
              <a:t>Phi lao reo trập trùng</a:t>
            </a:r>
          </a:p>
          <a:p>
            <a:pPr algn="just"/>
            <a:r>
              <a:rPr lang="vi-VN" sz="3600" b="0" i="0">
                <a:solidFill>
                  <a:srgbClr val="000000"/>
                </a:solidFill>
                <a:effectLst/>
                <a:latin typeface="+mn-lt"/>
              </a:rPr>
              <a:t>Vài ngôi nhà ngói đỏ</a:t>
            </a:r>
          </a:p>
          <a:p>
            <a:pPr algn="just"/>
            <a:r>
              <a:rPr lang="vi-VN" sz="3600" b="0" i="0">
                <a:solidFill>
                  <a:srgbClr val="000000"/>
                </a:solidFill>
                <a:effectLst/>
                <a:latin typeface="+mn-lt"/>
              </a:rPr>
              <a:t>In bóng </a:t>
            </a:r>
            <a:r>
              <a:rPr lang="en-US" sz="3600" b="0" i="0">
                <a:solidFill>
                  <a:srgbClr val="FF0000"/>
                </a:solidFill>
                <a:effectLst/>
                <a:latin typeface="+mn-lt"/>
              </a:rPr>
              <a:t>x</a:t>
            </a:r>
            <a:r>
              <a:rPr lang="vi-VN" sz="3600" b="0" i="0">
                <a:solidFill>
                  <a:srgbClr val="000000"/>
                </a:solidFill>
                <a:effectLst/>
                <a:latin typeface="+mn-lt"/>
              </a:rPr>
              <a:t>uống dòng </a:t>
            </a:r>
            <a:r>
              <a:rPr lang="en-US" sz="3600" b="0" i="0">
                <a:solidFill>
                  <a:srgbClr val="FF0000"/>
                </a:solidFill>
                <a:effectLst/>
                <a:latin typeface="+mn-lt"/>
              </a:rPr>
              <a:t>s</a:t>
            </a:r>
            <a:r>
              <a:rPr lang="vi-VN" sz="3600" b="0" i="0">
                <a:solidFill>
                  <a:srgbClr val="000000"/>
                </a:solidFill>
                <a:effectLst/>
                <a:latin typeface="+mn-lt"/>
              </a:rPr>
              <a:t>ông.</a:t>
            </a:r>
          </a:p>
          <a:p>
            <a:pPr algn="r"/>
            <a:r>
              <a:rPr lang="vi-VN" sz="3600" b="0" i="0">
                <a:solidFill>
                  <a:srgbClr val="000000"/>
                </a:solidFill>
                <a:effectLst/>
                <a:latin typeface="+mn-lt"/>
              </a:rPr>
              <a:t>(Theo Trần Đăng Khoa</a:t>
            </a:r>
            <a:r>
              <a:rPr lang="en-US" sz="3600" b="0" i="0">
                <a:solidFill>
                  <a:srgbClr val="000000"/>
                </a:solidFill>
                <a:effectLst/>
                <a:latin typeface="+mn-lt"/>
              </a:rPr>
              <a:t>)</a:t>
            </a:r>
            <a:endParaRPr lang="vi-VN" sz="3600" b="0" i="0">
              <a:solidFill>
                <a:srgbClr val="000000"/>
              </a:solidFill>
              <a:effectLst/>
              <a:latin typeface="+mn-lt"/>
            </a:endParaRPr>
          </a:p>
        </p:txBody>
      </p:sp>
      <p:pic>
        <p:nvPicPr>
          <p:cNvPr id="3" name="Picture 2"/>
          <p:cNvPicPr>
            <a:picLocks noChangeAspect="1"/>
          </p:cNvPicPr>
          <p:nvPr/>
        </p:nvPicPr>
        <p:blipFill rotWithShape="1">
          <a:blip r:embed="rId4"/>
          <a:srcRect r="-162" b="85041"/>
          <a:stretch>
            <a:fillRect/>
          </a:stretch>
        </p:blipFill>
        <p:spPr>
          <a:xfrm>
            <a:off x="5799757" y="2932974"/>
            <a:ext cx="411448" cy="408609"/>
          </a:xfrm>
          <a:prstGeom prst="rect">
            <a:avLst/>
          </a:prstGeom>
        </p:spPr>
      </p:pic>
      <p:pic>
        <p:nvPicPr>
          <p:cNvPr id="10" name="Picture 9"/>
          <p:cNvPicPr>
            <a:picLocks noChangeAspect="1"/>
          </p:cNvPicPr>
          <p:nvPr/>
        </p:nvPicPr>
        <p:blipFill rotWithShape="1">
          <a:blip r:embed="rId5">
            <a:extLst>
              <a:ext uri="{BEBA8EAE-BF5A-486C-A8C5-ECC9F3942E4B}">
                <a14:imgProps xmlns:a14="http://schemas.microsoft.com/office/drawing/2010/main">
                  <a14:imgLayer r:embed="rId6">
                    <a14:imgEffect>
                      <a14:colorTemperature colorTemp="11200"/>
                    </a14:imgEffect>
                    <a14:imgEffect>
                      <a14:sharpenSoften amount="50000"/>
                    </a14:imgEffect>
                  </a14:imgLayer>
                </a14:imgProps>
              </a:ext>
            </a:extLst>
          </a:blip>
          <a:srcRect l="3425" t="16992" r="-3587" b="68049"/>
          <a:stretch>
            <a:fillRect/>
          </a:stretch>
        </p:blipFill>
        <p:spPr>
          <a:xfrm>
            <a:off x="4278101" y="4590616"/>
            <a:ext cx="411448" cy="408609"/>
          </a:xfrm>
          <a:prstGeom prst="rect">
            <a:avLst/>
          </a:prstGeom>
        </p:spPr>
      </p:pic>
      <p:pic>
        <p:nvPicPr>
          <p:cNvPr id="11" name="Picture 10"/>
          <p:cNvPicPr>
            <a:picLocks noChangeAspect="1"/>
          </p:cNvPicPr>
          <p:nvPr/>
        </p:nvPicPr>
        <p:blipFill rotWithShape="1">
          <a:blip r:embed="rId4"/>
          <a:srcRect t="47466" r="-162" b="33130"/>
          <a:stretch>
            <a:fillRect/>
          </a:stretch>
        </p:blipFill>
        <p:spPr>
          <a:xfrm>
            <a:off x="6765738" y="4506208"/>
            <a:ext cx="411448" cy="530024"/>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3"/>
                                        </p:tgtEl>
                                        <p:attrNameLst>
                                          <p:attrName>ppt_x</p:attrName>
                                        </p:attrNameLst>
                                      </p:cBhvr>
                                      <p:tavLst>
                                        <p:tav tm="0">
                                          <p:val>
                                            <p:strVal val="ppt_x"/>
                                          </p:val>
                                        </p:tav>
                                        <p:tav tm="100000">
                                          <p:val>
                                            <p:strVal val="ppt_x"/>
                                          </p:val>
                                        </p:tav>
                                      </p:tavLst>
                                    </p:anim>
                                    <p:anim calcmode="lin" valueType="num">
                                      <p:cBhvr additive="base">
                                        <p:cTn id="7" dur="500"/>
                                        <p:tgtEl>
                                          <p:spTgt spid="3"/>
                                        </p:tgtEl>
                                        <p:attrNameLst>
                                          <p:attrName>ppt_y</p:attrName>
                                        </p:attrNameLst>
                                      </p:cBhvr>
                                      <p:tavLst>
                                        <p:tav tm="0">
                                          <p:val>
                                            <p:strVal val="ppt_y"/>
                                          </p:val>
                                        </p:tav>
                                        <p:tav tm="100000">
                                          <p:val>
                                            <p:strVal val="1+ppt_h/2"/>
                                          </p:val>
                                        </p:tav>
                                      </p:tavLst>
                                    </p:anim>
                                    <p:set>
                                      <p:cBhvr>
                                        <p:cTn id="8" dur="1" fill="hold">
                                          <p:stCondLst>
                                            <p:cond delay="499"/>
                                          </p:stCondLst>
                                        </p:cTn>
                                        <p:tgtEl>
                                          <p:spTgt spid="3"/>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3"/>
                  </p:tgtEl>
                </p:cond>
              </p:nextCondLst>
            </p:seq>
            <p:seq concurrent="1" nextAc="seek">
              <p:cTn id="9" restart="whenNotActive" fill="hold" evtFilter="cancelBubble" nodeType="interactiveSeq">
                <p:stCondLst>
                  <p:cond evt="onClick" delay="0">
                    <p:tgtEl>
                      <p:spTgt spid="10"/>
                    </p:tgtEl>
                  </p:cond>
                </p:stCondLst>
                <p:endSync evt="end" delay="0">
                  <p:rtn val="all"/>
                </p:endSync>
                <p:childTnLst>
                  <p:par>
                    <p:cTn id="10" fill="hold">
                      <p:stCondLst>
                        <p:cond delay="0"/>
                      </p:stCondLst>
                      <p:childTnLst>
                        <p:par>
                          <p:cTn id="11" fill="hold">
                            <p:stCondLst>
                              <p:cond delay="0"/>
                            </p:stCondLst>
                            <p:childTnLst>
                              <p:par>
                                <p:cTn id="12" presetID="2" presetClass="exit" presetSubtype="4" fill="hold" nodeType="clickEffect">
                                  <p:stCondLst>
                                    <p:cond delay="0"/>
                                  </p:stCondLst>
                                  <p:childTnLst>
                                    <p:anim calcmode="lin" valueType="num">
                                      <p:cBhvr additive="base">
                                        <p:cTn id="13" dur="500"/>
                                        <p:tgtEl>
                                          <p:spTgt spid="10"/>
                                        </p:tgtEl>
                                        <p:attrNameLst>
                                          <p:attrName>ppt_x</p:attrName>
                                        </p:attrNameLst>
                                      </p:cBhvr>
                                      <p:tavLst>
                                        <p:tav tm="0">
                                          <p:val>
                                            <p:strVal val="ppt_x"/>
                                          </p:val>
                                        </p:tav>
                                        <p:tav tm="100000">
                                          <p:val>
                                            <p:strVal val="ppt_x"/>
                                          </p:val>
                                        </p:tav>
                                      </p:tavLst>
                                    </p:anim>
                                    <p:anim calcmode="lin" valueType="num">
                                      <p:cBhvr additive="base">
                                        <p:cTn id="14" dur="500"/>
                                        <p:tgtEl>
                                          <p:spTgt spid="10"/>
                                        </p:tgtEl>
                                        <p:attrNameLst>
                                          <p:attrName>ppt_y</p:attrName>
                                        </p:attrNameLst>
                                      </p:cBhvr>
                                      <p:tavLst>
                                        <p:tav tm="0">
                                          <p:val>
                                            <p:strVal val="ppt_y"/>
                                          </p:val>
                                        </p:tav>
                                        <p:tav tm="100000">
                                          <p:val>
                                            <p:strVal val="1+ppt_h/2"/>
                                          </p:val>
                                        </p:tav>
                                      </p:tavLst>
                                    </p:anim>
                                    <p:set>
                                      <p:cBhvr>
                                        <p:cTn id="15" dur="1" fill="hold">
                                          <p:stCondLst>
                                            <p:cond delay="499"/>
                                          </p:stCondLst>
                                        </p:cTn>
                                        <p:tgtEl>
                                          <p:spTgt spid="10"/>
                                        </p:tgtEl>
                                        <p:attrNameLst>
                                          <p:attrName>style.visibility</p:attrName>
                                        </p:attrNameLst>
                                      </p:cBhvr>
                                      <p:to>
                                        <p:strVal val="hidden"/>
                                      </p:to>
                                    </p:set>
                                  </p:childTnLst>
                                  <p:subTnLst>
                                    <p:audio>
                                      <p:cMediaNode>
                                        <p:cTn display="0" masterRel="sameClick">
                                          <p:stCondLst>
                                            <p:cond evt="begin" delay="0">
                                              <p:tn val="12"/>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10"/>
                  </p:tgtEl>
                </p:cond>
              </p:nextCondLst>
            </p:seq>
            <p:seq concurrent="1" nextAc="seek">
              <p:cTn id="16" restart="whenNotActive" fill="hold" evtFilter="cancelBubble" nodeType="interactiveSeq">
                <p:stCondLst>
                  <p:cond evt="onClick" delay="0">
                    <p:tgtEl>
                      <p:spTgt spid="11"/>
                    </p:tgtEl>
                  </p:cond>
                </p:stCondLst>
                <p:endSync evt="end" delay="0">
                  <p:rtn val="all"/>
                </p:endSync>
                <p:childTnLst>
                  <p:par>
                    <p:cTn id="17" fill="hold">
                      <p:stCondLst>
                        <p:cond delay="0"/>
                      </p:stCondLst>
                      <p:childTnLst>
                        <p:par>
                          <p:cTn id="18" fill="hold">
                            <p:stCondLst>
                              <p:cond delay="0"/>
                            </p:stCondLst>
                            <p:childTnLst>
                              <p:par>
                                <p:cTn id="19" presetID="2" presetClass="exit" presetSubtype="4" fill="hold" nodeType="clickEffect">
                                  <p:stCondLst>
                                    <p:cond delay="0"/>
                                  </p:stCondLst>
                                  <p:childTnLst>
                                    <p:anim calcmode="lin" valueType="num">
                                      <p:cBhvr additive="base">
                                        <p:cTn id="20" dur="500"/>
                                        <p:tgtEl>
                                          <p:spTgt spid="11"/>
                                        </p:tgtEl>
                                        <p:attrNameLst>
                                          <p:attrName>ppt_x</p:attrName>
                                        </p:attrNameLst>
                                      </p:cBhvr>
                                      <p:tavLst>
                                        <p:tav tm="0">
                                          <p:val>
                                            <p:strVal val="ppt_x"/>
                                          </p:val>
                                        </p:tav>
                                        <p:tav tm="100000">
                                          <p:val>
                                            <p:strVal val="ppt_x"/>
                                          </p:val>
                                        </p:tav>
                                      </p:tavLst>
                                    </p:anim>
                                    <p:anim calcmode="lin" valueType="num">
                                      <p:cBhvr additive="base">
                                        <p:cTn id="21" dur="500"/>
                                        <p:tgtEl>
                                          <p:spTgt spid="11"/>
                                        </p:tgtEl>
                                        <p:attrNameLst>
                                          <p:attrName>ppt_y</p:attrName>
                                        </p:attrNameLst>
                                      </p:cBhvr>
                                      <p:tavLst>
                                        <p:tav tm="0">
                                          <p:val>
                                            <p:strVal val="ppt_y"/>
                                          </p:val>
                                        </p:tav>
                                        <p:tav tm="100000">
                                          <p:val>
                                            <p:strVal val="1+ppt_h/2"/>
                                          </p:val>
                                        </p:tav>
                                      </p:tavLst>
                                    </p:anim>
                                    <p:set>
                                      <p:cBhvr>
                                        <p:cTn id="22" dur="1" fill="hold">
                                          <p:stCondLst>
                                            <p:cond delay="499"/>
                                          </p:stCondLst>
                                        </p:cTn>
                                        <p:tgtEl>
                                          <p:spTgt spid="11"/>
                                        </p:tgtEl>
                                        <p:attrNameLst>
                                          <p:attrName>style.visibility</p:attrName>
                                        </p:attrNameLst>
                                      </p:cBhvr>
                                      <p:to>
                                        <p:strVal val="hidden"/>
                                      </p:to>
                                    </p:set>
                                  </p:childTnLst>
                                  <p:subTnLst>
                                    <p:audio>
                                      <p:cMediaNode>
                                        <p:cTn display="0" masterRel="sameClick">
                                          <p:stCondLst>
                                            <p:cond evt="begin" delay="0">
                                              <p:tn val="19"/>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11"/>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9" name="Title 8"/>
          <p:cNvSpPr>
            <a:spLocks noGrp="1"/>
          </p:cNvSpPr>
          <p:nvPr>
            <p:ph type="title"/>
          </p:nvPr>
        </p:nvSpPr>
        <p:spPr>
          <a:xfrm>
            <a:off x="825714" y="64411"/>
            <a:ext cx="9961295" cy="768000"/>
          </a:xfrm>
        </p:spPr>
        <p:txBody>
          <a:bodyPr/>
          <a:lstStyle/>
          <a:p>
            <a:r>
              <a:rPr lang="en-US" sz="4000"/>
              <a:t>B. VIẾT</a:t>
            </a:r>
          </a:p>
        </p:txBody>
      </p:sp>
      <p:sp>
        <p:nvSpPr>
          <p:cNvPr id="100" name="Title 8"/>
          <p:cNvSpPr txBox="1"/>
          <p:nvPr/>
        </p:nvSpPr>
        <p:spPr>
          <a:xfrm>
            <a:off x="825714" y="832411"/>
            <a:ext cx="11016243" cy="7636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Kanit"/>
              <a:buNone/>
              <a:defRPr sz="2800" b="1" i="0" u="none" strike="noStrike" cap="none">
                <a:solidFill>
                  <a:schemeClr val="dk1"/>
                </a:solidFill>
                <a:latin typeface="Kanit"/>
                <a:ea typeface="Kanit"/>
                <a:cs typeface="Kanit"/>
                <a:sym typeface="Kanit"/>
              </a:defRPr>
            </a:lvl1pPr>
            <a:lvl2pPr marR="0" lvl="1" algn="ctr" rtl="0">
              <a:lnSpc>
                <a:spcPct val="100000"/>
              </a:lnSpc>
              <a:spcBef>
                <a:spcPts val="0"/>
              </a:spcBef>
              <a:spcAft>
                <a:spcPts val="0"/>
              </a:spcAft>
              <a:buClr>
                <a:schemeClr val="dk1"/>
              </a:buClr>
              <a:buSzPts val="2800"/>
              <a:buFont typeface="Kanit"/>
              <a:buNone/>
              <a:defRPr sz="2800" b="1" i="0" u="none" strike="noStrike" cap="none">
                <a:solidFill>
                  <a:schemeClr val="dk1"/>
                </a:solidFill>
                <a:latin typeface="Kanit"/>
                <a:ea typeface="Kanit"/>
                <a:cs typeface="Kanit"/>
                <a:sym typeface="Kanit"/>
              </a:defRPr>
            </a:lvl2pPr>
            <a:lvl3pPr marR="0" lvl="2" algn="ctr" rtl="0">
              <a:lnSpc>
                <a:spcPct val="100000"/>
              </a:lnSpc>
              <a:spcBef>
                <a:spcPts val="0"/>
              </a:spcBef>
              <a:spcAft>
                <a:spcPts val="0"/>
              </a:spcAft>
              <a:buClr>
                <a:schemeClr val="dk1"/>
              </a:buClr>
              <a:buSzPts val="2800"/>
              <a:buFont typeface="Kanit"/>
              <a:buNone/>
              <a:defRPr sz="2800" b="1" i="0" u="none" strike="noStrike" cap="none">
                <a:solidFill>
                  <a:schemeClr val="dk1"/>
                </a:solidFill>
                <a:latin typeface="Kanit"/>
                <a:ea typeface="Kanit"/>
                <a:cs typeface="Kanit"/>
                <a:sym typeface="Kanit"/>
              </a:defRPr>
            </a:lvl3pPr>
            <a:lvl4pPr marR="0" lvl="3" algn="ctr" rtl="0">
              <a:lnSpc>
                <a:spcPct val="100000"/>
              </a:lnSpc>
              <a:spcBef>
                <a:spcPts val="0"/>
              </a:spcBef>
              <a:spcAft>
                <a:spcPts val="0"/>
              </a:spcAft>
              <a:buClr>
                <a:schemeClr val="dk1"/>
              </a:buClr>
              <a:buSzPts val="2800"/>
              <a:buFont typeface="Kanit"/>
              <a:buNone/>
              <a:defRPr sz="2800" b="1" i="0" u="none" strike="noStrike" cap="none">
                <a:solidFill>
                  <a:schemeClr val="dk1"/>
                </a:solidFill>
                <a:latin typeface="Kanit"/>
                <a:ea typeface="Kanit"/>
                <a:cs typeface="Kanit"/>
                <a:sym typeface="Kanit"/>
              </a:defRPr>
            </a:lvl4pPr>
            <a:lvl5pPr marR="0" lvl="4" algn="ctr" rtl="0">
              <a:lnSpc>
                <a:spcPct val="100000"/>
              </a:lnSpc>
              <a:spcBef>
                <a:spcPts val="0"/>
              </a:spcBef>
              <a:spcAft>
                <a:spcPts val="0"/>
              </a:spcAft>
              <a:buClr>
                <a:schemeClr val="dk1"/>
              </a:buClr>
              <a:buSzPts val="2800"/>
              <a:buFont typeface="Kanit"/>
              <a:buNone/>
              <a:defRPr sz="2800" b="1" i="0" u="none" strike="noStrike" cap="none">
                <a:solidFill>
                  <a:schemeClr val="dk1"/>
                </a:solidFill>
                <a:latin typeface="Kanit"/>
                <a:ea typeface="Kanit"/>
                <a:cs typeface="Kanit"/>
                <a:sym typeface="Kanit"/>
              </a:defRPr>
            </a:lvl5pPr>
            <a:lvl6pPr marR="0" lvl="5" algn="ctr" rtl="0">
              <a:lnSpc>
                <a:spcPct val="100000"/>
              </a:lnSpc>
              <a:spcBef>
                <a:spcPts val="0"/>
              </a:spcBef>
              <a:spcAft>
                <a:spcPts val="0"/>
              </a:spcAft>
              <a:buClr>
                <a:schemeClr val="dk1"/>
              </a:buClr>
              <a:buSzPts val="2800"/>
              <a:buFont typeface="Kanit"/>
              <a:buNone/>
              <a:defRPr sz="2800" b="1" i="0" u="none" strike="noStrike" cap="none">
                <a:solidFill>
                  <a:schemeClr val="dk1"/>
                </a:solidFill>
                <a:latin typeface="Kanit"/>
                <a:ea typeface="Kanit"/>
                <a:cs typeface="Kanit"/>
                <a:sym typeface="Kanit"/>
              </a:defRPr>
            </a:lvl6pPr>
            <a:lvl7pPr marR="0" lvl="6" algn="ctr" rtl="0">
              <a:lnSpc>
                <a:spcPct val="100000"/>
              </a:lnSpc>
              <a:spcBef>
                <a:spcPts val="0"/>
              </a:spcBef>
              <a:spcAft>
                <a:spcPts val="0"/>
              </a:spcAft>
              <a:buClr>
                <a:schemeClr val="dk1"/>
              </a:buClr>
              <a:buSzPts val="2800"/>
              <a:buFont typeface="Kanit"/>
              <a:buNone/>
              <a:defRPr sz="2800" b="1" i="0" u="none" strike="noStrike" cap="none">
                <a:solidFill>
                  <a:schemeClr val="dk1"/>
                </a:solidFill>
                <a:latin typeface="Kanit"/>
                <a:ea typeface="Kanit"/>
                <a:cs typeface="Kanit"/>
                <a:sym typeface="Kanit"/>
              </a:defRPr>
            </a:lvl7pPr>
            <a:lvl8pPr marR="0" lvl="7" algn="ctr" rtl="0">
              <a:lnSpc>
                <a:spcPct val="100000"/>
              </a:lnSpc>
              <a:spcBef>
                <a:spcPts val="0"/>
              </a:spcBef>
              <a:spcAft>
                <a:spcPts val="0"/>
              </a:spcAft>
              <a:buClr>
                <a:schemeClr val="dk1"/>
              </a:buClr>
              <a:buSzPts val="2800"/>
              <a:buFont typeface="Kanit"/>
              <a:buNone/>
              <a:defRPr sz="2800" b="1" i="0" u="none" strike="noStrike" cap="none">
                <a:solidFill>
                  <a:schemeClr val="dk1"/>
                </a:solidFill>
                <a:latin typeface="Kanit"/>
                <a:ea typeface="Kanit"/>
                <a:cs typeface="Kanit"/>
                <a:sym typeface="Kanit"/>
              </a:defRPr>
            </a:lvl8pPr>
            <a:lvl9pPr marR="0" lvl="8" algn="ctr" rtl="0">
              <a:lnSpc>
                <a:spcPct val="100000"/>
              </a:lnSpc>
              <a:spcBef>
                <a:spcPts val="0"/>
              </a:spcBef>
              <a:spcAft>
                <a:spcPts val="0"/>
              </a:spcAft>
              <a:buClr>
                <a:schemeClr val="dk1"/>
              </a:buClr>
              <a:buSzPts val="2800"/>
              <a:buFont typeface="Kanit"/>
              <a:buNone/>
              <a:defRPr sz="2800" b="1" i="0" u="none" strike="noStrike" cap="none">
                <a:solidFill>
                  <a:schemeClr val="dk1"/>
                </a:solidFill>
                <a:latin typeface="Kanit"/>
                <a:ea typeface="Kanit"/>
                <a:cs typeface="Kanit"/>
                <a:sym typeface="Kanit"/>
              </a:defRPr>
            </a:lvl9pPr>
          </a:lstStyle>
          <a:p>
            <a:pPr algn="just"/>
            <a:r>
              <a:rPr lang="en-US" sz="3600" b="0">
                <a:latin typeface="+mj-lt"/>
              </a:rPr>
              <a:t>2. Chọn a hoặc b</a:t>
            </a:r>
          </a:p>
        </p:txBody>
      </p:sp>
      <p:sp>
        <p:nvSpPr>
          <p:cNvPr id="5" name="Title 8"/>
          <p:cNvSpPr txBox="1"/>
          <p:nvPr/>
        </p:nvSpPr>
        <p:spPr>
          <a:xfrm>
            <a:off x="825714" y="1596011"/>
            <a:ext cx="11016243" cy="7636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Kanit"/>
              <a:buNone/>
              <a:defRPr sz="2800" b="1" i="0" u="none" strike="noStrike" cap="none">
                <a:solidFill>
                  <a:schemeClr val="dk1"/>
                </a:solidFill>
                <a:latin typeface="Kanit"/>
                <a:ea typeface="Kanit"/>
                <a:cs typeface="Kanit"/>
                <a:sym typeface="Kanit"/>
              </a:defRPr>
            </a:lvl1pPr>
            <a:lvl2pPr marR="0" lvl="1" algn="ctr" rtl="0">
              <a:lnSpc>
                <a:spcPct val="100000"/>
              </a:lnSpc>
              <a:spcBef>
                <a:spcPts val="0"/>
              </a:spcBef>
              <a:spcAft>
                <a:spcPts val="0"/>
              </a:spcAft>
              <a:buClr>
                <a:schemeClr val="dk1"/>
              </a:buClr>
              <a:buSzPts val="2800"/>
              <a:buFont typeface="Kanit"/>
              <a:buNone/>
              <a:defRPr sz="2800" b="1" i="0" u="none" strike="noStrike" cap="none">
                <a:solidFill>
                  <a:schemeClr val="dk1"/>
                </a:solidFill>
                <a:latin typeface="Kanit"/>
                <a:ea typeface="Kanit"/>
                <a:cs typeface="Kanit"/>
                <a:sym typeface="Kanit"/>
              </a:defRPr>
            </a:lvl2pPr>
            <a:lvl3pPr marR="0" lvl="2" algn="ctr" rtl="0">
              <a:lnSpc>
                <a:spcPct val="100000"/>
              </a:lnSpc>
              <a:spcBef>
                <a:spcPts val="0"/>
              </a:spcBef>
              <a:spcAft>
                <a:spcPts val="0"/>
              </a:spcAft>
              <a:buClr>
                <a:schemeClr val="dk1"/>
              </a:buClr>
              <a:buSzPts val="2800"/>
              <a:buFont typeface="Kanit"/>
              <a:buNone/>
              <a:defRPr sz="2800" b="1" i="0" u="none" strike="noStrike" cap="none">
                <a:solidFill>
                  <a:schemeClr val="dk1"/>
                </a:solidFill>
                <a:latin typeface="Kanit"/>
                <a:ea typeface="Kanit"/>
                <a:cs typeface="Kanit"/>
                <a:sym typeface="Kanit"/>
              </a:defRPr>
            </a:lvl3pPr>
            <a:lvl4pPr marR="0" lvl="3" algn="ctr" rtl="0">
              <a:lnSpc>
                <a:spcPct val="100000"/>
              </a:lnSpc>
              <a:spcBef>
                <a:spcPts val="0"/>
              </a:spcBef>
              <a:spcAft>
                <a:spcPts val="0"/>
              </a:spcAft>
              <a:buClr>
                <a:schemeClr val="dk1"/>
              </a:buClr>
              <a:buSzPts val="2800"/>
              <a:buFont typeface="Kanit"/>
              <a:buNone/>
              <a:defRPr sz="2800" b="1" i="0" u="none" strike="noStrike" cap="none">
                <a:solidFill>
                  <a:schemeClr val="dk1"/>
                </a:solidFill>
                <a:latin typeface="Kanit"/>
                <a:ea typeface="Kanit"/>
                <a:cs typeface="Kanit"/>
                <a:sym typeface="Kanit"/>
              </a:defRPr>
            </a:lvl4pPr>
            <a:lvl5pPr marR="0" lvl="4" algn="ctr" rtl="0">
              <a:lnSpc>
                <a:spcPct val="100000"/>
              </a:lnSpc>
              <a:spcBef>
                <a:spcPts val="0"/>
              </a:spcBef>
              <a:spcAft>
                <a:spcPts val="0"/>
              </a:spcAft>
              <a:buClr>
                <a:schemeClr val="dk1"/>
              </a:buClr>
              <a:buSzPts val="2800"/>
              <a:buFont typeface="Kanit"/>
              <a:buNone/>
              <a:defRPr sz="2800" b="1" i="0" u="none" strike="noStrike" cap="none">
                <a:solidFill>
                  <a:schemeClr val="dk1"/>
                </a:solidFill>
                <a:latin typeface="Kanit"/>
                <a:ea typeface="Kanit"/>
                <a:cs typeface="Kanit"/>
                <a:sym typeface="Kanit"/>
              </a:defRPr>
            </a:lvl5pPr>
            <a:lvl6pPr marR="0" lvl="5" algn="ctr" rtl="0">
              <a:lnSpc>
                <a:spcPct val="100000"/>
              </a:lnSpc>
              <a:spcBef>
                <a:spcPts val="0"/>
              </a:spcBef>
              <a:spcAft>
                <a:spcPts val="0"/>
              </a:spcAft>
              <a:buClr>
                <a:schemeClr val="dk1"/>
              </a:buClr>
              <a:buSzPts val="2800"/>
              <a:buFont typeface="Kanit"/>
              <a:buNone/>
              <a:defRPr sz="2800" b="1" i="0" u="none" strike="noStrike" cap="none">
                <a:solidFill>
                  <a:schemeClr val="dk1"/>
                </a:solidFill>
                <a:latin typeface="Kanit"/>
                <a:ea typeface="Kanit"/>
                <a:cs typeface="Kanit"/>
                <a:sym typeface="Kanit"/>
              </a:defRPr>
            </a:lvl6pPr>
            <a:lvl7pPr marR="0" lvl="6" algn="ctr" rtl="0">
              <a:lnSpc>
                <a:spcPct val="100000"/>
              </a:lnSpc>
              <a:spcBef>
                <a:spcPts val="0"/>
              </a:spcBef>
              <a:spcAft>
                <a:spcPts val="0"/>
              </a:spcAft>
              <a:buClr>
                <a:schemeClr val="dk1"/>
              </a:buClr>
              <a:buSzPts val="2800"/>
              <a:buFont typeface="Kanit"/>
              <a:buNone/>
              <a:defRPr sz="2800" b="1" i="0" u="none" strike="noStrike" cap="none">
                <a:solidFill>
                  <a:schemeClr val="dk1"/>
                </a:solidFill>
                <a:latin typeface="Kanit"/>
                <a:ea typeface="Kanit"/>
                <a:cs typeface="Kanit"/>
                <a:sym typeface="Kanit"/>
              </a:defRPr>
            </a:lvl7pPr>
            <a:lvl8pPr marR="0" lvl="7" algn="ctr" rtl="0">
              <a:lnSpc>
                <a:spcPct val="100000"/>
              </a:lnSpc>
              <a:spcBef>
                <a:spcPts val="0"/>
              </a:spcBef>
              <a:spcAft>
                <a:spcPts val="0"/>
              </a:spcAft>
              <a:buClr>
                <a:schemeClr val="dk1"/>
              </a:buClr>
              <a:buSzPts val="2800"/>
              <a:buFont typeface="Kanit"/>
              <a:buNone/>
              <a:defRPr sz="2800" b="1" i="0" u="none" strike="noStrike" cap="none">
                <a:solidFill>
                  <a:schemeClr val="dk1"/>
                </a:solidFill>
                <a:latin typeface="Kanit"/>
                <a:ea typeface="Kanit"/>
                <a:cs typeface="Kanit"/>
                <a:sym typeface="Kanit"/>
              </a:defRPr>
            </a:lvl8pPr>
            <a:lvl9pPr marR="0" lvl="8" algn="ctr" rtl="0">
              <a:lnSpc>
                <a:spcPct val="100000"/>
              </a:lnSpc>
              <a:spcBef>
                <a:spcPts val="0"/>
              </a:spcBef>
              <a:spcAft>
                <a:spcPts val="0"/>
              </a:spcAft>
              <a:buClr>
                <a:schemeClr val="dk1"/>
              </a:buClr>
              <a:buSzPts val="2800"/>
              <a:buFont typeface="Kanit"/>
              <a:buNone/>
              <a:defRPr sz="2800" b="1" i="0" u="none" strike="noStrike" cap="none">
                <a:solidFill>
                  <a:schemeClr val="dk1"/>
                </a:solidFill>
                <a:latin typeface="Kanit"/>
                <a:ea typeface="Kanit"/>
                <a:cs typeface="Kanit"/>
                <a:sym typeface="Kanit"/>
              </a:defRPr>
            </a:lvl9pPr>
          </a:lstStyle>
          <a:p>
            <a:pPr algn="just"/>
            <a:r>
              <a:rPr lang="en-US" sz="3600" b="0">
                <a:latin typeface="+mj-lt"/>
              </a:rPr>
              <a:t>b. Chọn </a:t>
            </a:r>
            <a:r>
              <a:rPr lang="en-US" sz="3600" b="0" i="1">
                <a:latin typeface="+mj-lt"/>
              </a:rPr>
              <a:t>dấu hỏi </a:t>
            </a:r>
            <a:r>
              <a:rPr lang="en-US" sz="3600" b="0">
                <a:latin typeface="+mj-lt"/>
              </a:rPr>
              <a:t>hoặc </a:t>
            </a:r>
            <a:r>
              <a:rPr lang="en-US" sz="3600" b="0" i="1">
                <a:latin typeface="+mj-lt"/>
              </a:rPr>
              <a:t>dấu ngã </a:t>
            </a:r>
            <a:r>
              <a:rPr lang="en-US" sz="3600" b="0">
                <a:latin typeface="+mj-lt"/>
              </a:rPr>
              <a:t>cho chữ in đậm.</a:t>
            </a:r>
          </a:p>
        </p:txBody>
      </p:sp>
      <p:sp>
        <p:nvSpPr>
          <p:cNvPr id="6" name="Title 8"/>
          <p:cNvSpPr txBox="1"/>
          <p:nvPr/>
        </p:nvSpPr>
        <p:spPr>
          <a:xfrm>
            <a:off x="2321830" y="2741411"/>
            <a:ext cx="8277827" cy="7636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Kanit"/>
              <a:buNone/>
              <a:defRPr sz="2800" b="1" i="0" u="none" strike="noStrike" cap="none">
                <a:solidFill>
                  <a:schemeClr val="dk1"/>
                </a:solidFill>
                <a:latin typeface="Kanit"/>
                <a:ea typeface="Kanit"/>
                <a:cs typeface="Kanit"/>
                <a:sym typeface="Kanit"/>
              </a:defRPr>
            </a:lvl1pPr>
            <a:lvl2pPr marR="0" lvl="1" algn="ctr" rtl="0">
              <a:lnSpc>
                <a:spcPct val="100000"/>
              </a:lnSpc>
              <a:spcBef>
                <a:spcPts val="0"/>
              </a:spcBef>
              <a:spcAft>
                <a:spcPts val="0"/>
              </a:spcAft>
              <a:buClr>
                <a:schemeClr val="dk1"/>
              </a:buClr>
              <a:buSzPts val="2800"/>
              <a:buFont typeface="Kanit"/>
              <a:buNone/>
              <a:defRPr sz="2800" b="1" i="0" u="none" strike="noStrike" cap="none">
                <a:solidFill>
                  <a:schemeClr val="dk1"/>
                </a:solidFill>
                <a:latin typeface="Kanit"/>
                <a:ea typeface="Kanit"/>
                <a:cs typeface="Kanit"/>
                <a:sym typeface="Kanit"/>
              </a:defRPr>
            </a:lvl2pPr>
            <a:lvl3pPr marR="0" lvl="2" algn="ctr" rtl="0">
              <a:lnSpc>
                <a:spcPct val="100000"/>
              </a:lnSpc>
              <a:spcBef>
                <a:spcPts val="0"/>
              </a:spcBef>
              <a:spcAft>
                <a:spcPts val="0"/>
              </a:spcAft>
              <a:buClr>
                <a:schemeClr val="dk1"/>
              </a:buClr>
              <a:buSzPts val="2800"/>
              <a:buFont typeface="Kanit"/>
              <a:buNone/>
              <a:defRPr sz="2800" b="1" i="0" u="none" strike="noStrike" cap="none">
                <a:solidFill>
                  <a:schemeClr val="dk1"/>
                </a:solidFill>
                <a:latin typeface="Kanit"/>
                <a:ea typeface="Kanit"/>
                <a:cs typeface="Kanit"/>
                <a:sym typeface="Kanit"/>
              </a:defRPr>
            </a:lvl3pPr>
            <a:lvl4pPr marR="0" lvl="3" algn="ctr" rtl="0">
              <a:lnSpc>
                <a:spcPct val="100000"/>
              </a:lnSpc>
              <a:spcBef>
                <a:spcPts val="0"/>
              </a:spcBef>
              <a:spcAft>
                <a:spcPts val="0"/>
              </a:spcAft>
              <a:buClr>
                <a:schemeClr val="dk1"/>
              </a:buClr>
              <a:buSzPts val="2800"/>
              <a:buFont typeface="Kanit"/>
              <a:buNone/>
              <a:defRPr sz="2800" b="1" i="0" u="none" strike="noStrike" cap="none">
                <a:solidFill>
                  <a:schemeClr val="dk1"/>
                </a:solidFill>
                <a:latin typeface="Kanit"/>
                <a:ea typeface="Kanit"/>
                <a:cs typeface="Kanit"/>
                <a:sym typeface="Kanit"/>
              </a:defRPr>
            </a:lvl4pPr>
            <a:lvl5pPr marR="0" lvl="4" algn="ctr" rtl="0">
              <a:lnSpc>
                <a:spcPct val="100000"/>
              </a:lnSpc>
              <a:spcBef>
                <a:spcPts val="0"/>
              </a:spcBef>
              <a:spcAft>
                <a:spcPts val="0"/>
              </a:spcAft>
              <a:buClr>
                <a:schemeClr val="dk1"/>
              </a:buClr>
              <a:buSzPts val="2800"/>
              <a:buFont typeface="Kanit"/>
              <a:buNone/>
              <a:defRPr sz="2800" b="1" i="0" u="none" strike="noStrike" cap="none">
                <a:solidFill>
                  <a:schemeClr val="dk1"/>
                </a:solidFill>
                <a:latin typeface="Kanit"/>
                <a:ea typeface="Kanit"/>
                <a:cs typeface="Kanit"/>
                <a:sym typeface="Kanit"/>
              </a:defRPr>
            </a:lvl5pPr>
            <a:lvl6pPr marR="0" lvl="5" algn="ctr" rtl="0">
              <a:lnSpc>
                <a:spcPct val="100000"/>
              </a:lnSpc>
              <a:spcBef>
                <a:spcPts val="0"/>
              </a:spcBef>
              <a:spcAft>
                <a:spcPts val="0"/>
              </a:spcAft>
              <a:buClr>
                <a:schemeClr val="dk1"/>
              </a:buClr>
              <a:buSzPts val="2800"/>
              <a:buFont typeface="Kanit"/>
              <a:buNone/>
              <a:defRPr sz="2800" b="1" i="0" u="none" strike="noStrike" cap="none">
                <a:solidFill>
                  <a:schemeClr val="dk1"/>
                </a:solidFill>
                <a:latin typeface="Kanit"/>
                <a:ea typeface="Kanit"/>
                <a:cs typeface="Kanit"/>
                <a:sym typeface="Kanit"/>
              </a:defRPr>
            </a:lvl6pPr>
            <a:lvl7pPr marR="0" lvl="6" algn="ctr" rtl="0">
              <a:lnSpc>
                <a:spcPct val="100000"/>
              </a:lnSpc>
              <a:spcBef>
                <a:spcPts val="0"/>
              </a:spcBef>
              <a:spcAft>
                <a:spcPts val="0"/>
              </a:spcAft>
              <a:buClr>
                <a:schemeClr val="dk1"/>
              </a:buClr>
              <a:buSzPts val="2800"/>
              <a:buFont typeface="Kanit"/>
              <a:buNone/>
              <a:defRPr sz="2800" b="1" i="0" u="none" strike="noStrike" cap="none">
                <a:solidFill>
                  <a:schemeClr val="dk1"/>
                </a:solidFill>
                <a:latin typeface="Kanit"/>
                <a:ea typeface="Kanit"/>
                <a:cs typeface="Kanit"/>
                <a:sym typeface="Kanit"/>
              </a:defRPr>
            </a:lvl7pPr>
            <a:lvl8pPr marR="0" lvl="7" algn="ctr" rtl="0">
              <a:lnSpc>
                <a:spcPct val="100000"/>
              </a:lnSpc>
              <a:spcBef>
                <a:spcPts val="0"/>
              </a:spcBef>
              <a:spcAft>
                <a:spcPts val="0"/>
              </a:spcAft>
              <a:buClr>
                <a:schemeClr val="dk1"/>
              </a:buClr>
              <a:buSzPts val="2800"/>
              <a:buFont typeface="Kanit"/>
              <a:buNone/>
              <a:defRPr sz="2800" b="1" i="0" u="none" strike="noStrike" cap="none">
                <a:solidFill>
                  <a:schemeClr val="dk1"/>
                </a:solidFill>
                <a:latin typeface="Kanit"/>
                <a:ea typeface="Kanit"/>
                <a:cs typeface="Kanit"/>
                <a:sym typeface="Kanit"/>
              </a:defRPr>
            </a:lvl8pPr>
            <a:lvl9pPr marR="0" lvl="8" algn="ctr" rtl="0">
              <a:lnSpc>
                <a:spcPct val="100000"/>
              </a:lnSpc>
              <a:spcBef>
                <a:spcPts val="0"/>
              </a:spcBef>
              <a:spcAft>
                <a:spcPts val="0"/>
              </a:spcAft>
              <a:buClr>
                <a:schemeClr val="dk1"/>
              </a:buClr>
              <a:buSzPts val="2800"/>
              <a:buFont typeface="Kanit"/>
              <a:buNone/>
              <a:defRPr sz="2800" b="1" i="0" u="none" strike="noStrike" cap="none">
                <a:solidFill>
                  <a:schemeClr val="dk1"/>
                </a:solidFill>
                <a:latin typeface="Kanit"/>
                <a:ea typeface="Kanit"/>
                <a:cs typeface="Kanit"/>
                <a:sym typeface="Kanit"/>
              </a:defRPr>
            </a:lvl9pPr>
          </a:lstStyle>
          <a:p>
            <a:pPr algn="just"/>
            <a:r>
              <a:rPr lang="en-US" sz="4400" b="0" i="0">
                <a:solidFill>
                  <a:srgbClr val="000000"/>
                </a:solidFill>
                <a:effectLst/>
                <a:latin typeface="+mn-lt"/>
              </a:rPr>
              <a:t>Một bác chài lặng </a:t>
            </a:r>
            <a:r>
              <a:rPr lang="en-US" sz="4400" i="0">
                <a:solidFill>
                  <a:srgbClr val="000000"/>
                </a:solidFill>
                <a:effectLst/>
                <a:latin typeface="+mn-lt"/>
              </a:rPr>
              <a:t>lẽ</a:t>
            </a:r>
          </a:p>
          <a:p>
            <a:pPr algn="just"/>
            <a:r>
              <a:rPr lang="en-US" sz="4400" b="0">
                <a:solidFill>
                  <a:srgbClr val="000000"/>
                </a:solidFill>
                <a:latin typeface="+mn-lt"/>
              </a:rPr>
              <a:t>Buông câu trong bóng chiều</a:t>
            </a:r>
          </a:p>
          <a:p>
            <a:pPr algn="just"/>
            <a:r>
              <a:rPr lang="en-US" sz="4400" i="0">
                <a:solidFill>
                  <a:srgbClr val="000000"/>
                </a:solidFill>
                <a:effectLst/>
                <a:latin typeface="+mn-lt"/>
              </a:rPr>
              <a:t>Bỗng</a:t>
            </a:r>
            <a:r>
              <a:rPr lang="en-US" sz="4400" b="0" i="0">
                <a:solidFill>
                  <a:srgbClr val="000000"/>
                </a:solidFill>
                <a:effectLst/>
                <a:latin typeface="+mn-lt"/>
              </a:rPr>
              <a:t> nhiên con cá </a:t>
            </a:r>
            <a:r>
              <a:rPr lang="en-US" sz="4400" i="0">
                <a:solidFill>
                  <a:srgbClr val="000000"/>
                </a:solidFill>
                <a:effectLst/>
                <a:latin typeface="+mn-lt"/>
              </a:rPr>
              <a:t>nhỏ</a:t>
            </a:r>
          </a:p>
          <a:p>
            <a:pPr algn="just"/>
            <a:r>
              <a:rPr lang="en-US" sz="4400">
                <a:solidFill>
                  <a:srgbClr val="000000"/>
                </a:solidFill>
                <a:latin typeface="+mn-lt"/>
              </a:rPr>
              <a:t>Nhảy</a:t>
            </a:r>
            <a:r>
              <a:rPr lang="en-US" sz="4400" b="0">
                <a:solidFill>
                  <a:srgbClr val="000000"/>
                </a:solidFill>
                <a:latin typeface="+mn-lt"/>
              </a:rPr>
              <a:t> lên thuyền như trêu.</a:t>
            </a:r>
          </a:p>
          <a:p>
            <a:pPr algn="r"/>
            <a:r>
              <a:rPr lang="en-US" sz="4400" b="0" i="0">
                <a:solidFill>
                  <a:srgbClr val="000000"/>
                </a:solidFill>
                <a:effectLst/>
                <a:latin typeface="+mn-lt"/>
              </a:rPr>
              <a:t>(Theo Trần Đăng Khoa)</a:t>
            </a:r>
          </a:p>
        </p:txBody>
      </p:sp>
      <p:pic>
        <p:nvPicPr>
          <p:cNvPr id="12" name="Picture 11"/>
          <p:cNvPicPr>
            <a:picLocks noChangeAspect="1"/>
          </p:cNvPicPr>
          <p:nvPr/>
        </p:nvPicPr>
        <p:blipFill rotWithShape="1">
          <a:blip r:embed="rId4"/>
          <a:srcRect r="-162" b="85041"/>
          <a:stretch>
            <a:fillRect/>
          </a:stretch>
        </p:blipFill>
        <p:spPr>
          <a:xfrm>
            <a:off x="7065849" y="2672398"/>
            <a:ext cx="411448" cy="408609"/>
          </a:xfrm>
          <a:prstGeom prst="rect">
            <a:avLst/>
          </a:prstGeom>
        </p:spPr>
      </p:pic>
      <p:pic>
        <p:nvPicPr>
          <p:cNvPr id="13" name="Picture 12"/>
          <p:cNvPicPr>
            <a:picLocks noChangeAspect="1"/>
          </p:cNvPicPr>
          <p:nvPr/>
        </p:nvPicPr>
        <p:blipFill rotWithShape="1">
          <a:blip r:embed="rId5">
            <a:extLst>
              <a:ext uri="{BEBA8EAE-BF5A-486C-A8C5-ECC9F3942E4B}">
                <a14:imgProps xmlns:a14="http://schemas.microsoft.com/office/drawing/2010/main">
                  <a14:imgLayer r:embed="rId6">
                    <a14:imgEffect>
                      <a14:colorTemperature colorTemp="11200"/>
                    </a14:imgEffect>
                    <a14:imgEffect>
                      <a14:sharpenSoften amount="50000"/>
                    </a14:imgEffect>
                  </a14:imgLayer>
                </a14:imgProps>
              </a:ext>
            </a:extLst>
          </a:blip>
          <a:srcRect l="3425" t="16992" r="-3587" b="68049"/>
          <a:stretch>
            <a:fillRect/>
          </a:stretch>
        </p:blipFill>
        <p:spPr>
          <a:xfrm>
            <a:off x="2857266" y="4009292"/>
            <a:ext cx="288116" cy="286128"/>
          </a:xfrm>
          <a:prstGeom prst="rect">
            <a:avLst/>
          </a:prstGeom>
        </p:spPr>
      </p:pic>
      <p:pic>
        <p:nvPicPr>
          <p:cNvPr id="14" name="Picture 13"/>
          <p:cNvPicPr>
            <a:picLocks noChangeAspect="1"/>
          </p:cNvPicPr>
          <p:nvPr/>
        </p:nvPicPr>
        <p:blipFill rotWithShape="1">
          <a:blip r:embed="rId4"/>
          <a:srcRect t="47466" r="-162" b="33130"/>
          <a:stretch>
            <a:fillRect/>
          </a:stretch>
        </p:blipFill>
        <p:spPr>
          <a:xfrm>
            <a:off x="7994261" y="3939572"/>
            <a:ext cx="374044" cy="481840"/>
          </a:xfrm>
          <a:prstGeom prst="rect">
            <a:avLst/>
          </a:prstGeom>
        </p:spPr>
      </p:pic>
      <p:pic>
        <p:nvPicPr>
          <p:cNvPr id="15" name="Picture 14"/>
          <p:cNvPicPr>
            <a:picLocks noChangeAspect="1"/>
          </p:cNvPicPr>
          <p:nvPr/>
        </p:nvPicPr>
        <p:blipFill rotWithShape="1">
          <a:blip r:embed="rId7">
            <a:duotone>
              <a:prstClr val="black"/>
              <a:schemeClr val="accent6">
                <a:tint val="45000"/>
                <a:satMod val="400000"/>
              </a:schemeClr>
            </a:duotone>
            <a:extLst>
              <a:ext uri="{BEBA8EAE-BF5A-486C-A8C5-ECC9F3942E4B}">
                <a14:imgProps xmlns:a14="http://schemas.microsoft.com/office/drawing/2010/main">
                  <a14:imgLayer r:embed="rId6">
                    <a14:imgEffect>
                      <a14:saturation sat="400000"/>
                    </a14:imgEffect>
                  </a14:imgLayer>
                </a14:imgProps>
              </a:ext>
            </a:extLst>
          </a:blip>
          <a:srcRect r="-162" b="85041"/>
          <a:stretch>
            <a:fillRect/>
          </a:stretch>
        </p:blipFill>
        <p:spPr>
          <a:xfrm>
            <a:off x="3117246" y="4691495"/>
            <a:ext cx="399676" cy="396918"/>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12"/>
                                        </p:tgtEl>
                                        <p:attrNameLst>
                                          <p:attrName>ppt_x</p:attrName>
                                        </p:attrNameLst>
                                      </p:cBhvr>
                                      <p:tavLst>
                                        <p:tav tm="0">
                                          <p:val>
                                            <p:strVal val="ppt_x"/>
                                          </p:val>
                                        </p:tav>
                                        <p:tav tm="100000">
                                          <p:val>
                                            <p:strVal val="ppt_x"/>
                                          </p:val>
                                        </p:tav>
                                      </p:tavLst>
                                    </p:anim>
                                    <p:anim calcmode="lin" valueType="num">
                                      <p:cBhvr additive="base">
                                        <p:cTn id="7" dur="500"/>
                                        <p:tgtEl>
                                          <p:spTgt spid="12"/>
                                        </p:tgtEl>
                                        <p:attrNameLst>
                                          <p:attrName>ppt_y</p:attrName>
                                        </p:attrNameLst>
                                      </p:cBhvr>
                                      <p:tavLst>
                                        <p:tav tm="0">
                                          <p:val>
                                            <p:strVal val="ppt_y"/>
                                          </p:val>
                                        </p:tav>
                                        <p:tav tm="100000">
                                          <p:val>
                                            <p:strVal val="1+ppt_h/2"/>
                                          </p:val>
                                        </p:tav>
                                      </p:tavLst>
                                    </p:anim>
                                    <p:set>
                                      <p:cBhvr>
                                        <p:cTn id="8" dur="1" fill="hold">
                                          <p:stCondLst>
                                            <p:cond delay="499"/>
                                          </p:stCondLst>
                                        </p:cTn>
                                        <p:tgtEl>
                                          <p:spTgt spid="12"/>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12"/>
                  </p:tgtEl>
                </p:cond>
              </p:nextCondLst>
            </p:seq>
            <p:seq concurrent="1" nextAc="seek">
              <p:cTn id="9" restart="whenNotActive" fill="hold" evtFilter="cancelBubble" nodeType="interactiveSeq">
                <p:stCondLst>
                  <p:cond evt="onClick" delay="0">
                    <p:tgtEl>
                      <p:spTgt spid="13"/>
                    </p:tgtEl>
                  </p:cond>
                </p:stCondLst>
                <p:endSync evt="end" delay="0">
                  <p:rtn val="all"/>
                </p:endSync>
                <p:childTnLst>
                  <p:par>
                    <p:cTn id="10" fill="hold">
                      <p:stCondLst>
                        <p:cond delay="0"/>
                      </p:stCondLst>
                      <p:childTnLst>
                        <p:par>
                          <p:cTn id="11" fill="hold">
                            <p:stCondLst>
                              <p:cond delay="0"/>
                            </p:stCondLst>
                            <p:childTnLst>
                              <p:par>
                                <p:cTn id="12" presetID="2" presetClass="exit" presetSubtype="4" fill="hold" nodeType="clickEffect">
                                  <p:stCondLst>
                                    <p:cond delay="0"/>
                                  </p:stCondLst>
                                  <p:childTnLst>
                                    <p:anim calcmode="lin" valueType="num">
                                      <p:cBhvr additive="base">
                                        <p:cTn id="13" dur="500"/>
                                        <p:tgtEl>
                                          <p:spTgt spid="13"/>
                                        </p:tgtEl>
                                        <p:attrNameLst>
                                          <p:attrName>ppt_x</p:attrName>
                                        </p:attrNameLst>
                                      </p:cBhvr>
                                      <p:tavLst>
                                        <p:tav tm="0">
                                          <p:val>
                                            <p:strVal val="ppt_x"/>
                                          </p:val>
                                        </p:tav>
                                        <p:tav tm="100000">
                                          <p:val>
                                            <p:strVal val="ppt_x"/>
                                          </p:val>
                                        </p:tav>
                                      </p:tavLst>
                                    </p:anim>
                                    <p:anim calcmode="lin" valueType="num">
                                      <p:cBhvr additive="base">
                                        <p:cTn id="14" dur="500"/>
                                        <p:tgtEl>
                                          <p:spTgt spid="13"/>
                                        </p:tgtEl>
                                        <p:attrNameLst>
                                          <p:attrName>ppt_y</p:attrName>
                                        </p:attrNameLst>
                                      </p:cBhvr>
                                      <p:tavLst>
                                        <p:tav tm="0">
                                          <p:val>
                                            <p:strVal val="ppt_y"/>
                                          </p:val>
                                        </p:tav>
                                        <p:tav tm="100000">
                                          <p:val>
                                            <p:strVal val="1+ppt_h/2"/>
                                          </p:val>
                                        </p:tav>
                                      </p:tavLst>
                                    </p:anim>
                                    <p:set>
                                      <p:cBhvr>
                                        <p:cTn id="15" dur="1" fill="hold">
                                          <p:stCondLst>
                                            <p:cond delay="499"/>
                                          </p:stCondLst>
                                        </p:cTn>
                                        <p:tgtEl>
                                          <p:spTgt spid="13"/>
                                        </p:tgtEl>
                                        <p:attrNameLst>
                                          <p:attrName>style.visibility</p:attrName>
                                        </p:attrNameLst>
                                      </p:cBhvr>
                                      <p:to>
                                        <p:strVal val="hidden"/>
                                      </p:to>
                                    </p:set>
                                  </p:childTnLst>
                                  <p:subTnLst>
                                    <p:audio>
                                      <p:cMediaNode>
                                        <p:cTn display="0" masterRel="sameClick">
                                          <p:stCondLst>
                                            <p:cond evt="begin" delay="0">
                                              <p:tn val="12"/>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13"/>
                  </p:tgtEl>
                </p:cond>
              </p:nextCondLst>
            </p:seq>
            <p:seq concurrent="1" nextAc="seek">
              <p:cTn id="16" restart="whenNotActive" fill="hold" evtFilter="cancelBubble" nodeType="interactiveSeq">
                <p:stCondLst>
                  <p:cond evt="onClick" delay="0">
                    <p:tgtEl>
                      <p:spTgt spid="14"/>
                    </p:tgtEl>
                  </p:cond>
                </p:stCondLst>
                <p:endSync evt="end" delay="0">
                  <p:rtn val="all"/>
                </p:endSync>
                <p:childTnLst>
                  <p:par>
                    <p:cTn id="17" fill="hold">
                      <p:stCondLst>
                        <p:cond delay="0"/>
                      </p:stCondLst>
                      <p:childTnLst>
                        <p:par>
                          <p:cTn id="18" fill="hold">
                            <p:stCondLst>
                              <p:cond delay="0"/>
                            </p:stCondLst>
                            <p:childTnLst>
                              <p:par>
                                <p:cTn id="19" presetID="2" presetClass="exit" presetSubtype="4" fill="hold" nodeType="clickEffect">
                                  <p:stCondLst>
                                    <p:cond delay="0"/>
                                  </p:stCondLst>
                                  <p:childTnLst>
                                    <p:anim calcmode="lin" valueType="num">
                                      <p:cBhvr additive="base">
                                        <p:cTn id="20" dur="500"/>
                                        <p:tgtEl>
                                          <p:spTgt spid="14"/>
                                        </p:tgtEl>
                                        <p:attrNameLst>
                                          <p:attrName>ppt_x</p:attrName>
                                        </p:attrNameLst>
                                      </p:cBhvr>
                                      <p:tavLst>
                                        <p:tav tm="0">
                                          <p:val>
                                            <p:strVal val="ppt_x"/>
                                          </p:val>
                                        </p:tav>
                                        <p:tav tm="100000">
                                          <p:val>
                                            <p:strVal val="ppt_x"/>
                                          </p:val>
                                        </p:tav>
                                      </p:tavLst>
                                    </p:anim>
                                    <p:anim calcmode="lin" valueType="num">
                                      <p:cBhvr additive="base">
                                        <p:cTn id="21" dur="500"/>
                                        <p:tgtEl>
                                          <p:spTgt spid="14"/>
                                        </p:tgtEl>
                                        <p:attrNameLst>
                                          <p:attrName>ppt_y</p:attrName>
                                        </p:attrNameLst>
                                      </p:cBhvr>
                                      <p:tavLst>
                                        <p:tav tm="0">
                                          <p:val>
                                            <p:strVal val="ppt_y"/>
                                          </p:val>
                                        </p:tav>
                                        <p:tav tm="100000">
                                          <p:val>
                                            <p:strVal val="1+ppt_h/2"/>
                                          </p:val>
                                        </p:tav>
                                      </p:tavLst>
                                    </p:anim>
                                    <p:set>
                                      <p:cBhvr>
                                        <p:cTn id="22" dur="1" fill="hold">
                                          <p:stCondLst>
                                            <p:cond delay="499"/>
                                          </p:stCondLst>
                                        </p:cTn>
                                        <p:tgtEl>
                                          <p:spTgt spid="14"/>
                                        </p:tgtEl>
                                        <p:attrNameLst>
                                          <p:attrName>style.visibility</p:attrName>
                                        </p:attrNameLst>
                                      </p:cBhvr>
                                      <p:to>
                                        <p:strVal val="hidden"/>
                                      </p:to>
                                    </p:set>
                                  </p:childTnLst>
                                  <p:subTnLst>
                                    <p:audio>
                                      <p:cMediaNode>
                                        <p:cTn display="0" masterRel="sameClick">
                                          <p:stCondLst>
                                            <p:cond evt="begin" delay="0">
                                              <p:tn val="19"/>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14"/>
                  </p:tgtEl>
                </p:cond>
              </p:nextCondLst>
            </p:seq>
            <p:seq concurrent="1" nextAc="seek">
              <p:cTn id="23" restart="whenNotActive" fill="hold" evtFilter="cancelBubble" nodeType="interactiveSeq">
                <p:stCondLst>
                  <p:cond evt="onClick" delay="0">
                    <p:tgtEl>
                      <p:spTgt spid="15"/>
                    </p:tgtEl>
                  </p:cond>
                </p:stCondLst>
                <p:endSync evt="end" delay="0">
                  <p:rtn val="all"/>
                </p:endSync>
                <p:childTnLst>
                  <p:par>
                    <p:cTn id="24" fill="hold">
                      <p:stCondLst>
                        <p:cond delay="0"/>
                      </p:stCondLst>
                      <p:childTnLst>
                        <p:par>
                          <p:cTn id="25" fill="hold">
                            <p:stCondLst>
                              <p:cond delay="0"/>
                            </p:stCondLst>
                            <p:childTnLst>
                              <p:par>
                                <p:cTn id="26" presetID="2" presetClass="exit" presetSubtype="4" fill="hold" nodeType="clickEffect">
                                  <p:stCondLst>
                                    <p:cond delay="0"/>
                                  </p:stCondLst>
                                  <p:childTnLst>
                                    <p:anim calcmode="lin" valueType="num">
                                      <p:cBhvr additive="base">
                                        <p:cTn id="27" dur="500"/>
                                        <p:tgtEl>
                                          <p:spTgt spid="15"/>
                                        </p:tgtEl>
                                        <p:attrNameLst>
                                          <p:attrName>ppt_x</p:attrName>
                                        </p:attrNameLst>
                                      </p:cBhvr>
                                      <p:tavLst>
                                        <p:tav tm="0">
                                          <p:val>
                                            <p:strVal val="ppt_x"/>
                                          </p:val>
                                        </p:tav>
                                        <p:tav tm="100000">
                                          <p:val>
                                            <p:strVal val="ppt_x"/>
                                          </p:val>
                                        </p:tav>
                                      </p:tavLst>
                                    </p:anim>
                                    <p:anim calcmode="lin" valueType="num">
                                      <p:cBhvr additive="base">
                                        <p:cTn id="28" dur="500"/>
                                        <p:tgtEl>
                                          <p:spTgt spid="15"/>
                                        </p:tgtEl>
                                        <p:attrNameLst>
                                          <p:attrName>ppt_y</p:attrName>
                                        </p:attrNameLst>
                                      </p:cBhvr>
                                      <p:tavLst>
                                        <p:tav tm="0">
                                          <p:val>
                                            <p:strVal val="ppt_y"/>
                                          </p:val>
                                        </p:tav>
                                        <p:tav tm="100000">
                                          <p:val>
                                            <p:strVal val="1+ppt_h/2"/>
                                          </p:val>
                                        </p:tav>
                                      </p:tavLst>
                                    </p:anim>
                                    <p:set>
                                      <p:cBhvr>
                                        <p:cTn id="29" dur="1" fill="hold">
                                          <p:stCondLst>
                                            <p:cond delay="499"/>
                                          </p:stCondLst>
                                        </p:cTn>
                                        <p:tgtEl>
                                          <p:spTgt spid="15"/>
                                        </p:tgtEl>
                                        <p:attrNameLst>
                                          <p:attrName>style.visibility</p:attrName>
                                        </p:attrNameLst>
                                      </p:cBhvr>
                                      <p:to>
                                        <p:strVal val="hidden"/>
                                      </p:to>
                                    </p:set>
                                  </p:childTnLst>
                                  <p:subTnLst>
                                    <p:audio>
                                      <p:cMediaNode>
                                        <p:cTn display="0" masterRel="sameClick">
                                          <p:stCondLst>
                                            <p:cond evt="begin" delay="0">
                                              <p:tn val="26"/>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15"/>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Đ 5">
            <a:hlinkClick r:id="" action="ppaction://media"/>
            <a:extLst>
              <a:ext uri="{FF2B5EF4-FFF2-40B4-BE49-F238E27FC236}">
                <a16:creationId xmlns:a16="http://schemas.microsoft.com/office/drawing/2014/main" id="{74C15B6D-72BB-8CEA-AC83-0D8318B19406}"/>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61838"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pan dir="u"/>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3925"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9" name="Title 8"/>
          <p:cNvSpPr>
            <a:spLocks noGrp="1"/>
          </p:cNvSpPr>
          <p:nvPr>
            <p:ph type="title"/>
          </p:nvPr>
        </p:nvSpPr>
        <p:spPr>
          <a:xfrm>
            <a:off x="964267" y="267286"/>
            <a:ext cx="9961295" cy="768000"/>
          </a:xfrm>
        </p:spPr>
        <p:txBody>
          <a:bodyPr/>
          <a:lstStyle/>
          <a:p>
            <a:r>
              <a:rPr lang="en-US" sz="4000"/>
              <a:t>B. VIẾT</a:t>
            </a:r>
          </a:p>
        </p:txBody>
      </p:sp>
      <p:sp>
        <p:nvSpPr>
          <p:cNvPr id="100" name="Title 8"/>
          <p:cNvSpPr txBox="1"/>
          <p:nvPr/>
        </p:nvSpPr>
        <p:spPr>
          <a:xfrm>
            <a:off x="822038" y="1316640"/>
            <a:ext cx="11016243" cy="7636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Kanit"/>
              <a:buNone/>
              <a:defRPr sz="2800" b="1" i="0" u="none" strike="noStrike" cap="none">
                <a:solidFill>
                  <a:schemeClr val="dk1"/>
                </a:solidFill>
                <a:latin typeface="Kanit"/>
                <a:ea typeface="Kanit"/>
                <a:cs typeface="Kanit"/>
                <a:sym typeface="Kanit"/>
              </a:defRPr>
            </a:lvl1pPr>
            <a:lvl2pPr marR="0" lvl="1" algn="ctr" rtl="0">
              <a:lnSpc>
                <a:spcPct val="100000"/>
              </a:lnSpc>
              <a:spcBef>
                <a:spcPts val="0"/>
              </a:spcBef>
              <a:spcAft>
                <a:spcPts val="0"/>
              </a:spcAft>
              <a:buClr>
                <a:schemeClr val="dk1"/>
              </a:buClr>
              <a:buSzPts val="2800"/>
              <a:buFont typeface="Kanit"/>
              <a:buNone/>
              <a:defRPr sz="2800" b="1" i="0" u="none" strike="noStrike" cap="none">
                <a:solidFill>
                  <a:schemeClr val="dk1"/>
                </a:solidFill>
                <a:latin typeface="Kanit"/>
                <a:ea typeface="Kanit"/>
                <a:cs typeface="Kanit"/>
                <a:sym typeface="Kanit"/>
              </a:defRPr>
            </a:lvl2pPr>
            <a:lvl3pPr marR="0" lvl="2" algn="ctr" rtl="0">
              <a:lnSpc>
                <a:spcPct val="100000"/>
              </a:lnSpc>
              <a:spcBef>
                <a:spcPts val="0"/>
              </a:spcBef>
              <a:spcAft>
                <a:spcPts val="0"/>
              </a:spcAft>
              <a:buClr>
                <a:schemeClr val="dk1"/>
              </a:buClr>
              <a:buSzPts val="2800"/>
              <a:buFont typeface="Kanit"/>
              <a:buNone/>
              <a:defRPr sz="2800" b="1" i="0" u="none" strike="noStrike" cap="none">
                <a:solidFill>
                  <a:schemeClr val="dk1"/>
                </a:solidFill>
                <a:latin typeface="Kanit"/>
                <a:ea typeface="Kanit"/>
                <a:cs typeface="Kanit"/>
                <a:sym typeface="Kanit"/>
              </a:defRPr>
            </a:lvl3pPr>
            <a:lvl4pPr marR="0" lvl="3" algn="ctr" rtl="0">
              <a:lnSpc>
                <a:spcPct val="100000"/>
              </a:lnSpc>
              <a:spcBef>
                <a:spcPts val="0"/>
              </a:spcBef>
              <a:spcAft>
                <a:spcPts val="0"/>
              </a:spcAft>
              <a:buClr>
                <a:schemeClr val="dk1"/>
              </a:buClr>
              <a:buSzPts val="2800"/>
              <a:buFont typeface="Kanit"/>
              <a:buNone/>
              <a:defRPr sz="2800" b="1" i="0" u="none" strike="noStrike" cap="none">
                <a:solidFill>
                  <a:schemeClr val="dk1"/>
                </a:solidFill>
                <a:latin typeface="Kanit"/>
                <a:ea typeface="Kanit"/>
                <a:cs typeface="Kanit"/>
                <a:sym typeface="Kanit"/>
              </a:defRPr>
            </a:lvl4pPr>
            <a:lvl5pPr marR="0" lvl="4" algn="ctr" rtl="0">
              <a:lnSpc>
                <a:spcPct val="100000"/>
              </a:lnSpc>
              <a:spcBef>
                <a:spcPts val="0"/>
              </a:spcBef>
              <a:spcAft>
                <a:spcPts val="0"/>
              </a:spcAft>
              <a:buClr>
                <a:schemeClr val="dk1"/>
              </a:buClr>
              <a:buSzPts val="2800"/>
              <a:buFont typeface="Kanit"/>
              <a:buNone/>
              <a:defRPr sz="2800" b="1" i="0" u="none" strike="noStrike" cap="none">
                <a:solidFill>
                  <a:schemeClr val="dk1"/>
                </a:solidFill>
                <a:latin typeface="Kanit"/>
                <a:ea typeface="Kanit"/>
                <a:cs typeface="Kanit"/>
                <a:sym typeface="Kanit"/>
              </a:defRPr>
            </a:lvl5pPr>
            <a:lvl6pPr marR="0" lvl="5" algn="ctr" rtl="0">
              <a:lnSpc>
                <a:spcPct val="100000"/>
              </a:lnSpc>
              <a:spcBef>
                <a:spcPts val="0"/>
              </a:spcBef>
              <a:spcAft>
                <a:spcPts val="0"/>
              </a:spcAft>
              <a:buClr>
                <a:schemeClr val="dk1"/>
              </a:buClr>
              <a:buSzPts val="2800"/>
              <a:buFont typeface="Kanit"/>
              <a:buNone/>
              <a:defRPr sz="2800" b="1" i="0" u="none" strike="noStrike" cap="none">
                <a:solidFill>
                  <a:schemeClr val="dk1"/>
                </a:solidFill>
                <a:latin typeface="Kanit"/>
                <a:ea typeface="Kanit"/>
                <a:cs typeface="Kanit"/>
                <a:sym typeface="Kanit"/>
              </a:defRPr>
            </a:lvl6pPr>
            <a:lvl7pPr marR="0" lvl="6" algn="ctr" rtl="0">
              <a:lnSpc>
                <a:spcPct val="100000"/>
              </a:lnSpc>
              <a:spcBef>
                <a:spcPts val="0"/>
              </a:spcBef>
              <a:spcAft>
                <a:spcPts val="0"/>
              </a:spcAft>
              <a:buClr>
                <a:schemeClr val="dk1"/>
              </a:buClr>
              <a:buSzPts val="2800"/>
              <a:buFont typeface="Kanit"/>
              <a:buNone/>
              <a:defRPr sz="2800" b="1" i="0" u="none" strike="noStrike" cap="none">
                <a:solidFill>
                  <a:schemeClr val="dk1"/>
                </a:solidFill>
                <a:latin typeface="Kanit"/>
                <a:ea typeface="Kanit"/>
                <a:cs typeface="Kanit"/>
                <a:sym typeface="Kanit"/>
              </a:defRPr>
            </a:lvl7pPr>
            <a:lvl8pPr marR="0" lvl="7" algn="ctr" rtl="0">
              <a:lnSpc>
                <a:spcPct val="100000"/>
              </a:lnSpc>
              <a:spcBef>
                <a:spcPts val="0"/>
              </a:spcBef>
              <a:spcAft>
                <a:spcPts val="0"/>
              </a:spcAft>
              <a:buClr>
                <a:schemeClr val="dk1"/>
              </a:buClr>
              <a:buSzPts val="2800"/>
              <a:buFont typeface="Kanit"/>
              <a:buNone/>
              <a:defRPr sz="2800" b="1" i="0" u="none" strike="noStrike" cap="none">
                <a:solidFill>
                  <a:schemeClr val="dk1"/>
                </a:solidFill>
                <a:latin typeface="Kanit"/>
                <a:ea typeface="Kanit"/>
                <a:cs typeface="Kanit"/>
                <a:sym typeface="Kanit"/>
              </a:defRPr>
            </a:lvl8pPr>
            <a:lvl9pPr marR="0" lvl="8" algn="ctr" rtl="0">
              <a:lnSpc>
                <a:spcPct val="100000"/>
              </a:lnSpc>
              <a:spcBef>
                <a:spcPts val="0"/>
              </a:spcBef>
              <a:spcAft>
                <a:spcPts val="0"/>
              </a:spcAft>
              <a:buClr>
                <a:schemeClr val="dk1"/>
              </a:buClr>
              <a:buSzPts val="2800"/>
              <a:buFont typeface="Kanit"/>
              <a:buNone/>
              <a:defRPr sz="2800" b="1" i="0" u="none" strike="noStrike" cap="none">
                <a:solidFill>
                  <a:schemeClr val="dk1"/>
                </a:solidFill>
                <a:latin typeface="Kanit"/>
                <a:ea typeface="Kanit"/>
                <a:cs typeface="Kanit"/>
                <a:sym typeface="Kanit"/>
              </a:defRPr>
            </a:lvl9pPr>
          </a:lstStyle>
          <a:p>
            <a:pPr algn="just"/>
            <a:r>
              <a:rPr lang="en-US" sz="3200" b="0">
                <a:latin typeface="+mn-lt"/>
              </a:rPr>
              <a:t>3.</a:t>
            </a:r>
            <a:r>
              <a:rPr lang="vi-VN" sz="3200" b="0" i="0">
                <a:solidFill>
                  <a:srgbClr val="000000"/>
                </a:solidFill>
                <a:effectLst/>
                <a:latin typeface="+mn-lt"/>
              </a:rPr>
              <a:t> Viết 4 – 5 câu kể lại một hoạt động ở trường hoặc lớp em (ví dụ: biểu diễn văn nghệ, đi tham quan, đồng diễn thể dục,...).</a:t>
            </a:r>
          </a:p>
          <a:p>
            <a:pPr algn="just"/>
            <a:r>
              <a:rPr lang="vi-VN" sz="3200" b="0" i="0">
                <a:solidFill>
                  <a:srgbClr val="FF0000"/>
                </a:solidFill>
                <a:effectLst/>
                <a:latin typeface="+mn-lt"/>
              </a:rPr>
              <a:t>G:</a:t>
            </a:r>
          </a:p>
          <a:p>
            <a:pPr algn="just"/>
            <a:r>
              <a:rPr lang="vi-VN" sz="3200" b="0" i="0">
                <a:solidFill>
                  <a:srgbClr val="000000"/>
                </a:solidFill>
                <a:effectLst/>
                <a:latin typeface="+mn-lt"/>
              </a:rPr>
              <a:t>- Trường (hoặc lớp em) đã tổ chức hoạt động gì? Ở đâu?</a:t>
            </a:r>
          </a:p>
          <a:p>
            <a:pPr algn="just"/>
            <a:r>
              <a:rPr lang="vi-VN" sz="3200" b="0" i="0">
                <a:solidFill>
                  <a:srgbClr val="000000"/>
                </a:solidFill>
                <a:effectLst/>
                <a:latin typeface="+mn-lt"/>
              </a:rPr>
              <a:t>- Hoạt động đó có những ai tham gia? Mọi người đã làm những việc gì?</a:t>
            </a:r>
          </a:p>
          <a:p>
            <a:pPr algn="just"/>
            <a:r>
              <a:rPr lang="vi-VN" sz="3200" b="0" i="0">
                <a:solidFill>
                  <a:srgbClr val="000000"/>
                </a:solidFill>
                <a:effectLst/>
                <a:latin typeface="+mn-lt"/>
              </a:rPr>
              <a:t>- Nêu suy nghĩ, cảm xúc của em về hoạt động đó</a:t>
            </a:r>
            <a:r>
              <a:rPr lang="en-US" sz="3200" b="0" i="0">
                <a:solidFill>
                  <a:srgbClr val="000000"/>
                </a:solidFill>
                <a:effectLst/>
                <a:latin typeface="+mn-lt"/>
              </a:rPr>
              <a:t>.</a:t>
            </a:r>
            <a:endParaRPr lang="vi-VN" sz="3200" b="0" i="0">
              <a:solidFill>
                <a:srgbClr val="000000"/>
              </a:solidFill>
              <a:effectLst/>
              <a:latin typeface="+mn-lt"/>
            </a:endParaRPr>
          </a:p>
        </p:txBody>
      </p:sp>
      <p:pic>
        <p:nvPicPr>
          <p:cNvPr id="1026" name="Picture 2" descr="Oxford Discover 1 - Final test | English - Quizizz"/>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10276" y="5155695"/>
            <a:ext cx="1751562" cy="170230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oogle Shape;66;p15"/>
          <p:cNvGrpSpPr/>
          <p:nvPr/>
        </p:nvGrpSpPr>
        <p:grpSpPr>
          <a:xfrm>
            <a:off x="1549884" y="2211161"/>
            <a:ext cx="9062069" cy="2152356"/>
            <a:chOff x="1872213" y="1137388"/>
            <a:chExt cx="1169225" cy="543400"/>
          </a:xfrm>
        </p:grpSpPr>
        <p:sp>
          <p:nvSpPr>
            <p:cNvPr id="4" name="Google Shape;67;p15">
              <a:hlinkClick r:id="" action="ppaction://noaction"/>
            </p:cNvPr>
            <p:cNvSpPr/>
            <p:nvPr/>
          </p:nvSpPr>
          <p:spPr>
            <a:xfrm>
              <a:off x="1941538" y="1201463"/>
              <a:ext cx="1034275" cy="419650"/>
            </a:xfrm>
            <a:custGeom>
              <a:avLst/>
              <a:gdLst/>
              <a:ahLst/>
              <a:cxnLst/>
              <a:rect l="l" t="t" r="r" b="b"/>
              <a:pathLst>
                <a:path w="41371" h="16786" extrusionOk="0">
                  <a:moveTo>
                    <a:pt x="0" y="1"/>
                  </a:moveTo>
                  <a:lnTo>
                    <a:pt x="1368" y="15898"/>
                  </a:lnTo>
                  <a:lnTo>
                    <a:pt x="40483" y="16786"/>
                  </a:lnTo>
                  <a:lnTo>
                    <a:pt x="41370" y="703"/>
                  </a:lnTo>
                  <a:lnTo>
                    <a:pt x="0" y="1"/>
                  </a:lnTo>
                  <a:close/>
                </a:path>
              </a:pathLst>
            </a:custGeom>
            <a:solidFill>
              <a:schemeClr val="accent3"/>
            </a:solidFill>
            <a:ln>
              <a:noFill/>
            </a:ln>
          </p:spPr>
          <p:txBody>
            <a:bodyPr spcFirstLastPara="1" wrap="square" lIns="121598" tIns="121598" rIns="121598" bIns="121598" anchor="ctr" anchorCtr="0">
              <a:noAutofit/>
            </a:bodyPr>
            <a:lstStyle/>
            <a:p>
              <a:pPr algn="ctr"/>
              <a:r>
                <a:rPr lang="en-US" sz="5400">
                  <a:solidFill>
                    <a:schemeClr val="tx1"/>
                  </a:solidFill>
                  <a:latin typeface="FS Core Magic Rough" panose="02060703030302020204" pitchFamily="18" charset="0"/>
                  <a:ea typeface="Fira Sans Extra Condensed Medium"/>
                  <a:cs typeface="Fira Sans Extra Condensed Medium"/>
                  <a:sym typeface="Fira Sans Extra Condensed Medium"/>
                </a:rPr>
                <a:t>DẶN DÒ</a:t>
              </a:r>
            </a:p>
          </p:txBody>
        </p:sp>
        <p:sp>
          <p:nvSpPr>
            <p:cNvPr id="5" name="Google Shape;68;p15">
              <a:hlinkClick r:id="" action="ppaction://noaction"/>
            </p:cNvPr>
            <p:cNvSpPr/>
            <p:nvPr/>
          </p:nvSpPr>
          <p:spPr>
            <a:xfrm>
              <a:off x="1872213" y="1137388"/>
              <a:ext cx="1169225" cy="543400"/>
            </a:xfrm>
            <a:custGeom>
              <a:avLst/>
              <a:gdLst/>
              <a:ahLst/>
              <a:cxnLst/>
              <a:rect l="l" t="t" r="r" b="b"/>
              <a:pathLst>
                <a:path w="46769" h="21736" extrusionOk="0">
                  <a:moveTo>
                    <a:pt x="22019" y="1"/>
                  </a:moveTo>
                  <a:cubicBezTo>
                    <a:pt x="14754" y="1"/>
                    <a:pt x="7494" y="334"/>
                    <a:pt x="333" y="1159"/>
                  </a:cubicBezTo>
                  <a:cubicBezTo>
                    <a:pt x="38" y="1196"/>
                    <a:pt x="1" y="1640"/>
                    <a:pt x="333" y="1640"/>
                  </a:cubicBezTo>
                  <a:lnTo>
                    <a:pt x="814" y="1640"/>
                  </a:lnTo>
                  <a:cubicBezTo>
                    <a:pt x="333" y="7592"/>
                    <a:pt x="851" y="13618"/>
                    <a:pt x="1332" y="19570"/>
                  </a:cubicBezTo>
                  <a:cubicBezTo>
                    <a:pt x="1368" y="19903"/>
                    <a:pt x="1646" y="20070"/>
                    <a:pt x="1909" y="20070"/>
                  </a:cubicBezTo>
                  <a:cubicBezTo>
                    <a:pt x="2173" y="20070"/>
                    <a:pt x="2422" y="19903"/>
                    <a:pt x="2404" y="19570"/>
                  </a:cubicBezTo>
                  <a:cubicBezTo>
                    <a:pt x="1738" y="13581"/>
                    <a:pt x="1738" y="7629"/>
                    <a:pt x="1295" y="1640"/>
                  </a:cubicBezTo>
                  <a:cubicBezTo>
                    <a:pt x="8063" y="1470"/>
                    <a:pt x="14792" y="1317"/>
                    <a:pt x="21515" y="1317"/>
                  </a:cubicBezTo>
                  <a:cubicBezTo>
                    <a:pt x="29481" y="1317"/>
                    <a:pt x="37437" y="1533"/>
                    <a:pt x="45437" y="2194"/>
                  </a:cubicBezTo>
                  <a:cubicBezTo>
                    <a:pt x="45474" y="5189"/>
                    <a:pt x="45437" y="8184"/>
                    <a:pt x="45327" y="11178"/>
                  </a:cubicBezTo>
                  <a:cubicBezTo>
                    <a:pt x="45216" y="14025"/>
                    <a:pt x="44735" y="16946"/>
                    <a:pt x="44772" y="19829"/>
                  </a:cubicBezTo>
                  <a:cubicBezTo>
                    <a:pt x="44710" y="19783"/>
                    <a:pt x="44642" y="19762"/>
                    <a:pt x="44575" y="19762"/>
                  </a:cubicBezTo>
                  <a:cubicBezTo>
                    <a:pt x="44482" y="19762"/>
                    <a:pt x="44393" y="19802"/>
                    <a:pt x="44328" y="19866"/>
                  </a:cubicBezTo>
                  <a:cubicBezTo>
                    <a:pt x="43925" y="20284"/>
                    <a:pt x="43227" y="20413"/>
                    <a:pt x="42455" y="20413"/>
                  </a:cubicBezTo>
                  <a:cubicBezTo>
                    <a:pt x="41314" y="20413"/>
                    <a:pt x="40013" y="20132"/>
                    <a:pt x="39263" y="20088"/>
                  </a:cubicBezTo>
                  <a:cubicBezTo>
                    <a:pt x="37489" y="19977"/>
                    <a:pt x="35714" y="19903"/>
                    <a:pt x="33977" y="19829"/>
                  </a:cubicBezTo>
                  <a:cubicBezTo>
                    <a:pt x="30316" y="19644"/>
                    <a:pt x="26619" y="19534"/>
                    <a:pt x="22959" y="19497"/>
                  </a:cubicBezTo>
                  <a:cubicBezTo>
                    <a:pt x="21203" y="19478"/>
                    <a:pt x="19438" y="19460"/>
                    <a:pt x="17673" y="19460"/>
                  </a:cubicBezTo>
                  <a:cubicBezTo>
                    <a:pt x="15907" y="19460"/>
                    <a:pt x="14142" y="19478"/>
                    <a:pt x="12386" y="19534"/>
                  </a:cubicBezTo>
                  <a:cubicBezTo>
                    <a:pt x="11774" y="19547"/>
                    <a:pt x="11150" y="19549"/>
                    <a:pt x="10519" y="19549"/>
                  </a:cubicBezTo>
                  <a:cubicBezTo>
                    <a:pt x="10102" y="19549"/>
                    <a:pt x="9682" y="19548"/>
                    <a:pt x="9260" y="19548"/>
                  </a:cubicBezTo>
                  <a:cubicBezTo>
                    <a:pt x="6734" y="19548"/>
                    <a:pt x="4145" y="19589"/>
                    <a:pt x="1775" y="20162"/>
                  </a:cubicBezTo>
                  <a:cubicBezTo>
                    <a:pt x="1553" y="20199"/>
                    <a:pt x="1553" y="20569"/>
                    <a:pt x="1775" y="20606"/>
                  </a:cubicBezTo>
                  <a:cubicBezTo>
                    <a:pt x="3120" y="20821"/>
                    <a:pt x="4508" y="20889"/>
                    <a:pt x="5912" y="20889"/>
                  </a:cubicBezTo>
                  <a:cubicBezTo>
                    <a:pt x="8369" y="20889"/>
                    <a:pt x="10873" y="20680"/>
                    <a:pt x="13273" y="20680"/>
                  </a:cubicBezTo>
                  <a:cubicBezTo>
                    <a:pt x="17007" y="20680"/>
                    <a:pt x="20889" y="20680"/>
                    <a:pt x="24734" y="20791"/>
                  </a:cubicBezTo>
                  <a:cubicBezTo>
                    <a:pt x="28542" y="20938"/>
                    <a:pt x="32350" y="21049"/>
                    <a:pt x="36158" y="21271"/>
                  </a:cubicBezTo>
                  <a:cubicBezTo>
                    <a:pt x="38228" y="21419"/>
                    <a:pt x="40262" y="21604"/>
                    <a:pt x="42332" y="21715"/>
                  </a:cubicBezTo>
                  <a:cubicBezTo>
                    <a:pt x="42591" y="21724"/>
                    <a:pt x="42840" y="21736"/>
                    <a:pt x="43080" y="21736"/>
                  </a:cubicBezTo>
                  <a:cubicBezTo>
                    <a:pt x="43799" y="21736"/>
                    <a:pt x="44430" y="21632"/>
                    <a:pt x="44957" y="21049"/>
                  </a:cubicBezTo>
                  <a:cubicBezTo>
                    <a:pt x="45059" y="21139"/>
                    <a:pt x="45174" y="21180"/>
                    <a:pt x="45285" y="21180"/>
                  </a:cubicBezTo>
                  <a:cubicBezTo>
                    <a:pt x="45494" y="21180"/>
                    <a:pt x="45685" y="21033"/>
                    <a:pt x="45733" y="20791"/>
                  </a:cubicBezTo>
                  <a:cubicBezTo>
                    <a:pt x="46473" y="17870"/>
                    <a:pt x="46436" y="14616"/>
                    <a:pt x="46547" y="11622"/>
                  </a:cubicBezTo>
                  <a:cubicBezTo>
                    <a:pt x="46768" y="8294"/>
                    <a:pt x="46768" y="4967"/>
                    <a:pt x="46657" y="1640"/>
                  </a:cubicBezTo>
                  <a:cubicBezTo>
                    <a:pt x="46657" y="1307"/>
                    <a:pt x="46362" y="1048"/>
                    <a:pt x="46029" y="1011"/>
                  </a:cubicBezTo>
                  <a:cubicBezTo>
                    <a:pt x="38105" y="409"/>
                    <a:pt x="30059" y="1"/>
                    <a:pt x="22019" y="1"/>
                  </a:cubicBezTo>
                  <a:close/>
                </a:path>
              </a:pathLst>
            </a:custGeom>
            <a:solidFill>
              <a:schemeClr val="dk1"/>
            </a:solidFill>
            <a:ln>
              <a:noFill/>
            </a:ln>
          </p:spPr>
          <p:txBody>
            <a:bodyPr spcFirstLastPara="1" wrap="square" lIns="121598" tIns="121598" rIns="121598" bIns="121598" anchor="ctr" anchorCtr="0">
              <a:noAutofit/>
            </a:bodyPr>
            <a:lstStyle/>
            <a:p>
              <a:endParaRPr sz="2480">
                <a:solidFill>
                  <a:schemeClr val="tx1"/>
                </a:solidFill>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2">
            <a:extLst>
              <a:ext uri="{FF2B5EF4-FFF2-40B4-BE49-F238E27FC236}">
                <a16:creationId xmlns:a16="http://schemas.microsoft.com/office/drawing/2014/main" id="{EB986C37-5323-4E66-B787-F9B82332BB15}"/>
              </a:ext>
            </a:extLst>
          </p:cNvPr>
          <p:cNvSpPr/>
          <p:nvPr/>
        </p:nvSpPr>
        <p:spPr>
          <a:xfrm>
            <a:off x="0" y="8483"/>
            <a:ext cx="12161838" cy="6841034"/>
          </a:xfrm>
          <a:custGeom>
            <a:avLst/>
            <a:gdLst/>
            <a:ahLst/>
            <a:cxnLst/>
            <a:rect l="l" t="t" r="r" b="b"/>
            <a:pathLst>
              <a:path w="18535135" h="10287000">
                <a:moveTo>
                  <a:pt x="0" y="0"/>
                </a:moveTo>
                <a:lnTo>
                  <a:pt x="18535135" y="0"/>
                </a:lnTo>
                <a:lnTo>
                  <a:pt x="18535135" y="10287000"/>
                </a:lnTo>
                <a:lnTo>
                  <a:pt x="0" y="10287000"/>
                </a:lnTo>
                <a:lnTo>
                  <a:pt x="0" y="0"/>
                </a:lnTo>
                <a:close/>
              </a:path>
            </a:pathLst>
          </a:custGeom>
          <a:blipFill>
            <a:blip r:embed="rId2"/>
            <a:stretch>
              <a:fillRect/>
            </a:stretch>
          </a:blipFill>
        </p:spPr>
        <p:txBody>
          <a:bodyPr/>
          <a:lstStyle/>
          <a:p>
            <a:pPr defTabSz="1216122"/>
            <a:endParaRPr lang="en-US" sz="1862">
              <a:ea typeface="+mn-ea"/>
            </a:endParaRPr>
          </a:p>
        </p:txBody>
      </p:sp>
      <p:sp>
        <p:nvSpPr>
          <p:cNvPr id="11" name="Freeform 6">
            <a:extLst>
              <a:ext uri="{FF2B5EF4-FFF2-40B4-BE49-F238E27FC236}">
                <a16:creationId xmlns:a16="http://schemas.microsoft.com/office/drawing/2014/main" id="{06C3A127-09B8-42C6-A414-35C7075C1A7B}"/>
              </a:ext>
            </a:extLst>
          </p:cNvPr>
          <p:cNvSpPr/>
          <p:nvPr/>
        </p:nvSpPr>
        <p:spPr>
          <a:xfrm>
            <a:off x="9053201" y="1225189"/>
            <a:ext cx="2444529" cy="5472827"/>
          </a:xfrm>
          <a:custGeom>
            <a:avLst/>
            <a:gdLst/>
            <a:ahLst/>
            <a:cxnLst/>
            <a:rect l="l" t="t" r="r" b="b"/>
            <a:pathLst>
              <a:path w="1837944" h="4114800">
                <a:moveTo>
                  <a:pt x="0" y="0"/>
                </a:moveTo>
                <a:lnTo>
                  <a:pt x="1837944" y="0"/>
                </a:lnTo>
                <a:lnTo>
                  <a:pt x="1837944"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defTabSz="1216122"/>
            <a:endParaRPr lang="en-US" sz="1862">
              <a:ea typeface="+mn-ea"/>
            </a:endParaRPr>
          </a:p>
        </p:txBody>
      </p:sp>
      <p:sp>
        <p:nvSpPr>
          <p:cNvPr id="12" name="Freeform 15">
            <a:extLst>
              <a:ext uri="{FF2B5EF4-FFF2-40B4-BE49-F238E27FC236}">
                <a16:creationId xmlns:a16="http://schemas.microsoft.com/office/drawing/2014/main" id="{4342D8F5-9331-4844-9EF4-B7993DC9BB42}"/>
              </a:ext>
            </a:extLst>
          </p:cNvPr>
          <p:cNvSpPr/>
          <p:nvPr/>
        </p:nvSpPr>
        <p:spPr>
          <a:xfrm>
            <a:off x="462909" y="1665534"/>
            <a:ext cx="3079227" cy="5032482"/>
          </a:xfrm>
          <a:custGeom>
            <a:avLst/>
            <a:gdLst/>
            <a:ahLst/>
            <a:cxnLst/>
            <a:rect l="l" t="t" r="r" b="b"/>
            <a:pathLst>
              <a:path w="2527173" h="4114800">
                <a:moveTo>
                  <a:pt x="0" y="0"/>
                </a:moveTo>
                <a:lnTo>
                  <a:pt x="2527173" y="0"/>
                </a:lnTo>
                <a:lnTo>
                  <a:pt x="2527173"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defTabSz="1216122"/>
            <a:endParaRPr lang="en-US" sz="1862">
              <a:ea typeface="+mn-ea"/>
            </a:endParaRPr>
          </a:p>
        </p:txBody>
      </p:sp>
      <p:pic>
        <p:nvPicPr>
          <p:cNvPr id="2" name="Picture 1">
            <a:extLst>
              <a:ext uri="{FF2B5EF4-FFF2-40B4-BE49-F238E27FC236}">
                <a16:creationId xmlns:a16="http://schemas.microsoft.com/office/drawing/2014/main" id="{784DE9BD-8E2B-171E-DC32-7A0345F845B1}"/>
              </a:ext>
            </a:extLst>
          </p:cNvPr>
          <p:cNvPicPr>
            <a:picLocks noChangeAspect="1"/>
          </p:cNvPicPr>
          <p:nvPr/>
        </p:nvPicPr>
        <p:blipFill>
          <a:blip r:embed="rId7"/>
          <a:stretch>
            <a:fillRect/>
          </a:stretch>
        </p:blipFill>
        <p:spPr>
          <a:xfrm>
            <a:off x="118974" y="1385452"/>
            <a:ext cx="12161838" cy="2461110"/>
          </a:xfrm>
          <a:prstGeom prst="rect">
            <a:avLst/>
          </a:prstGeom>
        </p:spPr>
      </p:pic>
    </p:spTree>
    <p:extLst>
      <p:ext uri="{BB962C8B-B14F-4D97-AF65-F5344CB8AC3E}">
        <p14:creationId xmlns:p14="http://schemas.microsoft.com/office/powerpoint/2010/main" val="18188138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r="21672"/>
          <a:stretch>
            <a:fillRect/>
          </a:stretch>
        </p:blipFill>
        <p:spPr>
          <a:xfrm>
            <a:off x="-99077" y="-145580"/>
            <a:ext cx="12462527" cy="7247324"/>
          </a:xfrm>
          <a:prstGeom prst="rect">
            <a:avLst/>
          </a:prstGeom>
        </p:spPr>
      </p:pic>
      <p:sp>
        <p:nvSpPr>
          <p:cNvPr id="3" name="Title 4"/>
          <p:cNvSpPr txBox="1"/>
          <p:nvPr/>
        </p:nvSpPr>
        <p:spPr>
          <a:xfrm>
            <a:off x="332476" y="201405"/>
            <a:ext cx="5748443" cy="3227595"/>
          </a:xfrm>
          <a:prstGeom prst="rect">
            <a:avLst/>
          </a:prstGeom>
          <a:noFill/>
          <a:ln>
            <a:noFill/>
          </a:ln>
        </p:spPr>
        <p:txBody>
          <a:bodyPr spcFirstLastPara="1" wrap="square" lIns="121598" tIns="121598" rIns="121598" bIns="121598"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2600"/>
              <a:buFont typeface="Montserrat" panose="02000505000000020004"/>
              <a:buNone/>
              <a:defRPr sz="2600" b="1" i="0" u="none" strike="noStrike" cap="none">
                <a:solidFill>
                  <a:schemeClr val="lt1"/>
                </a:solidFill>
                <a:latin typeface="Montserrat" panose="02000505000000020004"/>
                <a:ea typeface="Montserrat" panose="02000505000000020004"/>
                <a:cs typeface="Montserrat" panose="02000505000000020004"/>
                <a:sym typeface="Montserrat" panose="02000505000000020004"/>
              </a:defRPr>
            </a:lvl1pPr>
            <a:lvl2pPr marR="0" lvl="1" algn="ctr" rtl="0">
              <a:lnSpc>
                <a:spcPct val="100000"/>
              </a:lnSpc>
              <a:spcBef>
                <a:spcPts val="0"/>
              </a:spcBef>
              <a:spcAft>
                <a:spcPts val="0"/>
              </a:spcAft>
              <a:buClr>
                <a:schemeClr val="lt1"/>
              </a:buClr>
              <a:buSzPts val="2600"/>
              <a:buFont typeface="Montserrat" panose="02000505000000020004"/>
              <a:buNone/>
              <a:defRPr sz="2600" b="1" i="0" u="none" strike="noStrike" cap="none">
                <a:solidFill>
                  <a:schemeClr val="lt1"/>
                </a:solidFill>
                <a:latin typeface="Montserrat" panose="02000505000000020004"/>
                <a:ea typeface="Montserrat" panose="02000505000000020004"/>
                <a:cs typeface="Montserrat" panose="02000505000000020004"/>
                <a:sym typeface="Montserrat" panose="02000505000000020004"/>
              </a:defRPr>
            </a:lvl2pPr>
            <a:lvl3pPr marR="0" lvl="2" algn="ctr" rtl="0">
              <a:lnSpc>
                <a:spcPct val="100000"/>
              </a:lnSpc>
              <a:spcBef>
                <a:spcPts val="0"/>
              </a:spcBef>
              <a:spcAft>
                <a:spcPts val="0"/>
              </a:spcAft>
              <a:buClr>
                <a:schemeClr val="lt1"/>
              </a:buClr>
              <a:buSzPts val="2600"/>
              <a:buFont typeface="Montserrat" panose="02000505000000020004"/>
              <a:buNone/>
              <a:defRPr sz="2600" b="1" i="0" u="none" strike="noStrike" cap="none">
                <a:solidFill>
                  <a:schemeClr val="lt1"/>
                </a:solidFill>
                <a:latin typeface="Montserrat" panose="02000505000000020004"/>
                <a:ea typeface="Montserrat" panose="02000505000000020004"/>
                <a:cs typeface="Montserrat" panose="02000505000000020004"/>
                <a:sym typeface="Montserrat" panose="02000505000000020004"/>
              </a:defRPr>
            </a:lvl3pPr>
            <a:lvl4pPr marR="0" lvl="3" algn="ctr" rtl="0">
              <a:lnSpc>
                <a:spcPct val="100000"/>
              </a:lnSpc>
              <a:spcBef>
                <a:spcPts val="0"/>
              </a:spcBef>
              <a:spcAft>
                <a:spcPts val="0"/>
              </a:spcAft>
              <a:buClr>
                <a:schemeClr val="lt1"/>
              </a:buClr>
              <a:buSzPts val="2600"/>
              <a:buFont typeface="Montserrat" panose="02000505000000020004"/>
              <a:buNone/>
              <a:defRPr sz="2600" b="1" i="0" u="none" strike="noStrike" cap="none">
                <a:solidFill>
                  <a:schemeClr val="lt1"/>
                </a:solidFill>
                <a:latin typeface="Montserrat" panose="02000505000000020004"/>
                <a:ea typeface="Montserrat" panose="02000505000000020004"/>
                <a:cs typeface="Montserrat" panose="02000505000000020004"/>
                <a:sym typeface="Montserrat" panose="02000505000000020004"/>
              </a:defRPr>
            </a:lvl4pPr>
            <a:lvl5pPr marR="0" lvl="4" algn="ctr" rtl="0">
              <a:lnSpc>
                <a:spcPct val="100000"/>
              </a:lnSpc>
              <a:spcBef>
                <a:spcPts val="0"/>
              </a:spcBef>
              <a:spcAft>
                <a:spcPts val="0"/>
              </a:spcAft>
              <a:buClr>
                <a:schemeClr val="lt1"/>
              </a:buClr>
              <a:buSzPts val="2600"/>
              <a:buFont typeface="Montserrat" panose="02000505000000020004"/>
              <a:buNone/>
              <a:defRPr sz="2600" b="1" i="0" u="none" strike="noStrike" cap="none">
                <a:solidFill>
                  <a:schemeClr val="lt1"/>
                </a:solidFill>
                <a:latin typeface="Montserrat" panose="02000505000000020004"/>
                <a:ea typeface="Montserrat" panose="02000505000000020004"/>
                <a:cs typeface="Montserrat" panose="02000505000000020004"/>
                <a:sym typeface="Montserrat" panose="02000505000000020004"/>
              </a:defRPr>
            </a:lvl5pPr>
            <a:lvl6pPr marR="0" lvl="5" algn="ctr" rtl="0">
              <a:lnSpc>
                <a:spcPct val="100000"/>
              </a:lnSpc>
              <a:spcBef>
                <a:spcPts val="0"/>
              </a:spcBef>
              <a:spcAft>
                <a:spcPts val="0"/>
              </a:spcAft>
              <a:buClr>
                <a:schemeClr val="lt1"/>
              </a:buClr>
              <a:buSzPts val="2600"/>
              <a:buFont typeface="Montserrat" panose="02000505000000020004"/>
              <a:buNone/>
              <a:defRPr sz="2600" b="1" i="0" u="none" strike="noStrike" cap="none">
                <a:solidFill>
                  <a:schemeClr val="lt1"/>
                </a:solidFill>
                <a:latin typeface="Montserrat" panose="02000505000000020004"/>
                <a:ea typeface="Montserrat" panose="02000505000000020004"/>
                <a:cs typeface="Montserrat" panose="02000505000000020004"/>
                <a:sym typeface="Montserrat" panose="02000505000000020004"/>
              </a:defRPr>
            </a:lvl6pPr>
            <a:lvl7pPr marR="0" lvl="6" algn="ctr" rtl="0">
              <a:lnSpc>
                <a:spcPct val="100000"/>
              </a:lnSpc>
              <a:spcBef>
                <a:spcPts val="0"/>
              </a:spcBef>
              <a:spcAft>
                <a:spcPts val="0"/>
              </a:spcAft>
              <a:buClr>
                <a:schemeClr val="lt1"/>
              </a:buClr>
              <a:buSzPts val="2600"/>
              <a:buFont typeface="Montserrat" panose="02000505000000020004"/>
              <a:buNone/>
              <a:defRPr sz="2600" b="1" i="0" u="none" strike="noStrike" cap="none">
                <a:solidFill>
                  <a:schemeClr val="lt1"/>
                </a:solidFill>
                <a:latin typeface="Montserrat" panose="02000505000000020004"/>
                <a:ea typeface="Montserrat" panose="02000505000000020004"/>
                <a:cs typeface="Montserrat" panose="02000505000000020004"/>
                <a:sym typeface="Montserrat" panose="02000505000000020004"/>
              </a:defRPr>
            </a:lvl7pPr>
            <a:lvl8pPr marR="0" lvl="7" algn="ctr" rtl="0">
              <a:lnSpc>
                <a:spcPct val="100000"/>
              </a:lnSpc>
              <a:spcBef>
                <a:spcPts val="0"/>
              </a:spcBef>
              <a:spcAft>
                <a:spcPts val="0"/>
              </a:spcAft>
              <a:buClr>
                <a:schemeClr val="lt1"/>
              </a:buClr>
              <a:buSzPts val="2600"/>
              <a:buFont typeface="Montserrat" panose="02000505000000020004"/>
              <a:buNone/>
              <a:defRPr sz="2600" b="1" i="0" u="none" strike="noStrike" cap="none">
                <a:solidFill>
                  <a:schemeClr val="lt1"/>
                </a:solidFill>
                <a:latin typeface="Montserrat" panose="02000505000000020004"/>
                <a:ea typeface="Montserrat" panose="02000505000000020004"/>
                <a:cs typeface="Montserrat" panose="02000505000000020004"/>
                <a:sym typeface="Montserrat" panose="02000505000000020004"/>
              </a:defRPr>
            </a:lvl8pPr>
            <a:lvl9pPr marR="0" lvl="8" algn="ctr" rtl="0">
              <a:lnSpc>
                <a:spcPct val="100000"/>
              </a:lnSpc>
              <a:spcBef>
                <a:spcPts val="0"/>
              </a:spcBef>
              <a:spcAft>
                <a:spcPts val="0"/>
              </a:spcAft>
              <a:buClr>
                <a:schemeClr val="lt1"/>
              </a:buClr>
              <a:buSzPts val="2600"/>
              <a:buFont typeface="Montserrat" panose="02000505000000020004"/>
              <a:buNone/>
              <a:defRPr sz="2600" b="1" i="0" u="none" strike="noStrike" cap="none">
                <a:solidFill>
                  <a:schemeClr val="lt1"/>
                </a:solidFill>
                <a:latin typeface="Montserrat" panose="02000505000000020004"/>
                <a:ea typeface="Montserrat" panose="02000505000000020004"/>
                <a:cs typeface="Montserrat" panose="02000505000000020004"/>
                <a:sym typeface="Montserrat" panose="02000505000000020004"/>
              </a:defRPr>
            </a:lvl9pPr>
          </a:lstStyle>
          <a:p>
            <a:pPr algn="ctr"/>
            <a:r>
              <a:rPr lang="en-US" sz="4800" dirty="0">
                <a:solidFill>
                  <a:srgbClr val="002060"/>
                </a:solidFill>
                <a:latin typeface="Patrick Hand SC" panose="00000500000000000000" pitchFamily="2" charset="0"/>
              </a:rPr>
              <a:t>TUẦN 35: </a:t>
            </a:r>
          </a:p>
          <a:p>
            <a:pPr algn="ctr"/>
            <a:r>
              <a:rPr lang="en-US" sz="4800" dirty="0">
                <a:solidFill>
                  <a:srgbClr val="002060"/>
                </a:solidFill>
                <a:latin typeface="Patrick Hand SC" panose="00000500000000000000" pitchFamily="2" charset="0"/>
              </a:rPr>
              <a:t>ÔN TẬP VÀ ĐÁNH GIÁ CUỐI HỌC KÌ 2</a:t>
            </a:r>
          </a:p>
        </p:txBody>
      </p:sp>
      <p:sp>
        <p:nvSpPr>
          <p:cNvPr id="4" name="Title 4"/>
          <p:cNvSpPr txBox="1"/>
          <p:nvPr/>
        </p:nvSpPr>
        <p:spPr>
          <a:xfrm>
            <a:off x="-639074" y="2843695"/>
            <a:ext cx="8013910" cy="3227595"/>
          </a:xfrm>
          <a:prstGeom prst="rect">
            <a:avLst/>
          </a:prstGeom>
          <a:noFill/>
          <a:ln>
            <a:noFill/>
          </a:ln>
        </p:spPr>
        <p:txBody>
          <a:bodyPr spcFirstLastPara="1" wrap="square" lIns="121598" tIns="121598" rIns="121598" bIns="121598"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2600"/>
              <a:buFont typeface="Montserrat" panose="02000505000000020004"/>
              <a:buNone/>
              <a:defRPr sz="2600" b="1" i="0" u="none" strike="noStrike" cap="none">
                <a:solidFill>
                  <a:schemeClr val="lt1"/>
                </a:solidFill>
                <a:latin typeface="Montserrat" panose="02000505000000020004"/>
                <a:ea typeface="Montserrat" panose="02000505000000020004"/>
                <a:cs typeface="Montserrat" panose="02000505000000020004"/>
                <a:sym typeface="Montserrat" panose="02000505000000020004"/>
              </a:defRPr>
            </a:lvl1pPr>
            <a:lvl2pPr marR="0" lvl="1" algn="ctr" rtl="0">
              <a:lnSpc>
                <a:spcPct val="100000"/>
              </a:lnSpc>
              <a:spcBef>
                <a:spcPts val="0"/>
              </a:spcBef>
              <a:spcAft>
                <a:spcPts val="0"/>
              </a:spcAft>
              <a:buClr>
                <a:schemeClr val="lt1"/>
              </a:buClr>
              <a:buSzPts val="2600"/>
              <a:buFont typeface="Montserrat" panose="02000505000000020004"/>
              <a:buNone/>
              <a:defRPr sz="2600" b="1" i="0" u="none" strike="noStrike" cap="none">
                <a:solidFill>
                  <a:schemeClr val="lt1"/>
                </a:solidFill>
                <a:latin typeface="Montserrat" panose="02000505000000020004"/>
                <a:ea typeface="Montserrat" panose="02000505000000020004"/>
                <a:cs typeface="Montserrat" panose="02000505000000020004"/>
                <a:sym typeface="Montserrat" panose="02000505000000020004"/>
              </a:defRPr>
            </a:lvl2pPr>
            <a:lvl3pPr marR="0" lvl="2" algn="ctr" rtl="0">
              <a:lnSpc>
                <a:spcPct val="100000"/>
              </a:lnSpc>
              <a:spcBef>
                <a:spcPts val="0"/>
              </a:spcBef>
              <a:spcAft>
                <a:spcPts val="0"/>
              </a:spcAft>
              <a:buClr>
                <a:schemeClr val="lt1"/>
              </a:buClr>
              <a:buSzPts val="2600"/>
              <a:buFont typeface="Montserrat" panose="02000505000000020004"/>
              <a:buNone/>
              <a:defRPr sz="2600" b="1" i="0" u="none" strike="noStrike" cap="none">
                <a:solidFill>
                  <a:schemeClr val="lt1"/>
                </a:solidFill>
                <a:latin typeface="Montserrat" panose="02000505000000020004"/>
                <a:ea typeface="Montserrat" panose="02000505000000020004"/>
                <a:cs typeface="Montserrat" panose="02000505000000020004"/>
                <a:sym typeface="Montserrat" panose="02000505000000020004"/>
              </a:defRPr>
            </a:lvl3pPr>
            <a:lvl4pPr marR="0" lvl="3" algn="ctr" rtl="0">
              <a:lnSpc>
                <a:spcPct val="100000"/>
              </a:lnSpc>
              <a:spcBef>
                <a:spcPts val="0"/>
              </a:spcBef>
              <a:spcAft>
                <a:spcPts val="0"/>
              </a:spcAft>
              <a:buClr>
                <a:schemeClr val="lt1"/>
              </a:buClr>
              <a:buSzPts val="2600"/>
              <a:buFont typeface="Montserrat" panose="02000505000000020004"/>
              <a:buNone/>
              <a:defRPr sz="2600" b="1" i="0" u="none" strike="noStrike" cap="none">
                <a:solidFill>
                  <a:schemeClr val="lt1"/>
                </a:solidFill>
                <a:latin typeface="Montserrat" panose="02000505000000020004"/>
                <a:ea typeface="Montserrat" panose="02000505000000020004"/>
                <a:cs typeface="Montserrat" panose="02000505000000020004"/>
                <a:sym typeface="Montserrat" panose="02000505000000020004"/>
              </a:defRPr>
            </a:lvl4pPr>
            <a:lvl5pPr marR="0" lvl="4" algn="ctr" rtl="0">
              <a:lnSpc>
                <a:spcPct val="100000"/>
              </a:lnSpc>
              <a:spcBef>
                <a:spcPts val="0"/>
              </a:spcBef>
              <a:spcAft>
                <a:spcPts val="0"/>
              </a:spcAft>
              <a:buClr>
                <a:schemeClr val="lt1"/>
              </a:buClr>
              <a:buSzPts val="2600"/>
              <a:buFont typeface="Montserrat" panose="02000505000000020004"/>
              <a:buNone/>
              <a:defRPr sz="2600" b="1" i="0" u="none" strike="noStrike" cap="none">
                <a:solidFill>
                  <a:schemeClr val="lt1"/>
                </a:solidFill>
                <a:latin typeface="Montserrat" panose="02000505000000020004"/>
                <a:ea typeface="Montserrat" panose="02000505000000020004"/>
                <a:cs typeface="Montserrat" panose="02000505000000020004"/>
                <a:sym typeface="Montserrat" panose="02000505000000020004"/>
              </a:defRPr>
            </a:lvl5pPr>
            <a:lvl6pPr marR="0" lvl="5" algn="ctr" rtl="0">
              <a:lnSpc>
                <a:spcPct val="100000"/>
              </a:lnSpc>
              <a:spcBef>
                <a:spcPts val="0"/>
              </a:spcBef>
              <a:spcAft>
                <a:spcPts val="0"/>
              </a:spcAft>
              <a:buClr>
                <a:schemeClr val="lt1"/>
              </a:buClr>
              <a:buSzPts val="2600"/>
              <a:buFont typeface="Montserrat" panose="02000505000000020004"/>
              <a:buNone/>
              <a:defRPr sz="2600" b="1" i="0" u="none" strike="noStrike" cap="none">
                <a:solidFill>
                  <a:schemeClr val="lt1"/>
                </a:solidFill>
                <a:latin typeface="Montserrat" panose="02000505000000020004"/>
                <a:ea typeface="Montserrat" panose="02000505000000020004"/>
                <a:cs typeface="Montserrat" panose="02000505000000020004"/>
                <a:sym typeface="Montserrat" panose="02000505000000020004"/>
              </a:defRPr>
            </a:lvl6pPr>
            <a:lvl7pPr marR="0" lvl="6" algn="ctr" rtl="0">
              <a:lnSpc>
                <a:spcPct val="100000"/>
              </a:lnSpc>
              <a:spcBef>
                <a:spcPts val="0"/>
              </a:spcBef>
              <a:spcAft>
                <a:spcPts val="0"/>
              </a:spcAft>
              <a:buClr>
                <a:schemeClr val="lt1"/>
              </a:buClr>
              <a:buSzPts val="2600"/>
              <a:buFont typeface="Montserrat" panose="02000505000000020004"/>
              <a:buNone/>
              <a:defRPr sz="2600" b="1" i="0" u="none" strike="noStrike" cap="none">
                <a:solidFill>
                  <a:schemeClr val="lt1"/>
                </a:solidFill>
                <a:latin typeface="Montserrat" panose="02000505000000020004"/>
                <a:ea typeface="Montserrat" panose="02000505000000020004"/>
                <a:cs typeface="Montserrat" panose="02000505000000020004"/>
                <a:sym typeface="Montserrat" panose="02000505000000020004"/>
              </a:defRPr>
            </a:lvl7pPr>
            <a:lvl8pPr marR="0" lvl="7" algn="ctr" rtl="0">
              <a:lnSpc>
                <a:spcPct val="100000"/>
              </a:lnSpc>
              <a:spcBef>
                <a:spcPts val="0"/>
              </a:spcBef>
              <a:spcAft>
                <a:spcPts val="0"/>
              </a:spcAft>
              <a:buClr>
                <a:schemeClr val="lt1"/>
              </a:buClr>
              <a:buSzPts val="2600"/>
              <a:buFont typeface="Montserrat" panose="02000505000000020004"/>
              <a:buNone/>
              <a:defRPr sz="2600" b="1" i="0" u="none" strike="noStrike" cap="none">
                <a:solidFill>
                  <a:schemeClr val="lt1"/>
                </a:solidFill>
                <a:latin typeface="Montserrat" panose="02000505000000020004"/>
                <a:ea typeface="Montserrat" panose="02000505000000020004"/>
                <a:cs typeface="Montserrat" panose="02000505000000020004"/>
                <a:sym typeface="Montserrat" panose="02000505000000020004"/>
              </a:defRPr>
            </a:lvl8pPr>
            <a:lvl9pPr marR="0" lvl="8" algn="ctr" rtl="0">
              <a:lnSpc>
                <a:spcPct val="100000"/>
              </a:lnSpc>
              <a:spcBef>
                <a:spcPts val="0"/>
              </a:spcBef>
              <a:spcAft>
                <a:spcPts val="0"/>
              </a:spcAft>
              <a:buClr>
                <a:schemeClr val="lt1"/>
              </a:buClr>
              <a:buSzPts val="2600"/>
              <a:buFont typeface="Montserrat" panose="02000505000000020004"/>
              <a:buNone/>
              <a:defRPr sz="2600" b="1" i="0" u="none" strike="noStrike" cap="none">
                <a:solidFill>
                  <a:schemeClr val="lt1"/>
                </a:solidFill>
                <a:latin typeface="Montserrat" panose="02000505000000020004"/>
                <a:ea typeface="Montserrat" panose="02000505000000020004"/>
                <a:cs typeface="Montserrat" panose="02000505000000020004"/>
                <a:sym typeface="Montserrat" panose="02000505000000020004"/>
              </a:defRPr>
            </a:lvl9pPr>
          </a:lstStyle>
          <a:p>
            <a:pPr algn="ctr"/>
            <a:r>
              <a:rPr lang="en-US" sz="4900" dirty="0">
                <a:solidFill>
                  <a:srgbClr val="00B050"/>
                </a:solidFill>
                <a:latin typeface="Patrick Hand SC" panose="00000500000000000000" pitchFamily="2" charset="0"/>
              </a:rPr>
              <a:t>PHẦN 2</a:t>
            </a:r>
          </a:p>
          <a:p>
            <a:pPr algn="ctr"/>
            <a:r>
              <a:rPr lang="en-US" sz="4900" dirty="0">
                <a:solidFill>
                  <a:srgbClr val="00B050"/>
                </a:solidFill>
                <a:latin typeface="Patrick Hand SC" panose="00000500000000000000" pitchFamily="2" charset="0"/>
              </a:rPr>
              <a:t> ĐÁNH GIÁ CUỐI HỌC KÌ 2</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oogle Shape;66;p15"/>
          <p:cNvGrpSpPr/>
          <p:nvPr/>
        </p:nvGrpSpPr>
        <p:grpSpPr>
          <a:xfrm>
            <a:off x="1549884" y="2211161"/>
            <a:ext cx="9062069" cy="2152356"/>
            <a:chOff x="1872213" y="1137388"/>
            <a:chExt cx="1169225" cy="543400"/>
          </a:xfrm>
        </p:grpSpPr>
        <p:sp>
          <p:nvSpPr>
            <p:cNvPr id="4" name="Google Shape;67;p15">
              <a:hlinkClick r:id="" action="ppaction://noaction"/>
            </p:cNvPr>
            <p:cNvSpPr/>
            <p:nvPr/>
          </p:nvSpPr>
          <p:spPr>
            <a:xfrm>
              <a:off x="1941538" y="1201463"/>
              <a:ext cx="1034275" cy="419650"/>
            </a:xfrm>
            <a:custGeom>
              <a:avLst/>
              <a:gdLst/>
              <a:ahLst/>
              <a:cxnLst/>
              <a:rect l="l" t="t" r="r" b="b"/>
              <a:pathLst>
                <a:path w="41371" h="16786" extrusionOk="0">
                  <a:moveTo>
                    <a:pt x="0" y="1"/>
                  </a:moveTo>
                  <a:lnTo>
                    <a:pt x="1368" y="15898"/>
                  </a:lnTo>
                  <a:lnTo>
                    <a:pt x="40483" y="16786"/>
                  </a:lnTo>
                  <a:lnTo>
                    <a:pt x="41370" y="703"/>
                  </a:lnTo>
                  <a:lnTo>
                    <a:pt x="0" y="1"/>
                  </a:lnTo>
                  <a:close/>
                </a:path>
              </a:pathLst>
            </a:custGeom>
            <a:solidFill>
              <a:schemeClr val="accent3"/>
            </a:solidFill>
            <a:ln>
              <a:noFill/>
            </a:ln>
          </p:spPr>
          <p:txBody>
            <a:bodyPr spcFirstLastPara="1" wrap="square" lIns="121598" tIns="121598" rIns="121598" bIns="121598" anchor="ctr" anchorCtr="0">
              <a:noAutofit/>
            </a:bodyPr>
            <a:lstStyle/>
            <a:p>
              <a:pPr algn="ctr"/>
              <a:r>
                <a:rPr lang="en-US" sz="5400">
                  <a:solidFill>
                    <a:schemeClr val="tx1"/>
                  </a:solidFill>
                  <a:latin typeface="FS Core Magic Rough" panose="02060703030302020204" pitchFamily="18" charset="0"/>
                  <a:ea typeface="Fira Sans Extra Condensed Medium"/>
                  <a:cs typeface="Fira Sans Extra Condensed Medium"/>
                  <a:sym typeface="Fira Sans Extra Condensed Medium"/>
                </a:rPr>
                <a:t>KẾT NỐI</a:t>
              </a:r>
            </a:p>
          </p:txBody>
        </p:sp>
        <p:sp>
          <p:nvSpPr>
            <p:cNvPr id="5" name="Google Shape;68;p15">
              <a:hlinkClick r:id="" action="ppaction://noaction"/>
            </p:cNvPr>
            <p:cNvSpPr/>
            <p:nvPr/>
          </p:nvSpPr>
          <p:spPr>
            <a:xfrm>
              <a:off x="1872213" y="1137388"/>
              <a:ext cx="1169225" cy="543400"/>
            </a:xfrm>
            <a:custGeom>
              <a:avLst/>
              <a:gdLst/>
              <a:ahLst/>
              <a:cxnLst/>
              <a:rect l="l" t="t" r="r" b="b"/>
              <a:pathLst>
                <a:path w="46769" h="21736" extrusionOk="0">
                  <a:moveTo>
                    <a:pt x="22019" y="1"/>
                  </a:moveTo>
                  <a:cubicBezTo>
                    <a:pt x="14754" y="1"/>
                    <a:pt x="7494" y="334"/>
                    <a:pt x="333" y="1159"/>
                  </a:cubicBezTo>
                  <a:cubicBezTo>
                    <a:pt x="38" y="1196"/>
                    <a:pt x="1" y="1640"/>
                    <a:pt x="333" y="1640"/>
                  </a:cubicBezTo>
                  <a:lnTo>
                    <a:pt x="814" y="1640"/>
                  </a:lnTo>
                  <a:cubicBezTo>
                    <a:pt x="333" y="7592"/>
                    <a:pt x="851" y="13618"/>
                    <a:pt x="1332" y="19570"/>
                  </a:cubicBezTo>
                  <a:cubicBezTo>
                    <a:pt x="1368" y="19903"/>
                    <a:pt x="1646" y="20070"/>
                    <a:pt x="1909" y="20070"/>
                  </a:cubicBezTo>
                  <a:cubicBezTo>
                    <a:pt x="2173" y="20070"/>
                    <a:pt x="2422" y="19903"/>
                    <a:pt x="2404" y="19570"/>
                  </a:cubicBezTo>
                  <a:cubicBezTo>
                    <a:pt x="1738" y="13581"/>
                    <a:pt x="1738" y="7629"/>
                    <a:pt x="1295" y="1640"/>
                  </a:cubicBezTo>
                  <a:cubicBezTo>
                    <a:pt x="8063" y="1470"/>
                    <a:pt x="14792" y="1317"/>
                    <a:pt x="21515" y="1317"/>
                  </a:cubicBezTo>
                  <a:cubicBezTo>
                    <a:pt x="29481" y="1317"/>
                    <a:pt x="37437" y="1533"/>
                    <a:pt x="45437" y="2194"/>
                  </a:cubicBezTo>
                  <a:cubicBezTo>
                    <a:pt x="45474" y="5189"/>
                    <a:pt x="45437" y="8184"/>
                    <a:pt x="45327" y="11178"/>
                  </a:cubicBezTo>
                  <a:cubicBezTo>
                    <a:pt x="45216" y="14025"/>
                    <a:pt x="44735" y="16946"/>
                    <a:pt x="44772" y="19829"/>
                  </a:cubicBezTo>
                  <a:cubicBezTo>
                    <a:pt x="44710" y="19783"/>
                    <a:pt x="44642" y="19762"/>
                    <a:pt x="44575" y="19762"/>
                  </a:cubicBezTo>
                  <a:cubicBezTo>
                    <a:pt x="44482" y="19762"/>
                    <a:pt x="44393" y="19802"/>
                    <a:pt x="44328" y="19866"/>
                  </a:cubicBezTo>
                  <a:cubicBezTo>
                    <a:pt x="43925" y="20284"/>
                    <a:pt x="43227" y="20413"/>
                    <a:pt x="42455" y="20413"/>
                  </a:cubicBezTo>
                  <a:cubicBezTo>
                    <a:pt x="41314" y="20413"/>
                    <a:pt x="40013" y="20132"/>
                    <a:pt x="39263" y="20088"/>
                  </a:cubicBezTo>
                  <a:cubicBezTo>
                    <a:pt x="37489" y="19977"/>
                    <a:pt x="35714" y="19903"/>
                    <a:pt x="33977" y="19829"/>
                  </a:cubicBezTo>
                  <a:cubicBezTo>
                    <a:pt x="30316" y="19644"/>
                    <a:pt x="26619" y="19534"/>
                    <a:pt x="22959" y="19497"/>
                  </a:cubicBezTo>
                  <a:cubicBezTo>
                    <a:pt x="21203" y="19478"/>
                    <a:pt x="19438" y="19460"/>
                    <a:pt x="17673" y="19460"/>
                  </a:cubicBezTo>
                  <a:cubicBezTo>
                    <a:pt x="15907" y="19460"/>
                    <a:pt x="14142" y="19478"/>
                    <a:pt x="12386" y="19534"/>
                  </a:cubicBezTo>
                  <a:cubicBezTo>
                    <a:pt x="11774" y="19547"/>
                    <a:pt x="11150" y="19549"/>
                    <a:pt x="10519" y="19549"/>
                  </a:cubicBezTo>
                  <a:cubicBezTo>
                    <a:pt x="10102" y="19549"/>
                    <a:pt x="9682" y="19548"/>
                    <a:pt x="9260" y="19548"/>
                  </a:cubicBezTo>
                  <a:cubicBezTo>
                    <a:pt x="6734" y="19548"/>
                    <a:pt x="4145" y="19589"/>
                    <a:pt x="1775" y="20162"/>
                  </a:cubicBezTo>
                  <a:cubicBezTo>
                    <a:pt x="1553" y="20199"/>
                    <a:pt x="1553" y="20569"/>
                    <a:pt x="1775" y="20606"/>
                  </a:cubicBezTo>
                  <a:cubicBezTo>
                    <a:pt x="3120" y="20821"/>
                    <a:pt x="4508" y="20889"/>
                    <a:pt x="5912" y="20889"/>
                  </a:cubicBezTo>
                  <a:cubicBezTo>
                    <a:pt x="8369" y="20889"/>
                    <a:pt x="10873" y="20680"/>
                    <a:pt x="13273" y="20680"/>
                  </a:cubicBezTo>
                  <a:cubicBezTo>
                    <a:pt x="17007" y="20680"/>
                    <a:pt x="20889" y="20680"/>
                    <a:pt x="24734" y="20791"/>
                  </a:cubicBezTo>
                  <a:cubicBezTo>
                    <a:pt x="28542" y="20938"/>
                    <a:pt x="32350" y="21049"/>
                    <a:pt x="36158" y="21271"/>
                  </a:cubicBezTo>
                  <a:cubicBezTo>
                    <a:pt x="38228" y="21419"/>
                    <a:pt x="40262" y="21604"/>
                    <a:pt x="42332" y="21715"/>
                  </a:cubicBezTo>
                  <a:cubicBezTo>
                    <a:pt x="42591" y="21724"/>
                    <a:pt x="42840" y="21736"/>
                    <a:pt x="43080" y="21736"/>
                  </a:cubicBezTo>
                  <a:cubicBezTo>
                    <a:pt x="43799" y="21736"/>
                    <a:pt x="44430" y="21632"/>
                    <a:pt x="44957" y="21049"/>
                  </a:cubicBezTo>
                  <a:cubicBezTo>
                    <a:pt x="45059" y="21139"/>
                    <a:pt x="45174" y="21180"/>
                    <a:pt x="45285" y="21180"/>
                  </a:cubicBezTo>
                  <a:cubicBezTo>
                    <a:pt x="45494" y="21180"/>
                    <a:pt x="45685" y="21033"/>
                    <a:pt x="45733" y="20791"/>
                  </a:cubicBezTo>
                  <a:cubicBezTo>
                    <a:pt x="46473" y="17870"/>
                    <a:pt x="46436" y="14616"/>
                    <a:pt x="46547" y="11622"/>
                  </a:cubicBezTo>
                  <a:cubicBezTo>
                    <a:pt x="46768" y="8294"/>
                    <a:pt x="46768" y="4967"/>
                    <a:pt x="46657" y="1640"/>
                  </a:cubicBezTo>
                  <a:cubicBezTo>
                    <a:pt x="46657" y="1307"/>
                    <a:pt x="46362" y="1048"/>
                    <a:pt x="46029" y="1011"/>
                  </a:cubicBezTo>
                  <a:cubicBezTo>
                    <a:pt x="38105" y="409"/>
                    <a:pt x="30059" y="1"/>
                    <a:pt x="22019" y="1"/>
                  </a:cubicBezTo>
                  <a:close/>
                </a:path>
              </a:pathLst>
            </a:custGeom>
            <a:solidFill>
              <a:schemeClr val="dk1"/>
            </a:solidFill>
            <a:ln>
              <a:noFill/>
            </a:ln>
          </p:spPr>
          <p:txBody>
            <a:bodyPr spcFirstLastPara="1" wrap="square" lIns="121598" tIns="121598" rIns="121598" bIns="121598" anchor="ctr" anchorCtr="0">
              <a:noAutofit/>
            </a:bodyPr>
            <a:lstStyle/>
            <a:p>
              <a:endParaRPr sz="2480">
                <a:solidFill>
                  <a:schemeClr val="tx1"/>
                </a:solidFill>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r="21672"/>
          <a:stretch>
            <a:fillRect/>
          </a:stretch>
        </p:blipFill>
        <p:spPr>
          <a:xfrm>
            <a:off x="-99077" y="-145580"/>
            <a:ext cx="12462527" cy="7247324"/>
          </a:xfrm>
          <a:prstGeom prst="rect">
            <a:avLst/>
          </a:prstGeom>
        </p:spPr>
      </p:pic>
      <p:sp>
        <p:nvSpPr>
          <p:cNvPr id="3" name="Title 4"/>
          <p:cNvSpPr txBox="1"/>
          <p:nvPr/>
        </p:nvSpPr>
        <p:spPr>
          <a:xfrm>
            <a:off x="332476" y="201405"/>
            <a:ext cx="5748443" cy="3227595"/>
          </a:xfrm>
          <a:prstGeom prst="rect">
            <a:avLst/>
          </a:prstGeom>
          <a:noFill/>
          <a:ln>
            <a:noFill/>
          </a:ln>
        </p:spPr>
        <p:txBody>
          <a:bodyPr spcFirstLastPara="1" wrap="square" lIns="121598" tIns="121598" rIns="121598" bIns="121598"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2600"/>
              <a:buFont typeface="Montserrat" panose="02000505000000020004"/>
              <a:buNone/>
              <a:defRPr sz="2600" b="1" i="0" u="none" strike="noStrike" cap="none">
                <a:solidFill>
                  <a:schemeClr val="lt1"/>
                </a:solidFill>
                <a:latin typeface="Montserrat" panose="02000505000000020004"/>
                <a:ea typeface="Montserrat" panose="02000505000000020004"/>
                <a:cs typeface="Montserrat" panose="02000505000000020004"/>
                <a:sym typeface="Montserrat" panose="02000505000000020004"/>
              </a:defRPr>
            </a:lvl1pPr>
            <a:lvl2pPr marR="0" lvl="1" algn="ctr" rtl="0">
              <a:lnSpc>
                <a:spcPct val="100000"/>
              </a:lnSpc>
              <a:spcBef>
                <a:spcPts val="0"/>
              </a:spcBef>
              <a:spcAft>
                <a:spcPts val="0"/>
              </a:spcAft>
              <a:buClr>
                <a:schemeClr val="lt1"/>
              </a:buClr>
              <a:buSzPts val="2600"/>
              <a:buFont typeface="Montserrat" panose="02000505000000020004"/>
              <a:buNone/>
              <a:defRPr sz="2600" b="1" i="0" u="none" strike="noStrike" cap="none">
                <a:solidFill>
                  <a:schemeClr val="lt1"/>
                </a:solidFill>
                <a:latin typeface="Montserrat" panose="02000505000000020004"/>
                <a:ea typeface="Montserrat" panose="02000505000000020004"/>
                <a:cs typeface="Montserrat" panose="02000505000000020004"/>
                <a:sym typeface="Montserrat" panose="02000505000000020004"/>
              </a:defRPr>
            </a:lvl2pPr>
            <a:lvl3pPr marR="0" lvl="2" algn="ctr" rtl="0">
              <a:lnSpc>
                <a:spcPct val="100000"/>
              </a:lnSpc>
              <a:spcBef>
                <a:spcPts val="0"/>
              </a:spcBef>
              <a:spcAft>
                <a:spcPts val="0"/>
              </a:spcAft>
              <a:buClr>
                <a:schemeClr val="lt1"/>
              </a:buClr>
              <a:buSzPts val="2600"/>
              <a:buFont typeface="Montserrat" panose="02000505000000020004"/>
              <a:buNone/>
              <a:defRPr sz="2600" b="1" i="0" u="none" strike="noStrike" cap="none">
                <a:solidFill>
                  <a:schemeClr val="lt1"/>
                </a:solidFill>
                <a:latin typeface="Montserrat" panose="02000505000000020004"/>
                <a:ea typeface="Montserrat" panose="02000505000000020004"/>
                <a:cs typeface="Montserrat" panose="02000505000000020004"/>
                <a:sym typeface="Montserrat" panose="02000505000000020004"/>
              </a:defRPr>
            </a:lvl3pPr>
            <a:lvl4pPr marR="0" lvl="3" algn="ctr" rtl="0">
              <a:lnSpc>
                <a:spcPct val="100000"/>
              </a:lnSpc>
              <a:spcBef>
                <a:spcPts val="0"/>
              </a:spcBef>
              <a:spcAft>
                <a:spcPts val="0"/>
              </a:spcAft>
              <a:buClr>
                <a:schemeClr val="lt1"/>
              </a:buClr>
              <a:buSzPts val="2600"/>
              <a:buFont typeface="Montserrat" panose="02000505000000020004"/>
              <a:buNone/>
              <a:defRPr sz="2600" b="1" i="0" u="none" strike="noStrike" cap="none">
                <a:solidFill>
                  <a:schemeClr val="lt1"/>
                </a:solidFill>
                <a:latin typeface="Montserrat" panose="02000505000000020004"/>
                <a:ea typeface="Montserrat" panose="02000505000000020004"/>
                <a:cs typeface="Montserrat" panose="02000505000000020004"/>
                <a:sym typeface="Montserrat" panose="02000505000000020004"/>
              </a:defRPr>
            </a:lvl4pPr>
            <a:lvl5pPr marR="0" lvl="4" algn="ctr" rtl="0">
              <a:lnSpc>
                <a:spcPct val="100000"/>
              </a:lnSpc>
              <a:spcBef>
                <a:spcPts val="0"/>
              </a:spcBef>
              <a:spcAft>
                <a:spcPts val="0"/>
              </a:spcAft>
              <a:buClr>
                <a:schemeClr val="lt1"/>
              </a:buClr>
              <a:buSzPts val="2600"/>
              <a:buFont typeface="Montserrat" panose="02000505000000020004"/>
              <a:buNone/>
              <a:defRPr sz="2600" b="1" i="0" u="none" strike="noStrike" cap="none">
                <a:solidFill>
                  <a:schemeClr val="lt1"/>
                </a:solidFill>
                <a:latin typeface="Montserrat" panose="02000505000000020004"/>
                <a:ea typeface="Montserrat" panose="02000505000000020004"/>
                <a:cs typeface="Montserrat" panose="02000505000000020004"/>
                <a:sym typeface="Montserrat" panose="02000505000000020004"/>
              </a:defRPr>
            </a:lvl5pPr>
            <a:lvl6pPr marR="0" lvl="5" algn="ctr" rtl="0">
              <a:lnSpc>
                <a:spcPct val="100000"/>
              </a:lnSpc>
              <a:spcBef>
                <a:spcPts val="0"/>
              </a:spcBef>
              <a:spcAft>
                <a:spcPts val="0"/>
              </a:spcAft>
              <a:buClr>
                <a:schemeClr val="lt1"/>
              </a:buClr>
              <a:buSzPts val="2600"/>
              <a:buFont typeface="Montserrat" panose="02000505000000020004"/>
              <a:buNone/>
              <a:defRPr sz="2600" b="1" i="0" u="none" strike="noStrike" cap="none">
                <a:solidFill>
                  <a:schemeClr val="lt1"/>
                </a:solidFill>
                <a:latin typeface="Montserrat" panose="02000505000000020004"/>
                <a:ea typeface="Montserrat" panose="02000505000000020004"/>
                <a:cs typeface="Montserrat" panose="02000505000000020004"/>
                <a:sym typeface="Montserrat" panose="02000505000000020004"/>
              </a:defRPr>
            </a:lvl6pPr>
            <a:lvl7pPr marR="0" lvl="6" algn="ctr" rtl="0">
              <a:lnSpc>
                <a:spcPct val="100000"/>
              </a:lnSpc>
              <a:spcBef>
                <a:spcPts val="0"/>
              </a:spcBef>
              <a:spcAft>
                <a:spcPts val="0"/>
              </a:spcAft>
              <a:buClr>
                <a:schemeClr val="lt1"/>
              </a:buClr>
              <a:buSzPts val="2600"/>
              <a:buFont typeface="Montserrat" panose="02000505000000020004"/>
              <a:buNone/>
              <a:defRPr sz="2600" b="1" i="0" u="none" strike="noStrike" cap="none">
                <a:solidFill>
                  <a:schemeClr val="lt1"/>
                </a:solidFill>
                <a:latin typeface="Montserrat" panose="02000505000000020004"/>
                <a:ea typeface="Montserrat" panose="02000505000000020004"/>
                <a:cs typeface="Montserrat" panose="02000505000000020004"/>
                <a:sym typeface="Montserrat" panose="02000505000000020004"/>
              </a:defRPr>
            </a:lvl7pPr>
            <a:lvl8pPr marR="0" lvl="7" algn="ctr" rtl="0">
              <a:lnSpc>
                <a:spcPct val="100000"/>
              </a:lnSpc>
              <a:spcBef>
                <a:spcPts val="0"/>
              </a:spcBef>
              <a:spcAft>
                <a:spcPts val="0"/>
              </a:spcAft>
              <a:buClr>
                <a:schemeClr val="lt1"/>
              </a:buClr>
              <a:buSzPts val="2600"/>
              <a:buFont typeface="Montserrat" panose="02000505000000020004"/>
              <a:buNone/>
              <a:defRPr sz="2600" b="1" i="0" u="none" strike="noStrike" cap="none">
                <a:solidFill>
                  <a:schemeClr val="lt1"/>
                </a:solidFill>
                <a:latin typeface="Montserrat" panose="02000505000000020004"/>
                <a:ea typeface="Montserrat" panose="02000505000000020004"/>
                <a:cs typeface="Montserrat" panose="02000505000000020004"/>
                <a:sym typeface="Montserrat" panose="02000505000000020004"/>
              </a:defRPr>
            </a:lvl8pPr>
            <a:lvl9pPr marR="0" lvl="8" algn="ctr" rtl="0">
              <a:lnSpc>
                <a:spcPct val="100000"/>
              </a:lnSpc>
              <a:spcBef>
                <a:spcPts val="0"/>
              </a:spcBef>
              <a:spcAft>
                <a:spcPts val="0"/>
              </a:spcAft>
              <a:buClr>
                <a:schemeClr val="lt1"/>
              </a:buClr>
              <a:buSzPts val="2600"/>
              <a:buFont typeface="Montserrat" panose="02000505000000020004"/>
              <a:buNone/>
              <a:defRPr sz="2600" b="1" i="0" u="none" strike="noStrike" cap="none">
                <a:solidFill>
                  <a:schemeClr val="lt1"/>
                </a:solidFill>
                <a:latin typeface="Montserrat" panose="02000505000000020004"/>
                <a:ea typeface="Montserrat" panose="02000505000000020004"/>
                <a:cs typeface="Montserrat" panose="02000505000000020004"/>
                <a:sym typeface="Montserrat" panose="02000505000000020004"/>
              </a:defRPr>
            </a:lvl9pPr>
          </a:lstStyle>
          <a:p>
            <a:pPr algn="just"/>
            <a:r>
              <a:rPr lang="en-US" sz="4800">
                <a:solidFill>
                  <a:srgbClr val="002060"/>
                </a:solidFill>
                <a:latin typeface="Patrick Hand SC" panose="00000500000000000000" pitchFamily="2" charset="0"/>
              </a:rPr>
              <a:t>TUẦN 35: </a:t>
            </a:r>
          </a:p>
          <a:p>
            <a:pPr algn="just"/>
            <a:r>
              <a:rPr lang="en-US" sz="4800">
                <a:solidFill>
                  <a:srgbClr val="002060"/>
                </a:solidFill>
                <a:latin typeface="Patrick Hand SC" panose="00000500000000000000" pitchFamily="2" charset="0"/>
              </a:rPr>
              <a:t>ÔN TẬP VÀ ĐÁNH GIÁ CUỐI HỌC KÌ 2</a:t>
            </a:r>
          </a:p>
        </p:txBody>
      </p:sp>
      <p:sp>
        <p:nvSpPr>
          <p:cNvPr id="4" name="Title 4"/>
          <p:cNvSpPr txBox="1"/>
          <p:nvPr/>
        </p:nvSpPr>
        <p:spPr>
          <a:xfrm>
            <a:off x="332476" y="2603665"/>
            <a:ext cx="8013910" cy="3227595"/>
          </a:xfrm>
          <a:prstGeom prst="rect">
            <a:avLst/>
          </a:prstGeom>
          <a:noFill/>
          <a:ln>
            <a:noFill/>
          </a:ln>
        </p:spPr>
        <p:txBody>
          <a:bodyPr spcFirstLastPara="1" wrap="square" lIns="121598" tIns="121598" rIns="121598" bIns="121598"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2600"/>
              <a:buFont typeface="Montserrat" panose="02000505000000020004"/>
              <a:buNone/>
              <a:defRPr sz="2600" b="1" i="0" u="none" strike="noStrike" cap="none">
                <a:solidFill>
                  <a:schemeClr val="lt1"/>
                </a:solidFill>
                <a:latin typeface="Montserrat" panose="02000505000000020004"/>
                <a:ea typeface="Montserrat" panose="02000505000000020004"/>
                <a:cs typeface="Montserrat" panose="02000505000000020004"/>
                <a:sym typeface="Montserrat" panose="02000505000000020004"/>
              </a:defRPr>
            </a:lvl1pPr>
            <a:lvl2pPr marR="0" lvl="1" algn="ctr" rtl="0">
              <a:lnSpc>
                <a:spcPct val="100000"/>
              </a:lnSpc>
              <a:spcBef>
                <a:spcPts val="0"/>
              </a:spcBef>
              <a:spcAft>
                <a:spcPts val="0"/>
              </a:spcAft>
              <a:buClr>
                <a:schemeClr val="lt1"/>
              </a:buClr>
              <a:buSzPts val="2600"/>
              <a:buFont typeface="Montserrat" panose="02000505000000020004"/>
              <a:buNone/>
              <a:defRPr sz="2600" b="1" i="0" u="none" strike="noStrike" cap="none">
                <a:solidFill>
                  <a:schemeClr val="lt1"/>
                </a:solidFill>
                <a:latin typeface="Montserrat" panose="02000505000000020004"/>
                <a:ea typeface="Montserrat" panose="02000505000000020004"/>
                <a:cs typeface="Montserrat" panose="02000505000000020004"/>
                <a:sym typeface="Montserrat" panose="02000505000000020004"/>
              </a:defRPr>
            </a:lvl2pPr>
            <a:lvl3pPr marR="0" lvl="2" algn="ctr" rtl="0">
              <a:lnSpc>
                <a:spcPct val="100000"/>
              </a:lnSpc>
              <a:spcBef>
                <a:spcPts val="0"/>
              </a:spcBef>
              <a:spcAft>
                <a:spcPts val="0"/>
              </a:spcAft>
              <a:buClr>
                <a:schemeClr val="lt1"/>
              </a:buClr>
              <a:buSzPts val="2600"/>
              <a:buFont typeface="Montserrat" panose="02000505000000020004"/>
              <a:buNone/>
              <a:defRPr sz="2600" b="1" i="0" u="none" strike="noStrike" cap="none">
                <a:solidFill>
                  <a:schemeClr val="lt1"/>
                </a:solidFill>
                <a:latin typeface="Montserrat" panose="02000505000000020004"/>
                <a:ea typeface="Montserrat" panose="02000505000000020004"/>
                <a:cs typeface="Montserrat" panose="02000505000000020004"/>
                <a:sym typeface="Montserrat" panose="02000505000000020004"/>
              </a:defRPr>
            </a:lvl3pPr>
            <a:lvl4pPr marR="0" lvl="3" algn="ctr" rtl="0">
              <a:lnSpc>
                <a:spcPct val="100000"/>
              </a:lnSpc>
              <a:spcBef>
                <a:spcPts val="0"/>
              </a:spcBef>
              <a:spcAft>
                <a:spcPts val="0"/>
              </a:spcAft>
              <a:buClr>
                <a:schemeClr val="lt1"/>
              </a:buClr>
              <a:buSzPts val="2600"/>
              <a:buFont typeface="Montserrat" panose="02000505000000020004"/>
              <a:buNone/>
              <a:defRPr sz="2600" b="1" i="0" u="none" strike="noStrike" cap="none">
                <a:solidFill>
                  <a:schemeClr val="lt1"/>
                </a:solidFill>
                <a:latin typeface="Montserrat" panose="02000505000000020004"/>
                <a:ea typeface="Montserrat" panose="02000505000000020004"/>
                <a:cs typeface="Montserrat" panose="02000505000000020004"/>
                <a:sym typeface="Montserrat" panose="02000505000000020004"/>
              </a:defRPr>
            </a:lvl4pPr>
            <a:lvl5pPr marR="0" lvl="4" algn="ctr" rtl="0">
              <a:lnSpc>
                <a:spcPct val="100000"/>
              </a:lnSpc>
              <a:spcBef>
                <a:spcPts val="0"/>
              </a:spcBef>
              <a:spcAft>
                <a:spcPts val="0"/>
              </a:spcAft>
              <a:buClr>
                <a:schemeClr val="lt1"/>
              </a:buClr>
              <a:buSzPts val="2600"/>
              <a:buFont typeface="Montserrat" panose="02000505000000020004"/>
              <a:buNone/>
              <a:defRPr sz="2600" b="1" i="0" u="none" strike="noStrike" cap="none">
                <a:solidFill>
                  <a:schemeClr val="lt1"/>
                </a:solidFill>
                <a:latin typeface="Montserrat" panose="02000505000000020004"/>
                <a:ea typeface="Montserrat" panose="02000505000000020004"/>
                <a:cs typeface="Montserrat" panose="02000505000000020004"/>
                <a:sym typeface="Montserrat" panose="02000505000000020004"/>
              </a:defRPr>
            </a:lvl5pPr>
            <a:lvl6pPr marR="0" lvl="5" algn="ctr" rtl="0">
              <a:lnSpc>
                <a:spcPct val="100000"/>
              </a:lnSpc>
              <a:spcBef>
                <a:spcPts val="0"/>
              </a:spcBef>
              <a:spcAft>
                <a:spcPts val="0"/>
              </a:spcAft>
              <a:buClr>
                <a:schemeClr val="lt1"/>
              </a:buClr>
              <a:buSzPts val="2600"/>
              <a:buFont typeface="Montserrat" panose="02000505000000020004"/>
              <a:buNone/>
              <a:defRPr sz="2600" b="1" i="0" u="none" strike="noStrike" cap="none">
                <a:solidFill>
                  <a:schemeClr val="lt1"/>
                </a:solidFill>
                <a:latin typeface="Montserrat" panose="02000505000000020004"/>
                <a:ea typeface="Montserrat" panose="02000505000000020004"/>
                <a:cs typeface="Montserrat" panose="02000505000000020004"/>
                <a:sym typeface="Montserrat" panose="02000505000000020004"/>
              </a:defRPr>
            </a:lvl6pPr>
            <a:lvl7pPr marR="0" lvl="6" algn="ctr" rtl="0">
              <a:lnSpc>
                <a:spcPct val="100000"/>
              </a:lnSpc>
              <a:spcBef>
                <a:spcPts val="0"/>
              </a:spcBef>
              <a:spcAft>
                <a:spcPts val="0"/>
              </a:spcAft>
              <a:buClr>
                <a:schemeClr val="lt1"/>
              </a:buClr>
              <a:buSzPts val="2600"/>
              <a:buFont typeface="Montserrat" panose="02000505000000020004"/>
              <a:buNone/>
              <a:defRPr sz="2600" b="1" i="0" u="none" strike="noStrike" cap="none">
                <a:solidFill>
                  <a:schemeClr val="lt1"/>
                </a:solidFill>
                <a:latin typeface="Montserrat" panose="02000505000000020004"/>
                <a:ea typeface="Montserrat" panose="02000505000000020004"/>
                <a:cs typeface="Montserrat" panose="02000505000000020004"/>
                <a:sym typeface="Montserrat" panose="02000505000000020004"/>
              </a:defRPr>
            </a:lvl7pPr>
            <a:lvl8pPr marR="0" lvl="7" algn="ctr" rtl="0">
              <a:lnSpc>
                <a:spcPct val="100000"/>
              </a:lnSpc>
              <a:spcBef>
                <a:spcPts val="0"/>
              </a:spcBef>
              <a:spcAft>
                <a:spcPts val="0"/>
              </a:spcAft>
              <a:buClr>
                <a:schemeClr val="lt1"/>
              </a:buClr>
              <a:buSzPts val="2600"/>
              <a:buFont typeface="Montserrat" panose="02000505000000020004"/>
              <a:buNone/>
              <a:defRPr sz="2600" b="1" i="0" u="none" strike="noStrike" cap="none">
                <a:solidFill>
                  <a:schemeClr val="lt1"/>
                </a:solidFill>
                <a:latin typeface="Montserrat" panose="02000505000000020004"/>
                <a:ea typeface="Montserrat" panose="02000505000000020004"/>
                <a:cs typeface="Montserrat" panose="02000505000000020004"/>
                <a:sym typeface="Montserrat" panose="02000505000000020004"/>
              </a:defRPr>
            </a:lvl8pPr>
            <a:lvl9pPr marR="0" lvl="8" algn="ctr" rtl="0">
              <a:lnSpc>
                <a:spcPct val="100000"/>
              </a:lnSpc>
              <a:spcBef>
                <a:spcPts val="0"/>
              </a:spcBef>
              <a:spcAft>
                <a:spcPts val="0"/>
              </a:spcAft>
              <a:buClr>
                <a:schemeClr val="lt1"/>
              </a:buClr>
              <a:buSzPts val="2600"/>
              <a:buFont typeface="Montserrat" panose="02000505000000020004"/>
              <a:buNone/>
              <a:defRPr sz="2600" b="1" i="0" u="none" strike="noStrike" cap="none">
                <a:solidFill>
                  <a:schemeClr val="lt1"/>
                </a:solidFill>
                <a:latin typeface="Montserrat" panose="02000505000000020004"/>
                <a:ea typeface="Montserrat" panose="02000505000000020004"/>
                <a:cs typeface="Montserrat" panose="02000505000000020004"/>
                <a:sym typeface="Montserrat" panose="02000505000000020004"/>
              </a:defRPr>
            </a:lvl9pPr>
          </a:lstStyle>
          <a:p>
            <a:pPr algn="just"/>
            <a:r>
              <a:rPr lang="en-US" sz="4900">
                <a:solidFill>
                  <a:srgbClr val="00B050"/>
                </a:solidFill>
                <a:latin typeface="Patrick Hand SC" panose="00000500000000000000" pitchFamily="2" charset="0"/>
              </a:rPr>
              <a:t>PHẦN 2</a:t>
            </a:r>
          </a:p>
          <a:p>
            <a:pPr algn="just"/>
            <a:r>
              <a:rPr lang="en-US" sz="4900">
                <a:solidFill>
                  <a:srgbClr val="00B050"/>
                </a:solidFill>
                <a:latin typeface="Patrick Hand SC" panose="00000500000000000000" pitchFamily="2" charset="0"/>
              </a:rPr>
              <a:t> ĐÁNH GIÁ CUỐI HỌC KÌ 2</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oogle Shape;66;p15"/>
          <p:cNvGrpSpPr/>
          <p:nvPr/>
        </p:nvGrpSpPr>
        <p:grpSpPr>
          <a:xfrm>
            <a:off x="1549884" y="2211161"/>
            <a:ext cx="9062069" cy="2152356"/>
            <a:chOff x="1872213" y="1137388"/>
            <a:chExt cx="1169225" cy="543400"/>
          </a:xfrm>
        </p:grpSpPr>
        <p:sp>
          <p:nvSpPr>
            <p:cNvPr id="4" name="Google Shape;67;p15">
              <a:hlinkClick r:id="" action="ppaction://noaction"/>
            </p:cNvPr>
            <p:cNvSpPr/>
            <p:nvPr/>
          </p:nvSpPr>
          <p:spPr>
            <a:xfrm>
              <a:off x="1941538" y="1201463"/>
              <a:ext cx="1034275" cy="419650"/>
            </a:xfrm>
            <a:custGeom>
              <a:avLst/>
              <a:gdLst/>
              <a:ahLst/>
              <a:cxnLst/>
              <a:rect l="l" t="t" r="r" b="b"/>
              <a:pathLst>
                <a:path w="41371" h="16786" extrusionOk="0">
                  <a:moveTo>
                    <a:pt x="0" y="1"/>
                  </a:moveTo>
                  <a:lnTo>
                    <a:pt x="1368" y="15898"/>
                  </a:lnTo>
                  <a:lnTo>
                    <a:pt x="40483" y="16786"/>
                  </a:lnTo>
                  <a:lnTo>
                    <a:pt x="41370" y="703"/>
                  </a:lnTo>
                  <a:lnTo>
                    <a:pt x="0" y="1"/>
                  </a:lnTo>
                  <a:close/>
                </a:path>
              </a:pathLst>
            </a:custGeom>
            <a:solidFill>
              <a:schemeClr val="accent3"/>
            </a:solidFill>
            <a:ln>
              <a:noFill/>
            </a:ln>
          </p:spPr>
          <p:txBody>
            <a:bodyPr spcFirstLastPara="1" wrap="square" lIns="121598" tIns="121598" rIns="121598" bIns="121598" anchor="ctr" anchorCtr="0">
              <a:noAutofit/>
            </a:bodyPr>
            <a:lstStyle/>
            <a:p>
              <a:pPr algn="ctr"/>
              <a:r>
                <a:rPr lang="en-US" sz="5400">
                  <a:solidFill>
                    <a:schemeClr val="tx1"/>
                  </a:solidFill>
                  <a:latin typeface="FS Core Magic Rough" panose="02060703030302020204" pitchFamily="18" charset="0"/>
                  <a:ea typeface="Fira Sans Extra Condensed Medium"/>
                  <a:cs typeface="Fira Sans Extra Condensed Medium"/>
                  <a:sym typeface="Fira Sans Extra Condensed Medium"/>
                </a:rPr>
                <a:t>LUYỆN TẬP, THỰC HÀNH</a:t>
              </a:r>
            </a:p>
          </p:txBody>
        </p:sp>
        <p:sp>
          <p:nvSpPr>
            <p:cNvPr id="5" name="Google Shape;68;p15">
              <a:hlinkClick r:id="" action="ppaction://noaction"/>
            </p:cNvPr>
            <p:cNvSpPr/>
            <p:nvPr/>
          </p:nvSpPr>
          <p:spPr>
            <a:xfrm>
              <a:off x="1872213" y="1137388"/>
              <a:ext cx="1169225" cy="543400"/>
            </a:xfrm>
            <a:custGeom>
              <a:avLst/>
              <a:gdLst/>
              <a:ahLst/>
              <a:cxnLst/>
              <a:rect l="l" t="t" r="r" b="b"/>
              <a:pathLst>
                <a:path w="46769" h="21736" extrusionOk="0">
                  <a:moveTo>
                    <a:pt x="22019" y="1"/>
                  </a:moveTo>
                  <a:cubicBezTo>
                    <a:pt x="14754" y="1"/>
                    <a:pt x="7494" y="334"/>
                    <a:pt x="333" y="1159"/>
                  </a:cubicBezTo>
                  <a:cubicBezTo>
                    <a:pt x="38" y="1196"/>
                    <a:pt x="1" y="1640"/>
                    <a:pt x="333" y="1640"/>
                  </a:cubicBezTo>
                  <a:lnTo>
                    <a:pt x="814" y="1640"/>
                  </a:lnTo>
                  <a:cubicBezTo>
                    <a:pt x="333" y="7592"/>
                    <a:pt x="851" y="13618"/>
                    <a:pt x="1332" y="19570"/>
                  </a:cubicBezTo>
                  <a:cubicBezTo>
                    <a:pt x="1368" y="19903"/>
                    <a:pt x="1646" y="20070"/>
                    <a:pt x="1909" y="20070"/>
                  </a:cubicBezTo>
                  <a:cubicBezTo>
                    <a:pt x="2173" y="20070"/>
                    <a:pt x="2422" y="19903"/>
                    <a:pt x="2404" y="19570"/>
                  </a:cubicBezTo>
                  <a:cubicBezTo>
                    <a:pt x="1738" y="13581"/>
                    <a:pt x="1738" y="7629"/>
                    <a:pt x="1295" y="1640"/>
                  </a:cubicBezTo>
                  <a:cubicBezTo>
                    <a:pt x="8063" y="1470"/>
                    <a:pt x="14792" y="1317"/>
                    <a:pt x="21515" y="1317"/>
                  </a:cubicBezTo>
                  <a:cubicBezTo>
                    <a:pt x="29481" y="1317"/>
                    <a:pt x="37437" y="1533"/>
                    <a:pt x="45437" y="2194"/>
                  </a:cubicBezTo>
                  <a:cubicBezTo>
                    <a:pt x="45474" y="5189"/>
                    <a:pt x="45437" y="8184"/>
                    <a:pt x="45327" y="11178"/>
                  </a:cubicBezTo>
                  <a:cubicBezTo>
                    <a:pt x="45216" y="14025"/>
                    <a:pt x="44735" y="16946"/>
                    <a:pt x="44772" y="19829"/>
                  </a:cubicBezTo>
                  <a:cubicBezTo>
                    <a:pt x="44710" y="19783"/>
                    <a:pt x="44642" y="19762"/>
                    <a:pt x="44575" y="19762"/>
                  </a:cubicBezTo>
                  <a:cubicBezTo>
                    <a:pt x="44482" y="19762"/>
                    <a:pt x="44393" y="19802"/>
                    <a:pt x="44328" y="19866"/>
                  </a:cubicBezTo>
                  <a:cubicBezTo>
                    <a:pt x="43925" y="20284"/>
                    <a:pt x="43227" y="20413"/>
                    <a:pt x="42455" y="20413"/>
                  </a:cubicBezTo>
                  <a:cubicBezTo>
                    <a:pt x="41314" y="20413"/>
                    <a:pt x="40013" y="20132"/>
                    <a:pt x="39263" y="20088"/>
                  </a:cubicBezTo>
                  <a:cubicBezTo>
                    <a:pt x="37489" y="19977"/>
                    <a:pt x="35714" y="19903"/>
                    <a:pt x="33977" y="19829"/>
                  </a:cubicBezTo>
                  <a:cubicBezTo>
                    <a:pt x="30316" y="19644"/>
                    <a:pt x="26619" y="19534"/>
                    <a:pt x="22959" y="19497"/>
                  </a:cubicBezTo>
                  <a:cubicBezTo>
                    <a:pt x="21203" y="19478"/>
                    <a:pt x="19438" y="19460"/>
                    <a:pt x="17673" y="19460"/>
                  </a:cubicBezTo>
                  <a:cubicBezTo>
                    <a:pt x="15907" y="19460"/>
                    <a:pt x="14142" y="19478"/>
                    <a:pt x="12386" y="19534"/>
                  </a:cubicBezTo>
                  <a:cubicBezTo>
                    <a:pt x="11774" y="19547"/>
                    <a:pt x="11150" y="19549"/>
                    <a:pt x="10519" y="19549"/>
                  </a:cubicBezTo>
                  <a:cubicBezTo>
                    <a:pt x="10102" y="19549"/>
                    <a:pt x="9682" y="19548"/>
                    <a:pt x="9260" y="19548"/>
                  </a:cubicBezTo>
                  <a:cubicBezTo>
                    <a:pt x="6734" y="19548"/>
                    <a:pt x="4145" y="19589"/>
                    <a:pt x="1775" y="20162"/>
                  </a:cubicBezTo>
                  <a:cubicBezTo>
                    <a:pt x="1553" y="20199"/>
                    <a:pt x="1553" y="20569"/>
                    <a:pt x="1775" y="20606"/>
                  </a:cubicBezTo>
                  <a:cubicBezTo>
                    <a:pt x="3120" y="20821"/>
                    <a:pt x="4508" y="20889"/>
                    <a:pt x="5912" y="20889"/>
                  </a:cubicBezTo>
                  <a:cubicBezTo>
                    <a:pt x="8369" y="20889"/>
                    <a:pt x="10873" y="20680"/>
                    <a:pt x="13273" y="20680"/>
                  </a:cubicBezTo>
                  <a:cubicBezTo>
                    <a:pt x="17007" y="20680"/>
                    <a:pt x="20889" y="20680"/>
                    <a:pt x="24734" y="20791"/>
                  </a:cubicBezTo>
                  <a:cubicBezTo>
                    <a:pt x="28542" y="20938"/>
                    <a:pt x="32350" y="21049"/>
                    <a:pt x="36158" y="21271"/>
                  </a:cubicBezTo>
                  <a:cubicBezTo>
                    <a:pt x="38228" y="21419"/>
                    <a:pt x="40262" y="21604"/>
                    <a:pt x="42332" y="21715"/>
                  </a:cubicBezTo>
                  <a:cubicBezTo>
                    <a:pt x="42591" y="21724"/>
                    <a:pt x="42840" y="21736"/>
                    <a:pt x="43080" y="21736"/>
                  </a:cubicBezTo>
                  <a:cubicBezTo>
                    <a:pt x="43799" y="21736"/>
                    <a:pt x="44430" y="21632"/>
                    <a:pt x="44957" y="21049"/>
                  </a:cubicBezTo>
                  <a:cubicBezTo>
                    <a:pt x="45059" y="21139"/>
                    <a:pt x="45174" y="21180"/>
                    <a:pt x="45285" y="21180"/>
                  </a:cubicBezTo>
                  <a:cubicBezTo>
                    <a:pt x="45494" y="21180"/>
                    <a:pt x="45685" y="21033"/>
                    <a:pt x="45733" y="20791"/>
                  </a:cubicBezTo>
                  <a:cubicBezTo>
                    <a:pt x="46473" y="17870"/>
                    <a:pt x="46436" y="14616"/>
                    <a:pt x="46547" y="11622"/>
                  </a:cubicBezTo>
                  <a:cubicBezTo>
                    <a:pt x="46768" y="8294"/>
                    <a:pt x="46768" y="4967"/>
                    <a:pt x="46657" y="1640"/>
                  </a:cubicBezTo>
                  <a:cubicBezTo>
                    <a:pt x="46657" y="1307"/>
                    <a:pt x="46362" y="1048"/>
                    <a:pt x="46029" y="1011"/>
                  </a:cubicBezTo>
                  <a:cubicBezTo>
                    <a:pt x="38105" y="409"/>
                    <a:pt x="30059" y="1"/>
                    <a:pt x="22019" y="1"/>
                  </a:cubicBezTo>
                  <a:close/>
                </a:path>
              </a:pathLst>
            </a:custGeom>
            <a:solidFill>
              <a:schemeClr val="dk1"/>
            </a:solidFill>
            <a:ln>
              <a:noFill/>
            </a:ln>
          </p:spPr>
          <p:txBody>
            <a:bodyPr spcFirstLastPara="1" wrap="square" lIns="121598" tIns="121598" rIns="121598" bIns="121598" anchor="ctr" anchorCtr="0">
              <a:noAutofit/>
            </a:bodyPr>
            <a:lstStyle/>
            <a:p>
              <a:endParaRPr sz="2480">
                <a:solidFill>
                  <a:schemeClr val="tx1"/>
                </a:solidFill>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9" name="Title 8"/>
          <p:cNvSpPr>
            <a:spLocks noGrp="1"/>
          </p:cNvSpPr>
          <p:nvPr>
            <p:ph type="title"/>
          </p:nvPr>
        </p:nvSpPr>
        <p:spPr>
          <a:xfrm>
            <a:off x="1086980" y="0"/>
            <a:ext cx="9961295" cy="768000"/>
          </a:xfrm>
        </p:spPr>
        <p:txBody>
          <a:bodyPr/>
          <a:lstStyle/>
          <a:p>
            <a:r>
              <a:rPr lang="en-US"/>
              <a:t>A. ĐỌC</a:t>
            </a:r>
          </a:p>
        </p:txBody>
      </p:sp>
      <p:sp>
        <p:nvSpPr>
          <p:cNvPr id="100" name="Title 8"/>
          <p:cNvSpPr txBox="1"/>
          <p:nvPr/>
        </p:nvSpPr>
        <p:spPr>
          <a:xfrm>
            <a:off x="558455" y="475674"/>
            <a:ext cx="10264543" cy="7636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Kanit"/>
              <a:buNone/>
              <a:defRPr sz="2800" b="1" i="0" u="none" strike="noStrike" cap="none">
                <a:solidFill>
                  <a:schemeClr val="dk1"/>
                </a:solidFill>
                <a:latin typeface="Kanit"/>
                <a:ea typeface="Kanit"/>
                <a:cs typeface="Kanit"/>
                <a:sym typeface="Kanit"/>
              </a:defRPr>
            </a:lvl1pPr>
            <a:lvl2pPr marR="0" lvl="1" algn="ctr" rtl="0">
              <a:lnSpc>
                <a:spcPct val="100000"/>
              </a:lnSpc>
              <a:spcBef>
                <a:spcPts val="0"/>
              </a:spcBef>
              <a:spcAft>
                <a:spcPts val="0"/>
              </a:spcAft>
              <a:buClr>
                <a:schemeClr val="dk1"/>
              </a:buClr>
              <a:buSzPts val="2800"/>
              <a:buFont typeface="Kanit"/>
              <a:buNone/>
              <a:defRPr sz="2800" b="1" i="0" u="none" strike="noStrike" cap="none">
                <a:solidFill>
                  <a:schemeClr val="dk1"/>
                </a:solidFill>
                <a:latin typeface="Kanit"/>
                <a:ea typeface="Kanit"/>
                <a:cs typeface="Kanit"/>
                <a:sym typeface="Kanit"/>
              </a:defRPr>
            </a:lvl2pPr>
            <a:lvl3pPr marR="0" lvl="2" algn="ctr" rtl="0">
              <a:lnSpc>
                <a:spcPct val="100000"/>
              </a:lnSpc>
              <a:spcBef>
                <a:spcPts val="0"/>
              </a:spcBef>
              <a:spcAft>
                <a:spcPts val="0"/>
              </a:spcAft>
              <a:buClr>
                <a:schemeClr val="dk1"/>
              </a:buClr>
              <a:buSzPts val="2800"/>
              <a:buFont typeface="Kanit"/>
              <a:buNone/>
              <a:defRPr sz="2800" b="1" i="0" u="none" strike="noStrike" cap="none">
                <a:solidFill>
                  <a:schemeClr val="dk1"/>
                </a:solidFill>
                <a:latin typeface="Kanit"/>
                <a:ea typeface="Kanit"/>
                <a:cs typeface="Kanit"/>
                <a:sym typeface="Kanit"/>
              </a:defRPr>
            </a:lvl3pPr>
            <a:lvl4pPr marR="0" lvl="3" algn="ctr" rtl="0">
              <a:lnSpc>
                <a:spcPct val="100000"/>
              </a:lnSpc>
              <a:spcBef>
                <a:spcPts val="0"/>
              </a:spcBef>
              <a:spcAft>
                <a:spcPts val="0"/>
              </a:spcAft>
              <a:buClr>
                <a:schemeClr val="dk1"/>
              </a:buClr>
              <a:buSzPts val="2800"/>
              <a:buFont typeface="Kanit"/>
              <a:buNone/>
              <a:defRPr sz="2800" b="1" i="0" u="none" strike="noStrike" cap="none">
                <a:solidFill>
                  <a:schemeClr val="dk1"/>
                </a:solidFill>
                <a:latin typeface="Kanit"/>
                <a:ea typeface="Kanit"/>
                <a:cs typeface="Kanit"/>
                <a:sym typeface="Kanit"/>
              </a:defRPr>
            </a:lvl4pPr>
            <a:lvl5pPr marR="0" lvl="4" algn="ctr" rtl="0">
              <a:lnSpc>
                <a:spcPct val="100000"/>
              </a:lnSpc>
              <a:spcBef>
                <a:spcPts val="0"/>
              </a:spcBef>
              <a:spcAft>
                <a:spcPts val="0"/>
              </a:spcAft>
              <a:buClr>
                <a:schemeClr val="dk1"/>
              </a:buClr>
              <a:buSzPts val="2800"/>
              <a:buFont typeface="Kanit"/>
              <a:buNone/>
              <a:defRPr sz="2800" b="1" i="0" u="none" strike="noStrike" cap="none">
                <a:solidFill>
                  <a:schemeClr val="dk1"/>
                </a:solidFill>
                <a:latin typeface="Kanit"/>
                <a:ea typeface="Kanit"/>
                <a:cs typeface="Kanit"/>
                <a:sym typeface="Kanit"/>
              </a:defRPr>
            </a:lvl5pPr>
            <a:lvl6pPr marR="0" lvl="5" algn="ctr" rtl="0">
              <a:lnSpc>
                <a:spcPct val="100000"/>
              </a:lnSpc>
              <a:spcBef>
                <a:spcPts val="0"/>
              </a:spcBef>
              <a:spcAft>
                <a:spcPts val="0"/>
              </a:spcAft>
              <a:buClr>
                <a:schemeClr val="dk1"/>
              </a:buClr>
              <a:buSzPts val="2800"/>
              <a:buFont typeface="Kanit"/>
              <a:buNone/>
              <a:defRPr sz="2800" b="1" i="0" u="none" strike="noStrike" cap="none">
                <a:solidFill>
                  <a:schemeClr val="dk1"/>
                </a:solidFill>
                <a:latin typeface="Kanit"/>
                <a:ea typeface="Kanit"/>
                <a:cs typeface="Kanit"/>
                <a:sym typeface="Kanit"/>
              </a:defRPr>
            </a:lvl6pPr>
            <a:lvl7pPr marR="0" lvl="6" algn="ctr" rtl="0">
              <a:lnSpc>
                <a:spcPct val="100000"/>
              </a:lnSpc>
              <a:spcBef>
                <a:spcPts val="0"/>
              </a:spcBef>
              <a:spcAft>
                <a:spcPts val="0"/>
              </a:spcAft>
              <a:buClr>
                <a:schemeClr val="dk1"/>
              </a:buClr>
              <a:buSzPts val="2800"/>
              <a:buFont typeface="Kanit"/>
              <a:buNone/>
              <a:defRPr sz="2800" b="1" i="0" u="none" strike="noStrike" cap="none">
                <a:solidFill>
                  <a:schemeClr val="dk1"/>
                </a:solidFill>
                <a:latin typeface="Kanit"/>
                <a:ea typeface="Kanit"/>
                <a:cs typeface="Kanit"/>
                <a:sym typeface="Kanit"/>
              </a:defRPr>
            </a:lvl7pPr>
            <a:lvl8pPr marR="0" lvl="7" algn="ctr" rtl="0">
              <a:lnSpc>
                <a:spcPct val="100000"/>
              </a:lnSpc>
              <a:spcBef>
                <a:spcPts val="0"/>
              </a:spcBef>
              <a:spcAft>
                <a:spcPts val="0"/>
              </a:spcAft>
              <a:buClr>
                <a:schemeClr val="dk1"/>
              </a:buClr>
              <a:buSzPts val="2800"/>
              <a:buFont typeface="Kanit"/>
              <a:buNone/>
              <a:defRPr sz="2800" b="1" i="0" u="none" strike="noStrike" cap="none">
                <a:solidFill>
                  <a:schemeClr val="dk1"/>
                </a:solidFill>
                <a:latin typeface="Kanit"/>
                <a:ea typeface="Kanit"/>
                <a:cs typeface="Kanit"/>
                <a:sym typeface="Kanit"/>
              </a:defRPr>
            </a:lvl8pPr>
            <a:lvl9pPr marR="0" lvl="8" algn="ctr" rtl="0">
              <a:lnSpc>
                <a:spcPct val="100000"/>
              </a:lnSpc>
              <a:spcBef>
                <a:spcPts val="0"/>
              </a:spcBef>
              <a:spcAft>
                <a:spcPts val="0"/>
              </a:spcAft>
              <a:buClr>
                <a:schemeClr val="dk1"/>
              </a:buClr>
              <a:buSzPts val="2800"/>
              <a:buFont typeface="Kanit"/>
              <a:buNone/>
              <a:defRPr sz="2800" b="1" i="0" u="none" strike="noStrike" cap="none">
                <a:solidFill>
                  <a:schemeClr val="dk1"/>
                </a:solidFill>
                <a:latin typeface="Kanit"/>
                <a:ea typeface="Kanit"/>
                <a:cs typeface="Kanit"/>
                <a:sym typeface="Kanit"/>
              </a:defRPr>
            </a:lvl9pPr>
          </a:lstStyle>
          <a:p>
            <a:pPr algn="just"/>
            <a:r>
              <a:rPr lang="en-US" sz="3200" b="0">
                <a:latin typeface="+mj-lt"/>
              </a:rPr>
              <a:t>1. Đọc thành tiếng và trả lời câu hỏi.</a:t>
            </a:r>
          </a:p>
        </p:txBody>
      </p:sp>
      <p:sp>
        <p:nvSpPr>
          <p:cNvPr id="102" name="Title 8"/>
          <p:cNvSpPr txBox="1"/>
          <p:nvPr/>
        </p:nvSpPr>
        <p:spPr>
          <a:xfrm>
            <a:off x="1624349" y="2070383"/>
            <a:ext cx="10264543" cy="7636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Kanit"/>
              <a:buNone/>
              <a:defRPr sz="2800" b="1" i="0" u="none" strike="noStrike" cap="none">
                <a:solidFill>
                  <a:schemeClr val="dk1"/>
                </a:solidFill>
                <a:latin typeface="Kanit"/>
                <a:ea typeface="Kanit"/>
                <a:cs typeface="Kanit"/>
                <a:sym typeface="Kanit"/>
              </a:defRPr>
            </a:lvl1pPr>
            <a:lvl2pPr marR="0" lvl="1" algn="ctr" rtl="0">
              <a:lnSpc>
                <a:spcPct val="100000"/>
              </a:lnSpc>
              <a:spcBef>
                <a:spcPts val="0"/>
              </a:spcBef>
              <a:spcAft>
                <a:spcPts val="0"/>
              </a:spcAft>
              <a:buClr>
                <a:schemeClr val="dk1"/>
              </a:buClr>
              <a:buSzPts val="2800"/>
              <a:buFont typeface="Kanit"/>
              <a:buNone/>
              <a:defRPr sz="2800" b="1" i="0" u="none" strike="noStrike" cap="none">
                <a:solidFill>
                  <a:schemeClr val="dk1"/>
                </a:solidFill>
                <a:latin typeface="Kanit"/>
                <a:ea typeface="Kanit"/>
                <a:cs typeface="Kanit"/>
                <a:sym typeface="Kanit"/>
              </a:defRPr>
            </a:lvl2pPr>
            <a:lvl3pPr marR="0" lvl="2" algn="ctr" rtl="0">
              <a:lnSpc>
                <a:spcPct val="100000"/>
              </a:lnSpc>
              <a:spcBef>
                <a:spcPts val="0"/>
              </a:spcBef>
              <a:spcAft>
                <a:spcPts val="0"/>
              </a:spcAft>
              <a:buClr>
                <a:schemeClr val="dk1"/>
              </a:buClr>
              <a:buSzPts val="2800"/>
              <a:buFont typeface="Kanit"/>
              <a:buNone/>
              <a:defRPr sz="2800" b="1" i="0" u="none" strike="noStrike" cap="none">
                <a:solidFill>
                  <a:schemeClr val="dk1"/>
                </a:solidFill>
                <a:latin typeface="Kanit"/>
                <a:ea typeface="Kanit"/>
                <a:cs typeface="Kanit"/>
                <a:sym typeface="Kanit"/>
              </a:defRPr>
            </a:lvl3pPr>
            <a:lvl4pPr marR="0" lvl="3" algn="ctr" rtl="0">
              <a:lnSpc>
                <a:spcPct val="100000"/>
              </a:lnSpc>
              <a:spcBef>
                <a:spcPts val="0"/>
              </a:spcBef>
              <a:spcAft>
                <a:spcPts val="0"/>
              </a:spcAft>
              <a:buClr>
                <a:schemeClr val="dk1"/>
              </a:buClr>
              <a:buSzPts val="2800"/>
              <a:buFont typeface="Kanit"/>
              <a:buNone/>
              <a:defRPr sz="2800" b="1" i="0" u="none" strike="noStrike" cap="none">
                <a:solidFill>
                  <a:schemeClr val="dk1"/>
                </a:solidFill>
                <a:latin typeface="Kanit"/>
                <a:ea typeface="Kanit"/>
                <a:cs typeface="Kanit"/>
                <a:sym typeface="Kanit"/>
              </a:defRPr>
            </a:lvl4pPr>
            <a:lvl5pPr marR="0" lvl="4" algn="ctr" rtl="0">
              <a:lnSpc>
                <a:spcPct val="100000"/>
              </a:lnSpc>
              <a:spcBef>
                <a:spcPts val="0"/>
              </a:spcBef>
              <a:spcAft>
                <a:spcPts val="0"/>
              </a:spcAft>
              <a:buClr>
                <a:schemeClr val="dk1"/>
              </a:buClr>
              <a:buSzPts val="2800"/>
              <a:buFont typeface="Kanit"/>
              <a:buNone/>
              <a:defRPr sz="2800" b="1" i="0" u="none" strike="noStrike" cap="none">
                <a:solidFill>
                  <a:schemeClr val="dk1"/>
                </a:solidFill>
                <a:latin typeface="Kanit"/>
                <a:ea typeface="Kanit"/>
                <a:cs typeface="Kanit"/>
                <a:sym typeface="Kanit"/>
              </a:defRPr>
            </a:lvl5pPr>
            <a:lvl6pPr marR="0" lvl="5" algn="ctr" rtl="0">
              <a:lnSpc>
                <a:spcPct val="100000"/>
              </a:lnSpc>
              <a:spcBef>
                <a:spcPts val="0"/>
              </a:spcBef>
              <a:spcAft>
                <a:spcPts val="0"/>
              </a:spcAft>
              <a:buClr>
                <a:schemeClr val="dk1"/>
              </a:buClr>
              <a:buSzPts val="2800"/>
              <a:buFont typeface="Kanit"/>
              <a:buNone/>
              <a:defRPr sz="2800" b="1" i="0" u="none" strike="noStrike" cap="none">
                <a:solidFill>
                  <a:schemeClr val="dk1"/>
                </a:solidFill>
                <a:latin typeface="Kanit"/>
                <a:ea typeface="Kanit"/>
                <a:cs typeface="Kanit"/>
                <a:sym typeface="Kanit"/>
              </a:defRPr>
            </a:lvl6pPr>
            <a:lvl7pPr marR="0" lvl="6" algn="ctr" rtl="0">
              <a:lnSpc>
                <a:spcPct val="100000"/>
              </a:lnSpc>
              <a:spcBef>
                <a:spcPts val="0"/>
              </a:spcBef>
              <a:spcAft>
                <a:spcPts val="0"/>
              </a:spcAft>
              <a:buClr>
                <a:schemeClr val="dk1"/>
              </a:buClr>
              <a:buSzPts val="2800"/>
              <a:buFont typeface="Kanit"/>
              <a:buNone/>
              <a:defRPr sz="2800" b="1" i="0" u="none" strike="noStrike" cap="none">
                <a:solidFill>
                  <a:schemeClr val="dk1"/>
                </a:solidFill>
                <a:latin typeface="Kanit"/>
                <a:ea typeface="Kanit"/>
                <a:cs typeface="Kanit"/>
                <a:sym typeface="Kanit"/>
              </a:defRPr>
            </a:lvl7pPr>
            <a:lvl8pPr marR="0" lvl="7" algn="ctr" rtl="0">
              <a:lnSpc>
                <a:spcPct val="100000"/>
              </a:lnSpc>
              <a:spcBef>
                <a:spcPts val="0"/>
              </a:spcBef>
              <a:spcAft>
                <a:spcPts val="0"/>
              </a:spcAft>
              <a:buClr>
                <a:schemeClr val="dk1"/>
              </a:buClr>
              <a:buSzPts val="2800"/>
              <a:buFont typeface="Kanit"/>
              <a:buNone/>
              <a:defRPr sz="2800" b="1" i="0" u="none" strike="noStrike" cap="none">
                <a:solidFill>
                  <a:schemeClr val="dk1"/>
                </a:solidFill>
                <a:latin typeface="Kanit"/>
                <a:ea typeface="Kanit"/>
                <a:cs typeface="Kanit"/>
                <a:sym typeface="Kanit"/>
              </a:defRPr>
            </a:lvl8pPr>
            <a:lvl9pPr marR="0" lvl="8" algn="ctr" rtl="0">
              <a:lnSpc>
                <a:spcPct val="100000"/>
              </a:lnSpc>
              <a:spcBef>
                <a:spcPts val="0"/>
              </a:spcBef>
              <a:spcAft>
                <a:spcPts val="0"/>
              </a:spcAft>
              <a:buClr>
                <a:schemeClr val="dk1"/>
              </a:buClr>
              <a:buSzPts val="2800"/>
              <a:buFont typeface="Kanit"/>
              <a:buNone/>
              <a:defRPr sz="2800" b="1" i="0" u="none" strike="noStrike" cap="none">
                <a:solidFill>
                  <a:schemeClr val="dk1"/>
                </a:solidFill>
                <a:latin typeface="Kanit"/>
                <a:ea typeface="Kanit"/>
                <a:cs typeface="Kanit"/>
                <a:sym typeface="Kanit"/>
              </a:defRPr>
            </a:lvl9pPr>
          </a:lstStyle>
          <a:p>
            <a:pPr algn="just"/>
            <a:r>
              <a:rPr lang="vi-VN" sz="3200" b="0" i="0">
                <a:solidFill>
                  <a:srgbClr val="000000"/>
                </a:solidFill>
                <a:effectLst/>
                <a:latin typeface="+mn-lt"/>
              </a:rPr>
              <a:t>Cứ vào mùa đông</a:t>
            </a:r>
          </a:p>
          <a:p>
            <a:pPr algn="just"/>
            <a:r>
              <a:rPr lang="vi-VN" sz="3200" b="0" i="0">
                <a:solidFill>
                  <a:srgbClr val="000000"/>
                </a:solidFill>
                <a:effectLst/>
                <a:latin typeface="+mn-lt"/>
              </a:rPr>
              <a:t>Gió về rét buốt</a:t>
            </a:r>
          </a:p>
          <a:p>
            <a:pPr algn="just"/>
            <a:r>
              <a:rPr lang="vi-VN" sz="3200" b="0" i="0">
                <a:solidFill>
                  <a:srgbClr val="000000"/>
                </a:solidFill>
                <a:effectLst/>
                <a:latin typeface="+mn-lt"/>
              </a:rPr>
              <a:t>Cây bàng trụi trơ</a:t>
            </a:r>
          </a:p>
          <a:p>
            <a:pPr algn="just"/>
            <a:r>
              <a:rPr lang="vi-VN" sz="3200" b="0" i="0">
                <a:solidFill>
                  <a:srgbClr val="000000"/>
                </a:solidFill>
                <a:effectLst/>
                <a:latin typeface="+mn-lt"/>
              </a:rPr>
              <a:t>Lá cành rụng hết</a:t>
            </a:r>
          </a:p>
          <a:p>
            <a:pPr algn="just"/>
            <a:r>
              <a:rPr lang="vi-VN" sz="3200" b="0" i="0">
                <a:solidFill>
                  <a:srgbClr val="000000"/>
                </a:solidFill>
                <a:effectLst/>
                <a:latin typeface="+mn-lt"/>
              </a:rPr>
              <a:t>Chắc là nó rét!</a:t>
            </a:r>
          </a:p>
          <a:p>
            <a:pPr algn="just"/>
            <a:r>
              <a:rPr lang="vi-VN" sz="3200" b="0" i="0">
                <a:solidFill>
                  <a:srgbClr val="000000"/>
                </a:solidFill>
                <a:effectLst/>
                <a:latin typeface="+mn-lt"/>
              </a:rPr>
              <a:t>Khi vào mùa nắng</a:t>
            </a:r>
          </a:p>
          <a:p>
            <a:pPr algn="just"/>
            <a:r>
              <a:rPr lang="vi-VN" sz="3200" b="0" i="0">
                <a:solidFill>
                  <a:srgbClr val="000000"/>
                </a:solidFill>
                <a:effectLst/>
                <a:latin typeface="+mn-lt"/>
              </a:rPr>
              <a:t>Tán lá xoè ra</a:t>
            </a:r>
          </a:p>
          <a:p>
            <a:pPr algn="just"/>
            <a:r>
              <a:rPr lang="vi-VN" sz="3200" b="0" i="0">
                <a:solidFill>
                  <a:srgbClr val="000000"/>
                </a:solidFill>
                <a:effectLst/>
                <a:latin typeface="+mn-lt"/>
              </a:rPr>
              <a:t>Như cái ô to</a:t>
            </a:r>
          </a:p>
          <a:p>
            <a:pPr algn="just"/>
            <a:r>
              <a:rPr lang="vi-VN" sz="3200" b="0" i="0">
                <a:solidFill>
                  <a:srgbClr val="000000"/>
                </a:solidFill>
                <a:effectLst/>
                <a:latin typeface="+mn-lt"/>
              </a:rPr>
              <a:t>Đang làm bóng mát</a:t>
            </a:r>
          </a:p>
        </p:txBody>
      </p:sp>
      <p:sp>
        <p:nvSpPr>
          <p:cNvPr id="103" name="Title 8"/>
          <p:cNvSpPr txBox="1"/>
          <p:nvPr/>
        </p:nvSpPr>
        <p:spPr>
          <a:xfrm>
            <a:off x="6205077" y="2070383"/>
            <a:ext cx="4265433" cy="7636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Kanit"/>
              <a:buNone/>
              <a:defRPr sz="2800" b="1" i="0" u="none" strike="noStrike" cap="none">
                <a:solidFill>
                  <a:schemeClr val="dk1"/>
                </a:solidFill>
                <a:latin typeface="Kanit"/>
                <a:ea typeface="Kanit"/>
                <a:cs typeface="Kanit"/>
                <a:sym typeface="Kanit"/>
              </a:defRPr>
            </a:lvl1pPr>
            <a:lvl2pPr marR="0" lvl="1" algn="ctr" rtl="0">
              <a:lnSpc>
                <a:spcPct val="100000"/>
              </a:lnSpc>
              <a:spcBef>
                <a:spcPts val="0"/>
              </a:spcBef>
              <a:spcAft>
                <a:spcPts val="0"/>
              </a:spcAft>
              <a:buClr>
                <a:schemeClr val="dk1"/>
              </a:buClr>
              <a:buSzPts val="2800"/>
              <a:buFont typeface="Kanit"/>
              <a:buNone/>
              <a:defRPr sz="2800" b="1" i="0" u="none" strike="noStrike" cap="none">
                <a:solidFill>
                  <a:schemeClr val="dk1"/>
                </a:solidFill>
                <a:latin typeface="Kanit"/>
                <a:ea typeface="Kanit"/>
                <a:cs typeface="Kanit"/>
                <a:sym typeface="Kanit"/>
              </a:defRPr>
            </a:lvl2pPr>
            <a:lvl3pPr marR="0" lvl="2" algn="ctr" rtl="0">
              <a:lnSpc>
                <a:spcPct val="100000"/>
              </a:lnSpc>
              <a:spcBef>
                <a:spcPts val="0"/>
              </a:spcBef>
              <a:spcAft>
                <a:spcPts val="0"/>
              </a:spcAft>
              <a:buClr>
                <a:schemeClr val="dk1"/>
              </a:buClr>
              <a:buSzPts val="2800"/>
              <a:buFont typeface="Kanit"/>
              <a:buNone/>
              <a:defRPr sz="2800" b="1" i="0" u="none" strike="noStrike" cap="none">
                <a:solidFill>
                  <a:schemeClr val="dk1"/>
                </a:solidFill>
                <a:latin typeface="Kanit"/>
                <a:ea typeface="Kanit"/>
                <a:cs typeface="Kanit"/>
                <a:sym typeface="Kanit"/>
              </a:defRPr>
            </a:lvl3pPr>
            <a:lvl4pPr marR="0" lvl="3" algn="ctr" rtl="0">
              <a:lnSpc>
                <a:spcPct val="100000"/>
              </a:lnSpc>
              <a:spcBef>
                <a:spcPts val="0"/>
              </a:spcBef>
              <a:spcAft>
                <a:spcPts val="0"/>
              </a:spcAft>
              <a:buClr>
                <a:schemeClr val="dk1"/>
              </a:buClr>
              <a:buSzPts val="2800"/>
              <a:buFont typeface="Kanit"/>
              <a:buNone/>
              <a:defRPr sz="2800" b="1" i="0" u="none" strike="noStrike" cap="none">
                <a:solidFill>
                  <a:schemeClr val="dk1"/>
                </a:solidFill>
                <a:latin typeface="Kanit"/>
                <a:ea typeface="Kanit"/>
                <a:cs typeface="Kanit"/>
                <a:sym typeface="Kanit"/>
              </a:defRPr>
            </a:lvl4pPr>
            <a:lvl5pPr marR="0" lvl="4" algn="ctr" rtl="0">
              <a:lnSpc>
                <a:spcPct val="100000"/>
              </a:lnSpc>
              <a:spcBef>
                <a:spcPts val="0"/>
              </a:spcBef>
              <a:spcAft>
                <a:spcPts val="0"/>
              </a:spcAft>
              <a:buClr>
                <a:schemeClr val="dk1"/>
              </a:buClr>
              <a:buSzPts val="2800"/>
              <a:buFont typeface="Kanit"/>
              <a:buNone/>
              <a:defRPr sz="2800" b="1" i="0" u="none" strike="noStrike" cap="none">
                <a:solidFill>
                  <a:schemeClr val="dk1"/>
                </a:solidFill>
                <a:latin typeface="Kanit"/>
                <a:ea typeface="Kanit"/>
                <a:cs typeface="Kanit"/>
                <a:sym typeface="Kanit"/>
              </a:defRPr>
            </a:lvl5pPr>
            <a:lvl6pPr marR="0" lvl="5" algn="ctr" rtl="0">
              <a:lnSpc>
                <a:spcPct val="100000"/>
              </a:lnSpc>
              <a:spcBef>
                <a:spcPts val="0"/>
              </a:spcBef>
              <a:spcAft>
                <a:spcPts val="0"/>
              </a:spcAft>
              <a:buClr>
                <a:schemeClr val="dk1"/>
              </a:buClr>
              <a:buSzPts val="2800"/>
              <a:buFont typeface="Kanit"/>
              <a:buNone/>
              <a:defRPr sz="2800" b="1" i="0" u="none" strike="noStrike" cap="none">
                <a:solidFill>
                  <a:schemeClr val="dk1"/>
                </a:solidFill>
                <a:latin typeface="Kanit"/>
                <a:ea typeface="Kanit"/>
                <a:cs typeface="Kanit"/>
                <a:sym typeface="Kanit"/>
              </a:defRPr>
            </a:lvl6pPr>
            <a:lvl7pPr marR="0" lvl="6" algn="ctr" rtl="0">
              <a:lnSpc>
                <a:spcPct val="100000"/>
              </a:lnSpc>
              <a:spcBef>
                <a:spcPts val="0"/>
              </a:spcBef>
              <a:spcAft>
                <a:spcPts val="0"/>
              </a:spcAft>
              <a:buClr>
                <a:schemeClr val="dk1"/>
              </a:buClr>
              <a:buSzPts val="2800"/>
              <a:buFont typeface="Kanit"/>
              <a:buNone/>
              <a:defRPr sz="2800" b="1" i="0" u="none" strike="noStrike" cap="none">
                <a:solidFill>
                  <a:schemeClr val="dk1"/>
                </a:solidFill>
                <a:latin typeface="Kanit"/>
                <a:ea typeface="Kanit"/>
                <a:cs typeface="Kanit"/>
                <a:sym typeface="Kanit"/>
              </a:defRPr>
            </a:lvl7pPr>
            <a:lvl8pPr marR="0" lvl="7" algn="ctr" rtl="0">
              <a:lnSpc>
                <a:spcPct val="100000"/>
              </a:lnSpc>
              <a:spcBef>
                <a:spcPts val="0"/>
              </a:spcBef>
              <a:spcAft>
                <a:spcPts val="0"/>
              </a:spcAft>
              <a:buClr>
                <a:schemeClr val="dk1"/>
              </a:buClr>
              <a:buSzPts val="2800"/>
              <a:buFont typeface="Kanit"/>
              <a:buNone/>
              <a:defRPr sz="2800" b="1" i="0" u="none" strike="noStrike" cap="none">
                <a:solidFill>
                  <a:schemeClr val="dk1"/>
                </a:solidFill>
                <a:latin typeface="Kanit"/>
                <a:ea typeface="Kanit"/>
                <a:cs typeface="Kanit"/>
                <a:sym typeface="Kanit"/>
              </a:defRPr>
            </a:lvl8pPr>
            <a:lvl9pPr marR="0" lvl="8" algn="ctr" rtl="0">
              <a:lnSpc>
                <a:spcPct val="100000"/>
              </a:lnSpc>
              <a:spcBef>
                <a:spcPts val="0"/>
              </a:spcBef>
              <a:spcAft>
                <a:spcPts val="0"/>
              </a:spcAft>
              <a:buClr>
                <a:schemeClr val="dk1"/>
              </a:buClr>
              <a:buSzPts val="2800"/>
              <a:buFont typeface="Kanit"/>
              <a:buNone/>
              <a:defRPr sz="2800" b="1" i="0" u="none" strike="noStrike" cap="none">
                <a:solidFill>
                  <a:schemeClr val="dk1"/>
                </a:solidFill>
                <a:latin typeface="Kanit"/>
                <a:ea typeface="Kanit"/>
                <a:cs typeface="Kanit"/>
                <a:sym typeface="Kanit"/>
              </a:defRPr>
            </a:lvl9pPr>
          </a:lstStyle>
          <a:p>
            <a:pPr algn="just"/>
            <a:r>
              <a:rPr lang="vi-VN" sz="3200" b="0" i="0">
                <a:solidFill>
                  <a:srgbClr val="000000"/>
                </a:solidFill>
                <a:effectLst/>
                <a:latin typeface="+mn-lt"/>
              </a:rPr>
              <a:t>Bóng bàng tròn lắm</a:t>
            </a:r>
          </a:p>
          <a:p>
            <a:pPr algn="just"/>
            <a:r>
              <a:rPr lang="vi-VN" sz="3200" b="0" i="0">
                <a:solidFill>
                  <a:srgbClr val="000000"/>
                </a:solidFill>
                <a:effectLst/>
                <a:latin typeface="+mn-lt"/>
              </a:rPr>
              <a:t>Tròn như cái nong</a:t>
            </a:r>
          </a:p>
          <a:p>
            <a:pPr algn="just"/>
            <a:r>
              <a:rPr lang="vi-VN" sz="3200" b="0" i="0">
                <a:solidFill>
                  <a:srgbClr val="000000"/>
                </a:solidFill>
                <a:effectLst/>
                <a:latin typeface="+mn-lt"/>
              </a:rPr>
              <a:t>Em ngồi vào trong</a:t>
            </a:r>
          </a:p>
          <a:p>
            <a:pPr algn="just"/>
            <a:r>
              <a:rPr lang="vi-VN" sz="3200" b="0" i="0">
                <a:solidFill>
                  <a:srgbClr val="000000"/>
                </a:solidFill>
                <a:effectLst/>
                <a:latin typeface="+mn-lt"/>
              </a:rPr>
              <a:t>Mát ơi là mát!</a:t>
            </a:r>
          </a:p>
          <a:p>
            <a:pPr algn="just"/>
            <a:r>
              <a:rPr lang="vi-VN" sz="3200" b="0" i="0">
                <a:solidFill>
                  <a:srgbClr val="000000"/>
                </a:solidFill>
                <a:effectLst/>
                <a:latin typeface="+mn-lt"/>
              </a:rPr>
              <a:t>A! Bàng tốt lắm</a:t>
            </a:r>
          </a:p>
          <a:p>
            <a:pPr algn="just"/>
            <a:r>
              <a:rPr lang="vi-VN" sz="3200" b="0" i="0">
                <a:solidFill>
                  <a:srgbClr val="000000"/>
                </a:solidFill>
                <a:effectLst/>
                <a:latin typeface="+mn-lt"/>
              </a:rPr>
              <a:t>Bàng che cho em</a:t>
            </a:r>
          </a:p>
          <a:p>
            <a:pPr algn="just"/>
            <a:r>
              <a:rPr lang="vi-VN" sz="3200" b="0" i="0">
                <a:solidFill>
                  <a:srgbClr val="000000"/>
                </a:solidFill>
                <a:effectLst/>
                <a:latin typeface="+mn-lt"/>
              </a:rPr>
              <a:t>Nhưng ai che bàng</a:t>
            </a:r>
          </a:p>
          <a:p>
            <a:pPr algn="just"/>
            <a:r>
              <a:rPr lang="vi-VN" sz="3200" b="0" i="0">
                <a:solidFill>
                  <a:srgbClr val="000000"/>
                </a:solidFill>
                <a:effectLst/>
                <a:latin typeface="+mn-lt"/>
              </a:rPr>
              <a:t>Cho bàng khỏi nắng?</a:t>
            </a:r>
          </a:p>
          <a:p>
            <a:pPr algn="r"/>
            <a:r>
              <a:rPr lang="en-US" sz="3200" b="0" i="0">
                <a:solidFill>
                  <a:srgbClr val="000000"/>
                </a:solidFill>
                <a:effectLst/>
                <a:latin typeface="+mn-lt"/>
              </a:rPr>
              <a:t>    </a:t>
            </a:r>
            <a:r>
              <a:rPr lang="vi-VN" sz="3200" b="0" i="0">
                <a:solidFill>
                  <a:srgbClr val="000000"/>
                </a:solidFill>
                <a:effectLst/>
                <a:latin typeface="+mn-lt"/>
              </a:rPr>
              <a:t>(Xuân Quỳnh)</a:t>
            </a:r>
          </a:p>
        </p:txBody>
      </p:sp>
      <p:sp>
        <p:nvSpPr>
          <p:cNvPr id="104" name="Title 8"/>
          <p:cNvSpPr txBox="1"/>
          <p:nvPr/>
        </p:nvSpPr>
        <p:spPr>
          <a:xfrm>
            <a:off x="4298882" y="1306783"/>
            <a:ext cx="3276754" cy="7636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Kanit"/>
              <a:buNone/>
              <a:defRPr sz="2800" b="1" i="0" u="none" strike="noStrike" cap="none">
                <a:solidFill>
                  <a:schemeClr val="dk1"/>
                </a:solidFill>
                <a:latin typeface="Kanit"/>
                <a:ea typeface="Kanit"/>
                <a:cs typeface="Kanit"/>
                <a:sym typeface="Kanit"/>
              </a:defRPr>
            </a:lvl1pPr>
            <a:lvl2pPr marR="0" lvl="1" algn="ctr" rtl="0">
              <a:lnSpc>
                <a:spcPct val="100000"/>
              </a:lnSpc>
              <a:spcBef>
                <a:spcPts val="0"/>
              </a:spcBef>
              <a:spcAft>
                <a:spcPts val="0"/>
              </a:spcAft>
              <a:buClr>
                <a:schemeClr val="dk1"/>
              </a:buClr>
              <a:buSzPts val="2800"/>
              <a:buFont typeface="Kanit"/>
              <a:buNone/>
              <a:defRPr sz="2800" b="1" i="0" u="none" strike="noStrike" cap="none">
                <a:solidFill>
                  <a:schemeClr val="dk1"/>
                </a:solidFill>
                <a:latin typeface="Kanit"/>
                <a:ea typeface="Kanit"/>
                <a:cs typeface="Kanit"/>
                <a:sym typeface="Kanit"/>
              </a:defRPr>
            </a:lvl2pPr>
            <a:lvl3pPr marR="0" lvl="2" algn="ctr" rtl="0">
              <a:lnSpc>
                <a:spcPct val="100000"/>
              </a:lnSpc>
              <a:spcBef>
                <a:spcPts val="0"/>
              </a:spcBef>
              <a:spcAft>
                <a:spcPts val="0"/>
              </a:spcAft>
              <a:buClr>
                <a:schemeClr val="dk1"/>
              </a:buClr>
              <a:buSzPts val="2800"/>
              <a:buFont typeface="Kanit"/>
              <a:buNone/>
              <a:defRPr sz="2800" b="1" i="0" u="none" strike="noStrike" cap="none">
                <a:solidFill>
                  <a:schemeClr val="dk1"/>
                </a:solidFill>
                <a:latin typeface="Kanit"/>
                <a:ea typeface="Kanit"/>
                <a:cs typeface="Kanit"/>
                <a:sym typeface="Kanit"/>
              </a:defRPr>
            </a:lvl3pPr>
            <a:lvl4pPr marR="0" lvl="3" algn="ctr" rtl="0">
              <a:lnSpc>
                <a:spcPct val="100000"/>
              </a:lnSpc>
              <a:spcBef>
                <a:spcPts val="0"/>
              </a:spcBef>
              <a:spcAft>
                <a:spcPts val="0"/>
              </a:spcAft>
              <a:buClr>
                <a:schemeClr val="dk1"/>
              </a:buClr>
              <a:buSzPts val="2800"/>
              <a:buFont typeface="Kanit"/>
              <a:buNone/>
              <a:defRPr sz="2800" b="1" i="0" u="none" strike="noStrike" cap="none">
                <a:solidFill>
                  <a:schemeClr val="dk1"/>
                </a:solidFill>
                <a:latin typeface="Kanit"/>
                <a:ea typeface="Kanit"/>
                <a:cs typeface="Kanit"/>
                <a:sym typeface="Kanit"/>
              </a:defRPr>
            </a:lvl4pPr>
            <a:lvl5pPr marR="0" lvl="4" algn="ctr" rtl="0">
              <a:lnSpc>
                <a:spcPct val="100000"/>
              </a:lnSpc>
              <a:spcBef>
                <a:spcPts val="0"/>
              </a:spcBef>
              <a:spcAft>
                <a:spcPts val="0"/>
              </a:spcAft>
              <a:buClr>
                <a:schemeClr val="dk1"/>
              </a:buClr>
              <a:buSzPts val="2800"/>
              <a:buFont typeface="Kanit"/>
              <a:buNone/>
              <a:defRPr sz="2800" b="1" i="0" u="none" strike="noStrike" cap="none">
                <a:solidFill>
                  <a:schemeClr val="dk1"/>
                </a:solidFill>
                <a:latin typeface="Kanit"/>
                <a:ea typeface="Kanit"/>
                <a:cs typeface="Kanit"/>
                <a:sym typeface="Kanit"/>
              </a:defRPr>
            </a:lvl5pPr>
            <a:lvl6pPr marR="0" lvl="5" algn="ctr" rtl="0">
              <a:lnSpc>
                <a:spcPct val="100000"/>
              </a:lnSpc>
              <a:spcBef>
                <a:spcPts val="0"/>
              </a:spcBef>
              <a:spcAft>
                <a:spcPts val="0"/>
              </a:spcAft>
              <a:buClr>
                <a:schemeClr val="dk1"/>
              </a:buClr>
              <a:buSzPts val="2800"/>
              <a:buFont typeface="Kanit"/>
              <a:buNone/>
              <a:defRPr sz="2800" b="1" i="0" u="none" strike="noStrike" cap="none">
                <a:solidFill>
                  <a:schemeClr val="dk1"/>
                </a:solidFill>
                <a:latin typeface="Kanit"/>
                <a:ea typeface="Kanit"/>
                <a:cs typeface="Kanit"/>
                <a:sym typeface="Kanit"/>
              </a:defRPr>
            </a:lvl6pPr>
            <a:lvl7pPr marR="0" lvl="6" algn="ctr" rtl="0">
              <a:lnSpc>
                <a:spcPct val="100000"/>
              </a:lnSpc>
              <a:spcBef>
                <a:spcPts val="0"/>
              </a:spcBef>
              <a:spcAft>
                <a:spcPts val="0"/>
              </a:spcAft>
              <a:buClr>
                <a:schemeClr val="dk1"/>
              </a:buClr>
              <a:buSzPts val="2800"/>
              <a:buFont typeface="Kanit"/>
              <a:buNone/>
              <a:defRPr sz="2800" b="1" i="0" u="none" strike="noStrike" cap="none">
                <a:solidFill>
                  <a:schemeClr val="dk1"/>
                </a:solidFill>
                <a:latin typeface="Kanit"/>
                <a:ea typeface="Kanit"/>
                <a:cs typeface="Kanit"/>
                <a:sym typeface="Kanit"/>
              </a:defRPr>
            </a:lvl7pPr>
            <a:lvl8pPr marR="0" lvl="7" algn="ctr" rtl="0">
              <a:lnSpc>
                <a:spcPct val="100000"/>
              </a:lnSpc>
              <a:spcBef>
                <a:spcPts val="0"/>
              </a:spcBef>
              <a:spcAft>
                <a:spcPts val="0"/>
              </a:spcAft>
              <a:buClr>
                <a:schemeClr val="dk1"/>
              </a:buClr>
              <a:buSzPts val="2800"/>
              <a:buFont typeface="Kanit"/>
              <a:buNone/>
              <a:defRPr sz="2800" b="1" i="0" u="none" strike="noStrike" cap="none">
                <a:solidFill>
                  <a:schemeClr val="dk1"/>
                </a:solidFill>
                <a:latin typeface="Kanit"/>
                <a:ea typeface="Kanit"/>
                <a:cs typeface="Kanit"/>
                <a:sym typeface="Kanit"/>
              </a:defRPr>
            </a:lvl8pPr>
            <a:lvl9pPr marR="0" lvl="8" algn="ctr" rtl="0">
              <a:lnSpc>
                <a:spcPct val="100000"/>
              </a:lnSpc>
              <a:spcBef>
                <a:spcPts val="0"/>
              </a:spcBef>
              <a:spcAft>
                <a:spcPts val="0"/>
              </a:spcAft>
              <a:buClr>
                <a:schemeClr val="dk1"/>
              </a:buClr>
              <a:buSzPts val="2800"/>
              <a:buFont typeface="Kanit"/>
              <a:buNone/>
              <a:defRPr sz="2800" b="1" i="0" u="none" strike="noStrike" cap="none">
                <a:solidFill>
                  <a:schemeClr val="dk1"/>
                </a:solidFill>
                <a:latin typeface="Kanit"/>
                <a:ea typeface="Kanit"/>
                <a:cs typeface="Kanit"/>
                <a:sym typeface="Kanit"/>
              </a:defRPr>
            </a:lvl9pPr>
          </a:lstStyle>
          <a:p>
            <a:pPr algn="just"/>
            <a:r>
              <a:rPr lang="en-US" sz="3600" b="0" i="0">
                <a:solidFill>
                  <a:srgbClr val="000000"/>
                </a:solidFill>
                <a:effectLst/>
                <a:latin typeface="+mn-lt"/>
              </a:rPr>
              <a:t>Cây bàng</a:t>
            </a:r>
            <a:endParaRPr lang="vi-VN" sz="3600" b="0" i="0">
              <a:solidFill>
                <a:srgbClr val="000000"/>
              </a:solidFill>
              <a:effectLst/>
              <a:latin typeface="+mn-l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9" name="Title 8"/>
          <p:cNvSpPr>
            <a:spLocks noGrp="1"/>
          </p:cNvSpPr>
          <p:nvPr>
            <p:ph type="title"/>
          </p:nvPr>
        </p:nvSpPr>
        <p:spPr>
          <a:xfrm>
            <a:off x="1086980" y="0"/>
            <a:ext cx="9961295" cy="768000"/>
          </a:xfrm>
        </p:spPr>
        <p:txBody>
          <a:bodyPr/>
          <a:lstStyle/>
          <a:p>
            <a:r>
              <a:rPr lang="en-US"/>
              <a:t>A. ĐỌC</a:t>
            </a:r>
          </a:p>
        </p:txBody>
      </p:sp>
      <p:sp>
        <p:nvSpPr>
          <p:cNvPr id="100" name="Title 8"/>
          <p:cNvSpPr txBox="1"/>
          <p:nvPr/>
        </p:nvSpPr>
        <p:spPr>
          <a:xfrm>
            <a:off x="558455" y="475674"/>
            <a:ext cx="10264543" cy="7636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Kanit"/>
              <a:buNone/>
              <a:defRPr sz="2800" b="1" i="0" u="none" strike="noStrike" cap="none">
                <a:solidFill>
                  <a:schemeClr val="dk1"/>
                </a:solidFill>
                <a:latin typeface="Kanit"/>
                <a:ea typeface="Kanit"/>
                <a:cs typeface="Kanit"/>
                <a:sym typeface="Kanit"/>
              </a:defRPr>
            </a:lvl1pPr>
            <a:lvl2pPr marR="0" lvl="1" algn="ctr" rtl="0">
              <a:lnSpc>
                <a:spcPct val="100000"/>
              </a:lnSpc>
              <a:spcBef>
                <a:spcPts val="0"/>
              </a:spcBef>
              <a:spcAft>
                <a:spcPts val="0"/>
              </a:spcAft>
              <a:buClr>
                <a:schemeClr val="dk1"/>
              </a:buClr>
              <a:buSzPts val="2800"/>
              <a:buFont typeface="Kanit"/>
              <a:buNone/>
              <a:defRPr sz="2800" b="1" i="0" u="none" strike="noStrike" cap="none">
                <a:solidFill>
                  <a:schemeClr val="dk1"/>
                </a:solidFill>
                <a:latin typeface="Kanit"/>
                <a:ea typeface="Kanit"/>
                <a:cs typeface="Kanit"/>
                <a:sym typeface="Kanit"/>
              </a:defRPr>
            </a:lvl2pPr>
            <a:lvl3pPr marR="0" lvl="2" algn="ctr" rtl="0">
              <a:lnSpc>
                <a:spcPct val="100000"/>
              </a:lnSpc>
              <a:spcBef>
                <a:spcPts val="0"/>
              </a:spcBef>
              <a:spcAft>
                <a:spcPts val="0"/>
              </a:spcAft>
              <a:buClr>
                <a:schemeClr val="dk1"/>
              </a:buClr>
              <a:buSzPts val="2800"/>
              <a:buFont typeface="Kanit"/>
              <a:buNone/>
              <a:defRPr sz="2800" b="1" i="0" u="none" strike="noStrike" cap="none">
                <a:solidFill>
                  <a:schemeClr val="dk1"/>
                </a:solidFill>
                <a:latin typeface="Kanit"/>
                <a:ea typeface="Kanit"/>
                <a:cs typeface="Kanit"/>
                <a:sym typeface="Kanit"/>
              </a:defRPr>
            </a:lvl3pPr>
            <a:lvl4pPr marR="0" lvl="3" algn="ctr" rtl="0">
              <a:lnSpc>
                <a:spcPct val="100000"/>
              </a:lnSpc>
              <a:spcBef>
                <a:spcPts val="0"/>
              </a:spcBef>
              <a:spcAft>
                <a:spcPts val="0"/>
              </a:spcAft>
              <a:buClr>
                <a:schemeClr val="dk1"/>
              </a:buClr>
              <a:buSzPts val="2800"/>
              <a:buFont typeface="Kanit"/>
              <a:buNone/>
              <a:defRPr sz="2800" b="1" i="0" u="none" strike="noStrike" cap="none">
                <a:solidFill>
                  <a:schemeClr val="dk1"/>
                </a:solidFill>
                <a:latin typeface="Kanit"/>
                <a:ea typeface="Kanit"/>
                <a:cs typeface="Kanit"/>
                <a:sym typeface="Kanit"/>
              </a:defRPr>
            </a:lvl4pPr>
            <a:lvl5pPr marR="0" lvl="4" algn="ctr" rtl="0">
              <a:lnSpc>
                <a:spcPct val="100000"/>
              </a:lnSpc>
              <a:spcBef>
                <a:spcPts val="0"/>
              </a:spcBef>
              <a:spcAft>
                <a:spcPts val="0"/>
              </a:spcAft>
              <a:buClr>
                <a:schemeClr val="dk1"/>
              </a:buClr>
              <a:buSzPts val="2800"/>
              <a:buFont typeface="Kanit"/>
              <a:buNone/>
              <a:defRPr sz="2800" b="1" i="0" u="none" strike="noStrike" cap="none">
                <a:solidFill>
                  <a:schemeClr val="dk1"/>
                </a:solidFill>
                <a:latin typeface="Kanit"/>
                <a:ea typeface="Kanit"/>
                <a:cs typeface="Kanit"/>
                <a:sym typeface="Kanit"/>
              </a:defRPr>
            </a:lvl5pPr>
            <a:lvl6pPr marR="0" lvl="5" algn="ctr" rtl="0">
              <a:lnSpc>
                <a:spcPct val="100000"/>
              </a:lnSpc>
              <a:spcBef>
                <a:spcPts val="0"/>
              </a:spcBef>
              <a:spcAft>
                <a:spcPts val="0"/>
              </a:spcAft>
              <a:buClr>
                <a:schemeClr val="dk1"/>
              </a:buClr>
              <a:buSzPts val="2800"/>
              <a:buFont typeface="Kanit"/>
              <a:buNone/>
              <a:defRPr sz="2800" b="1" i="0" u="none" strike="noStrike" cap="none">
                <a:solidFill>
                  <a:schemeClr val="dk1"/>
                </a:solidFill>
                <a:latin typeface="Kanit"/>
                <a:ea typeface="Kanit"/>
                <a:cs typeface="Kanit"/>
                <a:sym typeface="Kanit"/>
              </a:defRPr>
            </a:lvl6pPr>
            <a:lvl7pPr marR="0" lvl="6" algn="ctr" rtl="0">
              <a:lnSpc>
                <a:spcPct val="100000"/>
              </a:lnSpc>
              <a:spcBef>
                <a:spcPts val="0"/>
              </a:spcBef>
              <a:spcAft>
                <a:spcPts val="0"/>
              </a:spcAft>
              <a:buClr>
                <a:schemeClr val="dk1"/>
              </a:buClr>
              <a:buSzPts val="2800"/>
              <a:buFont typeface="Kanit"/>
              <a:buNone/>
              <a:defRPr sz="2800" b="1" i="0" u="none" strike="noStrike" cap="none">
                <a:solidFill>
                  <a:schemeClr val="dk1"/>
                </a:solidFill>
                <a:latin typeface="Kanit"/>
                <a:ea typeface="Kanit"/>
                <a:cs typeface="Kanit"/>
                <a:sym typeface="Kanit"/>
              </a:defRPr>
            </a:lvl7pPr>
            <a:lvl8pPr marR="0" lvl="7" algn="ctr" rtl="0">
              <a:lnSpc>
                <a:spcPct val="100000"/>
              </a:lnSpc>
              <a:spcBef>
                <a:spcPts val="0"/>
              </a:spcBef>
              <a:spcAft>
                <a:spcPts val="0"/>
              </a:spcAft>
              <a:buClr>
                <a:schemeClr val="dk1"/>
              </a:buClr>
              <a:buSzPts val="2800"/>
              <a:buFont typeface="Kanit"/>
              <a:buNone/>
              <a:defRPr sz="2800" b="1" i="0" u="none" strike="noStrike" cap="none">
                <a:solidFill>
                  <a:schemeClr val="dk1"/>
                </a:solidFill>
                <a:latin typeface="Kanit"/>
                <a:ea typeface="Kanit"/>
                <a:cs typeface="Kanit"/>
                <a:sym typeface="Kanit"/>
              </a:defRPr>
            </a:lvl8pPr>
            <a:lvl9pPr marR="0" lvl="8" algn="ctr" rtl="0">
              <a:lnSpc>
                <a:spcPct val="100000"/>
              </a:lnSpc>
              <a:spcBef>
                <a:spcPts val="0"/>
              </a:spcBef>
              <a:spcAft>
                <a:spcPts val="0"/>
              </a:spcAft>
              <a:buClr>
                <a:schemeClr val="dk1"/>
              </a:buClr>
              <a:buSzPts val="2800"/>
              <a:buFont typeface="Kanit"/>
              <a:buNone/>
              <a:defRPr sz="2800" b="1" i="0" u="none" strike="noStrike" cap="none">
                <a:solidFill>
                  <a:schemeClr val="dk1"/>
                </a:solidFill>
                <a:latin typeface="Kanit"/>
                <a:ea typeface="Kanit"/>
                <a:cs typeface="Kanit"/>
                <a:sym typeface="Kanit"/>
              </a:defRPr>
            </a:lvl9pPr>
          </a:lstStyle>
          <a:p>
            <a:pPr algn="just"/>
            <a:r>
              <a:rPr lang="en-US" sz="3200" b="0">
                <a:latin typeface="+mj-lt"/>
              </a:rPr>
              <a:t>1. Đọc thành tiếng và trả lời câu hỏi.</a:t>
            </a:r>
          </a:p>
        </p:txBody>
      </p:sp>
      <p:sp>
        <p:nvSpPr>
          <p:cNvPr id="102" name="Title 8"/>
          <p:cNvSpPr txBox="1"/>
          <p:nvPr/>
        </p:nvSpPr>
        <p:spPr>
          <a:xfrm>
            <a:off x="3765482" y="1339415"/>
            <a:ext cx="10264543" cy="7636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Kanit"/>
              <a:buNone/>
              <a:defRPr sz="2800" b="1" i="0" u="none" strike="noStrike" cap="none">
                <a:solidFill>
                  <a:schemeClr val="dk1"/>
                </a:solidFill>
                <a:latin typeface="Kanit"/>
                <a:ea typeface="Kanit"/>
                <a:cs typeface="Kanit"/>
                <a:sym typeface="Kanit"/>
              </a:defRPr>
            </a:lvl1pPr>
            <a:lvl2pPr marR="0" lvl="1" algn="ctr" rtl="0">
              <a:lnSpc>
                <a:spcPct val="100000"/>
              </a:lnSpc>
              <a:spcBef>
                <a:spcPts val="0"/>
              </a:spcBef>
              <a:spcAft>
                <a:spcPts val="0"/>
              </a:spcAft>
              <a:buClr>
                <a:schemeClr val="dk1"/>
              </a:buClr>
              <a:buSzPts val="2800"/>
              <a:buFont typeface="Kanit"/>
              <a:buNone/>
              <a:defRPr sz="2800" b="1" i="0" u="none" strike="noStrike" cap="none">
                <a:solidFill>
                  <a:schemeClr val="dk1"/>
                </a:solidFill>
                <a:latin typeface="Kanit"/>
                <a:ea typeface="Kanit"/>
                <a:cs typeface="Kanit"/>
                <a:sym typeface="Kanit"/>
              </a:defRPr>
            </a:lvl2pPr>
            <a:lvl3pPr marR="0" lvl="2" algn="ctr" rtl="0">
              <a:lnSpc>
                <a:spcPct val="100000"/>
              </a:lnSpc>
              <a:spcBef>
                <a:spcPts val="0"/>
              </a:spcBef>
              <a:spcAft>
                <a:spcPts val="0"/>
              </a:spcAft>
              <a:buClr>
                <a:schemeClr val="dk1"/>
              </a:buClr>
              <a:buSzPts val="2800"/>
              <a:buFont typeface="Kanit"/>
              <a:buNone/>
              <a:defRPr sz="2800" b="1" i="0" u="none" strike="noStrike" cap="none">
                <a:solidFill>
                  <a:schemeClr val="dk1"/>
                </a:solidFill>
                <a:latin typeface="Kanit"/>
                <a:ea typeface="Kanit"/>
                <a:cs typeface="Kanit"/>
                <a:sym typeface="Kanit"/>
              </a:defRPr>
            </a:lvl3pPr>
            <a:lvl4pPr marR="0" lvl="3" algn="ctr" rtl="0">
              <a:lnSpc>
                <a:spcPct val="100000"/>
              </a:lnSpc>
              <a:spcBef>
                <a:spcPts val="0"/>
              </a:spcBef>
              <a:spcAft>
                <a:spcPts val="0"/>
              </a:spcAft>
              <a:buClr>
                <a:schemeClr val="dk1"/>
              </a:buClr>
              <a:buSzPts val="2800"/>
              <a:buFont typeface="Kanit"/>
              <a:buNone/>
              <a:defRPr sz="2800" b="1" i="0" u="none" strike="noStrike" cap="none">
                <a:solidFill>
                  <a:schemeClr val="dk1"/>
                </a:solidFill>
                <a:latin typeface="Kanit"/>
                <a:ea typeface="Kanit"/>
                <a:cs typeface="Kanit"/>
                <a:sym typeface="Kanit"/>
              </a:defRPr>
            </a:lvl4pPr>
            <a:lvl5pPr marR="0" lvl="4" algn="ctr" rtl="0">
              <a:lnSpc>
                <a:spcPct val="100000"/>
              </a:lnSpc>
              <a:spcBef>
                <a:spcPts val="0"/>
              </a:spcBef>
              <a:spcAft>
                <a:spcPts val="0"/>
              </a:spcAft>
              <a:buClr>
                <a:schemeClr val="dk1"/>
              </a:buClr>
              <a:buSzPts val="2800"/>
              <a:buFont typeface="Kanit"/>
              <a:buNone/>
              <a:defRPr sz="2800" b="1" i="0" u="none" strike="noStrike" cap="none">
                <a:solidFill>
                  <a:schemeClr val="dk1"/>
                </a:solidFill>
                <a:latin typeface="Kanit"/>
                <a:ea typeface="Kanit"/>
                <a:cs typeface="Kanit"/>
                <a:sym typeface="Kanit"/>
              </a:defRPr>
            </a:lvl5pPr>
            <a:lvl6pPr marR="0" lvl="5" algn="ctr" rtl="0">
              <a:lnSpc>
                <a:spcPct val="100000"/>
              </a:lnSpc>
              <a:spcBef>
                <a:spcPts val="0"/>
              </a:spcBef>
              <a:spcAft>
                <a:spcPts val="0"/>
              </a:spcAft>
              <a:buClr>
                <a:schemeClr val="dk1"/>
              </a:buClr>
              <a:buSzPts val="2800"/>
              <a:buFont typeface="Kanit"/>
              <a:buNone/>
              <a:defRPr sz="2800" b="1" i="0" u="none" strike="noStrike" cap="none">
                <a:solidFill>
                  <a:schemeClr val="dk1"/>
                </a:solidFill>
                <a:latin typeface="Kanit"/>
                <a:ea typeface="Kanit"/>
                <a:cs typeface="Kanit"/>
                <a:sym typeface="Kanit"/>
              </a:defRPr>
            </a:lvl6pPr>
            <a:lvl7pPr marR="0" lvl="6" algn="ctr" rtl="0">
              <a:lnSpc>
                <a:spcPct val="100000"/>
              </a:lnSpc>
              <a:spcBef>
                <a:spcPts val="0"/>
              </a:spcBef>
              <a:spcAft>
                <a:spcPts val="0"/>
              </a:spcAft>
              <a:buClr>
                <a:schemeClr val="dk1"/>
              </a:buClr>
              <a:buSzPts val="2800"/>
              <a:buFont typeface="Kanit"/>
              <a:buNone/>
              <a:defRPr sz="2800" b="1" i="0" u="none" strike="noStrike" cap="none">
                <a:solidFill>
                  <a:schemeClr val="dk1"/>
                </a:solidFill>
                <a:latin typeface="Kanit"/>
                <a:ea typeface="Kanit"/>
                <a:cs typeface="Kanit"/>
                <a:sym typeface="Kanit"/>
              </a:defRPr>
            </a:lvl7pPr>
            <a:lvl8pPr marR="0" lvl="7" algn="ctr" rtl="0">
              <a:lnSpc>
                <a:spcPct val="100000"/>
              </a:lnSpc>
              <a:spcBef>
                <a:spcPts val="0"/>
              </a:spcBef>
              <a:spcAft>
                <a:spcPts val="0"/>
              </a:spcAft>
              <a:buClr>
                <a:schemeClr val="dk1"/>
              </a:buClr>
              <a:buSzPts val="2800"/>
              <a:buFont typeface="Kanit"/>
              <a:buNone/>
              <a:defRPr sz="2800" b="1" i="0" u="none" strike="noStrike" cap="none">
                <a:solidFill>
                  <a:schemeClr val="dk1"/>
                </a:solidFill>
                <a:latin typeface="Kanit"/>
                <a:ea typeface="Kanit"/>
                <a:cs typeface="Kanit"/>
                <a:sym typeface="Kanit"/>
              </a:defRPr>
            </a:lvl8pPr>
            <a:lvl9pPr marR="0" lvl="8" algn="ctr" rtl="0">
              <a:lnSpc>
                <a:spcPct val="100000"/>
              </a:lnSpc>
              <a:spcBef>
                <a:spcPts val="0"/>
              </a:spcBef>
              <a:spcAft>
                <a:spcPts val="0"/>
              </a:spcAft>
              <a:buClr>
                <a:schemeClr val="dk1"/>
              </a:buClr>
              <a:buSzPts val="2800"/>
              <a:buFont typeface="Kanit"/>
              <a:buNone/>
              <a:defRPr sz="2800" b="1" i="0" u="none" strike="noStrike" cap="none">
                <a:solidFill>
                  <a:schemeClr val="dk1"/>
                </a:solidFill>
                <a:latin typeface="Kanit"/>
                <a:ea typeface="Kanit"/>
                <a:cs typeface="Kanit"/>
                <a:sym typeface="Kanit"/>
              </a:defRPr>
            </a:lvl9pPr>
          </a:lstStyle>
          <a:p>
            <a:pPr algn="just"/>
            <a:r>
              <a:rPr lang="vi-VN" sz="3600" b="0" i="0">
                <a:solidFill>
                  <a:srgbClr val="000000"/>
                </a:solidFill>
                <a:effectLst/>
                <a:latin typeface="+mn-lt"/>
              </a:rPr>
              <a:t>Cứ vào mùa đông</a:t>
            </a:r>
          </a:p>
          <a:p>
            <a:pPr algn="just"/>
            <a:r>
              <a:rPr lang="vi-VN" sz="3600" b="0" i="0">
                <a:solidFill>
                  <a:srgbClr val="000000"/>
                </a:solidFill>
                <a:effectLst/>
                <a:latin typeface="+mn-lt"/>
              </a:rPr>
              <a:t>Gió về rét buốt</a:t>
            </a:r>
          </a:p>
          <a:p>
            <a:pPr algn="just"/>
            <a:r>
              <a:rPr lang="vi-VN" sz="3600" b="0" i="0">
                <a:solidFill>
                  <a:srgbClr val="000000"/>
                </a:solidFill>
                <a:effectLst/>
                <a:latin typeface="+mn-lt"/>
              </a:rPr>
              <a:t>Cây bàng trụi trơ</a:t>
            </a:r>
          </a:p>
          <a:p>
            <a:pPr algn="just"/>
            <a:r>
              <a:rPr lang="vi-VN" sz="3600" b="0" i="0">
                <a:solidFill>
                  <a:srgbClr val="000000"/>
                </a:solidFill>
                <a:effectLst/>
                <a:latin typeface="+mn-lt"/>
              </a:rPr>
              <a:t>Lá cành rụng hết</a:t>
            </a:r>
          </a:p>
          <a:p>
            <a:pPr algn="just"/>
            <a:r>
              <a:rPr lang="vi-VN" sz="3600" b="0" i="0">
                <a:solidFill>
                  <a:srgbClr val="000000"/>
                </a:solidFill>
                <a:effectLst/>
                <a:latin typeface="+mn-lt"/>
              </a:rPr>
              <a:t>Chắc là nó rét!</a:t>
            </a:r>
          </a:p>
        </p:txBody>
      </p:sp>
      <p:sp>
        <p:nvSpPr>
          <p:cNvPr id="104" name="Title 8"/>
          <p:cNvSpPr txBox="1"/>
          <p:nvPr/>
        </p:nvSpPr>
        <p:spPr>
          <a:xfrm>
            <a:off x="1595541" y="4373186"/>
            <a:ext cx="9028570" cy="763600"/>
          </a:xfrm>
          <a:prstGeom prst="rect">
            <a:avLst/>
          </a:prstGeom>
          <a:solidFill>
            <a:schemeClr val="accent3">
              <a:lumMod val="20000"/>
              <a:lumOff val="80000"/>
            </a:schemeClr>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Kanit"/>
              <a:buNone/>
              <a:defRPr sz="2800" b="1" i="0" u="none" strike="noStrike" cap="none">
                <a:solidFill>
                  <a:schemeClr val="dk1"/>
                </a:solidFill>
                <a:latin typeface="Kanit"/>
                <a:ea typeface="Kanit"/>
                <a:cs typeface="Kanit"/>
                <a:sym typeface="Kanit"/>
              </a:defRPr>
            </a:lvl1pPr>
            <a:lvl2pPr marR="0" lvl="1" algn="ctr" rtl="0">
              <a:lnSpc>
                <a:spcPct val="100000"/>
              </a:lnSpc>
              <a:spcBef>
                <a:spcPts val="0"/>
              </a:spcBef>
              <a:spcAft>
                <a:spcPts val="0"/>
              </a:spcAft>
              <a:buClr>
                <a:schemeClr val="dk1"/>
              </a:buClr>
              <a:buSzPts val="2800"/>
              <a:buFont typeface="Kanit"/>
              <a:buNone/>
              <a:defRPr sz="2800" b="1" i="0" u="none" strike="noStrike" cap="none">
                <a:solidFill>
                  <a:schemeClr val="dk1"/>
                </a:solidFill>
                <a:latin typeface="Kanit"/>
                <a:ea typeface="Kanit"/>
                <a:cs typeface="Kanit"/>
                <a:sym typeface="Kanit"/>
              </a:defRPr>
            </a:lvl2pPr>
            <a:lvl3pPr marR="0" lvl="2" algn="ctr" rtl="0">
              <a:lnSpc>
                <a:spcPct val="100000"/>
              </a:lnSpc>
              <a:spcBef>
                <a:spcPts val="0"/>
              </a:spcBef>
              <a:spcAft>
                <a:spcPts val="0"/>
              </a:spcAft>
              <a:buClr>
                <a:schemeClr val="dk1"/>
              </a:buClr>
              <a:buSzPts val="2800"/>
              <a:buFont typeface="Kanit"/>
              <a:buNone/>
              <a:defRPr sz="2800" b="1" i="0" u="none" strike="noStrike" cap="none">
                <a:solidFill>
                  <a:schemeClr val="dk1"/>
                </a:solidFill>
                <a:latin typeface="Kanit"/>
                <a:ea typeface="Kanit"/>
                <a:cs typeface="Kanit"/>
                <a:sym typeface="Kanit"/>
              </a:defRPr>
            </a:lvl3pPr>
            <a:lvl4pPr marR="0" lvl="3" algn="ctr" rtl="0">
              <a:lnSpc>
                <a:spcPct val="100000"/>
              </a:lnSpc>
              <a:spcBef>
                <a:spcPts val="0"/>
              </a:spcBef>
              <a:spcAft>
                <a:spcPts val="0"/>
              </a:spcAft>
              <a:buClr>
                <a:schemeClr val="dk1"/>
              </a:buClr>
              <a:buSzPts val="2800"/>
              <a:buFont typeface="Kanit"/>
              <a:buNone/>
              <a:defRPr sz="2800" b="1" i="0" u="none" strike="noStrike" cap="none">
                <a:solidFill>
                  <a:schemeClr val="dk1"/>
                </a:solidFill>
                <a:latin typeface="Kanit"/>
                <a:ea typeface="Kanit"/>
                <a:cs typeface="Kanit"/>
                <a:sym typeface="Kanit"/>
              </a:defRPr>
            </a:lvl4pPr>
            <a:lvl5pPr marR="0" lvl="4" algn="ctr" rtl="0">
              <a:lnSpc>
                <a:spcPct val="100000"/>
              </a:lnSpc>
              <a:spcBef>
                <a:spcPts val="0"/>
              </a:spcBef>
              <a:spcAft>
                <a:spcPts val="0"/>
              </a:spcAft>
              <a:buClr>
                <a:schemeClr val="dk1"/>
              </a:buClr>
              <a:buSzPts val="2800"/>
              <a:buFont typeface="Kanit"/>
              <a:buNone/>
              <a:defRPr sz="2800" b="1" i="0" u="none" strike="noStrike" cap="none">
                <a:solidFill>
                  <a:schemeClr val="dk1"/>
                </a:solidFill>
                <a:latin typeface="Kanit"/>
                <a:ea typeface="Kanit"/>
                <a:cs typeface="Kanit"/>
                <a:sym typeface="Kanit"/>
              </a:defRPr>
            </a:lvl5pPr>
            <a:lvl6pPr marR="0" lvl="5" algn="ctr" rtl="0">
              <a:lnSpc>
                <a:spcPct val="100000"/>
              </a:lnSpc>
              <a:spcBef>
                <a:spcPts val="0"/>
              </a:spcBef>
              <a:spcAft>
                <a:spcPts val="0"/>
              </a:spcAft>
              <a:buClr>
                <a:schemeClr val="dk1"/>
              </a:buClr>
              <a:buSzPts val="2800"/>
              <a:buFont typeface="Kanit"/>
              <a:buNone/>
              <a:defRPr sz="2800" b="1" i="0" u="none" strike="noStrike" cap="none">
                <a:solidFill>
                  <a:schemeClr val="dk1"/>
                </a:solidFill>
                <a:latin typeface="Kanit"/>
                <a:ea typeface="Kanit"/>
                <a:cs typeface="Kanit"/>
                <a:sym typeface="Kanit"/>
              </a:defRPr>
            </a:lvl6pPr>
            <a:lvl7pPr marR="0" lvl="6" algn="ctr" rtl="0">
              <a:lnSpc>
                <a:spcPct val="100000"/>
              </a:lnSpc>
              <a:spcBef>
                <a:spcPts val="0"/>
              </a:spcBef>
              <a:spcAft>
                <a:spcPts val="0"/>
              </a:spcAft>
              <a:buClr>
                <a:schemeClr val="dk1"/>
              </a:buClr>
              <a:buSzPts val="2800"/>
              <a:buFont typeface="Kanit"/>
              <a:buNone/>
              <a:defRPr sz="2800" b="1" i="0" u="none" strike="noStrike" cap="none">
                <a:solidFill>
                  <a:schemeClr val="dk1"/>
                </a:solidFill>
                <a:latin typeface="Kanit"/>
                <a:ea typeface="Kanit"/>
                <a:cs typeface="Kanit"/>
                <a:sym typeface="Kanit"/>
              </a:defRPr>
            </a:lvl7pPr>
            <a:lvl8pPr marR="0" lvl="7" algn="ctr" rtl="0">
              <a:lnSpc>
                <a:spcPct val="100000"/>
              </a:lnSpc>
              <a:spcBef>
                <a:spcPts val="0"/>
              </a:spcBef>
              <a:spcAft>
                <a:spcPts val="0"/>
              </a:spcAft>
              <a:buClr>
                <a:schemeClr val="dk1"/>
              </a:buClr>
              <a:buSzPts val="2800"/>
              <a:buFont typeface="Kanit"/>
              <a:buNone/>
              <a:defRPr sz="2800" b="1" i="0" u="none" strike="noStrike" cap="none">
                <a:solidFill>
                  <a:schemeClr val="dk1"/>
                </a:solidFill>
                <a:latin typeface="Kanit"/>
                <a:ea typeface="Kanit"/>
                <a:cs typeface="Kanit"/>
                <a:sym typeface="Kanit"/>
              </a:defRPr>
            </a:lvl8pPr>
            <a:lvl9pPr marR="0" lvl="8" algn="ctr" rtl="0">
              <a:lnSpc>
                <a:spcPct val="100000"/>
              </a:lnSpc>
              <a:spcBef>
                <a:spcPts val="0"/>
              </a:spcBef>
              <a:spcAft>
                <a:spcPts val="0"/>
              </a:spcAft>
              <a:buClr>
                <a:schemeClr val="dk1"/>
              </a:buClr>
              <a:buSzPts val="2800"/>
              <a:buFont typeface="Kanit"/>
              <a:buNone/>
              <a:defRPr sz="2800" b="1" i="0" u="none" strike="noStrike" cap="none">
                <a:solidFill>
                  <a:schemeClr val="dk1"/>
                </a:solidFill>
                <a:latin typeface="Kanit"/>
                <a:ea typeface="Kanit"/>
                <a:cs typeface="Kanit"/>
                <a:sym typeface="Kanit"/>
              </a:defRPr>
            </a:lvl9pPr>
          </a:lstStyle>
          <a:p>
            <a:r>
              <a:rPr lang="en-US" sz="3600" b="0" i="0">
                <a:solidFill>
                  <a:srgbClr val="000000"/>
                </a:solidFill>
                <a:effectLst/>
                <a:latin typeface="+mn-lt"/>
              </a:rPr>
              <a:t>a. Mùa đông, cây bàng như thế nào?</a:t>
            </a:r>
            <a:endParaRPr lang="vi-VN" sz="3600" b="0" i="0">
              <a:solidFill>
                <a:srgbClr val="000000"/>
              </a:solidFill>
              <a:effectLst/>
              <a:latin typeface="+mn-lt"/>
            </a:endParaRPr>
          </a:p>
        </p:txBody>
      </p:sp>
      <p:cxnSp>
        <p:nvCxnSpPr>
          <p:cNvPr id="3" name="Straight Connector 2"/>
          <p:cNvCxnSpPr/>
          <p:nvPr/>
        </p:nvCxnSpPr>
        <p:spPr>
          <a:xfrm>
            <a:off x="3803582" y="3067050"/>
            <a:ext cx="347351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841682" y="3619500"/>
            <a:ext cx="347351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Title 8"/>
          <p:cNvSpPr txBox="1"/>
          <p:nvPr/>
        </p:nvSpPr>
        <p:spPr>
          <a:xfrm>
            <a:off x="1595541" y="5337222"/>
            <a:ext cx="9028570" cy="763600"/>
          </a:xfrm>
          <a:prstGeom prst="rect">
            <a:avLst/>
          </a:prstGeom>
          <a:solidFill>
            <a:schemeClr val="accent3">
              <a:lumMod val="60000"/>
              <a:lumOff val="40000"/>
            </a:schemeClr>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Kanit"/>
              <a:buNone/>
              <a:defRPr sz="2800" b="1" i="0" u="none" strike="noStrike" cap="none">
                <a:solidFill>
                  <a:schemeClr val="dk1"/>
                </a:solidFill>
                <a:latin typeface="Kanit"/>
                <a:ea typeface="Kanit"/>
                <a:cs typeface="Kanit"/>
                <a:sym typeface="Kanit"/>
              </a:defRPr>
            </a:lvl1pPr>
            <a:lvl2pPr marR="0" lvl="1" algn="ctr" rtl="0">
              <a:lnSpc>
                <a:spcPct val="100000"/>
              </a:lnSpc>
              <a:spcBef>
                <a:spcPts val="0"/>
              </a:spcBef>
              <a:spcAft>
                <a:spcPts val="0"/>
              </a:spcAft>
              <a:buClr>
                <a:schemeClr val="dk1"/>
              </a:buClr>
              <a:buSzPts val="2800"/>
              <a:buFont typeface="Kanit"/>
              <a:buNone/>
              <a:defRPr sz="2800" b="1" i="0" u="none" strike="noStrike" cap="none">
                <a:solidFill>
                  <a:schemeClr val="dk1"/>
                </a:solidFill>
                <a:latin typeface="Kanit"/>
                <a:ea typeface="Kanit"/>
                <a:cs typeface="Kanit"/>
                <a:sym typeface="Kanit"/>
              </a:defRPr>
            </a:lvl2pPr>
            <a:lvl3pPr marR="0" lvl="2" algn="ctr" rtl="0">
              <a:lnSpc>
                <a:spcPct val="100000"/>
              </a:lnSpc>
              <a:spcBef>
                <a:spcPts val="0"/>
              </a:spcBef>
              <a:spcAft>
                <a:spcPts val="0"/>
              </a:spcAft>
              <a:buClr>
                <a:schemeClr val="dk1"/>
              </a:buClr>
              <a:buSzPts val="2800"/>
              <a:buFont typeface="Kanit"/>
              <a:buNone/>
              <a:defRPr sz="2800" b="1" i="0" u="none" strike="noStrike" cap="none">
                <a:solidFill>
                  <a:schemeClr val="dk1"/>
                </a:solidFill>
                <a:latin typeface="Kanit"/>
                <a:ea typeface="Kanit"/>
                <a:cs typeface="Kanit"/>
                <a:sym typeface="Kanit"/>
              </a:defRPr>
            </a:lvl3pPr>
            <a:lvl4pPr marR="0" lvl="3" algn="ctr" rtl="0">
              <a:lnSpc>
                <a:spcPct val="100000"/>
              </a:lnSpc>
              <a:spcBef>
                <a:spcPts val="0"/>
              </a:spcBef>
              <a:spcAft>
                <a:spcPts val="0"/>
              </a:spcAft>
              <a:buClr>
                <a:schemeClr val="dk1"/>
              </a:buClr>
              <a:buSzPts val="2800"/>
              <a:buFont typeface="Kanit"/>
              <a:buNone/>
              <a:defRPr sz="2800" b="1" i="0" u="none" strike="noStrike" cap="none">
                <a:solidFill>
                  <a:schemeClr val="dk1"/>
                </a:solidFill>
                <a:latin typeface="Kanit"/>
                <a:ea typeface="Kanit"/>
                <a:cs typeface="Kanit"/>
                <a:sym typeface="Kanit"/>
              </a:defRPr>
            </a:lvl4pPr>
            <a:lvl5pPr marR="0" lvl="4" algn="ctr" rtl="0">
              <a:lnSpc>
                <a:spcPct val="100000"/>
              </a:lnSpc>
              <a:spcBef>
                <a:spcPts val="0"/>
              </a:spcBef>
              <a:spcAft>
                <a:spcPts val="0"/>
              </a:spcAft>
              <a:buClr>
                <a:schemeClr val="dk1"/>
              </a:buClr>
              <a:buSzPts val="2800"/>
              <a:buFont typeface="Kanit"/>
              <a:buNone/>
              <a:defRPr sz="2800" b="1" i="0" u="none" strike="noStrike" cap="none">
                <a:solidFill>
                  <a:schemeClr val="dk1"/>
                </a:solidFill>
                <a:latin typeface="Kanit"/>
                <a:ea typeface="Kanit"/>
                <a:cs typeface="Kanit"/>
                <a:sym typeface="Kanit"/>
              </a:defRPr>
            </a:lvl5pPr>
            <a:lvl6pPr marR="0" lvl="5" algn="ctr" rtl="0">
              <a:lnSpc>
                <a:spcPct val="100000"/>
              </a:lnSpc>
              <a:spcBef>
                <a:spcPts val="0"/>
              </a:spcBef>
              <a:spcAft>
                <a:spcPts val="0"/>
              </a:spcAft>
              <a:buClr>
                <a:schemeClr val="dk1"/>
              </a:buClr>
              <a:buSzPts val="2800"/>
              <a:buFont typeface="Kanit"/>
              <a:buNone/>
              <a:defRPr sz="2800" b="1" i="0" u="none" strike="noStrike" cap="none">
                <a:solidFill>
                  <a:schemeClr val="dk1"/>
                </a:solidFill>
                <a:latin typeface="Kanit"/>
                <a:ea typeface="Kanit"/>
                <a:cs typeface="Kanit"/>
                <a:sym typeface="Kanit"/>
              </a:defRPr>
            </a:lvl6pPr>
            <a:lvl7pPr marR="0" lvl="6" algn="ctr" rtl="0">
              <a:lnSpc>
                <a:spcPct val="100000"/>
              </a:lnSpc>
              <a:spcBef>
                <a:spcPts val="0"/>
              </a:spcBef>
              <a:spcAft>
                <a:spcPts val="0"/>
              </a:spcAft>
              <a:buClr>
                <a:schemeClr val="dk1"/>
              </a:buClr>
              <a:buSzPts val="2800"/>
              <a:buFont typeface="Kanit"/>
              <a:buNone/>
              <a:defRPr sz="2800" b="1" i="0" u="none" strike="noStrike" cap="none">
                <a:solidFill>
                  <a:schemeClr val="dk1"/>
                </a:solidFill>
                <a:latin typeface="Kanit"/>
                <a:ea typeface="Kanit"/>
                <a:cs typeface="Kanit"/>
                <a:sym typeface="Kanit"/>
              </a:defRPr>
            </a:lvl7pPr>
            <a:lvl8pPr marR="0" lvl="7" algn="ctr" rtl="0">
              <a:lnSpc>
                <a:spcPct val="100000"/>
              </a:lnSpc>
              <a:spcBef>
                <a:spcPts val="0"/>
              </a:spcBef>
              <a:spcAft>
                <a:spcPts val="0"/>
              </a:spcAft>
              <a:buClr>
                <a:schemeClr val="dk1"/>
              </a:buClr>
              <a:buSzPts val="2800"/>
              <a:buFont typeface="Kanit"/>
              <a:buNone/>
              <a:defRPr sz="2800" b="1" i="0" u="none" strike="noStrike" cap="none">
                <a:solidFill>
                  <a:schemeClr val="dk1"/>
                </a:solidFill>
                <a:latin typeface="Kanit"/>
                <a:ea typeface="Kanit"/>
                <a:cs typeface="Kanit"/>
                <a:sym typeface="Kanit"/>
              </a:defRPr>
            </a:lvl8pPr>
            <a:lvl9pPr marR="0" lvl="8" algn="ctr" rtl="0">
              <a:lnSpc>
                <a:spcPct val="100000"/>
              </a:lnSpc>
              <a:spcBef>
                <a:spcPts val="0"/>
              </a:spcBef>
              <a:spcAft>
                <a:spcPts val="0"/>
              </a:spcAft>
              <a:buClr>
                <a:schemeClr val="dk1"/>
              </a:buClr>
              <a:buSzPts val="2800"/>
              <a:buFont typeface="Kanit"/>
              <a:buNone/>
              <a:defRPr sz="2800" b="1" i="0" u="none" strike="noStrike" cap="none">
                <a:solidFill>
                  <a:schemeClr val="dk1"/>
                </a:solidFill>
                <a:latin typeface="Kanit"/>
                <a:ea typeface="Kanit"/>
                <a:cs typeface="Kanit"/>
                <a:sym typeface="Kanit"/>
              </a:defRPr>
            </a:lvl9pPr>
          </a:lstStyle>
          <a:p>
            <a:r>
              <a:rPr lang="en-US" sz="3600" b="0" i="0">
                <a:solidFill>
                  <a:srgbClr val="000000"/>
                </a:solidFill>
                <a:effectLst/>
                <a:latin typeface="+mn-lt"/>
              </a:rPr>
              <a:t>Mùa đông, cây bàng trụi trơ, lá rụng hết.</a:t>
            </a:r>
            <a:endParaRPr lang="vi-VN" sz="3600" b="0" i="0">
              <a:solidFill>
                <a:srgbClr val="000000"/>
              </a:solidFill>
              <a:effectLst/>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fade">
                                      <p:cBhvr>
                                        <p:cTn id="7" dur="500"/>
                                        <p:tgtEl>
                                          <p:spTgt spid="10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10"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9" name="Title 8"/>
          <p:cNvSpPr>
            <a:spLocks noGrp="1"/>
          </p:cNvSpPr>
          <p:nvPr>
            <p:ph type="title"/>
          </p:nvPr>
        </p:nvSpPr>
        <p:spPr>
          <a:xfrm>
            <a:off x="1086980" y="0"/>
            <a:ext cx="9961295" cy="768000"/>
          </a:xfrm>
        </p:spPr>
        <p:txBody>
          <a:bodyPr/>
          <a:lstStyle/>
          <a:p>
            <a:r>
              <a:rPr lang="en-US"/>
              <a:t>A. ĐỌC</a:t>
            </a:r>
          </a:p>
        </p:txBody>
      </p:sp>
      <p:sp>
        <p:nvSpPr>
          <p:cNvPr id="100" name="Title 8"/>
          <p:cNvSpPr txBox="1"/>
          <p:nvPr/>
        </p:nvSpPr>
        <p:spPr>
          <a:xfrm>
            <a:off x="558455" y="475674"/>
            <a:ext cx="10264543" cy="7636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Kanit"/>
              <a:buNone/>
              <a:defRPr sz="2800" b="1" i="0" u="none" strike="noStrike" cap="none">
                <a:solidFill>
                  <a:schemeClr val="dk1"/>
                </a:solidFill>
                <a:latin typeface="Kanit"/>
                <a:ea typeface="Kanit"/>
                <a:cs typeface="Kanit"/>
                <a:sym typeface="Kanit"/>
              </a:defRPr>
            </a:lvl1pPr>
            <a:lvl2pPr marR="0" lvl="1" algn="ctr" rtl="0">
              <a:lnSpc>
                <a:spcPct val="100000"/>
              </a:lnSpc>
              <a:spcBef>
                <a:spcPts val="0"/>
              </a:spcBef>
              <a:spcAft>
                <a:spcPts val="0"/>
              </a:spcAft>
              <a:buClr>
                <a:schemeClr val="dk1"/>
              </a:buClr>
              <a:buSzPts val="2800"/>
              <a:buFont typeface="Kanit"/>
              <a:buNone/>
              <a:defRPr sz="2800" b="1" i="0" u="none" strike="noStrike" cap="none">
                <a:solidFill>
                  <a:schemeClr val="dk1"/>
                </a:solidFill>
                <a:latin typeface="Kanit"/>
                <a:ea typeface="Kanit"/>
                <a:cs typeface="Kanit"/>
                <a:sym typeface="Kanit"/>
              </a:defRPr>
            </a:lvl2pPr>
            <a:lvl3pPr marR="0" lvl="2" algn="ctr" rtl="0">
              <a:lnSpc>
                <a:spcPct val="100000"/>
              </a:lnSpc>
              <a:spcBef>
                <a:spcPts val="0"/>
              </a:spcBef>
              <a:spcAft>
                <a:spcPts val="0"/>
              </a:spcAft>
              <a:buClr>
                <a:schemeClr val="dk1"/>
              </a:buClr>
              <a:buSzPts val="2800"/>
              <a:buFont typeface="Kanit"/>
              <a:buNone/>
              <a:defRPr sz="2800" b="1" i="0" u="none" strike="noStrike" cap="none">
                <a:solidFill>
                  <a:schemeClr val="dk1"/>
                </a:solidFill>
                <a:latin typeface="Kanit"/>
                <a:ea typeface="Kanit"/>
                <a:cs typeface="Kanit"/>
                <a:sym typeface="Kanit"/>
              </a:defRPr>
            </a:lvl3pPr>
            <a:lvl4pPr marR="0" lvl="3" algn="ctr" rtl="0">
              <a:lnSpc>
                <a:spcPct val="100000"/>
              </a:lnSpc>
              <a:spcBef>
                <a:spcPts val="0"/>
              </a:spcBef>
              <a:spcAft>
                <a:spcPts val="0"/>
              </a:spcAft>
              <a:buClr>
                <a:schemeClr val="dk1"/>
              </a:buClr>
              <a:buSzPts val="2800"/>
              <a:buFont typeface="Kanit"/>
              <a:buNone/>
              <a:defRPr sz="2800" b="1" i="0" u="none" strike="noStrike" cap="none">
                <a:solidFill>
                  <a:schemeClr val="dk1"/>
                </a:solidFill>
                <a:latin typeface="Kanit"/>
                <a:ea typeface="Kanit"/>
                <a:cs typeface="Kanit"/>
                <a:sym typeface="Kanit"/>
              </a:defRPr>
            </a:lvl4pPr>
            <a:lvl5pPr marR="0" lvl="4" algn="ctr" rtl="0">
              <a:lnSpc>
                <a:spcPct val="100000"/>
              </a:lnSpc>
              <a:spcBef>
                <a:spcPts val="0"/>
              </a:spcBef>
              <a:spcAft>
                <a:spcPts val="0"/>
              </a:spcAft>
              <a:buClr>
                <a:schemeClr val="dk1"/>
              </a:buClr>
              <a:buSzPts val="2800"/>
              <a:buFont typeface="Kanit"/>
              <a:buNone/>
              <a:defRPr sz="2800" b="1" i="0" u="none" strike="noStrike" cap="none">
                <a:solidFill>
                  <a:schemeClr val="dk1"/>
                </a:solidFill>
                <a:latin typeface="Kanit"/>
                <a:ea typeface="Kanit"/>
                <a:cs typeface="Kanit"/>
                <a:sym typeface="Kanit"/>
              </a:defRPr>
            </a:lvl5pPr>
            <a:lvl6pPr marR="0" lvl="5" algn="ctr" rtl="0">
              <a:lnSpc>
                <a:spcPct val="100000"/>
              </a:lnSpc>
              <a:spcBef>
                <a:spcPts val="0"/>
              </a:spcBef>
              <a:spcAft>
                <a:spcPts val="0"/>
              </a:spcAft>
              <a:buClr>
                <a:schemeClr val="dk1"/>
              </a:buClr>
              <a:buSzPts val="2800"/>
              <a:buFont typeface="Kanit"/>
              <a:buNone/>
              <a:defRPr sz="2800" b="1" i="0" u="none" strike="noStrike" cap="none">
                <a:solidFill>
                  <a:schemeClr val="dk1"/>
                </a:solidFill>
                <a:latin typeface="Kanit"/>
                <a:ea typeface="Kanit"/>
                <a:cs typeface="Kanit"/>
                <a:sym typeface="Kanit"/>
              </a:defRPr>
            </a:lvl6pPr>
            <a:lvl7pPr marR="0" lvl="6" algn="ctr" rtl="0">
              <a:lnSpc>
                <a:spcPct val="100000"/>
              </a:lnSpc>
              <a:spcBef>
                <a:spcPts val="0"/>
              </a:spcBef>
              <a:spcAft>
                <a:spcPts val="0"/>
              </a:spcAft>
              <a:buClr>
                <a:schemeClr val="dk1"/>
              </a:buClr>
              <a:buSzPts val="2800"/>
              <a:buFont typeface="Kanit"/>
              <a:buNone/>
              <a:defRPr sz="2800" b="1" i="0" u="none" strike="noStrike" cap="none">
                <a:solidFill>
                  <a:schemeClr val="dk1"/>
                </a:solidFill>
                <a:latin typeface="Kanit"/>
                <a:ea typeface="Kanit"/>
                <a:cs typeface="Kanit"/>
                <a:sym typeface="Kanit"/>
              </a:defRPr>
            </a:lvl7pPr>
            <a:lvl8pPr marR="0" lvl="7" algn="ctr" rtl="0">
              <a:lnSpc>
                <a:spcPct val="100000"/>
              </a:lnSpc>
              <a:spcBef>
                <a:spcPts val="0"/>
              </a:spcBef>
              <a:spcAft>
                <a:spcPts val="0"/>
              </a:spcAft>
              <a:buClr>
                <a:schemeClr val="dk1"/>
              </a:buClr>
              <a:buSzPts val="2800"/>
              <a:buFont typeface="Kanit"/>
              <a:buNone/>
              <a:defRPr sz="2800" b="1" i="0" u="none" strike="noStrike" cap="none">
                <a:solidFill>
                  <a:schemeClr val="dk1"/>
                </a:solidFill>
                <a:latin typeface="Kanit"/>
                <a:ea typeface="Kanit"/>
                <a:cs typeface="Kanit"/>
                <a:sym typeface="Kanit"/>
              </a:defRPr>
            </a:lvl8pPr>
            <a:lvl9pPr marR="0" lvl="8" algn="ctr" rtl="0">
              <a:lnSpc>
                <a:spcPct val="100000"/>
              </a:lnSpc>
              <a:spcBef>
                <a:spcPts val="0"/>
              </a:spcBef>
              <a:spcAft>
                <a:spcPts val="0"/>
              </a:spcAft>
              <a:buClr>
                <a:schemeClr val="dk1"/>
              </a:buClr>
              <a:buSzPts val="2800"/>
              <a:buFont typeface="Kanit"/>
              <a:buNone/>
              <a:defRPr sz="2800" b="1" i="0" u="none" strike="noStrike" cap="none">
                <a:solidFill>
                  <a:schemeClr val="dk1"/>
                </a:solidFill>
                <a:latin typeface="Kanit"/>
                <a:ea typeface="Kanit"/>
                <a:cs typeface="Kanit"/>
                <a:sym typeface="Kanit"/>
              </a:defRPr>
            </a:lvl9pPr>
          </a:lstStyle>
          <a:p>
            <a:pPr algn="just"/>
            <a:r>
              <a:rPr lang="en-US" sz="3200" b="0">
                <a:latin typeface="+mj-lt"/>
              </a:rPr>
              <a:t>1. Đọc thành tiếng và trả lời câu hỏi.</a:t>
            </a:r>
          </a:p>
        </p:txBody>
      </p:sp>
      <p:sp>
        <p:nvSpPr>
          <p:cNvPr id="102" name="Title 8"/>
          <p:cNvSpPr txBox="1"/>
          <p:nvPr/>
        </p:nvSpPr>
        <p:spPr>
          <a:xfrm>
            <a:off x="1595541" y="1439710"/>
            <a:ext cx="10264543" cy="7636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Kanit"/>
              <a:buNone/>
              <a:defRPr sz="2800" b="1" i="0" u="none" strike="noStrike" cap="none">
                <a:solidFill>
                  <a:schemeClr val="dk1"/>
                </a:solidFill>
                <a:latin typeface="Kanit"/>
                <a:ea typeface="Kanit"/>
                <a:cs typeface="Kanit"/>
                <a:sym typeface="Kanit"/>
              </a:defRPr>
            </a:lvl1pPr>
            <a:lvl2pPr marR="0" lvl="1" algn="ctr" rtl="0">
              <a:lnSpc>
                <a:spcPct val="100000"/>
              </a:lnSpc>
              <a:spcBef>
                <a:spcPts val="0"/>
              </a:spcBef>
              <a:spcAft>
                <a:spcPts val="0"/>
              </a:spcAft>
              <a:buClr>
                <a:schemeClr val="dk1"/>
              </a:buClr>
              <a:buSzPts val="2800"/>
              <a:buFont typeface="Kanit"/>
              <a:buNone/>
              <a:defRPr sz="2800" b="1" i="0" u="none" strike="noStrike" cap="none">
                <a:solidFill>
                  <a:schemeClr val="dk1"/>
                </a:solidFill>
                <a:latin typeface="Kanit"/>
                <a:ea typeface="Kanit"/>
                <a:cs typeface="Kanit"/>
                <a:sym typeface="Kanit"/>
              </a:defRPr>
            </a:lvl2pPr>
            <a:lvl3pPr marR="0" lvl="2" algn="ctr" rtl="0">
              <a:lnSpc>
                <a:spcPct val="100000"/>
              </a:lnSpc>
              <a:spcBef>
                <a:spcPts val="0"/>
              </a:spcBef>
              <a:spcAft>
                <a:spcPts val="0"/>
              </a:spcAft>
              <a:buClr>
                <a:schemeClr val="dk1"/>
              </a:buClr>
              <a:buSzPts val="2800"/>
              <a:buFont typeface="Kanit"/>
              <a:buNone/>
              <a:defRPr sz="2800" b="1" i="0" u="none" strike="noStrike" cap="none">
                <a:solidFill>
                  <a:schemeClr val="dk1"/>
                </a:solidFill>
                <a:latin typeface="Kanit"/>
                <a:ea typeface="Kanit"/>
                <a:cs typeface="Kanit"/>
                <a:sym typeface="Kanit"/>
              </a:defRPr>
            </a:lvl3pPr>
            <a:lvl4pPr marR="0" lvl="3" algn="ctr" rtl="0">
              <a:lnSpc>
                <a:spcPct val="100000"/>
              </a:lnSpc>
              <a:spcBef>
                <a:spcPts val="0"/>
              </a:spcBef>
              <a:spcAft>
                <a:spcPts val="0"/>
              </a:spcAft>
              <a:buClr>
                <a:schemeClr val="dk1"/>
              </a:buClr>
              <a:buSzPts val="2800"/>
              <a:buFont typeface="Kanit"/>
              <a:buNone/>
              <a:defRPr sz="2800" b="1" i="0" u="none" strike="noStrike" cap="none">
                <a:solidFill>
                  <a:schemeClr val="dk1"/>
                </a:solidFill>
                <a:latin typeface="Kanit"/>
                <a:ea typeface="Kanit"/>
                <a:cs typeface="Kanit"/>
                <a:sym typeface="Kanit"/>
              </a:defRPr>
            </a:lvl4pPr>
            <a:lvl5pPr marR="0" lvl="4" algn="ctr" rtl="0">
              <a:lnSpc>
                <a:spcPct val="100000"/>
              </a:lnSpc>
              <a:spcBef>
                <a:spcPts val="0"/>
              </a:spcBef>
              <a:spcAft>
                <a:spcPts val="0"/>
              </a:spcAft>
              <a:buClr>
                <a:schemeClr val="dk1"/>
              </a:buClr>
              <a:buSzPts val="2800"/>
              <a:buFont typeface="Kanit"/>
              <a:buNone/>
              <a:defRPr sz="2800" b="1" i="0" u="none" strike="noStrike" cap="none">
                <a:solidFill>
                  <a:schemeClr val="dk1"/>
                </a:solidFill>
                <a:latin typeface="Kanit"/>
                <a:ea typeface="Kanit"/>
                <a:cs typeface="Kanit"/>
                <a:sym typeface="Kanit"/>
              </a:defRPr>
            </a:lvl5pPr>
            <a:lvl6pPr marR="0" lvl="5" algn="ctr" rtl="0">
              <a:lnSpc>
                <a:spcPct val="100000"/>
              </a:lnSpc>
              <a:spcBef>
                <a:spcPts val="0"/>
              </a:spcBef>
              <a:spcAft>
                <a:spcPts val="0"/>
              </a:spcAft>
              <a:buClr>
                <a:schemeClr val="dk1"/>
              </a:buClr>
              <a:buSzPts val="2800"/>
              <a:buFont typeface="Kanit"/>
              <a:buNone/>
              <a:defRPr sz="2800" b="1" i="0" u="none" strike="noStrike" cap="none">
                <a:solidFill>
                  <a:schemeClr val="dk1"/>
                </a:solidFill>
                <a:latin typeface="Kanit"/>
                <a:ea typeface="Kanit"/>
                <a:cs typeface="Kanit"/>
                <a:sym typeface="Kanit"/>
              </a:defRPr>
            </a:lvl6pPr>
            <a:lvl7pPr marR="0" lvl="6" algn="ctr" rtl="0">
              <a:lnSpc>
                <a:spcPct val="100000"/>
              </a:lnSpc>
              <a:spcBef>
                <a:spcPts val="0"/>
              </a:spcBef>
              <a:spcAft>
                <a:spcPts val="0"/>
              </a:spcAft>
              <a:buClr>
                <a:schemeClr val="dk1"/>
              </a:buClr>
              <a:buSzPts val="2800"/>
              <a:buFont typeface="Kanit"/>
              <a:buNone/>
              <a:defRPr sz="2800" b="1" i="0" u="none" strike="noStrike" cap="none">
                <a:solidFill>
                  <a:schemeClr val="dk1"/>
                </a:solidFill>
                <a:latin typeface="Kanit"/>
                <a:ea typeface="Kanit"/>
                <a:cs typeface="Kanit"/>
                <a:sym typeface="Kanit"/>
              </a:defRPr>
            </a:lvl7pPr>
            <a:lvl8pPr marR="0" lvl="7" algn="ctr" rtl="0">
              <a:lnSpc>
                <a:spcPct val="100000"/>
              </a:lnSpc>
              <a:spcBef>
                <a:spcPts val="0"/>
              </a:spcBef>
              <a:spcAft>
                <a:spcPts val="0"/>
              </a:spcAft>
              <a:buClr>
                <a:schemeClr val="dk1"/>
              </a:buClr>
              <a:buSzPts val="2800"/>
              <a:buFont typeface="Kanit"/>
              <a:buNone/>
              <a:defRPr sz="2800" b="1" i="0" u="none" strike="noStrike" cap="none">
                <a:solidFill>
                  <a:schemeClr val="dk1"/>
                </a:solidFill>
                <a:latin typeface="Kanit"/>
                <a:ea typeface="Kanit"/>
                <a:cs typeface="Kanit"/>
                <a:sym typeface="Kanit"/>
              </a:defRPr>
            </a:lvl8pPr>
            <a:lvl9pPr marR="0" lvl="8" algn="ctr" rtl="0">
              <a:lnSpc>
                <a:spcPct val="100000"/>
              </a:lnSpc>
              <a:spcBef>
                <a:spcPts val="0"/>
              </a:spcBef>
              <a:spcAft>
                <a:spcPts val="0"/>
              </a:spcAft>
              <a:buClr>
                <a:schemeClr val="dk1"/>
              </a:buClr>
              <a:buSzPts val="2800"/>
              <a:buFont typeface="Kanit"/>
              <a:buNone/>
              <a:defRPr sz="2800" b="1" i="0" u="none" strike="noStrike" cap="none">
                <a:solidFill>
                  <a:schemeClr val="dk1"/>
                </a:solidFill>
                <a:latin typeface="Kanit"/>
                <a:ea typeface="Kanit"/>
                <a:cs typeface="Kanit"/>
                <a:sym typeface="Kanit"/>
              </a:defRPr>
            </a:lvl9pPr>
          </a:lstStyle>
          <a:p>
            <a:pPr algn="just"/>
            <a:r>
              <a:rPr lang="vi-VN" sz="3600" b="0" i="0">
                <a:solidFill>
                  <a:srgbClr val="000000"/>
                </a:solidFill>
                <a:effectLst/>
                <a:latin typeface="+mn-lt"/>
              </a:rPr>
              <a:t>Khi vào mùa nắng</a:t>
            </a:r>
          </a:p>
          <a:p>
            <a:pPr algn="just"/>
            <a:r>
              <a:rPr lang="vi-VN" sz="3600" b="0" i="0">
                <a:solidFill>
                  <a:srgbClr val="000000"/>
                </a:solidFill>
                <a:effectLst/>
                <a:latin typeface="+mn-lt"/>
              </a:rPr>
              <a:t>Tán lá xoè ra</a:t>
            </a:r>
          </a:p>
          <a:p>
            <a:pPr algn="just"/>
            <a:r>
              <a:rPr lang="vi-VN" sz="3600" b="0" i="0">
                <a:solidFill>
                  <a:srgbClr val="000000"/>
                </a:solidFill>
                <a:effectLst/>
                <a:latin typeface="+mn-lt"/>
              </a:rPr>
              <a:t>Như cái ô to</a:t>
            </a:r>
          </a:p>
          <a:p>
            <a:pPr algn="just"/>
            <a:r>
              <a:rPr lang="vi-VN" sz="3600" b="0" i="0">
                <a:solidFill>
                  <a:srgbClr val="000000"/>
                </a:solidFill>
                <a:effectLst/>
                <a:latin typeface="+mn-lt"/>
              </a:rPr>
              <a:t>Đang làm bóng mát</a:t>
            </a:r>
          </a:p>
        </p:txBody>
      </p:sp>
      <p:sp>
        <p:nvSpPr>
          <p:cNvPr id="104" name="Title 8"/>
          <p:cNvSpPr txBox="1"/>
          <p:nvPr/>
        </p:nvSpPr>
        <p:spPr>
          <a:xfrm>
            <a:off x="1595541" y="4373186"/>
            <a:ext cx="9028570" cy="763600"/>
          </a:xfrm>
          <a:prstGeom prst="rect">
            <a:avLst/>
          </a:prstGeom>
          <a:solidFill>
            <a:schemeClr val="accent3">
              <a:lumMod val="20000"/>
              <a:lumOff val="80000"/>
            </a:schemeClr>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Kanit"/>
              <a:buNone/>
              <a:defRPr sz="2800" b="1" i="0" u="none" strike="noStrike" cap="none">
                <a:solidFill>
                  <a:schemeClr val="dk1"/>
                </a:solidFill>
                <a:latin typeface="Kanit"/>
                <a:ea typeface="Kanit"/>
                <a:cs typeface="Kanit"/>
                <a:sym typeface="Kanit"/>
              </a:defRPr>
            </a:lvl1pPr>
            <a:lvl2pPr marR="0" lvl="1" algn="ctr" rtl="0">
              <a:lnSpc>
                <a:spcPct val="100000"/>
              </a:lnSpc>
              <a:spcBef>
                <a:spcPts val="0"/>
              </a:spcBef>
              <a:spcAft>
                <a:spcPts val="0"/>
              </a:spcAft>
              <a:buClr>
                <a:schemeClr val="dk1"/>
              </a:buClr>
              <a:buSzPts val="2800"/>
              <a:buFont typeface="Kanit"/>
              <a:buNone/>
              <a:defRPr sz="2800" b="1" i="0" u="none" strike="noStrike" cap="none">
                <a:solidFill>
                  <a:schemeClr val="dk1"/>
                </a:solidFill>
                <a:latin typeface="Kanit"/>
                <a:ea typeface="Kanit"/>
                <a:cs typeface="Kanit"/>
                <a:sym typeface="Kanit"/>
              </a:defRPr>
            </a:lvl2pPr>
            <a:lvl3pPr marR="0" lvl="2" algn="ctr" rtl="0">
              <a:lnSpc>
                <a:spcPct val="100000"/>
              </a:lnSpc>
              <a:spcBef>
                <a:spcPts val="0"/>
              </a:spcBef>
              <a:spcAft>
                <a:spcPts val="0"/>
              </a:spcAft>
              <a:buClr>
                <a:schemeClr val="dk1"/>
              </a:buClr>
              <a:buSzPts val="2800"/>
              <a:buFont typeface="Kanit"/>
              <a:buNone/>
              <a:defRPr sz="2800" b="1" i="0" u="none" strike="noStrike" cap="none">
                <a:solidFill>
                  <a:schemeClr val="dk1"/>
                </a:solidFill>
                <a:latin typeface="Kanit"/>
                <a:ea typeface="Kanit"/>
                <a:cs typeface="Kanit"/>
                <a:sym typeface="Kanit"/>
              </a:defRPr>
            </a:lvl3pPr>
            <a:lvl4pPr marR="0" lvl="3" algn="ctr" rtl="0">
              <a:lnSpc>
                <a:spcPct val="100000"/>
              </a:lnSpc>
              <a:spcBef>
                <a:spcPts val="0"/>
              </a:spcBef>
              <a:spcAft>
                <a:spcPts val="0"/>
              </a:spcAft>
              <a:buClr>
                <a:schemeClr val="dk1"/>
              </a:buClr>
              <a:buSzPts val="2800"/>
              <a:buFont typeface="Kanit"/>
              <a:buNone/>
              <a:defRPr sz="2800" b="1" i="0" u="none" strike="noStrike" cap="none">
                <a:solidFill>
                  <a:schemeClr val="dk1"/>
                </a:solidFill>
                <a:latin typeface="Kanit"/>
                <a:ea typeface="Kanit"/>
                <a:cs typeface="Kanit"/>
                <a:sym typeface="Kanit"/>
              </a:defRPr>
            </a:lvl4pPr>
            <a:lvl5pPr marR="0" lvl="4" algn="ctr" rtl="0">
              <a:lnSpc>
                <a:spcPct val="100000"/>
              </a:lnSpc>
              <a:spcBef>
                <a:spcPts val="0"/>
              </a:spcBef>
              <a:spcAft>
                <a:spcPts val="0"/>
              </a:spcAft>
              <a:buClr>
                <a:schemeClr val="dk1"/>
              </a:buClr>
              <a:buSzPts val="2800"/>
              <a:buFont typeface="Kanit"/>
              <a:buNone/>
              <a:defRPr sz="2800" b="1" i="0" u="none" strike="noStrike" cap="none">
                <a:solidFill>
                  <a:schemeClr val="dk1"/>
                </a:solidFill>
                <a:latin typeface="Kanit"/>
                <a:ea typeface="Kanit"/>
                <a:cs typeface="Kanit"/>
                <a:sym typeface="Kanit"/>
              </a:defRPr>
            </a:lvl5pPr>
            <a:lvl6pPr marR="0" lvl="5" algn="ctr" rtl="0">
              <a:lnSpc>
                <a:spcPct val="100000"/>
              </a:lnSpc>
              <a:spcBef>
                <a:spcPts val="0"/>
              </a:spcBef>
              <a:spcAft>
                <a:spcPts val="0"/>
              </a:spcAft>
              <a:buClr>
                <a:schemeClr val="dk1"/>
              </a:buClr>
              <a:buSzPts val="2800"/>
              <a:buFont typeface="Kanit"/>
              <a:buNone/>
              <a:defRPr sz="2800" b="1" i="0" u="none" strike="noStrike" cap="none">
                <a:solidFill>
                  <a:schemeClr val="dk1"/>
                </a:solidFill>
                <a:latin typeface="Kanit"/>
                <a:ea typeface="Kanit"/>
                <a:cs typeface="Kanit"/>
                <a:sym typeface="Kanit"/>
              </a:defRPr>
            </a:lvl6pPr>
            <a:lvl7pPr marR="0" lvl="6" algn="ctr" rtl="0">
              <a:lnSpc>
                <a:spcPct val="100000"/>
              </a:lnSpc>
              <a:spcBef>
                <a:spcPts val="0"/>
              </a:spcBef>
              <a:spcAft>
                <a:spcPts val="0"/>
              </a:spcAft>
              <a:buClr>
                <a:schemeClr val="dk1"/>
              </a:buClr>
              <a:buSzPts val="2800"/>
              <a:buFont typeface="Kanit"/>
              <a:buNone/>
              <a:defRPr sz="2800" b="1" i="0" u="none" strike="noStrike" cap="none">
                <a:solidFill>
                  <a:schemeClr val="dk1"/>
                </a:solidFill>
                <a:latin typeface="Kanit"/>
                <a:ea typeface="Kanit"/>
                <a:cs typeface="Kanit"/>
                <a:sym typeface="Kanit"/>
              </a:defRPr>
            </a:lvl7pPr>
            <a:lvl8pPr marR="0" lvl="7" algn="ctr" rtl="0">
              <a:lnSpc>
                <a:spcPct val="100000"/>
              </a:lnSpc>
              <a:spcBef>
                <a:spcPts val="0"/>
              </a:spcBef>
              <a:spcAft>
                <a:spcPts val="0"/>
              </a:spcAft>
              <a:buClr>
                <a:schemeClr val="dk1"/>
              </a:buClr>
              <a:buSzPts val="2800"/>
              <a:buFont typeface="Kanit"/>
              <a:buNone/>
              <a:defRPr sz="2800" b="1" i="0" u="none" strike="noStrike" cap="none">
                <a:solidFill>
                  <a:schemeClr val="dk1"/>
                </a:solidFill>
                <a:latin typeface="Kanit"/>
                <a:ea typeface="Kanit"/>
                <a:cs typeface="Kanit"/>
                <a:sym typeface="Kanit"/>
              </a:defRPr>
            </a:lvl8pPr>
            <a:lvl9pPr marR="0" lvl="8" algn="ctr" rtl="0">
              <a:lnSpc>
                <a:spcPct val="100000"/>
              </a:lnSpc>
              <a:spcBef>
                <a:spcPts val="0"/>
              </a:spcBef>
              <a:spcAft>
                <a:spcPts val="0"/>
              </a:spcAft>
              <a:buClr>
                <a:schemeClr val="dk1"/>
              </a:buClr>
              <a:buSzPts val="2800"/>
              <a:buFont typeface="Kanit"/>
              <a:buNone/>
              <a:defRPr sz="2800" b="1" i="0" u="none" strike="noStrike" cap="none">
                <a:solidFill>
                  <a:schemeClr val="dk1"/>
                </a:solidFill>
                <a:latin typeface="Kanit"/>
                <a:ea typeface="Kanit"/>
                <a:cs typeface="Kanit"/>
                <a:sym typeface="Kanit"/>
              </a:defRPr>
            </a:lvl9pPr>
          </a:lstStyle>
          <a:p>
            <a:r>
              <a:rPr lang="en-US" sz="3600" b="0" i="0">
                <a:solidFill>
                  <a:srgbClr val="000000"/>
                </a:solidFill>
                <a:effectLst/>
                <a:latin typeface="+mn-lt"/>
              </a:rPr>
              <a:t>b. Mùa nào cây bàng toả bóng mát?</a:t>
            </a:r>
            <a:endParaRPr lang="vi-VN" sz="3600" b="0" i="0">
              <a:solidFill>
                <a:srgbClr val="000000"/>
              </a:solidFill>
              <a:effectLst/>
              <a:latin typeface="+mn-lt"/>
            </a:endParaRPr>
          </a:p>
        </p:txBody>
      </p:sp>
      <p:cxnSp>
        <p:nvCxnSpPr>
          <p:cNvPr id="3" name="Straight Connector 2"/>
          <p:cNvCxnSpPr/>
          <p:nvPr/>
        </p:nvCxnSpPr>
        <p:spPr>
          <a:xfrm>
            <a:off x="1671741" y="2043395"/>
            <a:ext cx="366401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668362" y="2614895"/>
            <a:ext cx="287067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Title 8"/>
          <p:cNvSpPr txBox="1"/>
          <p:nvPr/>
        </p:nvSpPr>
        <p:spPr>
          <a:xfrm>
            <a:off x="1595541" y="5337222"/>
            <a:ext cx="9028570" cy="763600"/>
          </a:xfrm>
          <a:prstGeom prst="rect">
            <a:avLst/>
          </a:prstGeom>
          <a:solidFill>
            <a:schemeClr val="accent3">
              <a:lumMod val="60000"/>
              <a:lumOff val="40000"/>
            </a:schemeClr>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Kanit"/>
              <a:buNone/>
              <a:defRPr sz="2800" b="1" i="0" u="none" strike="noStrike" cap="none">
                <a:solidFill>
                  <a:schemeClr val="dk1"/>
                </a:solidFill>
                <a:latin typeface="Kanit"/>
                <a:ea typeface="Kanit"/>
                <a:cs typeface="Kanit"/>
                <a:sym typeface="Kanit"/>
              </a:defRPr>
            </a:lvl1pPr>
            <a:lvl2pPr marR="0" lvl="1" algn="ctr" rtl="0">
              <a:lnSpc>
                <a:spcPct val="100000"/>
              </a:lnSpc>
              <a:spcBef>
                <a:spcPts val="0"/>
              </a:spcBef>
              <a:spcAft>
                <a:spcPts val="0"/>
              </a:spcAft>
              <a:buClr>
                <a:schemeClr val="dk1"/>
              </a:buClr>
              <a:buSzPts val="2800"/>
              <a:buFont typeface="Kanit"/>
              <a:buNone/>
              <a:defRPr sz="2800" b="1" i="0" u="none" strike="noStrike" cap="none">
                <a:solidFill>
                  <a:schemeClr val="dk1"/>
                </a:solidFill>
                <a:latin typeface="Kanit"/>
                <a:ea typeface="Kanit"/>
                <a:cs typeface="Kanit"/>
                <a:sym typeface="Kanit"/>
              </a:defRPr>
            </a:lvl2pPr>
            <a:lvl3pPr marR="0" lvl="2" algn="ctr" rtl="0">
              <a:lnSpc>
                <a:spcPct val="100000"/>
              </a:lnSpc>
              <a:spcBef>
                <a:spcPts val="0"/>
              </a:spcBef>
              <a:spcAft>
                <a:spcPts val="0"/>
              </a:spcAft>
              <a:buClr>
                <a:schemeClr val="dk1"/>
              </a:buClr>
              <a:buSzPts val="2800"/>
              <a:buFont typeface="Kanit"/>
              <a:buNone/>
              <a:defRPr sz="2800" b="1" i="0" u="none" strike="noStrike" cap="none">
                <a:solidFill>
                  <a:schemeClr val="dk1"/>
                </a:solidFill>
                <a:latin typeface="Kanit"/>
                <a:ea typeface="Kanit"/>
                <a:cs typeface="Kanit"/>
                <a:sym typeface="Kanit"/>
              </a:defRPr>
            </a:lvl3pPr>
            <a:lvl4pPr marR="0" lvl="3" algn="ctr" rtl="0">
              <a:lnSpc>
                <a:spcPct val="100000"/>
              </a:lnSpc>
              <a:spcBef>
                <a:spcPts val="0"/>
              </a:spcBef>
              <a:spcAft>
                <a:spcPts val="0"/>
              </a:spcAft>
              <a:buClr>
                <a:schemeClr val="dk1"/>
              </a:buClr>
              <a:buSzPts val="2800"/>
              <a:buFont typeface="Kanit"/>
              <a:buNone/>
              <a:defRPr sz="2800" b="1" i="0" u="none" strike="noStrike" cap="none">
                <a:solidFill>
                  <a:schemeClr val="dk1"/>
                </a:solidFill>
                <a:latin typeface="Kanit"/>
                <a:ea typeface="Kanit"/>
                <a:cs typeface="Kanit"/>
                <a:sym typeface="Kanit"/>
              </a:defRPr>
            </a:lvl4pPr>
            <a:lvl5pPr marR="0" lvl="4" algn="ctr" rtl="0">
              <a:lnSpc>
                <a:spcPct val="100000"/>
              </a:lnSpc>
              <a:spcBef>
                <a:spcPts val="0"/>
              </a:spcBef>
              <a:spcAft>
                <a:spcPts val="0"/>
              </a:spcAft>
              <a:buClr>
                <a:schemeClr val="dk1"/>
              </a:buClr>
              <a:buSzPts val="2800"/>
              <a:buFont typeface="Kanit"/>
              <a:buNone/>
              <a:defRPr sz="2800" b="1" i="0" u="none" strike="noStrike" cap="none">
                <a:solidFill>
                  <a:schemeClr val="dk1"/>
                </a:solidFill>
                <a:latin typeface="Kanit"/>
                <a:ea typeface="Kanit"/>
                <a:cs typeface="Kanit"/>
                <a:sym typeface="Kanit"/>
              </a:defRPr>
            </a:lvl5pPr>
            <a:lvl6pPr marR="0" lvl="5" algn="ctr" rtl="0">
              <a:lnSpc>
                <a:spcPct val="100000"/>
              </a:lnSpc>
              <a:spcBef>
                <a:spcPts val="0"/>
              </a:spcBef>
              <a:spcAft>
                <a:spcPts val="0"/>
              </a:spcAft>
              <a:buClr>
                <a:schemeClr val="dk1"/>
              </a:buClr>
              <a:buSzPts val="2800"/>
              <a:buFont typeface="Kanit"/>
              <a:buNone/>
              <a:defRPr sz="2800" b="1" i="0" u="none" strike="noStrike" cap="none">
                <a:solidFill>
                  <a:schemeClr val="dk1"/>
                </a:solidFill>
                <a:latin typeface="Kanit"/>
                <a:ea typeface="Kanit"/>
                <a:cs typeface="Kanit"/>
                <a:sym typeface="Kanit"/>
              </a:defRPr>
            </a:lvl6pPr>
            <a:lvl7pPr marR="0" lvl="6" algn="ctr" rtl="0">
              <a:lnSpc>
                <a:spcPct val="100000"/>
              </a:lnSpc>
              <a:spcBef>
                <a:spcPts val="0"/>
              </a:spcBef>
              <a:spcAft>
                <a:spcPts val="0"/>
              </a:spcAft>
              <a:buClr>
                <a:schemeClr val="dk1"/>
              </a:buClr>
              <a:buSzPts val="2800"/>
              <a:buFont typeface="Kanit"/>
              <a:buNone/>
              <a:defRPr sz="2800" b="1" i="0" u="none" strike="noStrike" cap="none">
                <a:solidFill>
                  <a:schemeClr val="dk1"/>
                </a:solidFill>
                <a:latin typeface="Kanit"/>
                <a:ea typeface="Kanit"/>
                <a:cs typeface="Kanit"/>
                <a:sym typeface="Kanit"/>
              </a:defRPr>
            </a:lvl7pPr>
            <a:lvl8pPr marR="0" lvl="7" algn="ctr" rtl="0">
              <a:lnSpc>
                <a:spcPct val="100000"/>
              </a:lnSpc>
              <a:spcBef>
                <a:spcPts val="0"/>
              </a:spcBef>
              <a:spcAft>
                <a:spcPts val="0"/>
              </a:spcAft>
              <a:buClr>
                <a:schemeClr val="dk1"/>
              </a:buClr>
              <a:buSzPts val="2800"/>
              <a:buFont typeface="Kanit"/>
              <a:buNone/>
              <a:defRPr sz="2800" b="1" i="0" u="none" strike="noStrike" cap="none">
                <a:solidFill>
                  <a:schemeClr val="dk1"/>
                </a:solidFill>
                <a:latin typeface="Kanit"/>
                <a:ea typeface="Kanit"/>
                <a:cs typeface="Kanit"/>
                <a:sym typeface="Kanit"/>
              </a:defRPr>
            </a:lvl8pPr>
            <a:lvl9pPr marR="0" lvl="8" algn="ctr" rtl="0">
              <a:lnSpc>
                <a:spcPct val="100000"/>
              </a:lnSpc>
              <a:spcBef>
                <a:spcPts val="0"/>
              </a:spcBef>
              <a:spcAft>
                <a:spcPts val="0"/>
              </a:spcAft>
              <a:buClr>
                <a:schemeClr val="dk1"/>
              </a:buClr>
              <a:buSzPts val="2800"/>
              <a:buFont typeface="Kanit"/>
              <a:buNone/>
              <a:defRPr sz="2800" b="1" i="0" u="none" strike="noStrike" cap="none">
                <a:solidFill>
                  <a:schemeClr val="dk1"/>
                </a:solidFill>
                <a:latin typeface="Kanit"/>
                <a:ea typeface="Kanit"/>
                <a:cs typeface="Kanit"/>
                <a:sym typeface="Kanit"/>
              </a:defRPr>
            </a:lvl9pPr>
          </a:lstStyle>
          <a:p>
            <a:r>
              <a:rPr lang="en-US" sz="3600" b="0" i="0">
                <a:solidFill>
                  <a:srgbClr val="000000"/>
                </a:solidFill>
                <a:effectLst/>
                <a:latin typeface="+mn-lt"/>
              </a:rPr>
              <a:t>Cây bàng toả bóng mát vào màu nắng.</a:t>
            </a:r>
            <a:endParaRPr lang="vi-VN" sz="3600" b="0" i="0">
              <a:solidFill>
                <a:srgbClr val="000000"/>
              </a:solidFill>
              <a:effectLst/>
              <a:latin typeface="+mn-lt"/>
            </a:endParaRPr>
          </a:p>
        </p:txBody>
      </p:sp>
      <p:cxnSp>
        <p:nvCxnSpPr>
          <p:cNvPr id="12" name="Straight Connector 11"/>
          <p:cNvCxnSpPr/>
          <p:nvPr/>
        </p:nvCxnSpPr>
        <p:spPr>
          <a:xfrm>
            <a:off x="1611727" y="3167345"/>
            <a:ext cx="260970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668362" y="3738845"/>
            <a:ext cx="399124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6727812" y="1523763"/>
            <a:ext cx="6076950" cy="2308324"/>
          </a:xfrm>
          <a:prstGeom prst="rect">
            <a:avLst/>
          </a:prstGeom>
          <a:noFill/>
        </p:spPr>
        <p:txBody>
          <a:bodyPr wrap="square">
            <a:spAutoFit/>
          </a:bodyPr>
          <a:lstStyle/>
          <a:p>
            <a:pPr algn="just"/>
            <a:r>
              <a:rPr lang="vi-VN" sz="3600" b="0" i="0">
                <a:solidFill>
                  <a:srgbClr val="000000"/>
                </a:solidFill>
                <a:effectLst/>
                <a:latin typeface="+mn-lt"/>
              </a:rPr>
              <a:t>Bóng bàng tròn lắm</a:t>
            </a:r>
          </a:p>
          <a:p>
            <a:pPr algn="just"/>
            <a:r>
              <a:rPr lang="vi-VN" sz="3600" b="0" i="0">
                <a:solidFill>
                  <a:srgbClr val="000000"/>
                </a:solidFill>
                <a:effectLst/>
                <a:latin typeface="+mn-lt"/>
              </a:rPr>
              <a:t>Tròn như cái nong</a:t>
            </a:r>
          </a:p>
          <a:p>
            <a:pPr algn="just"/>
            <a:r>
              <a:rPr lang="vi-VN" sz="3600" b="0" i="0">
                <a:solidFill>
                  <a:srgbClr val="000000"/>
                </a:solidFill>
                <a:effectLst/>
                <a:latin typeface="+mn-lt"/>
              </a:rPr>
              <a:t>Em ngồi vào trong</a:t>
            </a:r>
          </a:p>
          <a:p>
            <a:pPr algn="just"/>
            <a:r>
              <a:rPr lang="vi-VN" sz="3600" b="0" i="0">
                <a:solidFill>
                  <a:srgbClr val="000000"/>
                </a:solidFill>
                <a:effectLst/>
                <a:latin typeface="+mn-lt"/>
              </a:rPr>
              <a:t>Mát ơi là mát!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fade">
                                      <p:cBhvr>
                                        <p:cTn id="7" dur="500"/>
                                        <p:tgtEl>
                                          <p:spTgt spid="10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10"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par>
                                <p:cTn id="21" presetID="10"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par>
                                <p:cTn id="24" presetID="10"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1" grpId="0" animBg="1"/>
    </p:bldLst>
  </p:timing>
</p:sld>
</file>

<file path=ppt/theme/theme1.xml><?xml version="1.0" encoding="utf-8"?>
<a:theme xmlns:a="http://schemas.openxmlformats.org/drawingml/2006/main" name="Brainstorming Mind Maps by Slidesgo">
  <a:themeElements>
    <a:clrScheme name="Simple Light">
      <a:dk1>
        <a:srgbClr val="29295F"/>
      </a:dk1>
      <a:lt1>
        <a:srgbClr val="FFF3D8"/>
      </a:lt1>
      <a:dk2>
        <a:srgbClr val="FFDBD7"/>
      </a:dk2>
      <a:lt2>
        <a:srgbClr val="FFB8B1"/>
      </a:lt2>
      <a:accent1>
        <a:srgbClr val="EAD6F2"/>
      </a:accent1>
      <a:accent2>
        <a:srgbClr val="CCABDA"/>
      </a:accent2>
      <a:accent3>
        <a:srgbClr val="FFDD95"/>
      </a:accent3>
      <a:accent4>
        <a:srgbClr val="D0E6A5"/>
      </a:accent4>
      <a:accent5>
        <a:srgbClr val="A7DED1"/>
      </a:accent5>
      <a:accent6>
        <a:srgbClr val="E0E8CF"/>
      </a:accent6>
      <a:hlink>
        <a:srgbClr val="29295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waii Pastel by Slidesgo">
  <a:themeElements>
    <a:clrScheme name="Simple Light">
      <a:dk1>
        <a:srgbClr val="A0B2E4"/>
      </a:dk1>
      <a:lt1>
        <a:srgbClr val="B3C3F0"/>
      </a:lt1>
      <a:dk2>
        <a:srgbClr val="EAA7B6"/>
      </a:dk2>
      <a:lt2>
        <a:srgbClr val="E08A9C"/>
      </a:lt2>
      <a:accent1>
        <a:srgbClr val="BAECCE"/>
      </a:accent1>
      <a:accent2>
        <a:srgbClr val="FFE88A"/>
      </a:accent2>
      <a:accent3>
        <a:srgbClr val="A1E3BA"/>
      </a:accent3>
      <a:accent4>
        <a:srgbClr val="DB798C"/>
      </a:accent4>
      <a:accent5>
        <a:srgbClr val="EDD26B"/>
      </a:accent5>
      <a:accent6>
        <a:srgbClr val="859AD5"/>
      </a:accent6>
      <a:hlink>
        <a:srgbClr val="A0B2E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1080</Words>
  <Application>Microsoft Office PowerPoint</Application>
  <PresentationFormat>Custom</PresentationFormat>
  <Paragraphs>120</Paragraphs>
  <Slides>22</Slides>
  <Notes>11</Notes>
  <HiddenSlides>0</HiddenSlides>
  <MMClips>1</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22</vt:i4>
      </vt:variant>
    </vt:vector>
  </HeadingPairs>
  <TitlesOfParts>
    <vt:vector size="33" baseType="lpstr">
      <vt:lpstr>Rubik</vt:lpstr>
      <vt:lpstr>Roboto Condensed Light</vt:lpstr>
      <vt:lpstr>Livvic</vt:lpstr>
      <vt:lpstr>Calibri</vt:lpstr>
      <vt:lpstr>Kanit</vt:lpstr>
      <vt:lpstr>Patrick Hand SC</vt:lpstr>
      <vt:lpstr>FS Core Magic Rough</vt:lpstr>
      <vt:lpstr>Nunito</vt:lpstr>
      <vt:lpstr>Arial</vt:lpstr>
      <vt:lpstr>Brainstorming Mind Maps by Slidesgo</vt:lpstr>
      <vt:lpstr>Kawaii Pastel by Slidesgo</vt:lpstr>
      <vt:lpstr>PowerPoint Presentation</vt:lpstr>
      <vt:lpstr>PowerPoint Presentation</vt:lpstr>
      <vt:lpstr>PowerPoint Presentation</vt:lpstr>
      <vt:lpstr>PowerPoint Presentation</vt:lpstr>
      <vt:lpstr>PowerPoint Presentation</vt:lpstr>
      <vt:lpstr>PowerPoint Presentation</vt:lpstr>
      <vt:lpstr>A. ĐỌC</vt:lpstr>
      <vt:lpstr>A. ĐỌC</vt:lpstr>
      <vt:lpstr>A. ĐỌC</vt:lpstr>
      <vt:lpstr>A. ĐỌC</vt:lpstr>
      <vt:lpstr>PowerPoint Presentation</vt:lpstr>
      <vt:lpstr>PowerPoint Presentation</vt:lpstr>
      <vt:lpstr>PowerPoint Presentation</vt:lpstr>
      <vt:lpstr>PowerPoint Presentation</vt:lpstr>
      <vt:lpstr>PowerPoint Presentation</vt:lpstr>
      <vt:lpstr>PowerPoint Presentation</vt:lpstr>
      <vt:lpstr>B. VIẾT</vt:lpstr>
      <vt:lpstr>B. VIẾT</vt:lpstr>
      <vt:lpstr>B. VIẾT</vt:lpstr>
      <vt:lpstr>B. VIẾT</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BRAINSTORMING MIND MAPS</dc:title>
  <dc:creator>PC</dc:creator>
  <cp:lastModifiedBy>Thao Tran</cp:lastModifiedBy>
  <cp:revision>30</cp:revision>
  <dcterms:created xsi:type="dcterms:W3CDTF">2024-04-30T17:34:08Z</dcterms:created>
  <dcterms:modified xsi:type="dcterms:W3CDTF">2025-04-05T02:55:35Z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EDAA3D391C324746AC87DC4F8F0FA0A8_12</vt:lpwstr>
  </property>
  <property fmtid="{D5CDD505-2E9C-101B-9397-08002B2CF9AE}" pid="3" name="KSOProductBuildVer">
    <vt:lpwstr>1033-12.2.0.16731</vt:lpwstr>
  </property>
</Properties>
</file>