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2.xml" ContentType="application/vnd.openxmlformats-officedocument.presentationml.notesSlide+xml"/>
  <Override PartName="/ppt/theme/themeOverride8.xml" ContentType="application/vnd.openxmlformats-officedocument.themeOverride+xml"/>
  <Override PartName="/ppt/notesSlides/notesSlide3.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4.xml" ContentType="application/vnd.openxmlformats-officedocument.presentationml.notesSlide+xml"/>
  <Override PartName="/ppt/theme/themeOverride11.xml" ContentType="application/vnd.openxmlformats-officedocument.themeOverride+xml"/>
  <Override PartName="/ppt/notesSlides/notesSlide5.xml" ContentType="application/vnd.openxmlformats-officedocument.presentationml.notesSlide+xml"/>
  <Override PartName="/ppt/theme/themeOverride1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27" r:id="rId2"/>
    <p:sldMasterId id="2147483873" r:id="rId3"/>
    <p:sldMasterId id="2147483886" r:id="rId4"/>
    <p:sldMasterId id="2147483891" r:id="rId5"/>
  </p:sldMasterIdLst>
  <p:notesMasterIdLst>
    <p:notesMasterId r:id="rId21"/>
  </p:notesMasterIdLst>
  <p:sldIdLst>
    <p:sldId id="422" r:id="rId6"/>
    <p:sldId id="423" r:id="rId7"/>
    <p:sldId id="421" r:id="rId8"/>
    <p:sldId id="260" r:id="rId9"/>
    <p:sldId id="261" r:id="rId10"/>
    <p:sldId id="262" r:id="rId11"/>
    <p:sldId id="263" r:id="rId12"/>
    <p:sldId id="279" r:id="rId13"/>
    <p:sldId id="264" r:id="rId14"/>
    <p:sldId id="280" r:id="rId15"/>
    <p:sldId id="281" r:id="rId16"/>
    <p:sldId id="265" r:id="rId17"/>
    <p:sldId id="266" r:id="rId18"/>
    <p:sldId id="267" r:id="rId19"/>
    <p:sldId id="28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60" d="100"/>
          <a:sy n="60" d="100"/>
        </p:scale>
        <p:origin x="1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7DDFD-0FE2-47CB-9848-B593E213DF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Light" panose="020B0300000000000000"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7DDFD-0FE2-47CB-9848-B593E213DF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Light" panose="020B0300000000000000" pitchFamily="34"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7DDFD-0FE2-47CB-9848-B593E213DF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Light" panose="020B0300000000000000" pitchFamily="3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7DDFD-0FE2-47CB-9848-B593E213DF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Light" panose="020B0300000000000000" pitchFamily="3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7DDFD-0FE2-47CB-9848-B593E213DF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Light" panose="020B0300000000000000" pitchFamily="3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D7DDFD-0FE2-47CB-9848-B593E213DFC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Light" panose="020B0300000000000000" pitchFamily="34"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6703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2025/4/5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2025/4/5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2025/4/5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4750741"/>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174812"/>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319805208"/>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332831932"/>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76123802"/>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001795928"/>
      </p:ext>
    </p:extLst>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954908845"/>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169421141"/>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213778283"/>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550240832"/>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2025/4/5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66271098"/>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311810"/>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2025/4/5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2111586702"/>
      </p:ext>
    </p:extLst>
  </p:cSld>
  <p:clrMapOvr>
    <a:masterClrMapping/>
  </p:clrMapOvr>
  <p:transition spd="slow" advTm="3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30546113"/>
      </p:ext>
    </p:extLst>
  </p:cSld>
  <p:clrMapOvr>
    <a:masterClrMapping/>
  </p:clrMapOvr>
  <p:transition spd="slow" advTm="3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547670"/>
      </p:ext>
    </p:extLst>
  </p:cSld>
  <p:clrMapOvr>
    <a:masterClrMapping/>
  </p:clrMapOvr>
  <p:transition spd="slow" advTm="3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168871"/>
      </p:ext>
    </p:extLst>
  </p:cSld>
  <p:clrMapOvr>
    <a:masterClrMapping/>
  </p:clrMapOvr>
  <p:transition spd="slow" advTm="3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Tree>
    <p:extLst>
      <p:ext uri="{BB962C8B-B14F-4D97-AF65-F5344CB8AC3E}">
        <p14:creationId xmlns:p14="http://schemas.microsoft.com/office/powerpoint/2010/main" val="31801660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61032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Tree>
    <p:extLst>
      <p:ext uri="{BB962C8B-B14F-4D97-AF65-F5344CB8AC3E}">
        <p14:creationId xmlns:p14="http://schemas.microsoft.com/office/powerpoint/2010/main" val="1736715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096446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800246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791020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538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任意多边形: 形状 5"/>
          <p:cNvSpPr/>
          <p:nvPr userDrawn="1"/>
        </p:nvSpPr>
        <p:spPr>
          <a:xfrm rot="10800000" flipH="1">
            <a:off x="8994140" y="3622675"/>
            <a:ext cx="3235325" cy="3235325"/>
          </a:xfrm>
          <a:custGeom>
            <a:avLst/>
            <a:gdLst>
              <a:gd name="connsiteX0" fmla="*/ 0 w 1756228"/>
              <a:gd name="connsiteY0" fmla="*/ 0 h 1756228"/>
              <a:gd name="connsiteX1" fmla="*/ 1756228 w 1756228"/>
              <a:gd name="connsiteY1" fmla="*/ 0 h 1756228"/>
              <a:gd name="connsiteX2" fmla="*/ 1756228 w 1756228"/>
              <a:gd name="connsiteY2" fmla="*/ 1756228 h 1756228"/>
              <a:gd name="connsiteX3" fmla="*/ 1576665 w 1756228"/>
              <a:gd name="connsiteY3" fmla="*/ 1747161 h 1756228"/>
              <a:gd name="connsiteX4" fmla="*/ 7977 w 1756228"/>
              <a:gd name="connsiteY4" fmla="*/ 168483 h 1756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28" h="1756228">
                <a:moveTo>
                  <a:pt x="0" y="0"/>
                </a:moveTo>
                <a:lnTo>
                  <a:pt x="1756228" y="0"/>
                </a:lnTo>
                <a:lnTo>
                  <a:pt x="1756228" y="1756228"/>
                </a:lnTo>
                <a:lnTo>
                  <a:pt x="1576665" y="1747161"/>
                </a:lnTo>
                <a:cubicBezTo>
                  <a:pt x="746425" y="1662845"/>
                  <a:pt x="87144" y="1000234"/>
                  <a:pt x="7977" y="168483"/>
                </a:cubicBezTo>
                <a:close/>
              </a:path>
            </a:pathLst>
          </a:custGeom>
          <a:solidFill>
            <a:srgbClr val="FFE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mn-cs"/>
            </a:endParaRPr>
          </a:p>
        </p:txBody>
      </p:sp>
      <p:pic>
        <p:nvPicPr>
          <p:cNvPr id="12" name="图片 11" descr="C:/Users/Administrator/AppData/Local/Temp/picturecompress_20211012134903/output_1.pngoutput_1"/>
          <p:cNvPicPr>
            <a:picLocks noChangeAspect="1"/>
          </p:cNvPicPr>
          <p:nvPr userDrawn="1"/>
        </p:nvPicPr>
        <p:blipFill>
          <a:blip r:embed="rId2"/>
          <a:stretch>
            <a:fillRect/>
          </a:stretch>
        </p:blipFill>
        <p:spPr>
          <a:xfrm flipH="1">
            <a:off x="10450195" y="71755"/>
            <a:ext cx="1657350" cy="1657350"/>
          </a:xfrm>
          <a:prstGeom prst="rect">
            <a:avLst/>
          </a:prstGeom>
        </p:spPr>
      </p:pic>
      <p:pic>
        <p:nvPicPr>
          <p:cNvPr id="11" name="图片 10" descr="千库网_卡通暖黄色的星星月亮_元素编号11872582"/>
          <p:cNvPicPr>
            <a:picLocks noChangeAspect="1"/>
          </p:cNvPicPr>
          <p:nvPr userDrawn="1"/>
        </p:nvPicPr>
        <p:blipFill>
          <a:blip r:embed="rId3"/>
          <a:srcRect l="30540" t="12092"/>
          <a:stretch>
            <a:fillRect/>
          </a:stretch>
        </p:blipFill>
        <p:spPr>
          <a:xfrm>
            <a:off x="0" y="179070"/>
            <a:ext cx="1568450" cy="1985010"/>
          </a:xfrm>
          <a:prstGeom prst="rect">
            <a:avLst/>
          </a:prstGeom>
        </p:spPr>
      </p:pic>
      <p:sp>
        <p:nvSpPr>
          <p:cNvPr id="6" name="任意多边形: 形状 5"/>
          <p:cNvSpPr/>
          <p:nvPr userDrawn="1"/>
        </p:nvSpPr>
        <p:spPr>
          <a:xfrm rot="10800000">
            <a:off x="-1" y="3970421"/>
            <a:ext cx="2887579" cy="2887579"/>
          </a:xfrm>
          <a:custGeom>
            <a:avLst/>
            <a:gdLst>
              <a:gd name="connsiteX0" fmla="*/ 0 w 1756228"/>
              <a:gd name="connsiteY0" fmla="*/ 0 h 1756228"/>
              <a:gd name="connsiteX1" fmla="*/ 1756228 w 1756228"/>
              <a:gd name="connsiteY1" fmla="*/ 0 h 1756228"/>
              <a:gd name="connsiteX2" fmla="*/ 1756228 w 1756228"/>
              <a:gd name="connsiteY2" fmla="*/ 1756228 h 1756228"/>
              <a:gd name="connsiteX3" fmla="*/ 1576665 w 1756228"/>
              <a:gd name="connsiteY3" fmla="*/ 1747161 h 1756228"/>
              <a:gd name="connsiteX4" fmla="*/ 7977 w 1756228"/>
              <a:gd name="connsiteY4" fmla="*/ 168483 h 1756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6228" h="1756228">
                <a:moveTo>
                  <a:pt x="0" y="0"/>
                </a:moveTo>
                <a:lnTo>
                  <a:pt x="1756228" y="0"/>
                </a:lnTo>
                <a:lnTo>
                  <a:pt x="1756228" y="1756228"/>
                </a:lnTo>
                <a:lnTo>
                  <a:pt x="1576665" y="1747161"/>
                </a:lnTo>
                <a:cubicBezTo>
                  <a:pt x="746425" y="1662845"/>
                  <a:pt x="87144" y="1000234"/>
                  <a:pt x="7977" y="168483"/>
                </a:cubicBezTo>
                <a:close/>
              </a:path>
            </a:pathLst>
          </a:custGeom>
          <a:solidFill>
            <a:srgbClr val="77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 name="圆角矩形 6"/>
          <p:cNvSpPr/>
          <p:nvPr userDrawn="1"/>
        </p:nvSpPr>
        <p:spPr>
          <a:xfrm>
            <a:off x="489284" y="433137"/>
            <a:ext cx="11213432" cy="59034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思源黑体 CN Light" panose="020B0300000000000000" pitchFamily="34" charset="-122"/>
              <a:ea typeface="思源黑体 CN Light" panose="020B0300000000000000" pitchFamily="34" charset="-122"/>
              <a:cs typeface="+mn-cs"/>
            </a:endParaRPr>
          </a:p>
        </p:txBody>
      </p:sp>
    </p:spTree>
    <p:extLst>
      <p:ext uri="{BB962C8B-B14F-4D97-AF65-F5344CB8AC3E}">
        <p14:creationId xmlns:p14="http://schemas.microsoft.com/office/powerpoint/2010/main" val="36239855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Tree>
    <p:extLst>
      <p:ext uri="{BB962C8B-B14F-4D97-AF65-F5344CB8AC3E}">
        <p14:creationId xmlns:p14="http://schemas.microsoft.com/office/powerpoint/2010/main" val="1973172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Tree>
    <p:extLst>
      <p:ext uri="{BB962C8B-B14F-4D97-AF65-F5344CB8AC3E}">
        <p14:creationId xmlns:p14="http://schemas.microsoft.com/office/powerpoint/2010/main" val="24255216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814949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982479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7.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jpeg"/><Relationship Id="rId5"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2025/4/5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2025/4/5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6823487"/>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5"/>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3">
            <a:extLst>
              <a:ext uri="{FF2B5EF4-FFF2-40B4-BE49-F238E27FC236}">
                <a16:creationId xmlns:a16="http://schemas.microsoft.com/office/drawing/2014/main" id="{4374DAAE-2413-C195-F340-CA62C742CD23}"/>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6D18DC51-1080-4B0F-2929-B977A77D4D8B}"/>
              </a:ext>
            </a:extLst>
          </p:cNvPr>
          <p:cNvSpPr txBox="1">
            <a:spLocks/>
          </p:cNvSpPr>
          <p:nvPr userDrawn="1"/>
        </p:nvSpPr>
        <p:spPr>
          <a:xfrm>
            <a:off x="10842788"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E94E1B">
                    <a:alpha val="67000"/>
                  </a:srgbClr>
                </a:solidFill>
                <a:latin typeface="#9Slide07 HoneyCream" pitchFamily="2" charset="0"/>
              </a:rPr>
              <a:t>Măng</a:t>
            </a:r>
            <a:r>
              <a:rPr lang="en-US" sz="2000" b="0" dirty="0">
                <a:solidFill>
                  <a:srgbClr val="E94E1B">
                    <a:alpha val="67000"/>
                  </a:srgbClr>
                </a:solidFill>
                <a:latin typeface="#9Slide07 HoneyCream" pitchFamily="2" charset="0"/>
              </a:rPr>
              <a:t> Non</a:t>
            </a:r>
          </a:p>
        </p:txBody>
      </p:sp>
      <p:pic>
        <p:nvPicPr>
          <p:cNvPr id="10" name="Picture 9">
            <a:extLst>
              <a:ext uri="{FF2B5EF4-FFF2-40B4-BE49-F238E27FC236}">
                <a16:creationId xmlns:a16="http://schemas.microsoft.com/office/drawing/2014/main" id="{B7E83118-43E0-6063-6D22-FE10D1D700E0}"/>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1" name="Picture 10">
            <a:extLst>
              <a:ext uri="{FF2B5EF4-FFF2-40B4-BE49-F238E27FC236}">
                <a16:creationId xmlns:a16="http://schemas.microsoft.com/office/drawing/2014/main" id="{5588A03F-3303-1203-3FAD-ADBA8B1BA04F}"/>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2" name="Picture 11">
            <a:extLst>
              <a:ext uri="{FF2B5EF4-FFF2-40B4-BE49-F238E27FC236}">
                <a16:creationId xmlns:a16="http://schemas.microsoft.com/office/drawing/2014/main" id="{13CC1641-122A-86F4-3C10-D19B18C50936}"/>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2">
            <a:extLst>
              <a:ext uri="{FF2B5EF4-FFF2-40B4-BE49-F238E27FC236}">
                <a16:creationId xmlns:a16="http://schemas.microsoft.com/office/drawing/2014/main" id="{650FEAFD-C500-739A-E734-233A911DEC3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2AE00312-E947-8187-4DF7-966FAB670E06}"/>
              </a:ext>
            </a:extLst>
          </p:cNvPr>
          <p:cNvSpPr txBox="1">
            <a:spLocks/>
          </p:cNvSpPr>
          <p:nvPr userDrawn="1"/>
        </p:nvSpPr>
        <p:spPr>
          <a:xfrm>
            <a:off x="10097400" y="-1798409"/>
            <a:ext cx="3030781" cy="7530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a:solidFill>
                  <a:schemeClr val="accent6">
                    <a:lumMod val="50000"/>
                    <a:alpha val="25000"/>
                  </a:schemeClr>
                </a:solidFill>
                <a:latin typeface="SVN-Ready" panose="02040603050506020204" pitchFamily="18" charset="0"/>
              </a:rPr>
              <a:t>By </a:t>
            </a:r>
            <a:r>
              <a:rPr lang="en-US" sz="2000" b="0" dirty="0" err="1">
                <a:solidFill>
                  <a:schemeClr val="accent6">
                    <a:lumMod val="50000"/>
                    <a:alpha val="25000"/>
                  </a:schemeClr>
                </a:solidFill>
                <a:latin typeface="SVN-Ready" panose="02040603050506020204" pitchFamily="18" charset="0"/>
              </a:rPr>
              <a:t>Khánh</a:t>
            </a:r>
            <a:r>
              <a:rPr lang="en-US" sz="2000" b="0" dirty="0">
                <a:solidFill>
                  <a:schemeClr val="accent6">
                    <a:lumMod val="50000"/>
                    <a:alpha val="25000"/>
                  </a:schemeClr>
                </a:solidFill>
                <a:latin typeface="SVN-Ready" panose="02040603050506020204" pitchFamily="18" charset="0"/>
              </a:rPr>
              <a:t> </a:t>
            </a:r>
            <a:r>
              <a:rPr lang="en-US" sz="2000" b="0" dirty="0" err="1">
                <a:solidFill>
                  <a:schemeClr val="accent6">
                    <a:lumMod val="50000"/>
                    <a:alpha val="25000"/>
                  </a:schemeClr>
                </a:solidFill>
                <a:latin typeface="SVN-Ready" panose="02040603050506020204" pitchFamily="18" charset="0"/>
              </a:rPr>
              <a:t>Huyền</a:t>
            </a:r>
            <a:endParaRPr lang="en-US" sz="2000" b="0" dirty="0">
              <a:solidFill>
                <a:schemeClr val="accent6">
                  <a:lumMod val="50000"/>
                  <a:alpha val="25000"/>
                </a:schemeClr>
              </a:solidFill>
              <a:latin typeface="SVN-Ready" panose="02040603050506020204" pitchFamily="18" charset="0"/>
            </a:endParaRPr>
          </a:p>
        </p:txBody>
      </p:sp>
      <p:sp>
        <p:nvSpPr>
          <p:cNvPr id="15" name="Title 1">
            <a:extLst>
              <a:ext uri="{FF2B5EF4-FFF2-40B4-BE49-F238E27FC236}">
                <a16:creationId xmlns:a16="http://schemas.microsoft.com/office/drawing/2014/main" id="{99FEE39D-2EA0-776A-5F82-A0C4ABACFB7E}"/>
              </a:ext>
            </a:extLst>
          </p:cNvPr>
          <p:cNvSpPr txBox="1">
            <a:spLocks/>
          </p:cNvSpPr>
          <p:nvPr userDrawn="1"/>
        </p:nvSpPr>
        <p:spPr>
          <a:xfrm>
            <a:off x="-530362" y="61524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E94E1B">
                    <a:alpha val="60000"/>
                  </a:srgbClr>
                </a:solidFill>
                <a:latin typeface="#9Slide07 HoneyCream" pitchFamily="2" charset="0"/>
              </a:rPr>
              <a:t>Măng</a:t>
            </a:r>
            <a:r>
              <a:rPr lang="en-US" sz="1800" b="0" dirty="0">
                <a:solidFill>
                  <a:srgbClr val="E94E1B">
                    <a:alpha val="60000"/>
                  </a:srgbClr>
                </a:solidFill>
                <a:latin typeface="#9Slide07 HoneyCream" pitchFamily="2" charset="0"/>
              </a:rPr>
              <a:t> Non</a:t>
            </a:r>
          </a:p>
        </p:txBody>
      </p:sp>
      <p:pic>
        <p:nvPicPr>
          <p:cNvPr id="16" name="Picture 15">
            <a:extLst>
              <a:ext uri="{FF2B5EF4-FFF2-40B4-BE49-F238E27FC236}">
                <a16:creationId xmlns:a16="http://schemas.microsoft.com/office/drawing/2014/main" id="{04C47EFE-E9D9-FC45-7E6F-ABEB7E3AF84C}"/>
              </a:ext>
            </a:extLst>
          </p:cNvPr>
          <p:cNvPicPr>
            <a:picLocks noChangeAspect="1"/>
          </p:cNvPicPr>
          <p:nvPr userDrawn="1"/>
        </p:nvPicPr>
        <p:blipFill>
          <a:blip r:embed="rId9"/>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8F0AA216-CA37-4697-2790-50559B7B289D}"/>
              </a:ext>
            </a:extLst>
          </p:cNvPr>
          <p:cNvPicPr>
            <a:picLocks noChangeAspect="1"/>
          </p:cNvPicPr>
          <p:nvPr userDrawn="1"/>
        </p:nvPicPr>
        <p:blipFill>
          <a:blip r:embed="rId9"/>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56058746"/>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932167"/>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Layout" Target="../slideLayouts/slideLayout45.xml"/><Relationship Id="rId1" Type="http://schemas.openxmlformats.org/officeDocument/2006/relationships/themeOverride" Target="../theme/themeOverride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6.xml"/><Relationship Id="rId1" Type="http://schemas.openxmlformats.org/officeDocument/2006/relationships/themeOverride" Target="../theme/themeOverride8.xml"/><Relationship Id="rId5" Type="http://schemas.openxmlformats.org/officeDocument/2006/relationships/image" Target="../media/image3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Layout" Target="../slideLayouts/slideLayout45.xml"/><Relationship Id="rId1" Type="http://schemas.openxmlformats.org/officeDocument/2006/relationships/themeOverride" Target="../theme/themeOverride9.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3.png"/><Relationship Id="rId4" Type="http://schemas.openxmlformats.org/officeDocument/2006/relationships/image" Target="../media/image9.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4.xml"/><Relationship Id="rId7" Type="http://schemas.openxmlformats.org/officeDocument/2006/relationships/image" Target="../media/image35.png"/><Relationship Id="rId2" Type="http://schemas.openxmlformats.org/officeDocument/2006/relationships/slideLayout" Target="../slideLayouts/slideLayout46.xml"/><Relationship Id="rId1" Type="http://schemas.openxmlformats.org/officeDocument/2006/relationships/themeOverride" Target="../theme/themeOverride10.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8.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6.xml"/><Relationship Id="rId1" Type="http://schemas.openxmlformats.org/officeDocument/2006/relationships/themeOverride" Target="../theme/themeOverride11.xml"/><Relationship Id="rId5" Type="http://schemas.openxmlformats.org/officeDocument/2006/relationships/image" Target="../media/image2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9.png"/><Relationship Id="rId2" Type="http://schemas.openxmlformats.org/officeDocument/2006/relationships/slideLayout" Target="../slideLayouts/slideLayout46.xml"/><Relationship Id="rId1" Type="http://schemas.openxmlformats.org/officeDocument/2006/relationships/themeOverride" Target="../theme/themeOverride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7.xml"/><Relationship Id="rId16" Type="http://schemas.openxmlformats.org/officeDocument/2006/relationships/image" Target="../media/image53.png"/><Relationship Id="rId1" Type="http://schemas.openxmlformats.org/officeDocument/2006/relationships/slideLayout" Target="../slideLayouts/slideLayout2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slideLayout" Target="../slideLayouts/slideLayout46.xml"/><Relationship Id="rId1" Type="http://schemas.openxmlformats.org/officeDocument/2006/relationships/themeOverride" Target="../theme/themeOverride2.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6.xml"/><Relationship Id="rId1" Type="http://schemas.openxmlformats.org/officeDocument/2006/relationships/themeOverride" Target="../theme/themeOverride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6.xml"/><Relationship Id="rId1" Type="http://schemas.openxmlformats.org/officeDocument/2006/relationships/themeOverride" Target="../theme/themeOverride4.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xml"/><Relationship Id="rId7" Type="http://schemas.openxmlformats.org/officeDocument/2006/relationships/image" Target="../media/image29.png"/><Relationship Id="rId2" Type="http://schemas.openxmlformats.org/officeDocument/2006/relationships/slideLayout" Target="../slideLayouts/slideLayout46.xml"/><Relationship Id="rId1" Type="http://schemas.openxmlformats.org/officeDocument/2006/relationships/themeOverride" Target="../theme/themeOverride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8.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slideLayout" Target="../slideLayouts/slideLayout46.xml"/><Relationship Id="rId1" Type="http://schemas.openxmlformats.org/officeDocument/2006/relationships/themeOverride" Target="../theme/themeOverride6.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6.xml"/><Relationship Id="rId1" Type="http://schemas.openxmlformats.org/officeDocument/2006/relationships/themeOverride" Target="../theme/themeOverride7.xml"/><Relationship Id="rId5" Type="http://schemas.openxmlformats.org/officeDocument/2006/relationships/image" Target="../media/image3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4"/>
          <p:cNvPicPr>
            <a:picLocks noChangeAspect="1"/>
          </p:cNvPicPr>
          <p:nvPr/>
        </p:nvPicPr>
        <p:blipFill>
          <a:blip r:embed="rId4"/>
          <a:stretch>
            <a:fillRect/>
          </a:stretch>
        </p:blipFill>
        <p:spPr>
          <a:xfrm>
            <a:off x="0" y="1893570"/>
            <a:ext cx="12192000" cy="4964430"/>
          </a:xfrm>
          <a:prstGeom prst="rect">
            <a:avLst/>
          </a:prstGeom>
        </p:spPr>
      </p:pic>
      <p:pic>
        <p:nvPicPr>
          <p:cNvPr id="7" name="图片 6" descr="2"/>
          <p:cNvPicPr>
            <a:picLocks noChangeAspect="1"/>
          </p:cNvPicPr>
          <p:nvPr/>
        </p:nvPicPr>
        <p:blipFill>
          <a:blip r:embed="rId5"/>
          <a:stretch>
            <a:fillRect/>
          </a:stretch>
        </p:blipFill>
        <p:spPr>
          <a:xfrm>
            <a:off x="-5715" y="-25400"/>
            <a:ext cx="12197715" cy="5677535"/>
          </a:xfrm>
          <a:prstGeom prst="rect">
            <a:avLst/>
          </a:prstGeom>
        </p:spPr>
      </p:pic>
      <p:pic>
        <p:nvPicPr>
          <p:cNvPr id="8" name="图片 7" descr="5"/>
          <p:cNvPicPr>
            <a:picLocks noChangeAspect="1"/>
          </p:cNvPicPr>
          <p:nvPr/>
        </p:nvPicPr>
        <p:blipFill>
          <a:blip r:embed="rId6"/>
          <a:stretch>
            <a:fillRect/>
          </a:stretch>
        </p:blipFill>
        <p:spPr>
          <a:xfrm>
            <a:off x="0" y="-25400"/>
            <a:ext cx="12192635" cy="5677535"/>
          </a:xfrm>
          <a:prstGeom prst="rect">
            <a:avLst/>
          </a:prstGeom>
        </p:spPr>
      </p:pic>
      <p:pic>
        <p:nvPicPr>
          <p:cNvPr id="9" name="图片 8" descr="千库网_手绘云朵卡通对话框_元素编号11708193"/>
          <p:cNvPicPr>
            <a:picLocks noChangeAspect="1"/>
          </p:cNvPicPr>
          <p:nvPr/>
        </p:nvPicPr>
        <p:blipFill>
          <a:blip r:embed="rId7"/>
          <a:srcRect l="6015" t="16735" r="5574" b="21470"/>
          <a:stretch>
            <a:fillRect/>
          </a:stretch>
        </p:blipFill>
        <p:spPr>
          <a:xfrm flipH="1">
            <a:off x="-603454" y="269557"/>
            <a:ext cx="12466520" cy="5873115"/>
          </a:xfrm>
          <a:prstGeom prst="rect">
            <a:avLst/>
          </a:prstGeom>
        </p:spPr>
      </p:pic>
      <p:sp>
        <p:nvSpPr>
          <p:cNvPr id="11" name="椭圆 10"/>
          <p:cNvSpPr/>
          <p:nvPr/>
        </p:nvSpPr>
        <p:spPr>
          <a:xfrm>
            <a:off x="1104447" y="3658076"/>
            <a:ext cx="562316" cy="562316"/>
          </a:xfrm>
          <a:prstGeom prst="ellipse">
            <a:avLst/>
          </a:prstGeom>
          <a:solidFill>
            <a:srgbClr val="FD9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Bold" panose="020B0800000000000000" charset="-122"/>
              <a:ea typeface="思源黑体 CN Bold" panose="020B0800000000000000" charset="-122"/>
              <a:cs typeface="+mn-cs"/>
            </a:endParaRPr>
          </a:p>
        </p:txBody>
      </p:sp>
      <p:sp>
        <p:nvSpPr>
          <p:cNvPr id="12" name="椭圆 11"/>
          <p:cNvSpPr/>
          <p:nvPr/>
        </p:nvSpPr>
        <p:spPr>
          <a:xfrm>
            <a:off x="10998128" y="2819495"/>
            <a:ext cx="682058" cy="682058"/>
          </a:xfrm>
          <a:prstGeom prst="ellipse">
            <a:avLst/>
          </a:prstGeom>
          <a:solidFill>
            <a:srgbClr val="FFE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Bold" panose="020B0800000000000000" charset="-122"/>
              <a:ea typeface="思源黑体 CN Bold" panose="020B0800000000000000" charset="-122"/>
              <a:cs typeface="+mn-cs"/>
            </a:endParaRPr>
          </a:p>
        </p:txBody>
      </p:sp>
      <p:pic>
        <p:nvPicPr>
          <p:cNvPr id="20" name="图片 19" descr="千库网_卡通暖黄色的星星月亮_元素编号11872582"/>
          <p:cNvPicPr>
            <a:picLocks noChangeAspect="1"/>
          </p:cNvPicPr>
          <p:nvPr/>
        </p:nvPicPr>
        <p:blipFill>
          <a:blip r:embed="rId8"/>
          <a:stretch>
            <a:fillRect/>
          </a:stretch>
        </p:blipFill>
        <p:spPr>
          <a:xfrm>
            <a:off x="32750" y="190500"/>
            <a:ext cx="2258060" cy="2258060"/>
          </a:xfrm>
          <a:prstGeom prst="rect">
            <a:avLst/>
          </a:prstGeom>
        </p:spPr>
      </p:pic>
      <p:pic>
        <p:nvPicPr>
          <p:cNvPr id="21" name="图片 20" descr="C:/Users/Administrator/AppData/Local/Temp/picturecompress_20211012134903/output_1.pngoutput_1"/>
          <p:cNvPicPr>
            <a:picLocks noChangeAspect="1"/>
          </p:cNvPicPr>
          <p:nvPr/>
        </p:nvPicPr>
        <p:blipFill>
          <a:blip r:embed="rId9"/>
          <a:stretch>
            <a:fillRect/>
          </a:stretch>
        </p:blipFill>
        <p:spPr>
          <a:xfrm flipH="1">
            <a:off x="10484485" y="209550"/>
            <a:ext cx="1491615" cy="1491615"/>
          </a:xfrm>
          <a:prstGeom prst="rect">
            <a:avLst/>
          </a:prstGeom>
        </p:spPr>
      </p:pic>
      <p:sp>
        <p:nvSpPr>
          <p:cNvPr id="35" name="任意多边形 34"/>
          <p:cNvSpPr/>
          <p:nvPr/>
        </p:nvSpPr>
        <p:spPr>
          <a:xfrm>
            <a:off x="3342640" y="6301105"/>
            <a:ext cx="6690360" cy="340360"/>
          </a:xfrm>
          <a:custGeom>
            <a:avLst/>
            <a:gdLst>
              <a:gd name="connisteX0" fmla="*/ 0 w 4390390"/>
              <a:gd name="connsiteY0" fmla="*/ 128103 h 340203"/>
              <a:gd name="connisteX1" fmla="*/ 584835 w 4390390"/>
              <a:gd name="connsiteY1" fmla="*/ 338923 h 340203"/>
              <a:gd name="connisteX2" fmla="*/ 1026160 w 4390390"/>
              <a:gd name="connsiteY2" fmla="*/ 109053 h 340203"/>
              <a:gd name="connisteX3" fmla="*/ 1706245 w 4390390"/>
              <a:gd name="connsiteY3" fmla="*/ 300823 h 340203"/>
              <a:gd name="connisteX4" fmla="*/ 2415540 w 4390390"/>
              <a:gd name="connsiteY4" fmla="*/ 109053 h 340203"/>
              <a:gd name="connisteX5" fmla="*/ 3009900 w 4390390"/>
              <a:gd name="connsiteY5" fmla="*/ 338923 h 340203"/>
              <a:gd name="connisteX6" fmla="*/ 3661410 w 4390390"/>
              <a:gd name="connsiteY6" fmla="*/ 3643 h 340203"/>
              <a:gd name="connisteX7" fmla="*/ 4390390 w 4390390"/>
              <a:gd name="connsiteY7" fmla="*/ 185888 h 34020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4390390" h="340203">
                <a:moveTo>
                  <a:pt x="0" y="128103"/>
                </a:moveTo>
                <a:cubicBezTo>
                  <a:pt x="107950" y="175093"/>
                  <a:pt x="379730" y="342733"/>
                  <a:pt x="584835" y="338923"/>
                </a:cubicBezTo>
                <a:cubicBezTo>
                  <a:pt x="789940" y="335113"/>
                  <a:pt x="802005" y="116673"/>
                  <a:pt x="1026160" y="109053"/>
                </a:cubicBezTo>
                <a:cubicBezTo>
                  <a:pt x="1250315" y="101433"/>
                  <a:pt x="1428115" y="300823"/>
                  <a:pt x="1706245" y="300823"/>
                </a:cubicBezTo>
                <a:cubicBezTo>
                  <a:pt x="1984375" y="300823"/>
                  <a:pt x="2154555" y="101433"/>
                  <a:pt x="2415540" y="109053"/>
                </a:cubicBezTo>
                <a:cubicBezTo>
                  <a:pt x="2676525" y="116673"/>
                  <a:pt x="2760980" y="359878"/>
                  <a:pt x="3009900" y="338923"/>
                </a:cubicBezTo>
                <a:cubicBezTo>
                  <a:pt x="3258820" y="317968"/>
                  <a:pt x="3385185" y="34123"/>
                  <a:pt x="3661410" y="3643"/>
                </a:cubicBezTo>
                <a:cubicBezTo>
                  <a:pt x="3937635" y="-26837"/>
                  <a:pt x="4257675" y="142708"/>
                  <a:pt x="4390390" y="185888"/>
                </a:cubicBezTo>
              </a:path>
            </a:pathLst>
          </a:custGeom>
          <a:noFill/>
          <a:ln>
            <a:solidFill>
              <a:srgbClr val="1D67B5">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a:cs typeface="+mn-cs"/>
            </a:endParaRPr>
          </a:p>
        </p:txBody>
      </p:sp>
      <p:sp>
        <p:nvSpPr>
          <p:cNvPr id="36" name="椭圆 35"/>
          <p:cNvSpPr/>
          <p:nvPr/>
        </p:nvSpPr>
        <p:spPr>
          <a:xfrm>
            <a:off x="4895850" y="6329045"/>
            <a:ext cx="201295" cy="201295"/>
          </a:xfrm>
          <a:prstGeom prst="ellipse">
            <a:avLst/>
          </a:prstGeom>
          <a:solidFill>
            <a:srgbClr val="FBC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a:cs typeface="+mn-cs"/>
            </a:endParaRPr>
          </a:p>
        </p:txBody>
      </p:sp>
      <p:sp>
        <p:nvSpPr>
          <p:cNvPr id="37" name="椭圆 36"/>
          <p:cNvSpPr/>
          <p:nvPr/>
        </p:nvSpPr>
        <p:spPr>
          <a:xfrm>
            <a:off x="7840980" y="6530340"/>
            <a:ext cx="201295" cy="201295"/>
          </a:xfrm>
          <a:prstGeom prst="ellipse">
            <a:avLst/>
          </a:prstGeom>
          <a:solidFill>
            <a:srgbClr val="FD9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a:cs typeface="+mn-cs"/>
            </a:endParaRPr>
          </a:p>
        </p:txBody>
      </p:sp>
      <p:sp>
        <p:nvSpPr>
          <p:cNvPr id="38" name="椭圆 37"/>
          <p:cNvSpPr/>
          <p:nvPr/>
        </p:nvSpPr>
        <p:spPr>
          <a:xfrm>
            <a:off x="8418195" y="1118235"/>
            <a:ext cx="201295" cy="201295"/>
          </a:xfrm>
          <a:prstGeom prst="ellipse">
            <a:avLst/>
          </a:prstGeom>
          <a:solidFill>
            <a:srgbClr val="C4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a:cs typeface="+mn-cs"/>
            </a:endParaRPr>
          </a:p>
        </p:txBody>
      </p:sp>
      <p:sp>
        <p:nvSpPr>
          <p:cNvPr id="39" name="椭圆 38"/>
          <p:cNvSpPr/>
          <p:nvPr/>
        </p:nvSpPr>
        <p:spPr>
          <a:xfrm>
            <a:off x="2121535" y="1701165"/>
            <a:ext cx="201295" cy="201295"/>
          </a:xfrm>
          <a:prstGeom prst="ellipse">
            <a:avLst/>
          </a:prstGeom>
          <a:solidFill>
            <a:srgbClr val="FFE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a:cs typeface="+mn-cs"/>
            </a:endParaRPr>
          </a:p>
        </p:txBody>
      </p:sp>
      <p:pic>
        <p:nvPicPr>
          <p:cNvPr id="4" name="Picture 3" descr="A green and red text with white border&#10;&#10;AI-generated content may be incorrect.">
            <a:extLst>
              <a:ext uri="{FF2B5EF4-FFF2-40B4-BE49-F238E27FC236}">
                <a16:creationId xmlns:a16="http://schemas.microsoft.com/office/drawing/2014/main" id="{429D452B-16F0-94F1-1F7F-B51CBBA67A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3971" y="2520544"/>
            <a:ext cx="7824358" cy="2253474"/>
          </a:xfrm>
          <a:prstGeom prst="rect">
            <a:avLst/>
          </a:prstGeom>
        </p:spPr>
      </p:pic>
    </p:spTree>
    <p:extLst>
      <p:ext uri="{BB962C8B-B14F-4D97-AF65-F5344CB8AC3E}">
        <p14:creationId xmlns:p14="http://schemas.microsoft.com/office/powerpoint/2010/main" val="16222357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92504" y="1423646"/>
            <a:ext cx="76914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dấu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hoặc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dấu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chữ</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in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đậm</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p:txBody>
      </p:sp>
      <p:sp>
        <p:nvSpPr>
          <p:cNvPr id="3" name="Rectangle 2"/>
          <p:cNvSpPr/>
          <p:nvPr/>
        </p:nvSpPr>
        <p:spPr>
          <a:xfrm>
            <a:off x="3648892" y="2241007"/>
            <a:ext cx="6096000" cy="280076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Gà mẹ </a:t>
            </a: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gà con: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Đã</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ngủ chưa thế </a:t>
            </a: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hả</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đàn gà nhao nhao: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Ngủ cả rồi đấy ạ! </a:t>
            </a:r>
          </a:p>
        </p:txBody>
      </p:sp>
      <p:sp>
        <p:nvSpPr>
          <p:cNvPr id="8" name="Rectangle 7"/>
          <p:cNvSpPr/>
          <p:nvPr/>
        </p:nvSpPr>
        <p:spPr>
          <a:xfrm>
            <a:off x="5721531" y="2241007"/>
            <a:ext cx="248195" cy="267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19" name="Rectangle 18"/>
          <p:cNvSpPr/>
          <p:nvPr/>
        </p:nvSpPr>
        <p:spPr>
          <a:xfrm>
            <a:off x="4590041" y="2928984"/>
            <a:ext cx="248195" cy="267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20" name="Rectangle 19"/>
          <p:cNvSpPr/>
          <p:nvPr/>
        </p:nvSpPr>
        <p:spPr>
          <a:xfrm>
            <a:off x="8559871" y="2937693"/>
            <a:ext cx="248195" cy="267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22" name="Rectangle 21"/>
          <p:cNvSpPr/>
          <p:nvPr/>
        </p:nvSpPr>
        <p:spPr>
          <a:xfrm>
            <a:off x="4088020" y="3619619"/>
            <a:ext cx="248195" cy="267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23" name="Rectangle 22"/>
          <p:cNvSpPr/>
          <p:nvPr/>
        </p:nvSpPr>
        <p:spPr>
          <a:xfrm>
            <a:off x="6864212" y="5190842"/>
            <a:ext cx="323999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Theo </a:t>
            </a:r>
            <a:r>
              <a:rPr kumimoji="0" lang="en-US" sz="3600" b="1" i="1"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Phạm</a:t>
            </a:r>
            <a:r>
              <a:rPr kumimoji="0" lang="en-US" sz="3600" b="1" i="1"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Hổ</a:t>
            </a:r>
            <a:endParaRPr kumimoji="0" lang="en-US" sz="3600" b="1" i="1"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endParaRPr>
          </a:p>
        </p:txBody>
      </p:sp>
      <p:pic>
        <p:nvPicPr>
          <p:cNvPr id="28" name="Picture 27"/>
          <p:cNvPicPr>
            <a:picLocks noChangeAspect="1"/>
          </p:cNvPicPr>
          <p:nvPr/>
        </p:nvPicPr>
        <p:blipFill>
          <a:blip r:embed="rId5"/>
          <a:stretch>
            <a:fillRect/>
          </a:stretch>
        </p:blipFill>
        <p:spPr>
          <a:xfrm>
            <a:off x="992504" y="568333"/>
            <a:ext cx="4633362" cy="1018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animBg="1"/>
      <p:bldP spid="8" grpId="1" animBg="1"/>
      <p:bldP spid="19" grpId="0" animBg="1"/>
      <p:bldP spid="19" grpId="1" animBg="1"/>
      <p:bldP spid="20" grpId="0" animBg="1"/>
      <p:bldP spid="20" grpId="1" animBg="1"/>
      <p:bldP spid="22" grpId="0" animBg="1"/>
      <p:bldP spid="22" grpId="1"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4"/>
          <p:cNvPicPr>
            <a:picLocks noChangeAspect="1"/>
          </p:cNvPicPr>
          <p:nvPr/>
        </p:nvPicPr>
        <p:blipFill>
          <a:blip r:embed="rId4"/>
          <a:stretch>
            <a:fillRect/>
          </a:stretch>
        </p:blipFill>
        <p:spPr>
          <a:xfrm>
            <a:off x="0" y="1893570"/>
            <a:ext cx="12192000" cy="4964430"/>
          </a:xfrm>
          <a:prstGeom prst="rect">
            <a:avLst/>
          </a:prstGeom>
        </p:spPr>
      </p:pic>
      <p:pic>
        <p:nvPicPr>
          <p:cNvPr id="7" name="图片 6" descr="2"/>
          <p:cNvPicPr>
            <a:picLocks noChangeAspect="1"/>
          </p:cNvPicPr>
          <p:nvPr/>
        </p:nvPicPr>
        <p:blipFill>
          <a:blip r:embed="rId5"/>
          <a:stretch>
            <a:fillRect/>
          </a:stretch>
        </p:blipFill>
        <p:spPr>
          <a:xfrm>
            <a:off x="-5715" y="-25400"/>
            <a:ext cx="12197715" cy="5677535"/>
          </a:xfrm>
          <a:prstGeom prst="rect">
            <a:avLst/>
          </a:prstGeom>
        </p:spPr>
      </p:pic>
      <p:pic>
        <p:nvPicPr>
          <p:cNvPr id="8" name="图片 7" descr="5"/>
          <p:cNvPicPr>
            <a:picLocks noChangeAspect="1"/>
          </p:cNvPicPr>
          <p:nvPr/>
        </p:nvPicPr>
        <p:blipFill>
          <a:blip r:embed="rId6"/>
          <a:stretch>
            <a:fillRect/>
          </a:stretch>
        </p:blipFill>
        <p:spPr>
          <a:xfrm>
            <a:off x="0" y="-25400"/>
            <a:ext cx="12192635" cy="5677535"/>
          </a:xfrm>
          <a:prstGeom prst="rect">
            <a:avLst/>
          </a:prstGeom>
        </p:spPr>
      </p:pic>
      <p:pic>
        <p:nvPicPr>
          <p:cNvPr id="9" name="图片 8" descr="千库网_手绘云朵卡通对话框_元素编号11708193"/>
          <p:cNvPicPr>
            <a:picLocks noChangeAspect="1"/>
          </p:cNvPicPr>
          <p:nvPr/>
        </p:nvPicPr>
        <p:blipFill>
          <a:blip r:embed="rId7"/>
          <a:srcRect l="6015" t="16735" r="5574" b="21470"/>
          <a:stretch>
            <a:fillRect/>
          </a:stretch>
        </p:blipFill>
        <p:spPr>
          <a:xfrm flipH="1">
            <a:off x="-603454" y="269557"/>
            <a:ext cx="12466520" cy="5873115"/>
          </a:xfrm>
          <a:prstGeom prst="rect">
            <a:avLst/>
          </a:prstGeom>
        </p:spPr>
      </p:pic>
      <p:sp>
        <p:nvSpPr>
          <p:cNvPr id="11" name="椭圆 10"/>
          <p:cNvSpPr/>
          <p:nvPr/>
        </p:nvSpPr>
        <p:spPr>
          <a:xfrm>
            <a:off x="1104447" y="3658076"/>
            <a:ext cx="562316" cy="562316"/>
          </a:xfrm>
          <a:prstGeom prst="ellipse">
            <a:avLst/>
          </a:prstGeom>
          <a:solidFill>
            <a:srgbClr val="FD9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Bold" panose="020B0800000000000000" charset="-122"/>
              <a:ea typeface="思源黑体 CN Bold" panose="020B0800000000000000" charset="-122"/>
              <a:cs typeface="+mn-cs"/>
            </a:endParaRPr>
          </a:p>
        </p:txBody>
      </p:sp>
      <p:sp>
        <p:nvSpPr>
          <p:cNvPr id="12" name="椭圆 11"/>
          <p:cNvSpPr/>
          <p:nvPr/>
        </p:nvSpPr>
        <p:spPr>
          <a:xfrm>
            <a:off x="10998128" y="2819495"/>
            <a:ext cx="682058" cy="682058"/>
          </a:xfrm>
          <a:prstGeom prst="ellipse">
            <a:avLst/>
          </a:prstGeom>
          <a:solidFill>
            <a:srgbClr val="FFE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Bold" panose="020B0800000000000000" charset="-122"/>
              <a:ea typeface="思源黑体 CN Bold" panose="020B0800000000000000" charset="-122"/>
              <a:cs typeface="+mn-cs"/>
            </a:endParaRPr>
          </a:p>
        </p:txBody>
      </p:sp>
      <p:pic>
        <p:nvPicPr>
          <p:cNvPr id="20" name="图片 19" descr="千库网_卡通暖黄色的星星月亮_元素编号11872582"/>
          <p:cNvPicPr>
            <a:picLocks noChangeAspect="1"/>
          </p:cNvPicPr>
          <p:nvPr/>
        </p:nvPicPr>
        <p:blipFill>
          <a:blip r:embed="rId8"/>
          <a:stretch>
            <a:fillRect/>
          </a:stretch>
        </p:blipFill>
        <p:spPr>
          <a:xfrm>
            <a:off x="32750" y="190500"/>
            <a:ext cx="2258060" cy="2258060"/>
          </a:xfrm>
          <a:prstGeom prst="rect">
            <a:avLst/>
          </a:prstGeom>
        </p:spPr>
      </p:pic>
      <p:pic>
        <p:nvPicPr>
          <p:cNvPr id="21" name="图片 20" descr="C:/Users/Administrator/AppData/Local/Temp/picturecompress_20211012134903/output_1.pngoutput_1"/>
          <p:cNvPicPr>
            <a:picLocks noChangeAspect="1"/>
          </p:cNvPicPr>
          <p:nvPr/>
        </p:nvPicPr>
        <p:blipFill>
          <a:blip r:embed="rId9"/>
          <a:stretch>
            <a:fillRect/>
          </a:stretch>
        </p:blipFill>
        <p:spPr>
          <a:xfrm flipH="1">
            <a:off x="10484485" y="209550"/>
            <a:ext cx="1491615" cy="1491615"/>
          </a:xfrm>
          <a:prstGeom prst="rect">
            <a:avLst/>
          </a:prstGeom>
        </p:spPr>
      </p:pic>
      <p:sp>
        <p:nvSpPr>
          <p:cNvPr id="35" name="任意多边形 34"/>
          <p:cNvSpPr/>
          <p:nvPr/>
        </p:nvSpPr>
        <p:spPr>
          <a:xfrm>
            <a:off x="3342640" y="6301105"/>
            <a:ext cx="6690360" cy="340360"/>
          </a:xfrm>
          <a:custGeom>
            <a:avLst/>
            <a:gdLst>
              <a:gd name="connisteX0" fmla="*/ 0 w 4390390"/>
              <a:gd name="connsiteY0" fmla="*/ 128103 h 340203"/>
              <a:gd name="connisteX1" fmla="*/ 584835 w 4390390"/>
              <a:gd name="connsiteY1" fmla="*/ 338923 h 340203"/>
              <a:gd name="connisteX2" fmla="*/ 1026160 w 4390390"/>
              <a:gd name="connsiteY2" fmla="*/ 109053 h 340203"/>
              <a:gd name="connisteX3" fmla="*/ 1706245 w 4390390"/>
              <a:gd name="connsiteY3" fmla="*/ 300823 h 340203"/>
              <a:gd name="connisteX4" fmla="*/ 2415540 w 4390390"/>
              <a:gd name="connsiteY4" fmla="*/ 109053 h 340203"/>
              <a:gd name="connisteX5" fmla="*/ 3009900 w 4390390"/>
              <a:gd name="connsiteY5" fmla="*/ 338923 h 340203"/>
              <a:gd name="connisteX6" fmla="*/ 3661410 w 4390390"/>
              <a:gd name="connsiteY6" fmla="*/ 3643 h 340203"/>
              <a:gd name="connisteX7" fmla="*/ 4390390 w 4390390"/>
              <a:gd name="connsiteY7" fmla="*/ 185888 h 34020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4390390" h="340203">
                <a:moveTo>
                  <a:pt x="0" y="128103"/>
                </a:moveTo>
                <a:cubicBezTo>
                  <a:pt x="107950" y="175093"/>
                  <a:pt x="379730" y="342733"/>
                  <a:pt x="584835" y="338923"/>
                </a:cubicBezTo>
                <a:cubicBezTo>
                  <a:pt x="789940" y="335113"/>
                  <a:pt x="802005" y="116673"/>
                  <a:pt x="1026160" y="109053"/>
                </a:cubicBezTo>
                <a:cubicBezTo>
                  <a:pt x="1250315" y="101433"/>
                  <a:pt x="1428115" y="300823"/>
                  <a:pt x="1706245" y="300823"/>
                </a:cubicBezTo>
                <a:cubicBezTo>
                  <a:pt x="1984375" y="300823"/>
                  <a:pt x="2154555" y="101433"/>
                  <a:pt x="2415540" y="109053"/>
                </a:cubicBezTo>
                <a:cubicBezTo>
                  <a:pt x="2676525" y="116673"/>
                  <a:pt x="2760980" y="359878"/>
                  <a:pt x="3009900" y="338923"/>
                </a:cubicBezTo>
                <a:cubicBezTo>
                  <a:pt x="3258820" y="317968"/>
                  <a:pt x="3385185" y="34123"/>
                  <a:pt x="3661410" y="3643"/>
                </a:cubicBezTo>
                <a:cubicBezTo>
                  <a:pt x="3937635" y="-26837"/>
                  <a:pt x="4257675" y="142708"/>
                  <a:pt x="4390390" y="185888"/>
                </a:cubicBezTo>
              </a:path>
            </a:pathLst>
          </a:custGeom>
          <a:noFill/>
          <a:ln>
            <a:solidFill>
              <a:srgbClr val="1D67B5">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a:cs typeface="+mn-cs"/>
            </a:endParaRPr>
          </a:p>
        </p:txBody>
      </p:sp>
      <p:sp>
        <p:nvSpPr>
          <p:cNvPr id="36" name="椭圆 35"/>
          <p:cNvSpPr/>
          <p:nvPr/>
        </p:nvSpPr>
        <p:spPr>
          <a:xfrm>
            <a:off x="4895850" y="6329045"/>
            <a:ext cx="201295" cy="201295"/>
          </a:xfrm>
          <a:prstGeom prst="ellipse">
            <a:avLst/>
          </a:prstGeom>
          <a:solidFill>
            <a:srgbClr val="FBC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a:cs typeface="+mn-cs"/>
            </a:endParaRPr>
          </a:p>
        </p:txBody>
      </p:sp>
      <p:sp>
        <p:nvSpPr>
          <p:cNvPr id="37" name="椭圆 36"/>
          <p:cNvSpPr/>
          <p:nvPr/>
        </p:nvSpPr>
        <p:spPr>
          <a:xfrm>
            <a:off x="7840980" y="6530340"/>
            <a:ext cx="201295" cy="201295"/>
          </a:xfrm>
          <a:prstGeom prst="ellipse">
            <a:avLst/>
          </a:prstGeom>
          <a:solidFill>
            <a:srgbClr val="FD9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a:cs typeface="+mn-cs"/>
            </a:endParaRPr>
          </a:p>
        </p:txBody>
      </p:sp>
      <p:sp>
        <p:nvSpPr>
          <p:cNvPr id="38" name="椭圆 37"/>
          <p:cNvSpPr/>
          <p:nvPr/>
        </p:nvSpPr>
        <p:spPr>
          <a:xfrm>
            <a:off x="8418195" y="1118235"/>
            <a:ext cx="201295" cy="201295"/>
          </a:xfrm>
          <a:prstGeom prst="ellipse">
            <a:avLst/>
          </a:prstGeom>
          <a:solidFill>
            <a:srgbClr val="C4C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a:cs typeface="+mn-cs"/>
            </a:endParaRPr>
          </a:p>
        </p:txBody>
      </p:sp>
      <p:sp>
        <p:nvSpPr>
          <p:cNvPr id="39" name="椭圆 38"/>
          <p:cNvSpPr/>
          <p:nvPr/>
        </p:nvSpPr>
        <p:spPr>
          <a:xfrm>
            <a:off x="2121535" y="1701165"/>
            <a:ext cx="201295" cy="201295"/>
          </a:xfrm>
          <a:prstGeom prst="ellipse">
            <a:avLst/>
          </a:prstGeom>
          <a:solidFill>
            <a:srgbClr val="FFE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Light"/>
              <a:ea typeface="思源黑体 CN Light"/>
              <a:cs typeface="+mn-cs"/>
            </a:endParaRPr>
          </a:p>
        </p:txBody>
      </p:sp>
      <p:pic>
        <p:nvPicPr>
          <p:cNvPr id="2" name="Picture 1"/>
          <p:cNvPicPr>
            <a:picLocks noChangeAspect="1"/>
          </p:cNvPicPr>
          <p:nvPr/>
        </p:nvPicPr>
        <p:blipFill>
          <a:blip r:embed="rId10"/>
          <a:stretch>
            <a:fillRect/>
          </a:stretch>
        </p:blipFill>
        <p:spPr>
          <a:xfrm>
            <a:off x="2025334" y="2448560"/>
            <a:ext cx="8455885"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890316" y="626951"/>
            <a:ext cx="10411369" cy="1200329"/>
            <a:chOff x="992504" y="522448"/>
            <a:chExt cx="4060791" cy="1200329"/>
          </a:xfrm>
        </p:grpSpPr>
        <p:sp>
          <p:nvSpPr>
            <p:cNvPr id="11" name="Rectangle 10"/>
            <p:cNvSpPr/>
            <p:nvPr/>
          </p:nvSpPr>
          <p:spPr>
            <a:xfrm>
              <a:off x="992504" y="587827"/>
              <a:ext cx="4060791" cy="1069573"/>
            </a:xfrm>
            <a:prstGeom prst="rect">
              <a:avLst/>
            </a:prstGeom>
            <a:solidFill>
              <a:schemeClr val="accent3">
                <a:lumMod val="75000"/>
                <a:alpha val="71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12" name="文本框 10"/>
            <p:cNvSpPr txBox="1"/>
            <p:nvPr/>
          </p:nvSpPr>
          <p:spPr>
            <a:xfrm>
              <a:off x="1063924" y="522448"/>
              <a:ext cx="391795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ea"/>
                </a:rPr>
                <a:t>Nói cảm xúc, suy nghĩ của em về trường lớp; về thầy cô khi sắp kết thúc năm học.</a:t>
              </a:r>
              <a:endParaRPr kumimoji="0" lang="zh-CN" altLang="en-US" sz="3600" b="1" i="0" u="none" strike="noStrike" kern="1200" cap="none" spc="0" normalizeH="0" baseline="0" noProof="0" dirty="0">
                <a:ln>
                  <a:noFill/>
                </a:ln>
                <a:solidFill>
                  <a:srgbClr val="FFFFFF"/>
                </a:solidFill>
                <a:effectLst/>
                <a:uLnTx/>
                <a:uFillTx/>
                <a:latin typeface="Cambria" panose="02040503050406030204" pitchFamily="18" charset="0"/>
                <a:ea typeface="字魂107号-萌趣欢乐体" panose="00000500000000000000" pitchFamily="2" charset="-122"/>
                <a:cs typeface="+mn-ea"/>
              </a:endParaRPr>
            </a:p>
          </p:txBody>
        </p:sp>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890316" y="2183331"/>
            <a:ext cx="5523547" cy="3564325"/>
          </a:xfrm>
          <a:prstGeom prst="rect">
            <a:avLst/>
          </a:prstGeom>
        </p:spPr>
      </p:pic>
      <p:pic>
        <p:nvPicPr>
          <p:cNvPr id="22" name="Picture 2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5870035" y="2934001"/>
            <a:ext cx="5431650" cy="3802181"/>
          </a:xfrm>
          <a:prstGeom prst="rect">
            <a:avLst/>
          </a:prstGeom>
        </p:spPr>
      </p:pic>
      <p:pic>
        <p:nvPicPr>
          <p:cNvPr id="23" name="Picture 22"/>
          <p:cNvPicPr>
            <a:picLocks noChangeAspect="1"/>
          </p:cNvPicPr>
          <p:nvPr/>
        </p:nvPicPr>
        <p:blipFill>
          <a:blip r:embed="rId9"/>
          <a:stretch>
            <a:fillRect/>
          </a:stretch>
        </p:blipFill>
        <p:spPr>
          <a:xfrm>
            <a:off x="7247603" y="1537498"/>
            <a:ext cx="4145639" cy="20423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890316" y="626951"/>
            <a:ext cx="10411369" cy="1200329"/>
            <a:chOff x="992504" y="522448"/>
            <a:chExt cx="4060791" cy="1200329"/>
          </a:xfrm>
        </p:grpSpPr>
        <p:sp>
          <p:nvSpPr>
            <p:cNvPr id="17" name="Rectangle 16"/>
            <p:cNvSpPr/>
            <p:nvPr/>
          </p:nvSpPr>
          <p:spPr>
            <a:xfrm>
              <a:off x="992504" y="587827"/>
              <a:ext cx="4060791" cy="1069573"/>
            </a:xfrm>
            <a:prstGeom prst="rect">
              <a:avLst/>
            </a:prstGeom>
            <a:solidFill>
              <a:schemeClr val="accent3">
                <a:lumMod val="75000"/>
                <a:alpha val="71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18" name="文本框 10"/>
            <p:cNvSpPr txBox="1"/>
            <p:nvPr/>
          </p:nvSpPr>
          <p:spPr>
            <a:xfrm>
              <a:off x="1063924" y="522448"/>
              <a:ext cx="391795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ea"/>
                </a:rPr>
                <a:t>Viết 4-5 câu thể hiện tình cảm, cảm xúc của em khi sắp kết thúc năm học.</a:t>
              </a:r>
              <a:endParaRPr kumimoji="0" lang="zh-CN" altLang="en-US" sz="3600" b="1" i="0" u="none" strike="noStrike" kern="1200" cap="none" spc="0" normalizeH="0" baseline="0" noProof="0" dirty="0">
                <a:ln>
                  <a:noFill/>
                </a:ln>
                <a:solidFill>
                  <a:srgbClr val="FFFFFF"/>
                </a:solidFill>
                <a:effectLst/>
                <a:uLnTx/>
                <a:uFillTx/>
                <a:latin typeface="Cambria" panose="02040503050406030204" pitchFamily="18" charset="0"/>
                <a:ea typeface="字魂107号-萌趣欢乐体" panose="00000500000000000000" pitchFamily="2" charset="-122"/>
                <a:cs typeface="+mn-ea"/>
              </a:endParaRPr>
            </a:p>
          </p:txBody>
        </p:sp>
      </p:grpSp>
      <p:pic>
        <p:nvPicPr>
          <p:cNvPr id="19" name="图片 2" descr="千库网_上课的学生认真听讲_元素编号12283118"/>
          <p:cNvPicPr>
            <a:picLocks noChangeAspect="1"/>
          </p:cNvPicPr>
          <p:nvPr/>
        </p:nvPicPr>
        <p:blipFill>
          <a:blip r:embed="rId5"/>
          <a:stretch>
            <a:fillRect/>
          </a:stretch>
        </p:blipFill>
        <p:spPr>
          <a:xfrm>
            <a:off x="645209" y="2413338"/>
            <a:ext cx="4089365" cy="4089365"/>
          </a:xfrm>
          <a:prstGeom prst="rect">
            <a:avLst/>
          </a:prstGeom>
        </p:spPr>
      </p:pic>
      <p:sp>
        <p:nvSpPr>
          <p:cNvPr id="21" name="矩形: 圆角 25"/>
          <p:cNvSpPr/>
          <p:nvPr/>
        </p:nvSpPr>
        <p:spPr>
          <a:xfrm>
            <a:off x="4454434" y="1985554"/>
            <a:ext cx="6847251" cy="3971109"/>
          </a:xfrm>
          <a:prstGeom prst="roundRect">
            <a:avLst/>
          </a:prstGeom>
          <a:solidFill>
            <a:srgbClr val="ACCDF9"/>
          </a:solidFill>
          <a:ln w="12700" cap="flat" cmpd="sng" algn="ctr">
            <a:solidFill>
              <a:sysClr val="windowText" lastClr="000000">
                <a:lumMod val="75000"/>
                <a:lumOff val="25000"/>
              </a:sysClr>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 name="Rectangle 2"/>
          <p:cNvSpPr/>
          <p:nvPr/>
        </p:nvSpPr>
        <p:spPr>
          <a:xfrm>
            <a:off x="4686061" y="2347961"/>
            <a:ext cx="6383996"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Cảm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xúc khi sắp kết thúc năm học  vô cùng hỗn độn. Em suy nghĩ rất nhiều về thầy cô, bạn bè.  Em vẫn còn nhớ những khoảnh khắc thầy cầm tay mình đưa từng nét chữ, ân cần chỉ bảo từng phép tính. Những ngày em ốm không đi học được, thầy qua tận nhà hỏi thăm, giảng bài cho em. Em mong lại sớm đến ngày khai trường để em được gặp lại thầy cô và các bạn.</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图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736259" y="-234450"/>
            <a:ext cx="8455741" cy="735848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1658" y="2043664"/>
            <a:ext cx="3897971" cy="4321277"/>
          </a:xfrm>
          <a:prstGeom prst="rect">
            <a:avLst/>
          </a:prstGeom>
        </p:spPr>
      </p:pic>
      <p:pic>
        <p:nvPicPr>
          <p:cNvPr id="9" name="Picture 8"/>
          <p:cNvPicPr>
            <a:picLocks noChangeAspect="1"/>
          </p:cNvPicPr>
          <p:nvPr/>
        </p:nvPicPr>
        <p:blipFill>
          <a:blip r:embed="rId7"/>
          <a:stretch>
            <a:fillRect/>
          </a:stretch>
        </p:blipFill>
        <p:spPr>
          <a:xfrm>
            <a:off x="5129892" y="934096"/>
            <a:ext cx="5194242" cy="2219136"/>
          </a:xfrm>
          <a:prstGeom prst="rect">
            <a:avLst/>
          </a:prstGeom>
        </p:spPr>
      </p:pic>
      <p:sp>
        <p:nvSpPr>
          <p:cNvPr id="10" name="Rectangle 9"/>
          <p:cNvSpPr/>
          <p:nvPr/>
        </p:nvSpPr>
        <p:spPr>
          <a:xfrm>
            <a:off x="4742930" y="2309556"/>
            <a:ext cx="6033927" cy="1014380"/>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Hôm</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nay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ôn</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những</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kiến</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thức</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1" name="Rectangle 10"/>
          <p:cNvSpPr/>
          <p:nvPr/>
        </p:nvSpPr>
        <p:spPr>
          <a:xfrm>
            <a:off x="4742930" y="3315538"/>
            <a:ext cx="6033927"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Chú</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ý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rèn</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luyện</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chính</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tả</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luyện</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viết</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các</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văn</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p>
        </p:txBody>
      </p:sp>
      <p:sp>
        <p:nvSpPr>
          <p:cNvPr id="12" name="Rectangle 11"/>
          <p:cNvSpPr/>
          <p:nvPr/>
        </p:nvSpPr>
        <p:spPr>
          <a:xfrm>
            <a:off x="4742929" y="4329918"/>
            <a:ext cx="6011555"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Ôn</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tập</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5465BC">
                    <a:lumMod val="50000"/>
                  </a:srgbClr>
                </a:solidFill>
                <a:effectLst/>
                <a:uLnTx/>
                <a:uFillTx/>
                <a:latin typeface="Cambria" panose="02040503050406030204" pitchFamily="18" charset="0"/>
                <a:ea typeface="Cambria" panose="02040503050406030204" pitchFamily="18" charset="0"/>
                <a:cs typeface="+mn-cs"/>
              </a:rPr>
              <a:t>thi</a:t>
            </a:r>
            <a:r>
              <a:rPr kumimoji="0" lang="en-US" sz="2800" b="1" i="0" u="none" strike="noStrike" kern="1200" cap="none" spc="0" normalizeH="0" baseline="0" noProof="0" dirty="0">
                <a:ln>
                  <a:noFill/>
                </a:ln>
                <a:solidFill>
                  <a:srgbClr val="5465BC">
                    <a:lumMod val="50000"/>
                  </a:srgbClr>
                </a:solidFill>
                <a:effectLst/>
                <a:uLnTx/>
                <a:uFillTx/>
                <a:latin typeface="Cambria" panose="02040503050406030204" pitchFamily="18" charset="0"/>
                <a:ea typeface="Cambria" panose="02040503050406030204" pitchFamily="18" charset="0"/>
                <a:cs typeface="+mn-cs"/>
              </a:rPr>
              <a:t> HKII</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69943" y="895428"/>
            <a:ext cx="1303954" cy="1259753"/>
          </a:xfrm>
          <a:prstGeom prst="rect">
            <a:avLst/>
          </a:prstGeom>
        </p:spPr>
      </p:pic>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57909" y="2998841"/>
            <a:ext cx="1704722" cy="1219200"/>
          </a:xfrm>
          <a:prstGeom prst="rect">
            <a:avLst/>
          </a:prstGeom>
        </p:spPr>
      </p:pic>
      <p:pic>
        <p:nvPicPr>
          <p:cNvPr id="44" name="图片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531565">
            <a:off x="2032442" y="2988045"/>
            <a:ext cx="744732" cy="719487"/>
          </a:xfrm>
          <a:prstGeom prst="rect">
            <a:avLst/>
          </a:prstGeom>
        </p:spPr>
      </p:pic>
      <p:pic>
        <p:nvPicPr>
          <p:cNvPr id="2" name="Picture 1"/>
          <p:cNvPicPr>
            <a:picLocks noChangeAspect="1"/>
          </p:cNvPicPr>
          <p:nvPr/>
        </p:nvPicPr>
        <p:blipFill>
          <a:blip r:embed="rId19"/>
          <a:stretch>
            <a:fillRect/>
          </a:stretch>
        </p:blipFill>
        <p:spPr>
          <a:xfrm>
            <a:off x="2470358" y="1347225"/>
            <a:ext cx="7248772" cy="264589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par>
                                <p:cTn id="15" presetID="42" presetClass="entr" presetSubtype="0" fill="hold" nodeType="withEffect">
                                  <p:stCondLst>
                                    <p:cond delay="57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62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53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900" fill="hold"/>
                                        <p:tgtEl>
                                          <p:spTgt spid="18"/>
                                        </p:tgtEl>
                                        <p:attrNameLst>
                                          <p:attrName>ppt_x</p:attrName>
                                        </p:attrNameLst>
                                      </p:cBhvr>
                                      <p:tavLst>
                                        <p:tav tm="0">
                                          <p:val>
                                            <p:strVal val="0-#ppt_w/2"/>
                                          </p:val>
                                        </p:tav>
                                        <p:tav tm="100000">
                                          <p:val>
                                            <p:strVal val="#ppt_x"/>
                                          </p:val>
                                        </p:tav>
                                      </p:tavLst>
                                    </p:anim>
                                    <p:anim calcmode="lin" valueType="num">
                                      <p:cBhvr additive="base">
                                        <p:cTn id="28" dur="1900" fill="hold"/>
                                        <p:tgtEl>
                                          <p:spTgt spid="18"/>
                                        </p:tgtEl>
                                        <p:attrNameLst>
                                          <p:attrName>ppt_y</p:attrName>
                                        </p:attrNameLst>
                                      </p:cBhvr>
                                      <p:tavLst>
                                        <p:tav tm="0">
                                          <p:val>
                                            <p:strVal val="#ppt_y"/>
                                          </p:val>
                                        </p:tav>
                                        <p:tav tm="100000">
                                          <p:val>
                                            <p:strVal val="#ppt_y"/>
                                          </p:val>
                                        </p:tav>
                                      </p:tavLst>
                                    </p:anim>
                                  </p:childTnLst>
                                </p:cTn>
                              </p:par>
                              <p:par>
                                <p:cTn id="29" presetID="32" presetClass="emph" presetSubtype="0" repeatCount="indefinite" fill="hold" nodeType="withEffect">
                                  <p:stCondLst>
                                    <p:cond delay="60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10" presetClass="entr" presetSubtype="0" fill="hold" nodeType="withEffect">
                                  <p:stCondLst>
                                    <p:cond delay="19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8" presetClass="emph" presetSubtype="0" repeatCount="indefinite" fill="hold" nodeType="withEffect">
                                  <p:stCondLst>
                                    <p:cond delay="2300"/>
                                  </p:stCondLst>
                                  <p:childTnLst>
                                    <p:animRot by="21600000">
                                      <p:cBhvr>
                                        <p:cTn id="39" dur="2700" fill="hold"/>
                                        <p:tgtEl>
                                          <p:spTgt spid="26"/>
                                        </p:tgtEl>
                                        <p:attrNameLst>
                                          <p:attrName>r</p:attrName>
                                        </p:attrNameLst>
                                      </p:cBhvr>
                                    </p:animRot>
                                  </p:childTnLst>
                                </p:cTn>
                              </p:par>
                              <p:par>
                                <p:cTn id="40" presetID="10" presetClass="entr" presetSubtype="0" fill="hold" nodeType="withEffect">
                                  <p:stCondLst>
                                    <p:cond delay="190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par>
                                <p:cTn id="43" presetID="8" presetClass="emph" presetSubtype="0" repeatCount="indefinite" fill="hold" nodeType="withEffect">
                                  <p:stCondLst>
                                    <p:cond delay="2300"/>
                                  </p:stCondLst>
                                  <p:childTnLst>
                                    <p:animRot by="21600000">
                                      <p:cBhvr>
                                        <p:cTn id="44" dur="2000" fill="hold"/>
                                        <p:tgtEl>
                                          <p:spTgt spid="55"/>
                                        </p:tgtEl>
                                        <p:attrNameLst>
                                          <p:attrName>r</p:attrName>
                                        </p:attrNameLst>
                                      </p:cBhvr>
                                    </p:animRot>
                                  </p:childTnLst>
                                </p:cTn>
                              </p:par>
                              <p:par>
                                <p:cTn id="45" presetID="2" presetClass="entr" presetSubtype="2" fill="hold" nodeType="withEffect">
                                  <p:stCondLst>
                                    <p:cond delay="620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1000" fill="hold"/>
                                        <p:tgtEl>
                                          <p:spTgt spid="22"/>
                                        </p:tgtEl>
                                        <p:attrNameLst>
                                          <p:attrName>ppt_x</p:attrName>
                                        </p:attrNameLst>
                                      </p:cBhvr>
                                      <p:tavLst>
                                        <p:tav tm="0">
                                          <p:val>
                                            <p:strVal val="1+#ppt_w/2"/>
                                          </p:val>
                                        </p:tav>
                                        <p:tav tm="100000">
                                          <p:val>
                                            <p:strVal val="#ppt_x"/>
                                          </p:val>
                                        </p:tav>
                                      </p:tavLst>
                                    </p:anim>
                                    <p:anim calcmode="lin" valueType="num">
                                      <p:cBhvr additive="base">
                                        <p:cTn id="48" dur="1000" fill="hold"/>
                                        <p:tgtEl>
                                          <p:spTgt spid="22"/>
                                        </p:tgtEl>
                                        <p:attrNameLst>
                                          <p:attrName>ppt_y</p:attrName>
                                        </p:attrNameLst>
                                      </p:cBhvr>
                                      <p:tavLst>
                                        <p:tav tm="0">
                                          <p:val>
                                            <p:strVal val="#ppt_y"/>
                                          </p:val>
                                        </p:tav>
                                        <p:tav tm="100000">
                                          <p:val>
                                            <p:strVal val="#ppt_y"/>
                                          </p:val>
                                        </p:tav>
                                      </p:tavLst>
                                    </p:anim>
                                  </p:childTnLst>
                                </p:cTn>
                              </p:par>
                              <p:par>
                                <p:cTn id="49" presetID="10" presetClass="entr" presetSubtype="0" fill="hold" nodeType="withEffect">
                                  <p:stCondLst>
                                    <p:cond delay="13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000"/>
                                        <p:tgtEl>
                                          <p:spTgt spid="12"/>
                                        </p:tgtEl>
                                      </p:cBhvr>
                                    </p:animEffect>
                                  </p:childTnLst>
                                </p:cTn>
                              </p:par>
                              <p:par>
                                <p:cTn id="52" presetID="63" presetClass="path" presetSubtype="0" repeatCount="indefinite" autoRev="1" fill="hold" nodeType="withEffect">
                                  <p:stCondLst>
                                    <p:cond delay="1400"/>
                                  </p:stCondLst>
                                  <p:childTnLst>
                                    <p:animMotion origin="layout" path="M -2.08333E-6 2.22222E-6 L 0.09753 2.22222E-6 " pathEditMode="relative" rAng="0" ptsTypes="AA">
                                      <p:cBhvr>
                                        <p:cTn id="53" dur="5000" spd="-100000" fill="hold"/>
                                        <p:tgtEl>
                                          <p:spTgt spid="12"/>
                                        </p:tgtEl>
                                        <p:attrNameLst>
                                          <p:attrName>ppt_x</p:attrName>
                                          <p:attrName>ppt_y</p:attrName>
                                        </p:attrNameLst>
                                      </p:cBhvr>
                                      <p:rCtr x="4870" y="0"/>
                                    </p:animMotion>
                                  </p:childTnLst>
                                </p:cTn>
                              </p:par>
                              <p:par>
                                <p:cTn id="54" presetID="26" presetClass="entr" presetSubtype="0" fill="hold" nodeType="withEffect">
                                  <p:stCondLst>
                                    <p:cond delay="1400"/>
                                  </p:stCondLst>
                                  <p:childTnLst>
                                    <p:set>
                                      <p:cBhvr>
                                        <p:cTn id="55" dur="1" fill="hold">
                                          <p:stCondLst>
                                            <p:cond delay="0"/>
                                          </p:stCondLst>
                                        </p:cTn>
                                        <p:tgtEl>
                                          <p:spTgt spid="2"/>
                                        </p:tgtEl>
                                        <p:attrNameLst>
                                          <p:attrName>style.visibility</p:attrName>
                                        </p:attrNameLst>
                                      </p:cBhvr>
                                      <p:to>
                                        <p:strVal val="visible"/>
                                      </p:to>
                                    </p:set>
                                    <p:animEffect transition="in" filter="wipe(down)">
                                      <p:cBhvr>
                                        <p:cTn id="56" dur="580">
                                          <p:stCondLst>
                                            <p:cond delay="0"/>
                                          </p:stCondLst>
                                        </p:cTn>
                                        <p:tgtEl>
                                          <p:spTgt spid="2"/>
                                        </p:tgtEl>
                                      </p:cBhvr>
                                    </p:animEffect>
                                    <p:anim calcmode="lin" valueType="num">
                                      <p:cBhvr>
                                        <p:cTn id="5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2" dur="26">
                                          <p:stCondLst>
                                            <p:cond delay="650"/>
                                          </p:stCondLst>
                                        </p:cTn>
                                        <p:tgtEl>
                                          <p:spTgt spid="2"/>
                                        </p:tgtEl>
                                      </p:cBhvr>
                                      <p:to x="100000" y="60000"/>
                                    </p:animScale>
                                    <p:animScale>
                                      <p:cBhvr>
                                        <p:cTn id="63" dur="166" decel="50000">
                                          <p:stCondLst>
                                            <p:cond delay="676"/>
                                          </p:stCondLst>
                                        </p:cTn>
                                        <p:tgtEl>
                                          <p:spTgt spid="2"/>
                                        </p:tgtEl>
                                      </p:cBhvr>
                                      <p:to x="100000" y="100000"/>
                                    </p:animScale>
                                    <p:animScale>
                                      <p:cBhvr>
                                        <p:cTn id="64" dur="26">
                                          <p:stCondLst>
                                            <p:cond delay="1312"/>
                                          </p:stCondLst>
                                        </p:cTn>
                                        <p:tgtEl>
                                          <p:spTgt spid="2"/>
                                        </p:tgtEl>
                                      </p:cBhvr>
                                      <p:to x="100000" y="80000"/>
                                    </p:animScale>
                                    <p:animScale>
                                      <p:cBhvr>
                                        <p:cTn id="65" dur="166" decel="50000">
                                          <p:stCondLst>
                                            <p:cond delay="1338"/>
                                          </p:stCondLst>
                                        </p:cTn>
                                        <p:tgtEl>
                                          <p:spTgt spid="2"/>
                                        </p:tgtEl>
                                      </p:cBhvr>
                                      <p:to x="100000" y="100000"/>
                                    </p:animScale>
                                    <p:animScale>
                                      <p:cBhvr>
                                        <p:cTn id="66" dur="26">
                                          <p:stCondLst>
                                            <p:cond delay="1642"/>
                                          </p:stCondLst>
                                        </p:cTn>
                                        <p:tgtEl>
                                          <p:spTgt spid="2"/>
                                        </p:tgtEl>
                                      </p:cBhvr>
                                      <p:to x="100000" y="90000"/>
                                    </p:animScale>
                                    <p:animScale>
                                      <p:cBhvr>
                                        <p:cTn id="67" dur="166" decel="50000">
                                          <p:stCondLst>
                                            <p:cond delay="1668"/>
                                          </p:stCondLst>
                                        </p:cTn>
                                        <p:tgtEl>
                                          <p:spTgt spid="2"/>
                                        </p:tgtEl>
                                      </p:cBhvr>
                                      <p:to x="100000" y="100000"/>
                                    </p:animScale>
                                    <p:animScale>
                                      <p:cBhvr>
                                        <p:cTn id="68" dur="26">
                                          <p:stCondLst>
                                            <p:cond delay="1808"/>
                                          </p:stCondLst>
                                        </p:cTn>
                                        <p:tgtEl>
                                          <p:spTgt spid="2"/>
                                        </p:tgtEl>
                                      </p:cBhvr>
                                      <p:to x="100000" y="95000"/>
                                    </p:animScale>
                                    <p:animScale>
                                      <p:cBhvr>
                                        <p:cTn id="69"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tập và nhạc khởi động đang Hot đây ạ ! - By Yêu dân tộc Việt Nam">
            <a:hlinkClick r:id="" action="ppaction://media"/>
            <a:extLst>
              <a:ext uri="{FF2B5EF4-FFF2-40B4-BE49-F238E27FC236}">
                <a16:creationId xmlns:a16="http://schemas.microsoft.com/office/drawing/2014/main" id="{55362AE8-94E2-8167-7DA7-231C0CF88A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775" y="0"/>
            <a:ext cx="11982450" cy="6858000"/>
          </a:xfrm>
          <a:prstGeom prst="rect">
            <a:avLst/>
          </a:prstGeom>
        </p:spPr>
      </p:pic>
    </p:spTree>
    <p:extLst>
      <p:ext uri="{BB962C8B-B14F-4D97-AF65-F5344CB8AC3E}">
        <p14:creationId xmlns:p14="http://schemas.microsoft.com/office/powerpoint/2010/main" val="42243268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showWhenStopped="0">
                <p:cTn id="1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1263441" y="620509"/>
            <a:ext cx="9353487" cy="386012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grpSp>
        <p:nvGrpSpPr>
          <p:cNvPr id="5" name="组合 4"/>
          <p:cNvGrpSpPr/>
          <p:nvPr/>
        </p:nvGrpSpPr>
        <p:grpSpPr>
          <a:xfrm>
            <a:off x="-370949" y="3181350"/>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grpSp>
        <p:nvGrpSpPr>
          <p:cNvPr id="16" name="组合 15"/>
          <p:cNvGrpSpPr/>
          <p:nvPr/>
        </p:nvGrpSpPr>
        <p:grpSpPr>
          <a:xfrm>
            <a:off x="-3107360" y="-3181350"/>
            <a:ext cx="18394252" cy="13220700"/>
            <a:chOff x="-3107360" y="-3181350"/>
            <a:chExt cx="18394252" cy="13220700"/>
          </a:xfrm>
          <a:solidFill>
            <a:srgbClr val="F4F4F4"/>
          </a:solidFill>
        </p:grpSpPr>
        <p:sp>
          <p:nvSpPr>
            <p:cNvPr id="17" name="矩形 16"/>
            <p:cNvSpPr/>
            <p:nvPr/>
          </p:nvSpPr>
          <p:spPr>
            <a:xfrm>
              <a:off x="-3107360" y="-318135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18" name="矩形 17"/>
            <p:cNvSpPr/>
            <p:nvPr/>
          </p:nvSpPr>
          <p:spPr>
            <a:xfrm>
              <a:off x="-3107360" y="6858000"/>
              <a:ext cx="18394252" cy="318135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nvGrpSpPr>
            <p:cNvPr id="19" name="组合 18"/>
            <p:cNvGrpSpPr/>
            <p:nvPr/>
          </p:nvGrpSpPr>
          <p:grpSpPr>
            <a:xfrm>
              <a:off x="-3107360" y="-1799303"/>
              <a:ext cx="18394252" cy="10452508"/>
              <a:chOff x="-3107360" y="-3118504"/>
              <a:chExt cx="18394252" cy="11771709"/>
            </a:xfrm>
            <a:grpFill/>
          </p:grpSpPr>
          <p:sp>
            <p:nvSpPr>
              <p:cNvPr id="20" name="矩形 19"/>
              <p:cNvSpPr/>
              <p:nvPr/>
            </p:nvSpPr>
            <p:spPr>
              <a:xfrm>
                <a:off x="-3107360"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21" name="矩形 20"/>
              <p:cNvSpPr/>
              <p:nvPr/>
            </p:nvSpPr>
            <p:spPr>
              <a:xfrm>
                <a:off x="12189463" y="-3118504"/>
                <a:ext cx="3097429" cy="11771709"/>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grpSp>
      </p:grpSp>
      <p:pic>
        <p:nvPicPr>
          <p:cNvPr id="3" name="图片 2"/>
          <p:cNvPicPr>
            <a:picLocks noChangeAspect="1"/>
          </p:cNvPicPr>
          <p:nvPr/>
        </p:nvPicPr>
        <p:blipFill rotWithShape="1">
          <a:blip r:embed="rId7"/>
          <a:srcRect r="52072"/>
          <a:stretch/>
        </p:blipFill>
        <p:spPr>
          <a:xfrm>
            <a:off x="1" y="-41809"/>
            <a:ext cx="5843848" cy="2066723"/>
          </a:xfrm>
          <a:prstGeom prst="rect">
            <a:avLst/>
          </a:prstGeom>
        </p:spPr>
      </p:pic>
      <p:grpSp>
        <p:nvGrpSpPr>
          <p:cNvPr id="28" name="组合 32">
            <a:extLst>
              <a:ext uri="{FF2B5EF4-FFF2-40B4-BE49-F238E27FC236}">
                <a16:creationId xmlns:a16="http://schemas.microsoft.com/office/drawing/2014/main" id="{AEB858F8-3FBE-E1A9-5EB3-E3E30AE6A838}"/>
              </a:ext>
            </a:extLst>
          </p:cNvPr>
          <p:cNvGrpSpPr/>
          <p:nvPr/>
        </p:nvGrpSpPr>
        <p:grpSpPr>
          <a:xfrm>
            <a:off x="4810539" y="769877"/>
            <a:ext cx="2862470" cy="1200329"/>
            <a:chOff x="2651978" y="1316116"/>
            <a:chExt cx="1524110" cy="1120360"/>
          </a:xfrm>
          <a:solidFill>
            <a:srgbClr val="5B1328"/>
          </a:solidFill>
        </p:grpSpPr>
        <p:sp>
          <p:nvSpPr>
            <p:cNvPr id="29" name="矩形: 圆角 33">
              <a:extLst>
                <a:ext uri="{FF2B5EF4-FFF2-40B4-BE49-F238E27FC236}">
                  <a16:creationId xmlns:a16="http://schemas.microsoft.com/office/drawing/2014/main" id="{C4723ADF-4963-1FA4-09CC-FEFA35F99FDE}"/>
                </a:ext>
              </a:extLst>
            </p:cNvPr>
            <p:cNvSpPr/>
            <p:nvPr/>
          </p:nvSpPr>
          <p:spPr>
            <a:xfrm>
              <a:off x="2651978" y="1350735"/>
              <a:ext cx="1524110" cy="562315"/>
            </a:xfrm>
            <a:prstGeom prst="roundRect">
              <a:avLst>
                <a:gd name="adj" fmla="val 50000"/>
              </a:avLst>
            </a:prstGeom>
            <a:solidFill>
              <a:srgbClr val="529A7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srgbClr val="00B050"/>
                </a:solidFill>
                <a:effectLst/>
                <a:uLnTx/>
                <a:uFillTx/>
                <a:latin typeface="字魂130号-快乐俏黑体" panose="00000500000000000000" pitchFamily="2" charset="-122"/>
                <a:ea typeface="字魂130号-快乐俏黑体" panose="00000500000000000000" pitchFamily="2" charset="-122"/>
                <a:cs typeface="+mn-cs"/>
                <a:sym typeface="字魂130号-快乐俏黑体" panose="00000500000000000000" pitchFamily="2" charset="-122"/>
              </a:endParaRPr>
            </a:p>
          </p:txBody>
        </p:sp>
        <p:sp>
          <p:nvSpPr>
            <p:cNvPr id="30" name="文本框 34">
              <a:extLst>
                <a:ext uri="{FF2B5EF4-FFF2-40B4-BE49-F238E27FC236}">
                  <a16:creationId xmlns:a16="http://schemas.microsoft.com/office/drawing/2014/main" id="{457FF304-3676-9C0D-DBBA-14B386478DB4}"/>
                </a:ext>
              </a:extLst>
            </p:cNvPr>
            <p:cNvSpPr txBox="1"/>
            <p:nvPr/>
          </p:nvSpPr>
          <p:spPr>
            <a:xfrm>
              <a:off x="2690068" y="1316116"/>
              <a:ext cx="1462770" cy="11203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err="1">
                  <a:ln>
                    <a:noFill/>
                  </a:ln>
                  <a:solidFill>
                    <a:srgbClr val="FFFFFF"/>
                  </a:solidFill>
                  <a:effectLst/>
                  <a:uLnTx/>
                  <a:uFillTx/>
                  <a:latin typeface="Calibri" panose="020F0502020204030204" pitchFamily="34" charset="0"/>
                  <a:ea typeface="字魂130号-快乐俏黑体" panose="00000500000000000000" pitchFamily="2" charset="-122"/>
                  <a:cs typeface="Calibri" panose="020F0502020204030204" pitchFamily="34" charset="0"/>
                  <a:sym typeface="字魂130号-快乐俏黑体" panose="00000500000000000000" pitchFamily="2" charset="-122"/>
                </a:rPr>
                <a:t>Tiếng</a:t>
              </a:r>
              <a:r>
                <a:rPr kumimoji="0" lang="en-US" altLang="zh-CN" sz="3600" b="0" i="0" u="none" strike="noStrike" kern="0" cap="none" spc="0" normalizeH="0" baseline="0" noProof="0" dirty="0">
                  <a:ln>
                    <a:noFill/>
                  </a:ln>
                  <a:solidFill>
                    <a:srgbClr val="FFFFFF"/>
                  </a:solidFill>
                  <a:effectLst/>
                  <a:uLnTx/>
                  <a:uFillTx/>
                  <a:latin typeface="Calibri" panose="020F0502020204030204" pitchFamily="34" charset="0"/>
                  <a:ea typeface="字魂130号-快乐俏黑体" panose="00000500000000000000" pitchFamily="2" charset="-122"/>
                  <a:cs typeface="Calibri" panose="020F0502020204030204" pitchFamily="34" charset="0"/>
                  <a:sym typeface="字魂130号-快乐俏黑体" panose="00000500000000000000" pitchFamily="2" charset="-122"/>
                </a:rPr>
                <a:t> </a:t>
              </a:r>
              <a:r>
                <a:rPr kumimoji="0" lang="en-US" altLang="zh-CN" sz="3600" b="0" i="0" u="none" strike="noStrike" kern="0" cap="none" spc="0" normalizeH="0" baseline="0" noProof="0" dirty="0" err="1">
                  <a:ln>
                    <a:noFill/>
                  </a:ln>
                  <a:solidFill>
                    <a:srgbClr val="FFFFFF"/>
                  </a:solidFill>
                  <a:effectLst/>
                  <a:uLnTx/>
                  <a:uFillTx/>
                  <a:latin typeface="Calibri" panose="020F0502020204030204" pitchFamily="34" charset="0"/>
                  <a:ea typeface="字魂130号-快乐俏黑体" panose="00000500000000000000" pitchFamily="2" charset="-122"/>
                  <a:cs typeface="Calibri" panose="020F0502020204030204" pitchFamily="34" charset="0"/>
                  <a:sym typeface="字魂130号-快乐俏黑体" panose="00000500000000000000" pitchFamily="2" charset="-122"/>
                </a:rPr>
                <a:t>Việt</a:t>
              </a:r>
              <a:endParaRPr kumimoji="0" lang="zh-CN" altLang="en-US" sz="3600" b="0" i="0" u="none" strike="noStrike" kern="0" cap="none" spc="0" normalizeH="0" baseline="0" noProof="0" dirty="0">
                <a:ln>
                  <a:noFill/>
                </a:ln>
                <a:solidFill>
                  <a:srgbClr val="FFFFFF"/>
                </a:solidFill>
                <a:effectLst/>
                <a:uLnTx/>
                <a:uFillTx/>
                <a:latin typeface="Calibri" panose="020F0502020204030204" pitchFamily="34" charset="0"/>
                <a:ea typeface="字魂130号-快乐俏黑体" panose="00000500000000000000" pitchFamily="2" charset="-122"/>
                <a:cs typeface="Calibri" panose="020F0502020204030204" pitchFamily="34" charset="0"/>
                <a:sym typeface="字魂130号-快乐俏黑体" panose="00000500000000000000" pitchFamily="2" charset="-122"/>
              </a:endParaRPr>
            </a:p>
          </p:txBody>
        </p:sp>
      </p:grpSp>
      <p:pic>
        <p:nvPicPr>
          <p:cNvPr id="31" name="Picture 30" descr="Logo, company name&#10;&#10;Description automatically generated">
            <a:extLst>
              <a:ext uri="{FF2B5EF4-FFF2-40B4-BE49-F238E27FC236}">
                <a16:creationId xmlns:a16="http://schemas.microsoft.com/office/drawing/2014/main" id="{DAB97DCF-F264-03AD-AF46-AC34828DEE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1825" y="-110868"/>
            <a:ext cx="1517136" cy="1517136"/>
          </a:xfrm>
          <a:prstGeom prst="rect">
            <a:avLst/>
          </a:prstGeom>
        </p:spPr>
      </p:pic>
      <p:pic>
        <p:nvPicPr>
          <p:cNvPr id="11" name="Picture 10">
            <a:extLst>
              <a:ext uri="{FF2B5EF4-FFF2-40B4-BE49-F238E27FC236}">
                <a16:creationId xmlns:a16="http://schemas.microsoft.com/office/drawing/2014/main" id="{6DBBCFC8-7458-4E2B-946A-9A1EC047B191}"/>
              </a:ext>
            </a:extLst>
          </p:cNvPr>
          <p:cNvPicPr>
            <a:picLocks noChangeAspect="1"/>
          </p:cNvPicPr>
          <p:nvPr/>
        </p:nvPicPr>
        <p:blipFill>
          <a:blip r:embed="rId9"/>
          <a:stretch>
            <a:fillRect/>
          </a:stretch>
        </p:blipFill>
        <p:spPr>
          <a:xfrm>
            <a:off x="3192831" y="1632967"/>
            <a:ext cx="6462320" cy="2280102"/>
          </a:xfrm>
          <a:prstGeom prst="rect">
            <a:avLst/>
          </a:prstGeom>
        </p:spPr>
      </p:pic>
      <p:sp>
        <p:nvSpPr>
          <p:cNvPr id="12" name="TextBox 11">
            <a:extLst>
              <a:ext uri="{FF2B5EF4-FFF2-40B4-BE49-F238E27FC236}">
                <a16:creationId xmlns:a16="http://schemas.microsoft.com/office/drawing/2014/main" id="{383E0F9A-2434-43AB-8C6E-C87320283B5E}"/>
              </a:ext>
            </a:extLst>
          </p:cNvPr>
          <p:cNvSpPr txBox="1"/>
          <p:nvPr/>
        </p:nvSpPr>
        <p:spPr>
          <a:xfrm>
            <a:off x="5347252" y="3508513"/>
            <a:ext cx="2355574"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7 + 8)</a:t>
            </a:r>
          </a:p>
        </p:txBody>
      </p:sp>
    </p:spTree>
    <p:extLst>
      <p:ext uri="{BB962C8B-B14F-4D97-AF65-F5344CB8AC3E}">
        <p14:creationId xmlns:p14="http://schemas.microsoft.com/office/powerpoint/2010/main" val="1878626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6299179" y="347014"/>
            <a:ext cx="3902912" cy="874898"/>
          </a:xfrm>
          <a:prstGeom prst="rect">
            <a:avLst/>
          </a:prstGeom>
        </p:spPr>
      </p:pic>
      <p:sp>
        <p:nvSpPr>
          <p:cNvPr id="12" name="Rectangle 11"/>
          <p:cNvSpPr/>
          <p:nvPr/>
        </p:nvSpPr>
        <p:spPr>
          <a:xfrm>
            <a:off x="4241074" y="1206625"/>
            <a:ext cx="7950926" cy="4893647"/>
          </a:xfrm>
          <a:prstGeom prst="rect">
            <a:avLst/>
          </a:prstGeom>
        </p:spPr>
        <p:txBody>
          <a:bodyPr wrap="square">
            <a:spAutoFit/>
          </a:bodyPr>
          <a:lstStyle/>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a:t>
            </a: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bừng tỉnh dậy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Lắng nghe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vang bốn phía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gõ cửa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thổi bừng bếp lửa.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Mở cửa! Mở cửa!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lảnh lói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Nhuộm đỏ vầng đông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rung khóm hồng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chín tươi chùm ớt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Giợt sương mai nhảy nhót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tre lên vút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xanh trong. </a:t>
            </a: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rot="20923830">
            <a:off x="1106038" y="2166199"/>
            <a:ext cx="4096286" cy="340955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7781108" y="907595"/>
            <a:ext cx="11234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Trích</a:t>
            </a: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p:txBody>
      </p:sp>
      <p:sp>
        <p:nvSpPr>
          <p:cNvPr id="21" name="Rectangle 20"/>
          <p:cNvSpPr/>
          <p:nvPr/>
        </p:nvSpPr>
        <p:spPr>
          <a:xfrm>
            <a:off x="9450670" y="5869439"/>
            <a:ext cx="173797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a:t>
            </a:r>
            <a:r>
              <a:rPr kumimoji="0" lang="en-US" sz="2400" b="1" i="0"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 </a:t>
            </a:r>
          </a:p>
        </p:txBody>
      </p:sp>
      <p:pic>
        <p:nvPicPr>
          <p:cNvPr id="24" name="Picture 23"/>
          <p:cNvPicPr>
            <a:picLocks noChangeAspect="1"/>
          </p:cNvPicPr>
          <p:nvPr/>
        </p:nvPicPr>
        <p:blipFill>
          <a:blip r:embed="rId7"/>
          <a:stretch>
            <a:fillRect/>
          </a:stretch>
        </p:blipFill>
        <p:spPr>
          <a:xfrm>
            <a:off x="932777" y="639648"/>
            <a:ext cx="4157832" cy="11339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par>
                                <p:cTn id="24" presetID="31"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fltVal val="0"/>
                                          </p:val>
                                        </p:tav>
                                        <p:tav tm="100000">
                                          <p:val>
                                            <p:strVal val="#ppt_w"/>
                                          </p:val>
                                        </p:tav>
                                      </p:tavLst>
                                    </p:anim>
                                    <p:anim calcmode="lin" valueType="num">
                                      <p:cBhvr>
                                        <p:cTn id="33" dur="1000" fill="hold"/>
                                        <p:tgtEl>
                                          <p:spTgt spid="12"/>
                                        </p:tgtEl>
                                        <p:attrNameLst>
                                          <p:attrName>ppt_h</p:attrName>
                                        </p:attrNameLst>
                                      </p:cBhvr>
                                      <p:tavLst>
                                        <p:tav tm="0">
                                          <p:val>
                                            <p:fltVal val="0"/>
                                          </p:val>
                                        </p:tav>
                                        <p:tav tm="100000">
                                          <p:val>
                                            <p:strVal val="#ppt_h"/>
                                          </p:val>
                                        </p:tav>
                                      </p:tavLst>
                                    </p:anim>
                                    <p:anim calcmode="lin" valueType="num">
                                      <p:cBhvr>
                                        <p:cTn id="34" dur="1000" fill="hold"/>
                                        <p:tgtEl>
                                          <p:spTgt spid="12"/>
                                        </p:tgtEl>
                                        <p:attrNameLst>
                                          <p:attrName>style.rotation</p:attrName>
                                        </p:attrNameLst>
                                      </p:cBhvr>
                                      <p:tavLst>
                                        <p:tav tm="0">
                                          <p:val>
                                            <p:fltVal val="90"/>
                                          </p:val>
                                        </p:tav>
                                        <p:tav tm="100000">
                                          <p:val>
                                            <p:fltVal val="0"/>
                                          </p:val>
                                        </p:tav>
                                      </p:tavLst>
                                    </p:anim>
                                    <p:animEffect transition="in" filter="fade">
                                      <p:cBhvr>
                                        <p:cTn id="35" dur="1000"/>
                                        <p:tgtEl>
                                          <p:spTgt spid="12"/>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1000" fill="hold"/>
                                        <p:tgtEl>
                                          <p:spTgt spid="21"/>
                                        </p:tgtEl>
                                        <p:attrNameLst>
                                          <p:attrName>ppt_w</p:attrName>
                                        </p:attrNameLst>
                                      </p:cBhvr>
                                      <p:tavLst>
                                        <p:tav tm="0">
                                          <p:val>
                                            <p:fltVal val="0"/>
                                          </p:val>
                                        </p:tav>
                                        <p:tav tm="100000">
                                          <p:val>
                                            <p:strVal val="#ppt_w"/>
                                          </p:val>
                                        </p:tav>
                                      </p:tavLst>
                                    </p:anim>
                                    <p:anim calcmode="lin" valueType="num">
                                      <p:cBhvr>
                                        <p:cTn id="39" dur="1000" fill="hold"/>
                                        <p:tgtEl>
                                          <p:spTgt spid="21"/>
                                        </p:tgtEl>
                                        <p:attrNameLst>
                                          <p:attrName>ppt_h</p:attrName>
                                        </p:attrNameLst>
                                      </p:cBhvr>
                                      <p:tavLst>
                                        <p:tav tm="0">
                                          <p:val>
                                            <p:fltVal val="0"/>
                                          </p:val>
                                        </p:tav>
                                        <p:tav tm="100000">
                                          <p:val>
                                            <p:strVal val="#ppt_h"/>
                                          </p:val>
                                        </p:tav>
                                      </p:tavLst>
                                    </p:anim>
                                    <p:anim calcmode="lin" valueType="num">
                                      <p:cBhvr>
                                        <p:cTn id="40" dur="1000" fill="hold"/>
                                        <p:tgtEl>
                                          <p:spTgt spid="21"/>
                                        </p:tgtEl>
                                        <p:attrNameLst>
                                          <p:attrName>style.rotation</p:attrName>
                                        </p:attrNameLst>
                                      </p:cBhvr>
                                      <p:tavLst>
                                        <p:tav tm="0">
                                          <p:val>
                                            <p:fltVal val="90"/>
                                          </p:val>
                                        </p:tav>
                                        <p:tav tm="100000">
                                          <p:val>
                                            <p:fltVal val="0"/>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8" name="Cloud 17"/>
          <p:cNvSpPr/>
          <p:nvPr/>
        </p:nvSpPr>
        <p:spPr>
          <a:xfrm>
            <a:off x="957626" y="769494"/>
            <a:ext cx="5060232" cy="2795572"/>
          </a:xfrm>
          <a:prstGeom prst="cloud">
            <a:avLst/>
          </a:prstGeom>
          <a:solidFill>
            <a:srgbClr val="FFFF00">
              <a:alpha val="61000"/>
            </a:srgbClr>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9" name="Rectangle 18"/>
          <p:cNvSpPr/>
          <p:nvPr/>
        </p:nvSpPr>
        <p:spPr>
          <a:xfrm>
            <a:off x="1492568" y="1197784"/>
            <a:ext cx="3990348"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Đoạn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thơ</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chữ</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dễ</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sai</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21" name="Rectangle 20"/>
          <p:cNvSpPr/>
          <p:nvPr/>
        </p:nvSpPr>
        <p:spPr>
          <a:xfrm>
            <a:off x="1381724" y="1164410"/>
            <a:ext cx="421203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Đoạn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thơ</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chữ</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viết</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hoa</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grpSp>
        <p:nvGrpSpPr>
          <p:cNvPr id="45" name="Group 44"/>
          <p:cNvGrpSpPr/>
          <p:nvPr/>
        </p:nvGrpSpPr>
        <p:grpSpPr>
          <a:xfrm>
            <a:off x="6303466" y="1462718"/>
            <a:ext cx="5119786" cy="1624668"/>
            <a:chOff x="6362616" y="1795899"/>
            <a:chExt cx="5119786" cy="1624668"/>
          </a:xfrm>
        </p:grpSpPr>
        <p:sp>
          <p:nvSpPr>
            <p:cNvPr id="46" name="Rounded Rectangle 45"/>
            <p:cNvSpPr/>
            <p:nvPr/>
          </p:nvSpPr>
          <p:spPr>
            <a:xfrm>
              <a:off x="6434612" y="1795899"/>
              <a:ext cx="4975795" cy="1624668"/>
            </a:xfrm>
            <a:prstGeom prst="round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sp>
          <p:nvSpPr>
            <p:cNvPr id="47" name="TextBox 46"/>
            <p:cNvSpPr txBox="1"/>
            <p:nvPr/>
          </p:nvSpPr>
          <p:spPr>
            <a:xfrm>
              <a:off x="6362616" y="1925453"/>
              <a:ext cx="511978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chữ</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8" name="Group 47"/>
          <p:cNvGrpSpPr/>
          <p:nvPr/>
        </p:nvGrpSpPr>
        <p:grpSpPr>
          <a:xfrm>
            <a:off x="3989797" y="3855055"/>
            <a:ext cx="7592564" cy="1624668"/>
            <a:chOff x="6434612" y="1795899"/>
            <a:chExt cx="5047790" cy="1624668"/>
          </a:xfrm>
        </p:grpSpPr>
        <p:sp>
          <p:nvSpPr>
            <p:cNvPr id="49" name="Rounded Rectangle 48"/>
            <p:cNvSpPr/>
            <p:nvPr/>
          </p:nvSpPr>
          <p:spPr>
            <a:xfrm>
              <a:off x="6434612" y="1795899"/>
              <a:ext cx="4975795" cy="1624668"/>
            </a:xfrm>
            <a:prstGeom prst="roundRect">
              <a:avLst/>
            </a:prstGeom>
            <a:solidFill>
              <a:schemeClr val="accent4">
                <a:lumMod val="20000"/>
                <a:lumOff val="80000"/>
              </a:schemeClr>
            </a:solidFill>
            <a:ln w="38100">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10600030101010101" charset="-122"/>
                <a:ea typeface="+mn-ea"/>
                <a:cs typeface="+mn-cs"/>
              </a:endParaRPr>
            </a:p>
          </p:txBody>
        </p:sp>
        <p:sp>
          <p:nvSpPr>
            <p:cNvPr id="50" name="TextBox 49"/>
            <p:cNvSpPr txBox="1"/>
            <p:nvPr/>
          </p:nvSpPr>
          <p:spPr>
            <a:xfrm>
              <a:off x="6647988" y="1925453"/>
              <a:ext cx="4834414"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thổi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bừng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vầng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đông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lảnh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lói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khóm</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hồng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grpSp>
      <p:pic>
        <p:nvPicPr>
          <p:cNvPr id="17" name="图片 1" descr="千库网_接待迎宾小姐礼仪素材_元素编号12788291"/>
          <p:cNvPicPr>
            <a:picLocks noChangeAspect="1"/>
          </p:cNvPicPr>
          <p:nvPr/>
        </p:nvPicPr>
        <p:blipFill>
          <a:blip r:embed="rId4"/>
          <a:stretch>
            <a:fillRect/>
          </a:stretch>
        </p:blipFill>
        <p:spPr>
          <a:xfrm>
            <a:off x="393722" y="3033548"/>
            <a:ext cx="3379493" cy="33794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1000"/>
                                        <p:tgtEl>
                                          <p:spTgt spid="45"/>
                                        </p:tgtEl>
                                      </p:cBhvr>
                                    </p:animEffect>
                                    <p:anim calcmode="lin" valueType="num">
                                      <p:cBhvr>
                                        <p:cTn id="20" dur="1000" fill="hold"/>
                                        <p:tgtEl>
                                          <p:spTgt spid="45"/>
                                        </p:tgtEl>
                                        <p:attrNameLst>
                                          <p:attrName>ppt_x</p:attrName>
                                        </p:attrNameLst>
                                      </p:cBhvr>
                                      <p:tavLst>
                                        <p:tav tm="0">
                                          <p:val>
                                            <p:strVal val="#ppt_x"/>
                                          </p:val>
                                        </p:tav>
                                        <p:tav tm="100000">
                                          <p:val>
                                            <p:strVal val="#ppt_x"/>
                                          </p:val>
                                        </p:tav>
                                      </p:tavLst>
                                    </p:anim>
                                    <p:anim calcmode="lin" valueType="num">
                                      <p:cBhvr>
                                        <p:cTn id="21"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21"/>
                                        </p:tgtEl>
                                        <p:attrNameLst>
                                          <p:attrName>ppt_x</p:attrName>
                                        </p:attrNameLst>
                                      </p:cBhvr>
                                      <p:tavLst>
                                        <p:tav tm="0">
                                          <p:val>
                                            <p:strVal val="ppt_x"/>
                                          </p:val>
                                        </p:tav>
                                        <p:tav tm="100000">
                                          <p:val>
                                            <p:strVal val="ppt_x"/>
                                          </p:val>
                                        </p:tav>
                                      </p:tavLst>
                                    </p:anim>
                                    <p:anim calcmode="lin" valueType="num">
                                      <p:cBhvr additive="base">
                                        <p:cTn id="26" dur="500"/>
                                        <p:tgtEl>
                                          <p:spTgt spid="21"/>
                                        </p:tgtEl>
                                        <p:attrNameLst>
                                          <p:attrName>ppt_y</p:attrName>
                                        </p:attrNameLst>
                                      </p:cBhvr>
                                      <p:tavLst>
                                        <p:tav tm="0">
                                          <p:val>
                                            <p:strVal val="ppt_y"/>
                                          </p:val>
                                        </p:tav>
                                        <p:tav tm="100000">
                                          <p:val>
                                            <p:strVal val="1+ppt_h/2"/>
                                          </p:val>
                                        </p:tav>
                                      </p:tavLst>
                                    </p:anim>
                                    <p:set>
                                      <p:cBhvr>
                                        <p:cTn id="27" dur="1" fill="hold">
                                          <p:stCondLst>
                                            <p:cond delay="499"/>
                                          </p:stCondLst>
                                        </p:cTn>
                                        <p:tgtEl>
                                          <p:spTgt spid="21"/>
                                        </p:tgtEl>
                                        <p:attrNameLst>
                                          <p:attrName>style.visibility</p:attrName>
                                        </p:attrNameLst>
                                      </p:cBhvr>
                                      <p:to>
                                        <p:strVal val="hidden"/>
                                      </p:to>
                                    </p:set>
                                  </p:childTnLst>
                                </p:cTn>
                              </p:par>
                              <p:par>
                                <p:cTn id="28" presetID="42"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0"/>
      <p:bldP spid="21"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362043" y="456957"/>
            <a:ext cx="9467909" cy="1670449"/>
          </a:xfrm>
          <a:prstGeom prst="rect">
            <a:avLst/>
          </a:prstGeom>
        </p:spPr>
      </p:pic>
      <p:grpSp>
        <p:nvGrpSpPr>
          <p:cNvPr id="9" name="Group 8"/>
          <p:cNvGrpSpPr/>
          <p:nvPr/>
        </p:nvGrpSpPr>
        <p:grpSpPr>
          <a:xfrm>
            <a:off x="996270" y="2178245"/>
            <a:ext cx="3067729" cy="1981315"/>
            <a:chOff x="604384" y="1942010"/>
            <a:chExt cx="3067729" cy="1981315"/>
          </a:xfrm>
        </p:grpSpPr>
        <p:sp>
          <p:nvSpPr>
            <p:cNvPr id="10" name="任意多边形 10"/>
            <p:cNvSpPr/>
            <p:nvPr/>
          </p:nvSpPr>
          <p:spPr>
            <a:xfrm>
              <a:off x="604384" y="1942010"/>
              <a:ext cx="3067729"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1" name="Rectangle 10"/>
            <p:cNvSpPr/>
            <p:nvPr/>
          </p:nvSpPr>
          <p:spPr>
            <a:xfrm>
              <a:off x="741962" y="2589651"/>
              <a:ext cx="2714205" cy="76944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thổi</a:t>
              </a:r>
              <a:r>
                <a:rPr kumimoji="0" lang="en-US" sz="44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bừng</a:t>
              </a:r>
              <a:endParaRPr kumimoji="0" lang="vi-VN" sz="44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12" name="Group 11"/>
          <p:cNvGrpSpPr/>
          <p:nvPr/>
        </p:nvGrpSpPr>
        <p:grpSpPr>
          <a:xfrm>
            <a:off x="5329673" y="2127406"/>
            <a:ext cx="3067729" cy="1981315"/>
            <a:chOff x="604384" y="1942010"/>
            <a:chExt cx="3067729" cy="1981315"/>
          </a:xfrm>
        </p:grpSpPr>
        <p:sp>
          <p:nvSpPr>
            <p:cNvPr id="13" name="任意多边形 10"/>
            <p:cNvSpPr/>
            <p:nvPr/>
          </p:nvSpPr>
          <p:spPr>
            <a:xfrm>
              <a:off x="604384" y="1942010"/>
              <a:ext cx="3067729"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4" name="Rectangle 13"/>
            <p:cNvSpPr/>
            <p:nvPr/>
          </p:nvSpPr>
          <p:spPr>
            <a:xfrm>
              <a:off x="687908" y="2589651"/>
              <a:ext cx="2822311" cy="76944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vầng</a:t>
              </a:r>
              <a:r>
                <a:rPr kumimoji="0" lang="en-US" sz="44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đông</a:t>
              </a:r>
              <a:endParaRPr kumimoji="0" lang="vi-VN" sz="44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15" name="Group 14"/>
          <p:cNvGrpSpPr/>
          <p:nvPr/>
        </p:nvGrpSpPr>
        <p:grpSpPr>
          <a:xfrm>
            <a:off x="8031629" y="3544488"/>
            <a:ext cx="3355125" cy="1981315"/>
            <a:chOff x="316988" y="1942010"/>
            <a:chExt cx="3355125" cy="1981315"/>
          </a:xfrm>
        </p:grpSpPr>
        <p:sp>
          <p:nvSpPr>
            <p:cNvPr id="16" name="任意多边形 10"/>
            <p:cNvSpPr/>
            <p:nvPr/>
          </p:nvSpPr>
          <p:spPr>
            <a:xfrm>
              <a:off x="316988" y="1942010"/>
              <a:ext cx="3355125"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19" name="Rectangle 18"/>
            <p:cNvSpPr/>
            <p:nvPr/>
          </p:nvSpPr>
          <p:spPr>
            <a:xfrm>
              <a:off x="448293" y="2639065"/>
              <a:ext cx="3092513" cy="76944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khóm</a:t>
              </a:r>
              <a:r>
                <a:rPr kumimoji="0" lang="en-US" sz="44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hồng</a:t>
              </a:r>
              <a:endParaRPr kumimoji="0" lang="vi-VN" sz="44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3" name="Group 22"/>
          <p:cNvGrpSpPr/>
          <p:nvPr/>
        </p:nvGrpSpPr>
        <p:grpSpPr>
          <a:xfrm>
            <a:off x="2847159" y="3931933"/>
            <a:ext cx="3812830" cy="1981315"/>
            <a:chOff x="236318" y="1942010"/>
            <a:chExt cx="3435794" cy="1981315"/>
          </a:xfrm>
        </p:grpSpPr>
        <p:sp>
          <p:nvSpPr>
            <p:cNvPr id="24" name="任意多边形 10"/>
            <p:cNvSpPr/>
            <p:nvPr/>
          </p:nvSpPr>
          <p:spPr>
            <a:xfrm>
              <a:off x="236318" y="1942010"/>
              <a:ext cx="3435794" cy="198131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w="28575">
              <a:solidFill>
                <a:srgbClr val="FF9900"/>
              </a:solidFill>
              <a:prstDash val="solid"/>
            </a:ln>
            <a:effectLst>
              <a:glow rad="139700">
                <a:schemeClr val="accent2">
                  <a:satMod val="175000"/>
                  <a:alpha val="40000"/>
                </a:schemeClr>
              </a:glow>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25" name="Rectangle 24"/>
            <p:cNvSpPr/>
            <p:nvPr/>
          </p:nvSpPr>
          <p:spPr>
            <a:xfrm>
              <a:off x="919151" y="2661760"/>
              <a:ext cx="1921459" cy="76944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lảnh</a:t>
              </a:r>
              <a:r>
                <a:rPr kumimoji="0" lang="en-US" sz="44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lói</a:t>
              </a:r>
              <a:endParaRPr kumimoji="0" lang="vi-VN" sz="44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图片 2" descr="千库网_上课的学生认真听讲_元素编号12283118"/>
          <p:cNvPicPr>
            <a:picLocks noChangeAspect="1"/>
          </p:cNvPicPr>
          <p:nvPr/>
        </p:nvPicPr>
        <p:blipFill>
          <a:blip r:embed="rId5"/>
          <a:stretch>
            <a:fillRect/>
          </a:stretch>
        </p:blipFill>
        <p:spPr>
          <a:xfrm>
            <a:off x="645209" y="1674576"/>
            <a:ext cx="4828127" cy="4828127"/>
          </a:xfrm>
          <a:prstGeom prst="rect">
            <a:avLst/>
          </a:prstGeom>
        </p:spPr>
      </p:pic>
      <p:pic>
        <p:nvPicPr>
          <p:cNvPr id="21" name="Picture 20"/>
          <p:cNvPicPr>
            <a:picLocks noChangeAspect="1"/>
          </p:cNvPicPr>
          <p:nvPr/>
        </p:nvPicPr>
        <p:blipFill>
          <a:blip r:embed="rId6"/>
          <a:stretch>
            <a:fillRect/>
          </a:stretch>
        </p:blipFill>
        <p:spPr>
          <a:xfrm>
            <a:off x="3151377" y="488801"/>
            <a:ext cx="5889246" cy="2371550"/>
          </a:xfrm>
          <a:prstGeom prst="rect">
            <a:avLst/>
          </a:prstGeom>
        </p:spPr>
      </p:pic>
      <p:pic>
        <p:nvPicPr>
          <p:cNvPr id="22" name="Picture 21"/>
          <p:cNvPicPr>
            <a:picLocks noChangeAspect="1"/>
          </p:cNvPicPr>
          <p:nvPr/>
        </p:nvPicPr>
        <p:blipFill>
          <a:blip r:embed="rId7"/>
          <a:stretch>
            <a:fillRect/>
          </a:stretch>
        </p:blipFill>
        <p:spPr>
          <a:xfrm>
            <a:off x="5002333" y="2043845"/>
            <a:ext cx="7029297" cy="2566638"/>
          </a:xfrm>
          <a:prstGeom prst="rect">
            <a:avLst/>
          </a:prstGeom>
        </p:spPr>
      </p:pic>
      <p:pic>
        <p:nvPicPr>
          <p:cNvPr id="23" name="Picture 22"/>
          <p:cNvPicPr>
            <a:picLocks noChangeAspect="1"/>
          </p:cNvPicPr>
          <p:nvPr/>
        </p:nvPicPr>
        <p:blipFill rotWithShape="1">
          <a:blip r:embed="rId8">
            <a:extLst>
              <a:ext uri="{BEBA8EAE-BF5A-486C-A8C5-ECC9F3942E4B}">
                <a14:imgProps xmlns:a14="http://schemas.microsoft.com/office/drawing/2010/main">
                  <a14:imgLayer r:embed="rId9">
                    <a14:imgEffect>
                      <a14:saturation sat="300000"/>
                    </a14:imgEffect>
                  </a14:imgLayer>
                </a14:imgProps>
              </a:ext>
            </a:extLst>
          </a:blip>
          <a:srcRect l="8067" t="26585" r="7941" b="19896"/>
          <a:stretch>
            <a:fillRect/>
          </a:stretch>
        </p:blipFill>
        <p:spPr>
          <a:xfrm>
            <a:off x="6995838" y="3957669"/>
            <a:ext cx="3513290" cy="22386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80">
                                          <p:stCondLst>
                                            <p:cond delay="0"/>
                                          </p:stCondLst>
                                        </p:cTn>
                                        <p:tgtEl>
                                          <p:spTgt spid="22"/>
                                        </p:tgtEl>
                                      </p:cBhvr>
                                    </p:animEffect>
                                    <p:anim calcmode="lin" valueType="num">
                                      <p:cBhvr>
                                        <p:cTn id="2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9" dur="26">
                                          <p:stCondLst>
                                            <p:cond delay="650"/>
                                          </p:stCondLst>
                                        </p:cTn>
                                        <p:tgtEl>
                                          <p:spTgt spid="22"/>
                                        </p:tgtEl>
                                      </p:cBhvr>
                                      <p:to x="100000" y="60000"/>
                                    </p:animScale>
                                    <p:animScale>
                                      <p:cBhvr>
                                        <p:cTn id="30" dur="166" decel="50000">
                                          <p:stCondLst>
                                            <p:cond delay="676"/>
                                          </p:stCondLst>
                                        </p:cTn>
                                        <p:tgtEl>
                                          <p:spTgt spid="22"/>
                                        </p:tgtEl>
                                      </p:cBhvr>
                                      <p:to x="100000" y="100000"/>
                                    </p:animScale>
                                    <p:animScale>
                                      <p:cBhvr>
                                        <p:cTn id="31" dur="26">
                                          <p:stCondLst>
                                            <p:cond delay="1312"/>
                                          </p:stCondLst>
                                        </p:cTn>
                                        <p:tgtEl>
                                          <p:spTgt spid="22"/>
                                        </p:tgtEl>
                                      </p:cBhvr>
                                      <p:to x="100000" y="80000"/>
                                    </p:animScale>
                                    <p:animScale>
                                      <p:cBhvr>
                                        <p:cTn id="32" dur="166" decel="50000">
                                          <p:stCondLst>
                                            <p:cond delay="1338"/>
                                          </p:stCondLst>
                                        </p:cTn>
                                        <p:tgtEl>
                                          <p:spTgt spid="22"/>
                                        </p:tgtEl>
                                      </p:cBhvr>
                                      <p:to x="100000" y="100000"/>
                                    </p:animScale>
                                    <p:animScale>
                                      <p:cBhvr>
                                        <p:cTn id="33" dur="26">
                                          <p:stCondLst>
                                            <p:cond delay="1642"/>
                                          </p:stCondLst>
                                        </p:cTn>
                                        <p:tgtEl>
                                          <p:spTgt spid="22"/>
                                        </p:tgtEl>
                                      </p:cBhvr>
                                      <p:to x="100000" y="90000"/>
                                    </p:animScale>
                                    <p:animScale>
                                      <p:cBhvr>
                                        <p:cTn id="34" dur="166" decel="50000">
                                          <p:stCondLst>
                                            <p:cond delay="1668"/>
                                          </p:stCondLst>
                                        </p:cTn>
                                        <p:tgtEl>
                                          <p:spTgt spid="22"/>
                                        </p:tgtEl>
                                      </p:cBhvr>
                                      <p:to x="100000" y="100000"/>
                                    </p:animScale>
                                    <p:animScale>
                                      <p:cBhvr>
                                        <p:cTn id="35" dur="26">
                                          <p:stCondLst>
                                            <p:cond delay="1808"/>
                                          </p:stCondLst>
                                        </p:cTn>
                                        <p:tgtEl>
                                          <p:spTgt spid="22"/>
                                        </p:tgtEl>
                                      </p:cBhvr>
                                      <p:to x="100000" y="95000"/>
                                    </p:animScale>
                                    <p:animScale>
                                      <p:cBhvr>
                                        <p:cTn id="36"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6299179" y="347014"/>
            <a:ext cx="3902912" cy="874898"/>
          </a:xfrm>
          <a:prstGeom prst="rect">
            <a:avLst/>
          </a:prstGeom>
        </p:spPr>
      </p:pic>
      <p:sp>
        <p:nvSpPr>
          <p:cNvPr id="12" name="Rectangle 11"/>
          <p:cNvSpPr/>
          <p:nvPr/>
        </p:nvSpPr>
        <p:spPr>
          <a:xfrm>
            <a:off x="4241074" y="1206625"/>
            <a:ext cx="7950926" cy="4893647"/>
          </a:xfrm>
          <a:prstGeom prst="rect">
            <a:avLst/>
          </a:prstGeom>
        </p:spPr>
        <p:txBody>
          <a:bodyPr wrap="square">
            <a:spAutoFit/>
          </a:bodyPr>
          <a:lstStyle/>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a:t>
            </a: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 bừng tỉnh dậy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Lắng nghe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vang bốn phía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gõ cửa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thổi bừng bếp lửa.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Mở cửa! Mở cửa!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lảnh lói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Nhuộm đỏ vầng đông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rung khóm hồng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Tiếng gà chín tươi chùm ớt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Giợt sương mai nhảy nhót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Ngọn tre lên vút </a:t>
            </a:r>
          </a:p>
          <a:p>
            <a:pPr marL="0" marR="0" lvl="0" indent="228600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xanh trong. </a:t>
            </a: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rot="20923830">
            <a:off x="1106038" y="2166199"/>
            <a:ext cx="4096286" cy="340955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7781108" y="907595"/>
            <a:ext cx="11234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Trích</a:t>
            </a: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p:txBody>
      </p:sp>
      <p:sp>
        <p:nvSpPr>
          <p:cNvPr id="21" name="Rectangle 20"/>
          <p:cNvSpPr/>
          <p:nvPr/>
        </p:nvSpPr>
        <p:spPr>
          <a:xfrm>
            <a:off x="9450670" y="5869439"/>
            <a:ext cx="173797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a:t>
            </a:r>
            <a:r>
              <a:rPr kumimoji="0" lang="en-US" sz="2400" b="1" i="0"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 </a:t>
            </a:r>
          </a:p>
        </p:txBody>
      </p:sp>
      <p:pic>
        <p:nvPicPr>
          <p:cNvPr id="2" name="Picture 1"/>
          <p:cNvPicPr>
            <a:picLocks noChangeAspect="1"/>
          </p:cNvPicPr>
          <p:nvPr/>
        </p:nvPicPr>
        <p:blipFill>
          <a:blip r:embed="rId7"/>
          <a:stretch>
            <a:fillRect/>
          </a:stretch>
        </p:blipFill>
        <p:spPr>
          <a:xfrm>
            <a:off x="368067" y="423221"/>
            <a:ext cx="5572227" cy="15668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992504" y="1423646"/>
            <a:ext cx="57297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hoặc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ô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vuông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p:txBody>
      </p:sp>
      <p:sp>
        <p:nvSpPr>
          <p:cNvPr id="5" name="Rectangle 4"/>
          <p:cNvSpPr/>
          <p:nvPr/>
        </p:nvSpPr>
        <p:spPr>
          <a:xfrm>
            <a:off x="4828798" y="1975665"/>
            <a:ext cx="268855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Mùa</a:t>
            </a:r>
            <a:r>
              <a:rPr kumimoji="0" lang="en-US" sz="32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E8B2">
                    <a:lumMod val="50000"/>
                  </a:srgbClr>
                </a:solidFill>
                <a:effectLst/>
                <a:uLnTx/>
                <a:uFillTx/>
                <a:latin typeface="Cambria" panose="02040503050406030204" pitchFamily="18" charset="0"/>
                <a:ea typeface="Cambria" panose="02040503050406030204" pitchFamily="18" charset="0"/>
                <a:cs typeface="+mn-cs"/>
              </a:rPr>
              <a:t>thu</a:t>
            </a:r>
            <a:r>
              <a:rPr kumimoji="0" lang="en-US" sz="3200" b="1"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rPr>
              <a:t> sang</a:t>
            </a:r>
            <a:endParaRPr kumimoji="0" lang="en-US" sz="3200" b="0" i="0" u="none" strike="noStrike" kern="1200" cap="none" spc="0" normalizeH="0" baseline="0" noProof="0" dirty="0">
              <a:ln>
                <a:noFill/>
              </a:ln>
              <a:solidFill>
                <a:srgbClr val="FFE8B2">
                  <a:lumMod val="50000"/>
                </a:srgbClr>
              </a:solidFill>
              <a:effectLst/>
              <a:uLnTx/>
              <a:uFillTx/>
              <a:latin typeface="Cambria" panose="02040503050406030204" pitchFamily="18" charset="0"/>
              <a:ea typeface="Cambria" panose="02040503050406030204" pitchFamily="18" charset="0"/>
              <a:cs typeface="+mn-cs"/>
            </a:endParaRPr>
          </a:p>
        </p:txBody>
      </p:sp>
      <p:sp>
        <p:nvSpPr>
          <p:cNvPr id="6" name="Rectangle 5"/>
          <p:cNvSpPr/>
          <p:nvPr/>
        </p:nvSpPr>
        <p:spPr>
          <a:xfrm>
            <a:off x="3317827" y="2563233"/>
            <a:ext cx="6135189"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Cứ mỗi độ thu sang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Hoa cúc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a:ln>
                  <a:noFill/>
                </a:ln>
                <a:solidFill>
                  <a:srgbClr val="FD9073">
                    <a:lumMod val="75000"/>
                  </a:srgbClr>
                </a:solidFill>
                <a:effectLst/>
                <a:uLnTx/>
                <a:uFillTx/>
                <a:latin typeface="Cambria" panose="02040503050406030204" pitchFamily="18" charset="0"/>
                <a:ea typeface="Cambria" panose="02040503050406030204" pitchFamily="18" charset="0"/>
                <a:cs typeface="+mn-cs"/>
              </a:rPr>
              <a:t>l</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ại </a:t>
            </a:r>
            <a:r>
              <a:rPr kumimoji="0" lang="en-US" sz="2800" b="1" i="0" u="none" strike="noStrike" kern="1200" cap="none" spc="0" normalizeH="0" baseline="0" noProof="0" dirty="0">
                <a:ln>
                  <a:noFill/>
                </a:ln>
                <a:solidFill>
                  <a:srgbClr val="FD9073">
                    <a:lumMod val="75000"/>
                  </a:srgbClr>
                </a:solidFill>
                <a:effectLst/>
                <a:uLnTx/>
                <a:uFillTx/>
                <a:latin typeface="Cambria" panose="02040503050406030204" pitchFamily="18" charset="0"/>
                <a:ea typeface="Cambria" panose="02040503050406030204" pitchFamily="18" charset="0"/>
                <a:cs typeface="+mn-cs"/>
              </a:rPr>
              <a:t>n</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ở vàng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Ngoài vườn hương thơm ngát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Ong bướm bay rộn ràng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cắp sách tới trường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D9073">
                    <a:lumMod val="75000"/>
                  </a:srgbClr>
                </a:solidFill>
                <a:effectLst/>
                <a:uLnTx/>
                <a:uFillTx/>
                <a:latin typeface="Cambria" panose="02040503050406030204" pitchFamily="18" charset="0"/>
                <a:ea typeface="Cambria" panose="02040503050406030204" pitchFamily="18" charset="0"/>
                <a:cs typeface="+mn-cs"/>
              </a:rPr>
              <a:t>N</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ắng tươi trải trên đường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cao xanh gió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Đẹp thay </a:t>
            </a:r>
            <a:r>
              <a:rPr kumimoji="0" lang="vi-VN" sz="2800" b="1" i="0" u="none" strike="noStrike" kern="1200" cap="none" spc="0" normalizeH="0" baseline="0" noProof="0" dirty="0">
                <a:ln>
                  <a:noFill/>
                </a:ln>
                <a:solidFill>
                  <a:srgbClr val="FD9073">
                    <a:lumMod val="75000"/>
                  </a:srgbClr>
                </a:solidFill>
                <a:effectLst/>
                <a:uLnTx/>
                <a:uFillTx/>
                <a:latin typeface="Cambria" panose="02040503050406030204" pitchFamily="18" charset="0"/>
                <a:ea typeface="Cambria" panose="02040503050406030204" pitchFamily="18" charset="0"/>
                <a:cs typeface="+mn-cs"/>
              </a:rPr>
              <a:t>l</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úc thu sang.</a:t>
            </a:r>
          </a:p>
        </p:txBody>
      </p:sp>
      <p:sp>
        <p:nvSpPr>
          <p:cNvPr id="7" name="Rectangle 6"/>
          <p:cNvSpPr/>
          <p:nvPr/>
        </p:nvSpPr>
        <p:spPr>
          <a:xfrm>
            <a:off x="4643846" y="3084100"/>
            <a:ext cx="213150" cy="3449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24" name="Rectangle 23"/>
          <p:cNvSpPr/>
          <p:nvPr/>
        </p:nvSpPr>
        <p:spPr>
          <a:xfrm>
            <a:off x="5210009" y="3052309"/>
            <a:ext cx="213150" cy="3449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25" name="Rectangle 24"/>
          <p:cNvSpPr/>
          <p:nvPr/>
        </p:nvSpPr>
        <p:spPr>
          <a:xfrm>
            <a:off x="3370388" y="4780983"/>
            <a:ext cx="261085" cy="3449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26" name="Rectangle 25"/>
          <p:cNvSpPr/>
          <p:nvPr/>
        </p:nvSpPr>
        <p:spPr>
          <a:xfrm>
            <a:off x="4828798" y="5684629"/>
            <a:ext cx="213150" cy="3449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思源黑体 CN Light"/>
              <a:ea typeface="+mn-ea"/>
              <a:cs typeface="+mn-cs"/>
            </a:endParaRPr>
          </a:p>
        </p:txBody>
      </p:sp>
      <p:sp>
        <p:nvSpPr>
          <p:cNvPr id="27" name="Rectangle 26"/>
          <p:cNvSpPr/>
          <p:nvPr/>
        </p:nvSpPr>
        <p:spPr>
          <a:xfrm>
            <a:off x="7517355" y="5798696"/>
            <a:ext cx="265117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Theo </a:t>
            </a:r>
            <a:r>
              <a:rPr kumimoji="0" lang="en-US" sz="2400" b="1" i="1"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Trần</a:t>
            </a:r>
            <a:r>
              <a:rPr kumimoji="0" lang="en-US" sz="2400" b="1" i="1"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 </a:t>
            </a:r>
            <a:r>
              <a:rPr kumimoji="0" lang="en-US" sz="2400" b="1" i="1"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Lê</a:t>
            </a:r>
            <a:r>
              <a:rPr kumimoji="0" lang="en-US" sz="2400" b="1" i="1"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rPr>
              <a:t> </a:t>
            </a:r>
            <a:r>
              <a:rPr kumimoji="0" lang="en-US" sz="2400" b="1" i="1" u="none" strike="noStrike" kern="1200" cap="none" spc="0" normalizeH="0" baseline="0" noProof="0" dirty="0" err="1">
                <a:ln>
                  <a:noFill/>
                </a:ln>
                <a:solidFill>
                  <a:srgbClr val="FFE8B2">
                    <a:lumMod val="25000"/>
                  </a:srgbClr>
                </a:solidFill>
                <a:effectLst/>
                <a:uLnTx/>
                <a:uFillTx/>
                <a:latin typeface="Cambria" panose="02040503050406030204" pitchFamily="18" charset="0"/>
                <a:ea typeface="Cambria" panose="02040503050406030204" pitchFamily="18" charset="0"/>
                <a:cs typeface="+mn-cs"/>
              </a:rPr>
              <a:t>Văn</a:t>
            </a:r>
            <a:endParaRPr kumimoji="0" lang="en-US" sz="2400" b="1" i="1" u="none" strike="noStrike" kern="1200" cap="none" spc="0" normalizeH="0" baseline="0" noProof="0" dirty="0">
              <a:ln>
                <a:noFill/>
              </a:ln>
              <a:solidFill>
                <a:srgbClr val="FFE8B2">
                  <a:lumMod val="25000"/>
                </a:srgbClr>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5"/>
          <a:stretch>
            <a:fillRect/>
          </a:stretch>
        </p:blipFill>
        <p:spPr>
          <a:xfrm>
            <a:off x="992504" y="568333"/>
            <a:ext cx="4633362" cy="1018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7" grpId="1" animBg="1"/>
      <p:bldP spid="24" grpId="0" animBg="1"/>
      <p:bldP spid="24" grpId="1" animBg="1"/>
      <p:bldP spid="25" grpId="0" animBg="1"/>
      <p:bldP spid="25" grpId="1" animBg="1"/>
      <p:bldP spid="26" grpId="0" animBg="1"/>
      <p:bldP spid="26" grpId="1" animBg="1"/>
      <p:bldP spid="27" grpId="0"/>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10.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11.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12.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ppt/theme/themeOverride9.xml><?xml version="1.0" encoding="utf-8"?>
<a:themeOverride xmlns:a="http://schemas.openxmlformats.org/drawingml/2006/main">
  <a:clrScheme name="Office">
    <a:dk1>
      <a:srgbClr val="000000"/>
    </a:dk1>
    <a:lt1>
      <a:srgbClr val="FFFFFF"/>
    </a:lt1>
    <a:dk2>
      <a:srgbClr val="44546A"/>
    </a:dk2>
    <a:lt2>
      <a:srgbClr val="E7E6E6"/>
    </a:lt2>
    <a:accent1>
      <a:srgbClr val="5465BC"/>
    </a:accent1>
    <a:accent2>
      <a:srgbClr val="FFE8B2"/>
    </a:accent2>
    <a:accent3>
      <a:srgbClr val="FD9073"/>
    </a:accent3>
    <a:accent4>
      <a:srgbClr val="FFE8B2"/>
    </a:accent4>
    <a:accent5>
      <a:srgbClr val="FD9073"/>
    </a:accent5>
    <a:accent6>
      <a:srgbClr val="5465BC"/>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459</TotalTime>
  <Words>461</Words>
  <Application>Microsoft Office PowerPoint</Application>
  <PresentationFormat>Widescreen</PresentationFormat>
  <Paragraphs>70</Paragraphs>
  <Slides>15</Slides>
  <Notes>7</Notes>
  <HiddenSlides>0</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15</vt:i4>
      </vt:variant>
    </vt:vector>
  </HeadingPairs>
  <TitlesOfParts>
    <vt:vector size="34" baseType="lpstr">
      <vt:lpstr>等线</vt:lpstr>
      <vt:lpstr>字魂107号-萌趣欢乐体</vt:lpstr>
      <vt:lpstr>字魂130号-快乐俏黑体</vt:lpstr>
      <vt:lpstr>思源黑体 CN</vt:lpstr>
      <vt:lpstr>思源黑体 CN Bold</vt:lpstr>
      <vt:lpstr>思源黑体 CN Light</vt:lpstr>
      <vt:lpstr>#9Slide07 HoneyCream</vt:lpstr>
      <vt:lpstr>Arial</vt:lpstr>
      <vt:lpstr>Arial-Rounded</vt:lpstr>
      <vt:lpstr>Calibri</vt:lpstr>
      <vt:lpstr>Cambria</vt:lpstr>
      <vt:lpstr>SVN-Newton</vt:lpstr>
      <vt:lpstr>SVN-Ready</vt:lpstr>
      <vt:lpstr>Times New Roman</vt:lpstr>
      <vt:lpstr>2_Office 主题</vt:lpstr>
      <vt:lpstr>https://www.freeppt7.com</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46</cp:revision>
  <dcterms:created xsi:type="dcterms:W3CDTF">2021-07-20T01:55:21Z</dcterms:created>
  <dcterms:modified xsi:type="dcterms:W3CDTF">2025-04-05T02:53:00Z</dcterms:modified>
</cp:coreProperties>
</file>