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46" r:id="rId3"/>
    <p:sldMasterId id="2147483760" r:id="rId4"/>
  </p:sldMasterIdLst>
  <p:notesMasterIdLst>
    <p:notesMasterId r:id="rId29"/>
  </p:notesMasterIdLst>
  <p:sldIdLst>
    <p:sldId id="515" r:id="rId5"/>
    <p:sldId id="2007577258" r:id="rId6"/>
    <p:sldId id="257" r:id="rId7"/>
    <p:sldId id="2007577262" r:id="rId8"/>
    <p:sldId id="412" r:id="rId9"/>
    <p:sldId id="259" r:id="rId10"/>
    <p:sldId id="262" r:id="rId11"/>
    <p:sldId id="263" r:id="rId12"/>
    <p:sldId id="264" r:id="rId13"/>
    <p:sldId id="265" r:id="rId14"/>
    <p:sldId id="266" r:id="rId15"/>
    <p:sldId id="267" r:id="rId16"/>
    <p:sldId id="2007577263" r:id="rId17"/>
    <p:sldId id="268" r:id="rId18"/>
    <p:sldId id="269" r:id="rId19"/>
    <p:sldId id="271" r:id="rId20"/>
    <p:sldId id="272" r:id="rId21"/>
    <p:sldId id="273" r:id="rId22"/>
    <p:sldId id="275" r:id="rId23"/>
    <p:sldId id="274" r:id="rId24"/>
    <p:sldId id="276" r:id="rId25"/>
    <p:sldId id="277" r:id="rId26"/>
    <p:sldId id="304" r:id="rId27"/>
    <p:sldId id="3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6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97ee702c2a_0_30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97ee702c2a_0_30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1977782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6297361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2986293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9432455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18407036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39026688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50884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56463311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6735938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4035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812393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719768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136441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88058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78783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176515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51967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164655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9158"/>
      </p:ext>
    </p:extLst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13359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269492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3717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949684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18207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686026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body" idx="1"/>
          </p:nvPr>
        </p:nvSpPr>
        <p:spPr>
          <a:xfrm>
            <a:off x="9600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194A4-5DA1-4D1B-A60E-EAF4C3C9DE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4509" y="5210509"/>
            <a:ext cx="1647492" cy="16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77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4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5957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960000" y="5331200"/>
            <a:ext cx="102720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2916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9281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6650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831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6440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5460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6402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8139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8713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 rot="5702413">
            <a:off x="5148340" y="-139715"/>
            <a:ext cx="9229025" cy="7000789"/>
          </a:xfrm>
          <a:custGeom>
            <a:avLst/>
            <a:gdLst/>
            <a:ahLst/>
            <a:cxnLst/>
            <a:rect l="l" t="t" r="r" b="b"/>
            <a:pathLst>
              <a:path w="75448" h="57232" extrusionOk="0">
                <a:moveTo>
                  <a:pt x="52770" y="0"/>
                </a:moveTo>
                <a:cubicBezTo>
                  <a:pt x="45788" y="0"/>
                  <a:pt x="40256" y="4231"/>
                  <a:pt x="31866" y="4231"/>
                </a:cubicBezTo>
                <a:cubicBezTo>
                  <a:pt x="29280" y="4231"/>
                  <a:pt x="26422" y="3829"/>
                  <a:pt x="23167" y="2777"/>
                </a:cubicBezTo>
                <a:cubicBezTo>
                  <a:pt x="20604" y="1954"/>
                  <a:pt x="18290" y="1587"/>
                  <a:pt x="16225" y="1587"/>
                </a:cubicBezTo>
                <a:cubicBezTo>
                  <a:pt x="3076" y="1587"/>
                  <a:pt x="0" y="16480"/>
                  <a:pt x="7126" y="23454"/>
                </a:cubicBezTo>
                <a:cubicBezTo>
                  <a:pt x="14745" y="30923"/>
                  <a:pt x="34194" y="31750"/>
                  <a:pt x="42264" y="46362"/>
                </a:cubicBezTo>
                <a:cubicBezTo>
                  <a:pt x="43543" y="48667"/>
                  <a:pt x="44921" y="50572"/>
                  <a:pt x="46300" y="52126"/>
                </a:cubicBezTo>
                <a:cubicBezTo>
                  <a:pt x="49357" y="55571"/>
                  <a:pt x="53520" y="57231"/>
                  <a:pt x="57624" y="57231"/>
                </a:cubicBezTo>
                <a:cubicBezTo>
                  <a:pt x="63074" y="57231"/>
                  <a:pt x="68420" y="54304"/>
                  <a:pt x="70936" y="48743"/>
                </a:cubicBezTo>
                <a:cubicBezTo>
                  <a:pt x="75448" y="38743"/>
                  <a:pt x="65347" y="31750"/>
                  <a:pt x="66024" y="22928"/>
                </a:cubicBezTo>
                <a:cubicBezTo>
                  <a:pt x="66801" y="13229"/>
                  <a:pt x="69783" y="5660"/>
                  <a:pt x="59934" y="1524"/>
                </a:cubicBezTo>
                <a:cubicBezTo>
                  <a:pt x="57312" y="420"/>
                  <a:pt x="54969" y="0"/>
                  <a:pt x="52770" y="0"/>
                </a:cubicBezTo>
                <a:close/>
              </a:path>
            </a:pathLst>
          </a:custGeom>
          <a:solidFill>
            <a:schemeClr val="lt1">
              <a:alpha val="129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26"/>
          <p:cNvGrpSpPr/>
          <p:nvPr/>
        </p:nvGrpSpPr>
        <p:grpSpPr>
          <a:xfrm flipH="1">
            <a:off x="6599138" y="106153"/>
            <a:ext cx="5588649" cy="5440295"/>
            <a:chOff x="160937" y="79614"/>
            <a:chExt cx="4191487" cy="4080221"/>
          </a:xfrm>
        </p:grpSpPr>
        <p:grpSp>
          <p:nvGrpSpPr>
            <p:cNvPr id="436" name="Google Shape;436;p26"/>
            <p:cNvGrpSpPr/>
            <p:nvPr/>
          </p:nvGrpSpPr>
          <p:grpSpPr>
            <a:xfrm rot="10800000">
              <a:off x="294013" y="354189"/>
              <a:ext cx="827985" cy="863689"/>
              <a:chOff x="7593189" y="3964490"/>
              <a:chExt cx="827985" cy="863689"/>
            </a:xfrm>
          </p:grpSpPr>
          <p:sp>
            <p:nvSpPr>
              <p:cNvPr id="437" name="Google Shape;437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 rot="10800000">
                <a:off x="8330692" y="477582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 rot="10800000">
                <a:off x="7593189" y="4605576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" name="Google Shape;440;p26"/>
            <p:cNvGrpSpPr/>
            <p:nvPr/>
          </p:nvGrpSpPr>
          <p:grpSpPr>
            <a:xfrm rot="10800000">
              <a:off x="2194088" y="161539"/>
              <a:ext cx="1105410" cy="579852"/>
              <a:chOff x="7315764" y="3964490"/>
              <a:chExt cx="1105410" cy="579852"/>
            </a:xfrm>
          </p:grpSpPr>
          <p:sp>
            <p:nvSpPr>
              <p:cNvPr id="441" name="Google Shape;441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 rot="10800000">
                <a:off x="7959317" y="4491983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10800000">
                <a:off x="7315764" y="419776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 rot="5400000">
              <a:off x="4240946" y="131969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26"/>
            <p:cNvGrpSpPr/>
            <p:nvPr/>
          </p:nvGrpSpPr>
          <p:grpSpPr>
            <a:xfrm rot="-5400000">
              <a:off x="-227099" y="2417251"/>
              <a:ext cx="1236485" cy="237415"/>
              <a:chOff x="7296164" y="4361614"/>
              <a:chExt cx="1236485" cy="237415"/>
            </a:xfrm>
          </p:grpSpPr>
          <p:sp>
            <p:nvSpPr>
              <p:cNvPr id="446" name="Google Shape;446;p26"/>
              <p:cNvSpPr/>
              <p:nvPr/>
            </p:nvSpPr>
            <p:spPr>
              <a:xfrm rot="10800000">
                <a:off x="8421180" y="44351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 rot="10800000">
                <a:off x="7519142" y="454667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 rot="10800000">
                <a:off x="7296164" y="436161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398388" y="187453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 rot="5400000">
              <a:off x="160946" y="4048357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582212" y="79614"/>
              <a:ext cx="52809" cy="52359"/>
            </a:xfrm>
            <a:custGeom>
              <a:avLst/>
              <a:gdLst/>
              <a:ahLst/>
              <a:cxnLst/>
              <a:rect l="l" t="t" r="r" b="b"/>
              <a:pathLst>
                <a:path w="2933" h="2908" extrusionOk="0">
                  <a:moveTo>
                    <a:pt x="1454" y="0"/>
                  </a:moveTo>
                  <a:cubicBezTo>
                    <a:pt x="652" y="0"/>
                    <a:pt x="0" y="652"/>
                    <a:pt x="0" y="1454"/>
                  </a:cubicBezTo>
                  <a:cubicBezTo>
                    <a:pt x="0" y="2256"/>
                    <a:pt x="652" y="2907"/>
                    <a:pt x="1454" y="2907"/>
                  </a:cubicBezTo>
                  <a:cubicBezTo>
                    <a:pt x="2281" y="2907"/>
                    <a:pt x="2933" y="2256"/>
                    <a:pt x="2933" y="1454"/>
                  </a:cubicBezTo>
                  <a:cubicBezTo>
                    <a:pt x="2933" y="652"/>
                    <a:pt x="2281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26"/>
          <p:cNvSpPr/>
          <p:nvPr/>
        </p:nvSpPr>
        <p:spPr>
          <a:xfrm rot="10800000">
            <a:off x="644598" y="1038643"/>
            <a:ext cx="70436" cy="70412"/>
          </a:xfrm>
          <a:custGeom>
            <a:avLst/>
            <a:gdLst/>
            <a:ahLst/>
            <a:cxnLst/>
            <a:rect l="l" t="t" r="r" b="b"/>
            <a:pathLst>
              <a:path w="2934" h="2933" extrusionOk="0">
                <a:moveTo>
                  <a:pt x="1479" y="1"/>
                </a:moveTo>
                <a:cubicBezTo>
                  <a:pt x="677" y="1"/>
                  <a:pt x="1" y="652"/>
                  <a:pt x="1" y="1479"/>
                </a:cubicBezTo>
                <a:cubicBezTo>
                  <a:pt x="1" y="2281"/>
                  <a:pt x="677" y="2933"/>
                  <a:pt x="1479" y="2933"/>
                </a:cubicBezTo>
                <a:cubicBezTo>
                  <a:pt x="2281" y="2933"/>
                  <a:pt x="2933" y="2281"/>
                  <a:pt x="2933" y="1479"/>
                </a:cubicBezTo>
                <a:cubicBezTo>
                  <a:pt x="2933" y="652"/>
                  <a:pt x="2281" y="1"/>
                  <a:pt x="1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 rot="10800000">
            <a:off x="765574" y="940573"/>
            <a:ext cx="98091" cy="98091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30" y="1"/>
                </a:moveTo>
                <a:cubicBezTo>
                  <a:pt x="903" y="1"/>
                  <a:pt x="0" y="928"/>
                  <a:pt x="0" y="2056"/>
                </a:cubicBezTo>
                <a:cubicBezTo>
                  <a:pt x="0" y="3159"/>
                  <a:pt x="903" y="4086"/>
                  <a:pt x="2030" y="4086"/>
                </a:cubicBezTo>
                <a:cubicBezTo>
                  <a:pt x="3158" y="4086"/>
                  <a:pt x="4086" y="3159"/>
                  <a:pt x="4086" y="2056"/>
                </a:cubicBezTo>
                <a:cubicBezTo>
                  <a:pt x="4086" y="928"/>
                  <a:pt x="3158" y="1"/>
                  <a:pt x="20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 rot="10800000">
            <a:off x="715038" y="1114378"/>
            <a:ext cx="148625" cy="148649"/>
          </a:xfrm>
          <a:custGeom>
            <a:avLst/>
            <a:gdLst/>
            <a:ahLst/>
            <a:cxnLst/>
            <a:rect l="l" t="t" r="r" b="b"/>
            <a:pathLst>
              <a:path w="6191" h="6192" extrusionOk="0">
                <a:moveTo>
                  <a:pt x="3083" y="1"/>
                </a:moveTo>
                <a:lnTo>
                  <a:pt x="2005" y="2006"/>
                </a:lnTo>
                <a:lnTo>
                  <a:pt x="0" y="3108"/>
                </a:lnTo>
                <a:lnTo>
                  <a:pt x="2005" y="4186"/>
                </a:lnTo>
                <a:lnTo>
                  <a:pt x="3083" y="6191"/>
                </a:lnTo>
                <a:lnTo>
                  <a:pt x="4186" y="4186"/>
                </a:lnTo>
                <a:lnTo>
                  <a:pt x="6191" y="3108"/>
                </a:lnTo>
                <a:lnTo>
                  <a:pt x="4186" y="2006"/>
                </a:lnTo>
                <a:lnTo>
                  <a:pt x="3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body" idx="1"/>
          </p:nvPr>
        </p:nvSpPr>
        <p:spPr>
          <a:xfrm>
            <a:off x="960000" y="1708700"/>
            <a:ext cx="10272000" cy="4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Rubik"/>
                <a:ea typeface="Rubik"/>
                <a:cs typeface="Rubik"/>
                <a:sym typeface="Rubik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903375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2233867"/>
            <a:ext cx="10272000" cy="390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0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9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10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1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pic>
        <p:nvPicPr>
          <p:cNvPr id="12" name="图片 12" descr="5"/>
          <p:cNvPicPr>
            <a:picLocks noChangeAspect="1"/>
          </p:cNvPicPr>
          <p:nvPr userDrawn="1"/>
        </p:nvPicPr>
        <p:blipFill>
          <a:blip r:embed="rId7"/>
          <a:srcRect l="49356" t="5587" r="37449" b="63171"/>
          <a:stretch>
            <a:fillRect/>
          </a:stretch>
        </p:blipFill>
        <p:spPr>
          <a:xfrm rot="21300000">
            <a:off x="7604760" y="1439545"/>
            <a:ext cx="1372870" cy="119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47406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7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8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0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sp>
        <p:nvSpPr>
          <p:cNvPr id="12" name="圆角矩形 69"/>
          <p:cNvSpPr/>
          <p:nvPr userDrawn="1"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3" name="圆角矩形 70"/>
          <p:cNvSpPr/>
          <p:nvPr userDrawn="1"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9437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+mn-cs"/>
              </a:r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Bold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Bold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Bold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191322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AA0D5E-37CC-4E29-8820-30BCAA277B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F786E1-CF37-44B3-9361-4D405BE69B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690248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79223728-6A71-4D05-9467-595AF1A6AF9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426363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</p:sldLayoutIdLst>
  <p:transition spd="med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6885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240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" y="1673"/>
            <a:ext cx="12192001" cy="68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9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8.svg"/><Relationship Id="rId11" Type="http://schemas.openxmlformats.org/officeDocument/2006/relationships/image" Target="../media/image29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60176690-636B-4EFD-9BF5-67F0309E00F8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535135" h="10287000">
                <a:moveTo>
                  <a:pt x="0" y="0"/>
                </a:moveTo>
                <a:lnTo>
                  <a:pt x="18535135" y="0"/>
                </a:lnTo>
                <a:lnTo>
                  <a:pt x="185351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id="{E4B24D6A-D223-4AE1-8A9E-04BE20CCCD28}"/>
              </a:ext>
            </a:extLst>
          </p:cNvPr>
          <p:cNvSpPr/>
          <p:nvPr/>
        </p:nvSpPr>
        <p:spPr>
          <a:xfrm>
            <a:off x="2399728" y="991806"/>
            <a:ext cx="6368491" cy="4129253"/>
          </a:xfrm>
          <a:custGeom>
            <a:avLst/>
            <a:gdLst>
              <a:gd name="connsiteX0" fmla="*/ 0 w 11781453"/>
              <a:gd name="connsiteY0" fmla="*/ 690459 h 5094514"/>
              <a:gd name="connsiteX1" fmla="*/ 690459 w 11781453"/>
              <a:gd name="connsiteY1" fmla="*/ 0 h 5094514"/>
              <a:gd name="connsiteX2" fmla="*/ 11090994 w 11781453"/>
              <a:gd name="connsiteY2" fmla="*/ 0 h 5094514"/>
              <a:gd name="connsiteX3" fmla="*/ 11781453 w 11781453"/>
              <a:gd name="connsiteY3" fmla="*/ 690459 h 5094514"/>
              <a:gd name="connsiteX4" fmla="*/ 11781453 w 11781453"/>
              <a:gd name="connsiteY4" fmla="*/ 4404055 h 5094514"/>
              <a:gd name="connsiteX5" fmla="*/ 11090994 w 11781453"/>
              <a:gd name="connsiteY5" fmla="*/ 5094514 h 5094514"/>
              <a:gd name="connsiteX6" fmla="*/ 690459 w 11781453"/>
              <a:gd name="connsiteY6" fmla="*/ 5094514 h 5094514"/>
              <a:gd name="connsiteX7" fmla="*/ 0 w 11781453"/>
              <a:gd name="connsiteY7" fmla="*/ 4404055 h 5094514"/>
              <a:gd name="connsiteX8" fmla="*/ 0 w 11781453"/>
              <a:gd name="connsiteY8" fmla="*/ 690459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094514" fill="none" extrusionOk="0">
                <a:moveTo>
                  <a:pt x="0" y="690459"/>
                </a:moveTo>
                <a:cubicBezTo>
                  <a:pt x="1725" y="355830"/>
                  <a:pt x="326606" y="29331"/>
                  <a:pt x="690459" y="0"/>
                </a:cubicBezTo>
                <a:cubicBezTo>
                  <a:pt x="4521344" y="72427"/>
                  <a:pt x="7169040" y="61419"/>
                  <a:pt x="11090994" y="0"/>
                </a:cubicBezTo>
                <a:cubicBezTo>
                  <a:pt x="11470876" y="-9969"/>
                  <a:pt x="11724457" y="291889"/>
                  <a:pt x="11781453" y="690459"/>
                </a:cubicBezTo>
                <a:cubicBezTo>
                  <a:pt x="11882329" y="2511261"/>
                  <a:pt x="11674140" y="3764848"/>
                  <a:pt x="11781453" y="4404055"/>
                </a:cubicBezTo>
                <a:cubicBezTo>
                  <a:pt x="11794245" y="4720463"/>
                  <a:pt x="11452101" y="5071843"/>
                  <a:pt x="11090994" y="5094514"/>
                </a:cubicBezTo>
                <a:cubicBezTo>
                  <a:pt x="6763306" y="5124341"/>
                  <a:pt x="2575840" y="5015208"/>
                  <a:pt x="690459" y="5094514"/>
                </a:cubicBezTo>
                <a:cubicBezTo>
                  <a:pt x="336531" y="5091416"/>
                  <a:pt x="-72308" y="4799683"/>
                  <a:pt x="0" y="4404055"/>
                </a:cubicBezTo>
                <a:cubicBezTo>
                  <a:pt x="50037" y="3154905"/>
                  <a:pt x="770" y="2072176"/>
                  <a:pt x="0" y="690459"/>
                </a:cubicBezTo>
                <a:close/>
              </a:path>
              <a:path w="11781453" h="5094514" stroke="0" extrusionOk="0">
                <a:moveTo>
                  <a:pt x="0" y="690459"/>
                </a:moveTo>
                <a:cubicBezTo>
                  <a:pt x="6267" y="310837"/>
                  <a:pt x="327696" y="38684"/>
                  <a:pt x="690459" y="0"/>
                </a:cubicBezTo>
                <a:cubicBezTo>
                  <a:pt x="4180508" y="123000"/>
                  <a:pt x="8612621" y="-96860"/>
                  <a:pt x="11090994" y="0"/>
                </a:cubicBezTo>
                <a:cubicBezTo>
                  <a:pt x="11425653" y="-35570"/>
                  <a:pt x="11785171" y="301634"/>
                  <a:pt x="11781453" y="690459"/>
                </a:cubicBezTo>
                <a:cubicBezTo>
                  <a:pt x="11784626" y="1246364"/>
                  <a:pt x="11875720" y="2571764"/>
                  <a:pt x="11781453" y="4404055"/>
                </a:cubicBezTo>
                <a:cubicBezTo>
                  <a:pt x="11715903" y="4809132"/>
                  <a:pt x="11401787" y="5082970"/>
                  <a:pt x="11090994" y="5094514"/>
                </a:cubicBezTo>
                <a:cubicBezTo>
                  <a:pt x="8015354" y="4933807"/>
                  <a:pt x="3137648" y="5134181"/>
                  <a:pt x="690459" y="5094514"/>
                </a:cubicBezTo>
                <a:cubicBezTo>
                  <a:pt x="304526" y="5093584"/>
                  <a:pt x="-54527" y="4760683"/>
                  <a:pt x="0" y="4404055"/>
                </a:cubicBezTo>
                <a:cubicBezTo>
                  <a:pt x="32216" y="3684371"/>
                  <a:pt x="57206" y="1986174"/>
                  <a:pt x="0" y="690459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609585" algn="just" defTabSz="1219170">
              <a:spcBef>
                <a:spcPts val="1600"/>
              </a:spcBef>
              <a:buClr>
                <a:srgbClr val="000000"/>
              </a:buClr>
              <a:defRPr/>
            </a:pPr>
            <a:endParaRPr lang="en-US" sz="2933" b="1" kern="0" dirty="0">
              <a:solidFill>
                <a:srgbClr val="B3C3F0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0A530B3F-C5EC-411B-9251-16F7E2C65FC8}"/>
              </a:ext>
            </a:extLst>
          </p:cNvPr>
          <p:cNvSpPr/>
          <p:nvPr/>
        </p:nvSpPr>
        <p:spPr>
          <a:xfrm>
            <a:off x="2160597" y="555986"/>
            <a:ext cx="1847731" cy="1397868"/>
          </a:xfrm>
          <a:custGeom>
            <a:avLst/>
            <a:gdLst/>
            <a:ahLst/>
            <a:cxnLst/>
            <a:rect l="l" t="t" r="r" b="b"/>
            <a:pathLst>
              <a:path w="2873940" h="2126716">
                <a:moveTo>
                  <a:pt x="0" y="0"/>
                </a:moveTo>
                <a:lnTo>
                  <a:pt x="2873940" y="0"/>
                </a:lnTo>
                <a:lnTo>
                  <a:pt x="2873940" y="2126715"/>
                </a:lnTo>
                <a:lnTo>
                  <a:pt x="0" y="21267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26490714-C756-46DD-BF01-1067A031A259}"/>
              </a:ext>
            </a:extLst>
          </p:cNvPr>
          <p:cNvSpPr/>
          <p:nvPr/>
        </p:nvSpPr>
        <p:spPr>
          <a:xfrm>
            <a:off x="8523011" y="2399877"/>
            <a:ext cx="1910125" cy="4318171"/>
          </a:xfrm>
          <a:custGeom>
            <a:avLst/>
            <a:gdLst/>
            <a:ahLst/>
            <a:cxnLst/>
            <a:rect l="l" t="t" r="r" b="b"/>
            <a:pathLst>
              <a:path w="1837944" h="4114800">
                <a:moveTo>
                  <a:pt x="0" y="0"/>
                </a:moveTo>
                <a:lnTo>
                  <a:pt x="1837944" y="0"/>
                </a:lnTo>
                <a:lnTo>
                  <a:pt x="1837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65A3BD42-1686-4CF9-85F0-D3CDFB8F7EEE}"/>
              </a:ext>
            </a:extLst>
          </p:cNvPr>
          <p:cNvSpPr/>
          <p:nvPr/>
        </p:nvSpPr>
        <p:spPr>
          <a:xfrm>
            <a:off x="250473" y="2851909"/>
            <a:ext cx="2331991" cy="3866139"/>
          </a:xfrm>
          <a:custGeom>
            <a:avLst/>
            <a:gdLst/>
            <a:ahLst/>
            <a:cxnLst/>
            <a:rect l="l" t="t" r="r" b="b"/>
            <a:pathLst>
              <a:path w="2527173" h="4114800">
                <a:moveTo>
                  <a:pt x="0" y="0"/>
                </a:moveTo>
                <a:lnTo>
                  <a:pt x="2527173" y="0"/>
                </a:lnTo>
                <a:lnTo>
                  <a:pt x="25271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7046DEC1-834D-48EF-BAE9-7A9E6C24100C}"/>
              </a:ext>
            </a:extLst>
          </p:cNvPr>
          <p:cNvSpPr/>
          <p:nvPr/>
        </p:nvSpPr>
        <p:spPr>
          <a:xfrm>
            <a:off x="6918984" y="4329590"/>
            <a:ext cx="1910125" cy="1473836"/>
          </a:xfrm>
          <a:custGeom>
            <a:avLst/>
            <a:gdLst/>
            <a:ahLst/>
            <a:cxnLst/>
            <a:rect l="l" t="t" r="r" b="b"/>
            <a:pathLst>
              <a:path w="3336086" h="2482139">
                <a:moveTo>
                  <a:pt x="0" y="0"/>
                </a:moveTo>
                <a:lnTo>
                  <a:pt x="3336086" y="0"/>
                </a:lnTo>
                <a:lnTo>
                  <a:pt x="3336086" y="2482139"/>
                </a:lnTo>
                <a:lnTo>
                  <a:pt x="0" y="2482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A green and red text with white border&#10;&#10;AI-generated content may be incorrect.">
            <a:extLst>
              <a:ext uri="{FF2B5EF4-FFF2-40B4-BE49-F238E27FC236}">
                <a16:creationId xmlns:a16="http://schemas.microsoft.com/office/drawing/2014/main" id="{980ADB60-3BCC-AFD3-09A9-29DD77B873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79" y="2485002"/>
            <a:ext cx="5815598" cy="167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19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0611" y="376518"/>
            <a:ext cx="10112189" cy="1426551"/>
            <a:chOff x="1021976" y="309282"/>
            <a:chExt cx="10112189" cy="1426551"/>
          </a:xfrm>
        </p:grpSpPr>
        <p:sp>
          <p:nvSpPr>
            <p:cNvPr id="2" name="Rounded Rectangle 1"/>
            <p:cNvSpPr/>
            <p:nvPr/>
          </p:nvSpPr>
          <p:spPr>
            <a:xfrm>
              <a:off x="1021976" y="309282"/>
              <a:ext cx="10112189" cy="1426551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83340" y="350838"/>
              <a:ext cx="985669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c) Đóng vai một trong số các bạn đến thăm thỏ nâu, nói 2-3 câu thể hiện sự quan tâm, mong muốn của mình và các bạn đối với thỏ nâu.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" b="100000" l="0" r="100000">
                        <a14:foregroundMark x1="4092" y1="7551" x2="18331" y2="16429"/>
                        <a14:foregroundMark x1="42390" y1="5816" x2="42390" y2="11939"/>
                        <a14:foregroundMark x1="15221" y1="95510" x2="15221" y2="95510"/>
                        <a14:foregroundMark x1="35352" y1="98878" x2="35352" y2="98878"/>
                        <a14:foregroundMark x1="49591" y1="95816" x2="49591" y2="95816"/>
                        <a14:foregroundMark x1="97218" y1="97551" x2="97218" y2="97551"/>
                        <a14:foregroundMark x1="28151" y1="25000" x2="26023" y2="29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959" y="2662354"/>
            <a:ext cx="2417681" cy="3877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6718" y1="28909" x2="34224" y2="84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3682" y="2850776"/>
            <a:ext cx="1825580" cy="383241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40209" y="1938754"/>
            <a:ext cx="3870604" cy="3039035"/>
            <a:chOff x="3840209" y="1938754"/>
            <a:chExt cx="3870604" cy="3039035"/>
          </a:xfrm>
        </p:grpSpPr>
        <p:sp>
          <p:nvSpPr>
            <p:cNvPr id="7" name="Oval Callout 6"/>
            <p:cNvSpPr/>
            <p:nvPr/>
          </p:nvSpPr>
          <p:spPr>
            <a:xfrm>
              <a:off x="3840209" y="1938754"/>
              <a:ext cx="3870604" cy="3039035"/>
            </a:xfrm>
            <a:prstGeom prst="wedgeEllipseCallout">
              <a:avLst>
                <a:gd name="adj1" fmla="val 72824"/>
                <a:gd name="adj2" fmla="val 37809"/>
              </a:avLst>
            </a:prstGeom>
            <a:solidFill>
              <a:srgbClr val="FF99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87066" y="2520213"/>
              <a:ext cx="377688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Thỏ nâu ơi, tụi mình tới thăm cậu này. Cậu nhanh khỏe lại nhé. Cả lớp rất nhớ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cậu đó.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0611" y="376518"/>
            <a:ext cx="10112189" cy="1426551"/>
            <a:chOff x="1021976" y="309282"/>
            <a:chExt cx="10112189" cy="1426551"/>
          </a:xfrm>
        </p:grpSpPr>
        <p:sp>
          <p:nvSpPr>
            <p:cNvPr id="2" name="Rounded Rectangle 1"/>
            <p:cNvSpPr/>
            <p:nvPr/>
          </p:nvSpPr>
          <p:spPr>
            <a:xfrm>
              <a:off x="1021976" y="309282"/>
              <a:ext cx="10112189" cy="1426551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83340" y="350838"/>
              <a:ext cx="985669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c) Đóng vai một trong số các bạn đến thăm thỏ nâu, nói 2-3 câu thể hiện sự quan tâm, mong muốn của mình và các bạn đối với thỏ nâu.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6718" y1="28909" x2="34224" y2="84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3682" y="2850776"/>
            <a:ext cx="1825580" cy="383241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40209" y="1938754"/>
            <a:ext cx="3937839" cy="3039035"/>
            <a:chOff x="3840209" y="1938754"/>
            <a:chExt cx="3937839" cy="3039035"/>
          </a:xfrm>
        </p:grpSpPr>
        <p:sp>
          <p:nvSpPr>
            <p:cNvPr id="7" name="Oval Callout 6"/>
            <p:cNvSpPr/>
            <p:nvPr/>
          </p:nvSpPr>
          <p:spPr>
            <a:xfrm>
              <a:off x="3840209" y="1938754"/>
              <a:ext cx="3870604" cy="3039035"/>
            </a:xfrm>
            <a:prstGeom prst="wedgeEllipseCallout">
              <a:avLst>
                <a:gd name="adj1" fmla="val 72824"/>
                <a:gd name="adj2" fmla="val 37809"/>
              </a:avLst>
            </a:prstGeom>
            <a:solidFill>
              <a:srgbClr val="FF99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01159" y="2334886"/>
              <a:ext cx="377688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Thỏ nâu có mệt lắm không? Cậu phải ăn nhiều vào để nhanh khỏe còn chơi với chúng mình nhé!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19" b="89988" l="9951" r="89988">
                        <a14:backgroundMark x1="28337" y1="64260" x2="23240" y2="76820"/>
                        <a14:backgroundMark x1="84648" y1="59163" x2="85194" y2="69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0011" y="1938754"/>
            <a:ext cx="5249862" cy="524986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21976" y="349624"/>
            <a:ext cx="10112189" cy="2103659"/>
            <a:chOff x="1021976" y="309282"/>
            <a:chExt cx="10112189" cy="2103659"/>
          </a:xfrm>
        </p:grpSpPr>
        <p:sp>
          <p:nvSpPr>
            <p:cNvPr id="2" name="Rounded Rectangle 1"/>
            <p:cNvSpPr/>
            <p:nvPr/>
          </p:nvSpPr>
          <p:spPr>
            <a:xfrm>
              <a:off x="1021976" y="309282"/>
              <a:ext cx="10112189" cy="2085463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83340" y="350838"/>
              <a:ext cx="985669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d)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ủi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798" y1="30382" x2="40686" y2="32201"/>
                        <a14:foregroundMark x1="33316" y1="21407" x2="36233" y2="36992"/>
                        <a14:foregroundMark x1="93545" y1="66210" x2="95376" y2="75114"/>
                        <a14:foregroundMark x1="81599" y1="98402" x2="81599" y2="9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935" y="3348318"/>
            <a:ext cx="4031753" cy="340210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110684" y="1970897"/>
            <a:ext cx="8664022" cy="4921624"/>
            <a:chOff x="4110684" y="1970897"/>
            <a:chExt cx="8664022" cy="492162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684" y="1970897"/>
              <a:ext cx="8664022" cy="492162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453441" y="2877437"/>
              <a:ext cx="5156288" cy="26776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Thỏ nâu yêu quý!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Chiều nay tớ bận nên không tới thăm cậu được. Cậu hãy uống thuốc, ăn uống đầy đủ cho chóng khỏe nhé! Tớ và mọi người đều rất nhớ cậu!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fb32c52-b0c3-4515-bc73-648e41626303_wm">
            <a:hlinkClick r:id="" action="ppaction://media"/>
            <a:extLst>
              <a:ext uri="{FF2B5EF4-FFF2-40B4-BE49-F238E27FC236}">
                <a16:creationId xmlns:a16="http://schemas.microsoft.com/office/drawing/2014/main" id="{1103E61B-ACC1-06B1-8488-3199EB3B3C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89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012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20" y="1188455"/>
            <a:ext cx="10540287" cy="5212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91110" y="603680"/>
            <a:ext cx="100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4. Quan sát tranh, tìm từ ngữ.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08" y="3133165"/>
            <a:ext cx="6879663" cy="3402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91110" y="603680"/>
            <a:ext cx="100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4. Quan sát tranh, tìm từ ngữ.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1829" y="1172940"/>
            <a:ext cx="10031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 sự vật (người, đồ vật, con vật, cây cối).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M. trẻ 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829" y="2250158"/>
            <a:ext cx="10031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Chỉ đặc điểm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M. tươi vui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829" y="3207920"/>
            <a:ext cx="10031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Chỉ hoạt động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M. chạy nhảy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152" y="349624"/>
            <a:ext cx="11819965" cy="646803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57" y="1731115"/>
            <a:ext cx="10285896" cy="50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26334" y="501761"/>
            <a:ext cx="10924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 sự vật (người, đồ vật, con vật, cây cối).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ông cụ, cô gái, quả bóng, bông hoa, ghế, thùng rác, cây, con đường, đàn ong, tổ chim, con bướm,bãi cỏ,….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152" y="349624"/>
            <a:ext cx="11819965" cy="646803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57" y="1731115"/>
            <a:ext cx="10285896" cy="50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26334" y="501761"/>
            <a:ext cx="109246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Chỉ đặc điểm: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chăm chú, trầm tư, vui tươi, miệt mài, ồn ào, rộn ràng,….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152" y="349624"/>
            <a:ext cx="11819965" cy="646803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57" y="1731115"/>
            <a:ext cx="10285896" cy="50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26334" y="501761"/>
            <a:ext cx="109246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Chỉ hoạt động: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chạy nhảy, đi bộ, đọc báo, đá bóng, tập thể dục, nói chuyện, hót, bay,…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032" y="3617259"/>
            <a:ext cx="5900739" cy="2918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91110" y="603680"/>
            <a:ext cx="100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5. Đặt câu.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1829" y="1172940"/>
            <a:ext cx="10031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giới thiệu sự vật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M. Đây là công viên.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829" y="2250158"/>
            <a:ext cx="10031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Câu nêu đặc điểm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M. Công viên hôm nay đông vui.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829" y="3207920"/>
            <a:ext cx="10031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Câu nêu hoạt động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M. Mọi người đi dạo trong công viên.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C1C62-7153-47E6-887D-321B162B5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482EA-BCD9-47E0-BE09-85F537AD36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ình Bạn">
            <a:hlinkClick r:id="" action="ppaction://media"/>
            <a:extLst>
              <a:ext uri="{FF2B5EF4-FFF2-40B4-BE49-F238E27FC236}">
                <a16:creationId xmlns:a16="http://schemas.microsoft.com/office/drawing/2014/main" id="{EF019E79-AD58-4D2B-9072-978BB722E5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573" y="-1"/>
            <a:ext cx="12438268" cy="719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703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032" y="3617259"/>
            <a:ext cx="5900739" cy="2918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91110" y="603680"/>
            <a:ext cx="100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5. Đặt câu.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1829" y="1172940"/>
            <a:ext cx="100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giới thiệu sự vật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829" y="1825839"/>
            <a:ext cx="100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Công viên là nơi có nhiều cây xanh.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829" y="2478738"/>
            <a:ext cx="100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Ghế ngồi ở công viên là ghế đá.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829" y="3111733"/>
            <a:ext cx="100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Ở giữa công viên là bồn hoa rất đẹp.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032" y="3617259"/>
            <a:ext cx="5900739" cy="2918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91110" y="603680"/>
            <a:ext cx="100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5. Đặt câu.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1829" y="1172940"/>
            <a:ext cx="100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Câu nêu đặc điểm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829" y="1825839"/>
            <a:ext cx="100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Bồn hoa thật rực rỡ.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829" y="2478738"/>
            <a:ext cx="100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Các bạn nhỏ rất vui vẻ.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829" y="3111733"/>
            <a:ext cx="100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Thảm cỏ xanh rờn.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7908" y="3696508"/>
            <a:ext cx="100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Mọi người chăm chỉ tập luyện.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032" y="3617259"/>
            <a:ext cx="5900739" cy="2918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91110" y="603680"/>
            <a:ext cx="100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5. Đặt câu.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1829" y="1172940"/>
            <a:ext cx="100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Câu nêu hoạt động: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829" y="1825839"/>
            <a:ext cx="100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Ông cụ đọc báo.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829" y="2478738"/>
            <a:ext cx="100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Hai mẹ con chạy bộ.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829" y="3111733"/>
            <a:ext cx="100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Ba bạn nam đá bóng.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7908" y="3696508"/>
            <a:ext cx="100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Đàn bướm bay lượn.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>
            <a:extLst>
              <a:ext uri="{FF2B5EF4-FFF2-40B4-BE49-F238E27FC236}">
                <a16:creationId xmlns:a16="http://schemas.microsoft.com/office/drawing/2014/main" id="{2538928D-E93E-41D3-8252-535CEC0ECC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75"/>
            </a:stretch>
          </a:blipFill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EEBF05-4E5E-8A07-89C4-DAC7D90E2780}"/>
              </a:ext>
            </a:extLst>
          </p:cNvPr>
          <p:cNvSpPr/>
          <p:nvPr/>
        </p:nvSpPr>
        <p:spPr>
          <a:xfrm>
            <a:off x="326572" y="1484726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rgbClr val="FFFFFF">
              <a:alpha val="76000"/>
            </a:srgb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algn="just" defTabSz="1219170">
              <a:spcBef>
                <a:spcPts val="1200"/>
              </a:spcBef>
              <a:buClr>
                <a:srgbClr val="000000"/>
              </a:buClr>
            </a:pPr>
            <a:endParaRPr lang="en-US" sz="2800" kern="0" dirty="0">
              <a:solidFill>
                <a:srgbClr val="A0B2E4"/>
              </a:solidFill>
              <a:latin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1B20C8-2F1A-D20D-2453-EC30F90732C0}"/>
              </a:ext>
            </a:extLst>
          </p:cNvPr>
          <p:cNvSpPr txBox="1"/>
          <p:nvPr/>
        </p:nvSpPr>
        <p:spPr>
          <a:xfrm>
            <a:off x="1863364" y="180071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C9B947-BFE4-9AA2-4F10-0A73C9EF7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50" y="1718066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588A17-051E-7713-4877-7CB73A10523B}"/>
              </a:ext>
            </a:extLst>
          </p:cNvPr>
          <p:cNvSpPr txBox="1"/>
          <p:nvPr/>
        </p:nvSpPr>
        <p:spPr>
          <a:xfrm>
            <a:off x="1863364" y="27817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4888CD-0113-D401-F78D-2F6BA0FA8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50" y="2699078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61A07A-BAC8-38E4-3A40-B1AB29A63C28}"/>
              </a:ext>
            </a:extLst>
          </p:cNvPr>
          <p:cNvSpPr txBox="1"/>
          <p:nvPr/>
        </p:nvSpPr>
        <p:spPr>
          <a:xfrm>
            <a:off x="1863364" y="376274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9969AC-0165-DC26-F658-3522BD53F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50" y="3680090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198155-C459-49BC-4BC0-0566D80883DD}"/>
              </a:ext>
            </a:extLst>
          </p:cNvPr>
          <p:cNvSpPr txBox="1"/>
          <p:nvPr/>
        </p:nvSpPr>
        <p:spPr>
          <a:xfrm>
            <a:off x="1863364" y="474375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4E3436-9E74-0186-B311-DB02007F3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50" y="4661102"/>
            <a:ext cx="919996" cy="919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4D51B-641D-D05F-DF89-2F121B8FB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425" y="197005"/>
            <a:ext cx="4974767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4" grpId="0" uiExpand="1" build="p"/>
      <p:bldP spid="1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EB986C37-5323-4E66-B787-F9B82332BB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535135" h="10287000">
                <a:moveTo>
                  <a:pt x="0" y="0"/>
                </a:moveTo>
                <a:lnTo>
                  <a:pt x="18535135" y="0"/>
                </a:lnTo>
                <a:lnTo>
                  <a:pt x="185351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06C3A127-09B8-42C6-A414-35C7075C1A7B}"/>
              </a:ext>
            </a:extLst>
          </p:cNvPr>
          <p:cNvSpPr/>
          <p:nvPr/>
        </p:nvSpPr>
        <p:spPr>
          <a:xfrm>
            <a:off x="9075653" y="1219723"/>
            <a:ext cx="2450592" cy="5486400"/>
          </a:xfrm>
          <a:custGeom>
            <a:avLst/>
            <a:gdLst/>
            <a:ahLst/>
            <a:cxnLst/>
            <a:rect l="l" t="t" r="r" b="b"/>
            <a:pathLst>
              <a:path w="1837944" h="4114800">
                <a:moveTo>
                  <a:pt x="0" y="0"/>
                </a:moveTo>
                <a:lnTo>
                  <a:pt x="1837944" y="0"/>
                </a:lnTo>
                <a:lnTo>
                  <a:pt x="1837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4342D8F5-9331-4844-9EF4-B7993DC9BB42}"/>
              </a:ext>
            </a:extLst>
          </p:cNvPr>
          <p:cNvSpPr/>
          <p:nvPr/>
        </p:nvSpPr>
        <p:spPr>
          <a:xfrm>
            <a:off x="464057" y="1661160"/>
            <a:ext cx="3086864" cy="5044963"/>
          </a:xfrm>
          <a:custGeom>
            <a:avLst/>
            <a:gdLst/>
            <a:ahLst/>
            <a:cxnLst/>
            <a:rect l="l" t="t" r="r" b="b"/>
            <a:pathLst>
              <a:path w="2527173" h="4114800">
                <a:moveTo>
                  <a:pt x="0" y="0"/>
                </a:moveTo>
                <a:lnTo>
                  <a:pt x="2527173" y="0"/>
                </a:lnTo>
                <a:lnTo>
                  <a:pt x="25271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4DE9BD-8E2B-171E-DC32-7A0345F845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69" y="1380384"/>
            <a:ext cx="12192000" cy="246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13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E3333255-0381-44BB-A1E7-32BC30EDEA38}"/>
              </a:ext>
            </a:extLst>
          </p:cNvPr>
          <p:cNvSpPr/>
          <p:nvPr/>
        </p:nvSpPr>
        <p:spPr>
          <a:xfrm>
            <a:off x="0" y="-28960"/>
            <a:ext cx="12192000" cy="6886960"/>
          </a:xfrm>
          <a:custGeom>
            <a:avLst/>
            <a:gdLst/>
            <a:ahLst/>
            <a:cxnLst/>
            <a:rect l="l" t="t" r="r" b="b"/>
            <a:pathLst>
              <a:path w="18858730" h="14545301">
                <a:moveTo>
                  <a:pt x="0" y="0"/>
                </a:moveTo>
                <a:lnTo>
                  <a:pt x="18858730" y="0"/>
                </a:lnTo>
                <a:lnTo>
                  <a:pt x="18858730" y="14545300"/>
                </a:lnTo>
                <a:lnTo>
                  <a:pt x="0" y="14545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69" t="-23328" r="-5095" b="-28782"/>
            </a:stretch>
          </a:blipFill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51CA5-B18E-F461-F401-B50853BDA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821" y="2138701"/>
            <a:ext cx="3938357" cy="1566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379D05-C4E3-1814-DA36-8B784B8A6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246" y="4852489"/>
            <a:ext cx="3828620" cy="1347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A07925-7C03-80FB-7DC5-2E61B94B1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231" y="3319739"/>
            <a:ext cx="7315834" cy="1450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60176690-636B-4EFD-9BF5-67F0309E00F8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535135" h="10287000">
                <a:moveTo>
                  <a:pt x="0" y="0"/>
                </a:moveTo>
                <a:lnTo>
                  <a:pt x="18535135" y="0"/>
                </a:lnTo>
                <a:lnTo>
                  <a:pt x="185351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id="{E4B24D6A-D223-4AE1-8A9E-04BE20CCCD28}"/>
              </a:ext>
            </a:extLst>
          </p:cNvPr>
          <p:cNvSpPr/>
          <p:nvPr/>
        </p:nvSpPr>
        <p:spPr>
          <a:xfrm>
            <a:off x="2399728" y="991806"/>
            <a:ext cx="6368491" cy="4129253"/>
          </a:xfrm>
          <a:custGeom>
            <a:avLst/>
            <a:gdLst>
              <a:gd name="connsiteX0" fmla="*/ 0 w 11781453"/>
              <a:gd name="connsiteY0" fmla="*/ 690459 h 5094514"/>
              <a:gd name="connsiteX1" fmla="*/ 690459 w 11781453"/>
              <a:gd name="connsiteY1" fmla="*/ 0 h 5094514"/>
              <a:gd name="connsiteX2" fmla="*/ 11090994 w 11781453"/>
              <a:gd name="connsiteY2" fmla="*/ 0 h 5094514"/>
              <a:gd name="connsiteX3" fmla="*/ 11781453 w 11781453"/>
              <a:gd name="connsiteY3" fmla="*/ 690459 h 5094514"/>
              <a:gd name="connsiteX4" fmla="*/ 11781453 w 11781453"/>
              <a:gd name="connsiteY4" fmla="*/ 4404055 h 5094514"/>
              <a:gd name="connsiteX5" fmla="*/ 11090994 w 11781453"/>
              <a:gd name="connsiteY5" fmla="*/ 5094514 h 5094514"/>
              <a:gd name="connsiteX6" fmla="*/ 690459 w 11781453"/>
              <a:gd name="connsiteY6" fmla="*/ 5094514 h 5094514"/>
              <a:gd name="connsiteX7" fmla="*/ 0 w 11781453"/>
              <a:gd name="connsiteY7" fmla="*/ 4404055 h 5094514"/>
              <a:gd name="connsiteX8" fmla="*/ 0 w 11781453"/>
              <a:gd name="connsiteY8" fmla="*/ 690459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094514" fill="none" extrusionOk="0">
                <a:moveTo>
                  <a:pt x="0" y="690459"/>
                </a:moveTo>
                <a:cubicBezTo>
                  <a:pt x="1725" y="355830"/>
                  <a:pt x="326606" y="29331"/>
                  <a:pt x="690459" y="0"/>
                </a:cubicBezTo>
                <a:cubicBezTo>
                  <a:pt x="4521344" y="72427"/>
                  <a:pt x="7169040" y="61419"/>
                  <a:pt x="11090994" y="0"/>
                </a:cubicBezTo>
                <a:cubicBezTo>
                  <a:pt x="11470876" y="-9969"/>
                  <a:pt x="11724457" y="291889"/>
                  <a:pt x="11781453" y="690459"/>
                </a:cubicBezTo>
                <a:cubicBezTo>
                  <a:pt x="11882329" y="2511261"/>
                  <a:pt x="11674140" y="3764848"/>
                  <a:pt x="11781453" y="4404055"/>
                </a:cubicBezTo>
                <a:cubicBezTo>
                  <a:pt x="11794245" y="4720463"/>
                  <a:pt x="11452101" y="5071843"/>
                  <a:pt x="11090994" y="5094514"/>
                </a:cubicBezTo>
                <a:cubicBezTo>
                  <a:pt x="6763306" y="5124341"/>
                  <a:pt x="2575840" y="5015208"/>
                  <a:pt x="690459" y="5094514"/>
                </a:cubicBezTo>
                <a:cubicBezTo>
                  <a:pt x="336531" y="5091416"/>
                  <a:pt x="-72308" y="4799683"/>
                  <a:pt x="0" y="4404055"/>
                </a:cubicBezTo>
                <a:cubicBezTo>
                  <a:pt x="50037" y="3154905"/>
                  <a:pt x="770" y="2072176"/>
                  <a:pt x="0" y="690459"/>
                </a:cubicBezTo>
                <a:close/>
              </a:path>
              <a:path w="11781453" h="5094514" stroke="0" extrusionOk="0">
                <a:moveTo>
                  <a:pt x="0" y="690459"/>
                </a:moveTo>
                <a:cubicBezTo>
                  <a:pt x="6267" y="310837"/>
                  <a:pt x="327696" y="38684"/>
                  <a:pt x="690459" y="0"/>
                </a:cubicBezTo>
                <a:cubicBezTo>
                  <a:pt x="4180508" y="123000"/>
                  <a:pt x="8612621" y="-96860"/>
                  <a:pt x="11090994" y="0"/>
                </a:cubicBezTo>
                <a:cubicBezTo>
                  <a:pt x="11425653" y="-35570"/>
                  <a:pt x="11785171" y="301634"/>
                  <a:pt x="11781453" y="690459"/>
                </a:cubicBezTo>
                <a:cubicBezTo>
                  <a:pt x="11784626" y="1246364"/>
                  <a:pt x="11875720" y="2571764"/>
                  <a:pt x="11781453" y="4404055"/>
                </a:cubicBezTo>
                <a:cubicBezTo>
                  <a:pt x="11715903" y="4809132"/>
                  <a:pt x="11401787" y="5082970"/>
                  <a:pt x="11090994" y="5094514"/>
                </a:cubicBezTo>
                <a:cubicBezTo>
                  <a:pt x="8015354" y="4933807"/>
                  <a:pt x="3137648" y="5134181"/>
                  <a:pt x="690459" y="5094514"/>
                </a:cubicBezTo>
                <a:cubicBezTo>
                  <a:pt x="304526" y="5093584"/>
                  <a:pt x="-54527" y="4760683"/>
                  <a:pt x="0" y="4404055"/>
                </a:cubicBezTo>
                <a:cubicBezTo>
                  <a:pt x="32216" y="3684371"/>
                  <a:pt x="57206" y="1986174"/>
                  <a:pt x="0" y="690459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609585" marR="0" lvl="0" indent="0" algn="just" defTabSz="121917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933" b="1" i="0" u="none" strike="noStrike" kern="0" cap="none" spc="0" normalizeH="0" baseline="0" noProof="0" dirty="0">
              <a:ln>
                <a:noFill/>
              </a:ln>
              <a:solidFill>
                <a:srgbClr val="B3C3F0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0A530B3F-C5EC-411B-9251-16F7E2C65FC8}"/>
              </a:ext>
            </a:extLst>
          </p:cNvPr>
          <p:cNvSpPr/>
          <p:nvPr/>
        </p:nvSpPr>
        <p:spPr>
          <a:xfrm>
            <a:off x="2160597" y="555986"/>
            <a:ext cx="1847731" cy="1397868"/>
          </a:xfrm>
          <a:custGeom>
            <a:avLst/>
            <a:gdLst/>
            <a:ahLst/>
            <a:cxnLst/>
            <a:rect l="l" t="t" r="r" b="b"/>
            <a:pathLst>
              <a:path w="2873940" h="2126716">
                <a:moveTo>
                  <a:pt x="0" y="0"/>
                </a:moveTo>
                <a:lnTo>
                  <a:pt x="2873940" y="0"/>
                </a:lnTo>
                <a:lnTo>
                  <a:pt x="2873940" y="2126715"/>
                </a:lnTo>
                <a:lnTo>
                  <a:pt x="0" y="21267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26490714-C756-46DD-BF01-1067A031A259}"/>
              </a:ext>
            </a:extLst>
          </p:cNvPr>
          <p:cNvSpPr/>
          <p:nvPr/>
        </p:nvSpPr>
        <p:spPr>
          <a:xfrm>
            <a:off x="8523011" y="2399877"/>
            <a:ext cx="1910125" cy="4318171"/>
          </a:xfrm>
          <a:custGeom>
            <a:avLst/>
            <a:gdLst/>
            <a:ahLst/>
            <a:cxnLst/>
            <a:rect l="l" t="t" r="r" b="b"/>
            <a:pathLst>
              <a:path w="1837944" h="4114800">
                <a:moveTo>
                  <a:pt x="0" y="0"/>
                </a:moveTo>
                <a:lnTo>
                  <a:pt x="1837944" y="0"/>
                </a:lnTo>
                <a:lnTo>
                  <a:pt x="1837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65A3BD42-1686-4CF9-85F0-D3CDFB8F7EEE}"/>
              </a:ext>
            </a:extLst>
          </p:cNvPr>
          <p:cNvSpPr/>
          <p:nvPr/>
        </p:nvSpPr>
        <p:spPr>
          <a:xfrm>
            <a:off x="250473" y="2851909"/>
            <a:ext cx="2331991" cy="3866139"/>
          </a:xfrm>
          <a:custGeom>
            <a:avLst/>
            <a:gdLst/>
            <a:ahLst/>
            <a:cxnLst/>
            <a:rect l="l" t="t" r="r" b="b"/>
            <a:pathLst>
              <a:path w="2527173" h="4114800">
                <a:moveTo>
                  <a:pt x="0" y="0"/>
                </a:moveTo>
                <a:lnTo>
                  <a:pt x="2527173" y="0"/>
                </a:lnTo>
                <a:lnTo>
                  <a:pt x="25271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7046DEC1-834D-48EF-BAE9-7A9E6C24100C}"/>
              </a:ext>
            </a:extLst>
          </p:cNvPr>
          <p:cNvSpPr/>
          <p:nvPr/>
        </p:nvSpPr>
        <p:spPr>
          <a:xfrm>
            <a:off x="6918984" y="4329590"/>
            <a:ext cx="1910125" cy="1473836"/>
          </a:xfrm>
          <a:custGeom>
            <a:avLst/>
            <a:gdLst/>
            <a:ahLst/>
            <a:cxnLst/>
            <a:rect l="l" t="t" r="r" b="b"/>
            <a:pathLst>
              <a:path w="3336086" h="2482139">
                <a:moveTo>
                  <a:pt x="0" y="0"/>
                </a:moveTo>
                <a:lnTo>
                  <a:pt x="3336086" y="0"/>
                </a:lnTo>
                <a:lnTo>
                  <a:pt x="3336086" y="2482139"/>
                </a:lnTo>
                <a:lnTo>
                  <a:pt x="0" y="2482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colorful letters and numbers&#10;&#10;AI-generated content may be incorrect.">
            <a:extLst>
              <a:ext uri="{FF2B5EF4-FFF2-40B4-BE49-F238E27FC236}">
                <a16:creationId xmlns:a16="http://schemas.microsoft.com/office/drawing/2014/main" id="{CC9C84E5-63E2-D797-A83C-07C6722DA8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30" y="2407295"/>
            <a:ext cx="6035848" cy="158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01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69A3AC9-6FB9-4AE2-B116-002FC7A1EEC2}"/>
              </a:ext>
            </a:extLst>
          </p:cNvPr>
          <p:cNvGrpSpPr/>
          <p:nvPr/>
        </p:nvGrpSpPr>
        <p:grpSpPr>
          <a:xfrm>
            <a:off x="1270660" y="961067"/>
            <a:ext cx="10652166" cy="5588000"/>
            <a:chOff x="723015" y="710167"/>
            <a:chExt cx="5808810" cy="4191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1D5DFA-7FCF-467D-A92C-5A62F593A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3015" y="710167"/>
              <a:ext cx="5808810" cy="4191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ACFDBA-ADD9-4705-BA8E-57DBD0F32CD6}"/>
                </a:ext>
              </a:extLst>
            </p:cNvPr>
            <p:cNvSpPr txBox="1"/>
            <p:nvPr/>
          </p:nvSpPr>
          <p:spPr>
            <a:xfrm>
              <a:off x="723015" y="827125"/>
              <a:ext cx="4708341" cy="339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>
                  <a:solidFill>
                    <a:srgbClr val="FFAB40">
                      <a:lumMod val="75000"/>
                    </a:srgbClr>
                  </a:solidFill>
                  <a:latin typeface="+mj-lt"/>
                  <a:cs typeface="Arial"/>
                  <a:sym typeface="Arial"/>
                </a:rPr>
                <a:t>Thăm bạn ốm</a:t>
              </a:r>
            </a:p>
            <a:p>
              <a:pPr defTabSz="1219170">
                <a:buClr>
                  <a:srgbClr val="000000"/>
                </a:buClr>
              </a:pPr>
              <a:r>
                <a:rPr lang="vi-VN" sz="24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Hôm nay đến lớp 	</a:t>
              </a:r>
              <a:r>
                <a:rPr lang="vi-VN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         </a:t>
              </a:r>
              <a:r>
                <a:rPr lang="vi-VN" sz="24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“Gấu tôi mua khế</a:t>
              </a:r>
            </a:p>
            <a:p>
              <a:pPr defTabSz="1219170">
                <a:buClr>
                  <a:srgbClr val="000000"/>
                </a:buClr>
              </a:pPr>
              <a:r>
                <a:rPr lang="vi-VN" sz="24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Thấy vắng thỏ nâu	          Khế ngọt lại thanh.”</a:t>
              </a:r>
            </a:p>
            <a:p>
              <a:pPr defTabSz="1219170">
                <a:buClr>
                  <a:srgbClr val="000000"/>
                </a:buClr>
              </a:pPr>
              <a:r>
                <a:rPr lang="vi-VN" sz="24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Các bạn hỏi nhau:	          “Mèo tôi mua chanh</a:t>
              </a:r>
            </a:p>
            <a:p>
              <a:pPr defTabSz="1219170">
                <a:buClr>
                  <a:srgbClr val="000000"/>
                </a:buClr>
              </a:pPr>
              <a:r>
                <a:rPr lang="vi-VN" sz="24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“Thỏ đi đâu thế?”	          Đánh đường mát ngọt.”</a:t>
              </a:r>
            </a:p>
            <a:p>
              <a:pPr defTabSz="1219170">
                <a:buClr>
                  <a:srgbClr val="000000"/>
                </a:buClr>
              </a:pPr>
              <a:r>
                <a:rPr lang="vi-VN" sz="24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Gấu liền nói khẽ:	          Hươu mua sữa bột</a:t>
              </a:r>
            </a:p>
            <a:p>
              <a:pPr defTabSz="1219170">
                <a:buClr>
                  <a:srgbClr val="000000"/>
                </a:buClr>
              </a:pPr>
              <a:r>
                <a:rPr lang="vi-VN" sz="24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“Thỏ bị ốm rồi	          Nai sữa đậu nành</a:t>
              </a:r>
            </a:p>
            <a:p>
              <a:pPr defTabSz="1219170">
                <a:buClr>
                  <a:srgbClr val="000000"/>
                </a:buClr>
              </a:pPr>
              <a:r>
                <a:rPr lang="vi-VN" sz="24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Này các bạn ơi	          Chúc bạn khỏe nhanh</a:t>
              </a:r>
            </a:p>
            <a:p>
              <a:pPr defTabSz="1219170">
                <a:buClr>
                  <a:srgbClr val="000000"/>
                </a:buClr>
              </a:pPr>
              <a:r>
                <a:rPr lang="vi-VN" sz="24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Đến thăm thỏ nhé!”	          Cùng nhau đến lớp.</a:t>
              </a:r>
            </a:p>
            <a:p>
              <a:pPr algn="r" defTabSz="1219170">
                <a:buClr>
                  <a:srgbClr val="000000"/>
                </a:buClr>
              </a:pPr>
              <a:r>
                <a:rPr lang="vi-VN" sz="24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(</a:t>
              </a:r>
              <a:r>
                <a:rPr lang="vi-VN" sz="2400" i="1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Theo </a:t>
              </a:r>
              <a:r>
                <a:rPr lang="vi-VN" sz="24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Trần Thị Hương)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E9242AD-34FD-4277-AC03-6057D333968E}"/>
              </a:ext>
            </a:extLst>
          </p:cNvPr>
          <p:cNvSpPr txBox="1"/>
          <p:nvPr/>
        </p:nvSpPr>
        <p:spPr>
          <a:xfrm>
            <a:off x="1112080" y="466606"/>
            <a:ext cx="1048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3. Đọc bài thơ dưới đây, trả lời các câu hỏi và thực hiện yêu cầu.</a:t>
            </a:r>
            <a:endParaRPr lang="en-US" sz="2800" b="1" kern="0" dirty="0">
              <a:solidFill>
                <a:srgbClr val="BAE5E4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732EEA-2FDD-4867-B1C0-AEF2D2549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327" y="1052179"/>
            <a:ext cx="2207568" cy="78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417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81" y="457201"/>
            <a:ext cx="6674919" cy="622598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87505" y="470647"/>
            <a:ext cx="10112189" cy="1129553"/>
            <a:chOff x="1021976" y="309282"/>
            <a:chExt cx="10112189" cy="1129553"/>
          </a:xfrm>
        </p:grpSpPr>
        <p:sp>
          <p:nvSpPr>
            <p:cNvPr id="2" name="Rounded Rectangle 1"/>
            <p:cNvSpPr/>
            <p:nvPr/>
          </p:nvSpPr>
          <p:spPr>
            <a:xfrm>
              <a:off x="1021976" y="309282"/>
              <a:ext cx="10112189" cy="1129553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77469" y="564777"/>
              <a:ext cx="98566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a) Vì sao thỏ nâu nghỉ học?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87505" y="1958271"/>
            <a:ext cx="4265307" cy="3223848"/>
            <a:chOff x="887505" y="1958271"/>
            <a:chExt cx="4265307" cy="3223848"/>
          </a:xfrm>
        </p:grpSpPr>
        <p:sp>
          <p:nvSpPr>
            <p:cNvPr id="6" name="Cloud Callout 5"/>
            <p:cNvSpPr/>
            <p:nvPr/>
          </p:nvSpPr>
          <p:spPr>
            <a:xfrm flipH="1">
              <a:off x="887505" y="1958271"/>
              <a:ext cx="4265307" cy="3223848"/>
            </a:xfrm>
            <a:prstGeom prst="cloudCallout">
              <a:avLst>
                <a:gd name="adj1" fmla="val -64752"/>
                <a:gd name="adj2" fmla="val 26377"/>
              </a:avLst>
            </a:prstGeom>
            <a:solidFill>
              <a:srgbClr val="FFFF66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42998" y="2693032"/>
              <a:ext cx="361726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Thỏ nâu nghỉ học vì thỏ nâu bị ốm.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81" y="457201"/>
            <a:ext cx="6674919" cy="622598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87505" y="470647"/>
            <a:ext cx="10112189" cy="1129553"/>
            <a:chOff x="1021976" y="309282"/>
            <a:chExt cx="10112189" cy="1129553"/>
          </a:xfrm>
        </p:grpSpPr>
        <p:sp>
          <p:nvSpPr>
            <p:cNvPr id="2" name="Rounded Rectangle 1"/>
            <p:cNvSpPr/>
            <p:nvPr/>
          </p:nvSpPr>
          <p:spPr>
            <a:xfrm>
              <a:off x="1021976" y="309282"/>
              <a:ext cx="10112189" cy="1129553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77469" y="564777"/>
              <a:ext cx="98566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b) Các bạn bàn nhau chuyện gì?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87505" y="1958271"/>
            <a:ext cx="4265307" cy="3223848"/>
            <a:chOff x="887505" y="1958271"/>
            <a:chExt cx="4265307" cy="3223848"/>
          </a:xfrm>
        </p:grpSpPr>
        <p:sp>
          <p:nvSpPr>
            <p:cNvPr id="12" name="Cloud Callout 11"/>
            <p:cNvSpPr/>
            <p:nvPr/>
          </p:nvSpPr>
          <p:spPr>
            <a:xfrm flipH="1">
              <a:off x="887505" y="1958271"/>
              <a:ext cx="4265307" cy="3223848"/>
            </a:xfrm>
            <a:prstGeom prst="cloudCallout">
              <a:avLst>
                <a:gd name="adj1" fmla="val -53087"/>
                <a:gd name="adj2" fmla="val 44313"/>
              </a:avLst>
            </a:prstGeom>
            <a:solidFill>
              <a:srgbClr val="FFFF66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7505" y="2539143"/>
              <a:ext cx="413392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 bạn bàn nhau chuyện mua quà đi  thăm thỏ nâu.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81" y="457201"/>
            <a:ext cx="6674919" cy="622598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87505" y="470647"/>
            <a:ext cx="10112189" cy="1129553"/>
            <a:chOff x="1021976" y="309282"/>
            <a:chExt cx="10112189" cy="1129553"/>
          </a:xfrm>
        </p:grpSpPr>
        <p:sp>
          <p:nvSpPr>
            <p:cNvPr id="2" name="Rounded Rectangle 1"/>
            <p:cNvSpPr/>
            <p:nvPr/>
          </p:nvSpPr>
          <p:spPr>
            <a:xfrm>
              <a:off x="1021976" y="309282"/>
              <a:ext cx="10112189" cy="1129553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77469" y="564777"/>
              <a:ext cx="98566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b) Các bạn bàn nhau chuyện gì?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87505" y="1958271"/>
            <a:ext cx="4265307" cy="3223848"/>
            <a:chOff x="887505" y="1958271"/>
            <a:chExt cx="4265307" cy="3223848"/>
          </a:xfrm>
        </p:grpSpPr>
        <p:sp>
          <p:nvSpPr>
            <p:cNvPr id="12" name="Cloud Callout 11"/>
            <p:cNvSpPr/>
            <p:nvPr/>
          </p:nvSpPr>
          <p:spPr>
            <a:xfrm flipH="1">
              <a:off x="887505" y="1958271"/>
              <a:ext cx="4265307" cy="3223848"/>
            </a:xfrm>
            <a:prstGeom prst="cloudCallout">
              <a:avLst>
                <a:gd name="adj1" fmla="val -53087"/>
                <a:gd name="adj2" fmla="val 44313"/>
              </a:avLst>
            </a:prstGeom>
            <a:solidFill>
              <a:srgbClr val="FFFF66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7505" y="2539143"/>
              <a:ext cx="413392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 bạn bàn nhau chuyện mua quà đi  thăm thỏ nâu.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81" y="457201"/>
            <a:ext cx="6674919" cy="622598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87505" y="470647"/>
            <a:ext cx="10112189" cy="1426551"/>
            <a:chOff x="1021976" y="309282"/>
            <a:chExt cx="10112189" cy="1426551"/>
          </a:xfrm>
        </p:grpSpPr>
        <p:sp>
          <p:nvSpPr>
            <p:cNvPr id="2" name="Rounded Rectangle 1"/>
            <p:cNvSpPr/>
            <p:nvPr/>
          </p:nvSpPr>
          <p:spPr>
            <a:xfrm>
              <a:off x="1021976" y="309282"/>
              <a:ext cx="10112189" cy="1426551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83340" y="350838"/>
              <a:ext cx="985669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c) Đóng vai một trong số các bạn đến thăm thỏ nâu, nói 2-3 câu thể hiện sự quan tâm, mong muốn của mình và các bạn đối với thỏ nâu.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87505" y="1958271"/>
            <a:ext cx="4265307" cy="3223848"/>
            <a:chOff x="887505" y="1958271"/>
            <a:chExt cx="4265307" cy="3223848"/>
          </a:xfrm>
        </p:grpSpPr>
        <p:sp>
          <p:nvSpPr>
            <p:cNvPr id="12" name="Cloud Callout 11"/>
            <p:cNvSpPr/>
            <p:nvPr/>
          </p:nvSpPr>
          <p:spPr>
            <a:xfrm flipH="1">
              <a:off x="887505" y="1958271"/>
              <a:ext cx="4265307" cy="3223848"/>
            </a:xfrm>
            <a:prstGeom prst="cloudCallout">
              <a:avLst>
                <a:gd name="adj1" fmla="val -53087"/>
                <a:gd name="adj2" fmla="val 44313"/>
              </a:avLst>
            </a:prstGeom>
            <a:solidFill>
              <a:srgbClr val="FFFF66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7505" y="2539143"/>
              <a:ext cx="413392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 bạn bàn nhau chuyện mua quà đi  thăm thỏ nâu.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waii Pastel by Slidesgo">
  <a:themeElements>
    <a:clrScheme name="Simple Light">
      <a:dk1>
        <a:srgbClr val="A0B2E4"/>
      </a:dk1>
      <a:lt1>
        <a:srgbClr val="B3C3F0"/>
      </a:lt1>
      <a:dk2>
        <a:srgbClr val="EAA7B6"/>
      </a:dk2>
      <a:lt2>
        <a:srgbClr val="E08A9C"/>
      </a:lt2>
      <a:accent1>
        <a:srgbClr val="BAECCE"/>
      </a:accent1>
      <a:accent2>
        <a:srgbClr val="FFE88A"/>
      </a:accent2>
      <a:accent3>
        <a:srgbClr val="A1E3BA"/>
      </a:accent3>
      <a:accent4>
        <a:srgbClr val="DB798C"/>
      </a:accent4>
      <a:accent5>
        <a:srgbClr val="EDD26B"/>
      </a:accent5>
      <a:accent6>
        <a:srgbClr val="859AD5"/>
      </a:accent6>
      <a:hlink>
        <a:srgbClr val="A0B2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775</Words>
  <Application>Microsoft Office PowerPoint</Application>
  <PresentationFormat>Widescreen</PresentationFormat>
  <Paragraphs>67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Rubik</vt:lpstr>
      <vt:lpstr>思源黑体 CN</vt:lpstr>
      <vt:lpstr>思源黑体 CN Bold</vt:lpstr>
      <vt:lpstr>Arial</vt:lpstr>
      <vt:lpstr>Arial-Rounded</vt:lpstr>
      <vt:lpstr>Calibri</vt:lpstr>
      <vt:lpstr>Cambria</vt:lpstr>
      <vt:lpstr>Lato</vt:lpstr>
      <vt:lpstr>Livvic</vt:lpstr>
      <vt:lpstr>Open Sans</vt:lpstr>
      <vt:lpstr>Roboto</vt:lpstr>
      <vt:lpstr>Roboto Condensed Light</vt:lpstr>
      <vt:lpstr>Office Theme</vt:lpstr>
      <vt:lpstr>Weltkindertag! by Slidego</vt:lpstr>
      <vt:lpstr>Kawaii Pastel by Slidesgo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26</cp:revision>
  <dcterms:created xsi:type="dcterms:W3CDTF">2021-07-20T01:55:21Z</dcterms:created>
  <dcterms:modified xsi:type="dcterms:W3CDTF">2025-04-05T02:39:30Z</dcterms:modified>
</cp:coreProperties>
</file>