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9" r:id="rId4"/>
    <p:sldMasterId id="2147483911" r:id="rId5"/>
    <p:sldMasterId id="2147483934" r:id="rId6"/>
    <p:sldMasterId id="2147483946" r:id="rId7"/>
    <p:sldMasterId id="2147483958" r:id="rId8"/>
  </p:sldMasterIdLst>
  <p:notesMasterIdLst>
    <p:notesMasterId r:id="rId27"/>
  </p:notesMasterIdLst>
  <p:sldIdLst>
    <p:sldId id="3407" r:id="rId9"/>
    <p:sldId id="355" r:id="rId10"/>
    <p:sldId id="313" r:id="rId11"/>
    <p:sldId id="391" r:id="rId12"/>
    <p:sldId id="359" r:id="rId13"/>
    <p:sldId id="260" r:id="rId14"/>
    <p:sldId id="264" r:id="rId15"/>
    <p:sldId id="265" r:id="rId16"/>
    <p:sldId id="257" r:id="rId17"/>
    <p:sldId id="267" r:id="rId18"/>
    <p:sldId id="269" r:id="rId19"/>
    <p:sldId id="266" r:id="rId20"/>
    <p:sldId id="3404" r:id="rId21"/>
    <p:sldId id="271" r:id="rId22"/>
    <p:sldId id="270" r:id="rId23"/>
    <p:sldId id="3408" r:id="rId24"/>
    <p:sldId id="347" r:id="rId25"/>
    <p:sldId id="3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3689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97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22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7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13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60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76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52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05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52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2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195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6804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0594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7672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9583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518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6528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8870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4790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DB8D-3EF9-38B2-4773-23972394E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AC051-CF15-01A3-635E-C90CED31B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DD93D-D77B-5FD2-B29D-9502ED4AD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3E4E8-1EB4-D185-DD89-6D07773D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D2785-4B9D-E3C0-8C7C-B500BAD1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21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D49A-86FD-5BE5-174C-C24A6B27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28A38-EA61-820B-CE3E-2964C86F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8452A-841F-55B2-DA40-B8903DD2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4609-3CDA-FD37-FF04-435B3479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26C4-672B-926E-5B70-6DB3EAD4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89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7433-1233-54BD-2488-A85BF33E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19059-F679-9F48-9F50-B0253261A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C7E90-58F6-7F02-A195-73342F83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40101-EAD0-5880-C52D-B55E3E64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19E53-1C1E-6997-C9AD-04F6D0B4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183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EE28-F621-1626-F54C-BB60646E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7E198-DEB1-3089-A5ED-CE0D36EDD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D6D98-0BBE-237B-E1E0-41E05002D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690E8-EF9A-1C08-2266-65CFF0FA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B09E6-9AC4-63EF-832C-F60270998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A6CC4-5DCB-B847-D7CB-3EBA139D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271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D2F9-B956-B568-D33A-5956B3E7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30FC4-1B80-3967-F657-E5B35E54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2C057-7EFD-99B7-E48E-C564735BC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38646-A762-1CAC-ECEE-30E0B3266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1EBB8-16EE-A8DD-0AE4-C49436F18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B08BF-E053-1D98-E033-C95EF905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902A5-0D89-9AAF-9278-F53F62DB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6FAD6-AFAE-3EB3-DEB9-BAA25209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18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3AC19-564B-F531-743A-CE8EFCB5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512A5-1AC1-84F7-4C68-B6AED7F2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604DA-9AD7-AB85-67F2-5A959904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EAC12-A8FC-38B8-296B-C228DBE3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0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AF154-2C59-D1C6-28A9-2B39894F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8047-E041-15B7-EEA4-5219A92C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7D800-3887-5A9F-6AA6-A987B629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7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D6D59-3F5F-1876-9674-C709AFD83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7B1A-2F07-A8CA-93D2-5BDE38DDC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E0379-A34A-9665-D678-6474D1A46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B4F47-2553-D44D-B8D5-E5D29D5C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8545D-81D9-A2CC-5A30-50C998D0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C290B-B5C9-BCB4-687F-9EDC317E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547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72E0-B304-8CAE-A837-829A447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B8ACC-2650-2F8C-456B-1DE08F5CF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0C94A-C177-52A6-1BF5-C1E09FCFC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B2C60-5789-2DEA-89DB-C522751C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FB044-18B8-6255-9155-1AA0E353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7871F-A5D9-1115-EFAA-3FC22594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43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C288-0E6D-E640-2FB6-63AEE0B1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DA72A-C178-C61B-299A-F6D40192A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9DE69-1C11-5887-3C31-DF1A3B11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1D4EC-FE57-BD6A-3044-FA5BAA3A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41285-6A7B-30F2-3991-7D0ACCC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5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91FE0C-C24A-DDD7-D311-99F8F91F9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2B1FB-6A56-3441-646C-C40EA4B01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E04B2-D24F-42CF-B4CC-6FA8DFCC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B7661-9297-E1D0-476D-B5565A19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3594E-92E8-0C46-4706-897C3470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549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DB8D-3EF9-38B2-4773-23972394E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AC051-CF15-01A3-635E-C90CED31B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DD93D-D77B-5FD2-B29D-9502ED4AD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3E4E8-1EB4-D185-DD89-6D07773D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D2785-4B9D-E3C0-8C7C-B500BAD1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544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D49A-86FD-5BE5-174C-C24A6B27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28A38-EA61-820B-CE3E-2964C86F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8452A-841F-55B2-DA40-B8903DD2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4609-3CDA-FD37-FF04-435B3479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26C4-672B-926E-5B70-6DB3EAD4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81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7433-1233-54BD-2488-A85BF33E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19059-F679-9F48-9F50-B0253261A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C7E90-58F6-7F02-A195-73342F83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40101-EAD0-5880-C52D-B55E3E64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19E53-1C1E-6997-C9AD-04F6D0B4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68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EE28-F621-1626-F54C-BB60646E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7E198-DEB1-3089-A5ED-CE0D36EDD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D6D98-0BBE-237B-E1E0-41E05002D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690E8-EF9A-1C08-2266-65CFF0FA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B09E6-9AC4-63EF-832C-F60270998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A6CC4-5DCB-B847-D7CB-3EBA139D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640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D2F9-B956-B568-D33A-5956B3E7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30FC4-1B80-3967-F657-E5B35E54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2C057-7EFD-99B7-E48E-C564735BC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38646-A762-1CAC-ECEE-30E0B3266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1EBB8-16EE-A8DD-0AE4-C49436F18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B08BF-E053-1D98-E033-C95EF905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902A5-0D89-9AAF-9278-F53F62DB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6FAD6-AFAE-3EB3-DEB9-BAA25209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752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3AC19-564B-F531-743A-CE8EFCB5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512A5-1AC1-84F7-4C68-B6AED7F2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604DA-9AD7-AB85-67F2-5A959904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EAC12-A8FC-38B8-296B-C228DBE3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3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AF154-2C59-D1C6-28A9-2B39894F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8047-E041-15B7-EEA4-5219A92C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7D800-3887-5A9F-6AA6-A987B629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82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D6D59-3F5F-1876-9674-C709AFD83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7B1A-2F07-A8CA-93D2-5BDE38DDC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E0379-A34A-9665-D678-6474D1A46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B4F47-2553-D44D-B8D5-E5D29D5C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8545D-81D9-A2CC-5A30-50C998D0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C290B-B5C9-BCB4-687F-9EDC317E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92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72E0-B304-8CAE-A837-829A447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B8ACC-2650-2F8C-456B-1DE08F5CF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0C94A-C177-52A6-1BF5-C1E09FCFC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B2C60-5789-2DEA-89DB-C522751C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FB044-18B8-6255-9155-1AA0E353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7871F-A5D9-1115-EFAA-3FC22594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412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C288-0E6D-E640-2FB6-63AEE0B1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DA72A-C178-C61B-299A-F6D40192A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9DE69-1C11-5887-3C31-DF1A3B11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1D4EC-FE57-BD6A-3044-FA5BAA3A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41285-6A7B-30F2-3991-7D0ACCC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267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91FE0C-C24A-DDD7-D311-99F8F91F9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2B1FB-6A56-3441-646C-C40EA4B01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E04B2-D24F-42CF-B4CC-6FA8DFCC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20076-2618-487C-9E62-BA5FFCE5A8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B7661-9297-E1D0-476D-B5565A19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3594E-92E8-0C46-4706-897C3470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409A57-1ED2-4361-8C35-1861B25D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287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797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-321277" y="-23711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4741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4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7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2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5/26/2025</a:t>
            </a:fld>
            <a:endParaRPr lang="en-US"/>
          </a:p>
        </p:txBody>
      </p:sp>
      <p:pic>
        <p:nvPicPr>
          <p:cNvPr id="10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"/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2" name="图片 17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3" name="图片 15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301256" y="-2001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880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0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6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2741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2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62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92ACABB-DF7A-C1DE-EEA2-A87C8099AC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07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4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6.wav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69.png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6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6.wav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69.png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6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6.wav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69.png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6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6.wav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69.png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6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6.wav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69.png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6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6.wav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69.png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6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8.xml"/><Relationship Id="rId5" Type="http://schemas.microsoft.com/office/2007/relationships/hdphoto" Target="../media/hdphoto8.wdp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6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4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59.png"/><Relationship Id="rId7" Type="http://schemas.openxmlformats.org/officeDocument/2006/relationships/slide" Target="slide11.xml"/><Relationship Id="rId12" Type="http://schemas.openxmlformats.org/officeDocument/2006/relationships/image" Target="../media/image63.png"/><Relationship Id="rId17" Type="http://schemas.openxmlformats.org/officeDocument/2006/relationships/slide" Target="slide15.xml"/><Relationship Id="rId25" Type="http://schemas.openxmlformats.org/officeDocument/2006/relationships/image" Target="../media/image66.gif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openxmlformats.org/officeDocument/2006/relationships/image" Target="../media/image60.png"/><Relationship Id="rId1" Type="http://schemas.microsoft.com/office/2007/relationships/media" Target="../media/media3.mp3"/><Relationship Id="rId6" Type="http://schemas.openxmlformats.org/officeDocument/2006/relationships/slide" Target="slide10.xml"/><Relationship Id="rId11" Type="http://schemas.openxmlformats.org/officeDocument/2006/relationships/slide" Target="slide13.xml"/><Relationship Id="rId24" Type="http://schemas.openxmlformats.org/officeDocument/2006/relationships/image" Target="../media/image28.png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23" Type="http://schemas.openxmlformats.org/officeDocument/2006/relationships/image" Target="../media/image61.gif"/><Relationship Id="rId10" Type="http://schemas.openxmlformats.org/officeDocument/2006/relationships/slide" Target="slide12.xml"/><Relationship Id="rId19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4.xml"/><Relationship Id="rId22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D491D9-BB2C-471C-B4CA-08992DA35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5" b="106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id="{3401B0FF-FAB1-E322-4A69-513345D3B324}"/>
              </a:ext>
            </a:extLst>
          </p:cNvPr>
          <p:cNvSpPr/>
          <p:nvPr/>
        </p:nvSpPr>
        <p:spPr>
          <a:xfrm>
            <a:off x="3761791" y="283897"/>
            <a:ext cx="8148559" cy="5221164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A6257-99FC-010A-AC21-959224D1C1BA}"/>
              </a:ext>
            </a:extLst>
          </p:cNvPr>
          <p:cNvSpPr txBox="1"/>
          <p:nvPr/>
        </p:nvSpPr>
        <p:spPr>
          <a:xfrm>
            <a:off x="5583525" y="364327"/>
            <a:ext cx="531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593286-8697-54C4-4527-891A3DFCC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409" y="706819"/>
            <a:ext cx="3731075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33F42-91C5-4CAC-71F3-F34CD02F0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188" y="1938200"/>
            <a:ext cx="7315834" cy="1450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C10993-4067-6D0D-BFA4-9EA477C75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656" y="3404832"/>
            <a:ext cx="406028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3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2819" y="761499"/>
            <a:ext cx="77312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Mai An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27969" y="742131"/>
            <a:ext cx="961497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Hưng Đạo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11589" y="780042"/>
            <a:ext cx="729795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bóp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nát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Sau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–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1642" y="764249"/>
            <a:ext cx="9133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>
              <a:defRPr/>
            </a:pPr>
            <a:r>
              <a:rPr lang="vi-VN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viết thư cho bố khi nào?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99712" y="13015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57934" y="844057"/>
            <a:ext cx="89995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dúi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03015" y="803862"/>
            <a:ext cx="79435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97699" y="750597"/>
            <a:ext cx="9953915" cy="1684489"/>
            <a:chOff x="-180829" y="2659031"/>
            <a:chExt cx="2993004" cy="950988"/>
          </a:xfrm>
        </p:grpSpPr>
        <p:sp>
          <p:nvSpPr>
            <p:cNvPr id="17" name="TextBox 16"/>
            <p:cNvSpPr txBox="1"/>
            <p:nvPr/>
          </p:nvSpPr>
          <p:spPr>
            <a:xfrm>
              <a:off x="-180829" y="2659031"/>
              <a:ext cx="2993004" cy="950988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组合 58"/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3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2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74808" y="325448"/>
            <a:ext cx="928516" cy="831459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11263484" y="1776915"/>
            <a:ext cx="928516" cy="831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3322" y="725308"/>
            <a:ext cx="9948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2. Trao đổi về các bài đã đọc. Nêu tên bài đã đọc, chi tiết, nhân vật hoặc đoạn văn, đoạn thơ mình yêu thích nhất.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组合 58"/>
          <p:cNvGrpSpPr/>
          <p:nvPr/>
        </p:nvGrpSpPr>
        <p:grpSpPr>
          <a:xfrm rot="2224307">
            <a:off x="5956862" y="5525747"/>
            <a:ext cx="1623383" cy="334989"/>
            <a:chOff x="11046365" y="4655056"/>
            <a:chExt cx="679565" cy="384877"/>
          </a:xfrm>
        </p:grpSpPr>
        <p:sp>
          <p:nvSpPr>
            <p:cNvPr id="19" name="五角星 2"/>
            <p:cNvSpPr/>
            <p:nvPr/>
          </p:nvSpPr>
          <p:spPr>
            <a:xfrm rot="20424262">
              <a:off x="11046365" y="4655056"/>
              <a:ext cx="290576" cy="22198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  <a:gd name="connsiteX0-155" fmla="*/ 654322 w 918524"/>
                <a:gd name="connsiteY0-156" fmla="*/ 223173 h 923906"/>
                <a:gd name="connsiteX1-157" fmla="*/ 916461 w 918524"/>
                <a:gd name="connsiteY1-158" fmla="*/ 349269 h 923906"/>
                <a:gd name="connsiteX2-159" fmla="*/ 774876 w 918524"/>
                <a:gd name="connsiteY2-160" fmla="*/ 613293 h 923906"/>
                <a:gd name="connsiteX3-161" fmla="*/ 741827 w 918524"/>
                <a:gd name="connsiteY3-162" fmla="*/ 914398 h 923906"/>
                <a:gd name="connsiteX4-163" fmla="*/ 459262 w 918524"/>
                <a:gd name="connsiteY4-164" fmla="*/ 854400 h 923906"/>
                <a:gd name="connsiteX5-165" fmla="*/ 176697 w 918524"/>
                <a:gd name="connsiteY5-166" fmla="*/ 914398 h 923906"/>
                <a:gd name="connsiteX6-167" fmla="*/ 143648 w 918524"/>
                <a:gd name="connsiteY6-168" fmla="*/ 613293 h 923906"/>
                <a:gd name="connsiteX7-169" fmla="*/ 2063 w 918524"/>
                <a:gd name="connsiteY7-170" fmla="*/ 349269 h 923906"/>
                <a:gd name="connsiteX8-171" fmla="*/ 264202 w 918524"/>
                <a:gd name="connsiteY8-172" fmla="*/ 223173 h 923906"/>
                <a:gd name="connsiteX9-173" fmla="*/ 459262 w 918524"/>
                <a:gd name="connsiteY9-174" fmla="*/ 0 h 923906"/>
                <a:gd name="connsiteX10-175" fmla="*/ 715845 w 918524"/>
                <a:gd name="connsiteY10-176" fmla="*/ 284696 h 923906"/>
                <a:gd name="connsiteX0-177" fmla="*/ 916461 w 918524"/>
                <a:gd name="connsiteY0-178" fmla="*/ 349269 h 923906"/>
                <a:gd name="connsiteX1-179" fmla="*/ 774876 w 918524"/>
                <a:gd name="connsiteY1-180" fmla="*/ 613293 h 923906"/>
                <a:gd name="connsiteX2-181" fmla="*/ 741827 w 918524"/>
                <a:gd name="connsiteY2-182" fmla="*/ 914398 h 923906"/>
                <a:gd name="connsiteX3-183" fmla="*/ 459262 w 918524"/>
                <a:gd name="connsiteY3-184" fmla="*/ 854400 h 923906"/>
                <a:gd name="connsiteX4-185" fmla="*/ 176697 w 918524"/>
                <a:gd name="connsiteY4-186" fmla="*/ 914398 h 923906"/>
                <a:gd name="connsiteX5-187" fmla="*/ 143648 w 918524"/>
                <a:gd name="connsiteY5-188" fmla="*/ 613293 h 923906"/>
                <a:gd name="connsiteX6-189" fmla="*/ 2063 w 918524"/>
                <a:gd name="connsiteY6-190" fmla="*/ 349269 h 923906"/>
                <a:gd name="connsiteX7-191" fmla="*/ 264202 w 918524"/>
                <a:gd name="connsiteY7-192" fmla="*/ 223173 h 923906"/>
                <a:gd name="connsiteX8-193" fmla="*/ 459262 w 918524"/>
                <a:gd name="connsiteY8-194" fmla="*/ 0 h 923906"/>
                <a:gd name="connsiteX9-195" fmla="*/ 715845 w 918524"/>
                <a:gd name="connsiteY9-196" fmla="*/ 284696 h 923906"/>
                <a:gd name="connsiteX0-197" fmla="*/ 774876 w 774876"/>
                <a:gd name="connsiteY0-198" fmla="*/ 613293 h 923906"/>
                <a:gd name="connsiteX1-199" fmla="*/ 741827 w 774876"/>
                <a:gd name="connsiteY1-200" fmla="*/ 914398 h 923906"/>
                <a:gd name="connsiteX2-201" fmla="*/ 459262 w 774876"/>
                <a:gd name="connsiteY2-202" fmla="*/ 854400 h 923906"/>
                <a:gd name="connsiteX3-203" fmla="*/ 176697 w 774876"/>
                <a:gd name="connsiteY3-204" fmla="*/ 914398 h 923906"/>
                <a:gd name="connsiteX4-205" fmla="*/ 143648 w 774876"/>
                <a:gd name="connsiteY4-206" fmla="*/ 613293 h 923906"/>
                <a:gd name="connsiteX5-207" fmla="*/ 2063 w 774876"/>
                <a:gd name="connsiteY5-208" fmla="*/ 349269 h 923906"/>
                <a:gd name="connsiteX6-209" fmla="*/ 264202 w 774876"/>
                <a:gd name="connsiteY6-210" fmla="*/ 223173 h 923906"/>
                <a:gd name="connsiteX7-211" fmla="*/ 459262 w 774876"/>
                <a:gd name="connsiteY7-212" fmla="*/ 0 h 923906"/>
                <a:gd name="connsiteX8-213" fmla="*/ 715845 w 774876"/>
                <a:gd name="connsiteY8-214" fmla="*/ 284696 h 923906"/>
                <a:gd name="connsiteX0-215" fmla="*/ 741827 w 741827"/>
                <a:gd name="connsiteY0-216" fmla="*/ 914398 h 923906"/>
                <a:gd name="connsiteX1-217" fmla="*/ 459262 w 741827"/>
                <a:gd name="connsiteY1-218" fmla="*/ 854400 h 923906"/>
                <a:gd name="connsiteX2-219" fmla="*/ 176697 w 741827"/>
                <a:gd name="connsiteY2-220" fmla="*/ 914398 h 923906"/>
                <a:gd name="connsiteX3-221" fmla="*/ 143648 w 741827"/>
                <a:gd name="connsiteY3-222" fmla="*/ 613293 h 923906"/>
                <a:gd name="connsiteX4-223" fmla="*/ 2063 w 741827"/>
                <a:gd name="connsiteY4-224" fmla="*/ 349269 h 923906"/>
                <a:gd name="connsiteX5-225" fmla="*/ 264202 w 741827"/>
                <a:gd name="connsiteY5-226" fmla="*/ 223173 h 923906"/>
                <a:gd name="connsiteX6-227" fmla="*/ 459262 w 741827"/>
                <a:gd name="connsiteY6-228" fmla="*/ 0 h 923906"/>
                <a:gd name="connsiteX7-229" fmla="*/ 715845 w 741827"/>
                <a:gd name="connsiteY7-230" fmla="*/ 284696 h 923906"/>
                <a:gd name="connsiteX0-231" fmla="*/ 459262 w 715845"/>
                <a:gd name="connsiteY0-232" fmla="*/ 854400 h 916632"/>
                <a:gd name="connsiteX1-233" fmla="*/ 176697 w 715845"/>
                <a:gd name="connsiteY1-234" fmla="*/ 914398 h 916632"/>
                <a:gd name="connsiteX2-235" fmla="*/ 143648 w 715845"/>
                <a:gd name="connsiteY2-236" fmla="*/ 613293 h 916632"/>
                <a:gd name="connsiteX3-237" fmla="*/ 2063 w 715845"/>
                <a:gd name="connsiteY3-238" fmla="*/ 349269 h 916632"/>
                <a:gd name="connsiteX4-239" fmla="*/ 264202 w 715845"/>
                <a:gd name="connsiteY4-240" fmla="*/ 223173 h 916632"/>
                <a:gd name="connsiteX5-241" fmla="*/ 459262 w 715845"/>
                <a:gd name="connsiteY5-242" fmla="*/ 0 h 916632"/>
                <a:gd name="connsiteX6-243" fmla="*/ 715845 w 715845"/>
                <a:gd name="connsiteY6-244" fmla="*/ 284696 h 916632"/>
                <a:gd name="connsiteX0-245" fmla="*/ 176697 w 715845"/>
                <a:gd name="connsiteY0-246" fmla="*/ 914398 h 914398"/>
                <a:gd name="connsiteX1-247" fmla="*/ 143648 w 715845"/>
                <a:gd name="connsiteY1-248" fmla="*/ 613293 h 914398"/>
                <a:gd name="connsiteX2-249" fmla="*/ 2063 w 715845"/>
                <a:gd name="connsiteY2-250" fmla="*/ 349269 h 914398"/>
                <a:gd name="connsiteX3-251" fmla="*/ 264202 w 715845"/>
                <a:gd name="connsiteY3-252" fmla="*/ 223173 h 914398"/>
                <a:gd name="connsiteX4-253" fmla="*/ 459262 w 715845"/>
                <a:gd name="connsiteY4-254" fmla="*/ 0 h 914398"/>
                <a:gd name="connsiteX5-255" fmla="*/ 715845 w 715845"/>
                <a:gd name="connsiteY5-256" fmla="*/ 284696 h 914398"/>
                <a:gd name="connsiteX0-257" fmla="*/ 143648 w 715845"/>
                <a:gd name="connsiteY0-258" fmla="*/ 613293 h 613293"/>
                <a:gd name="connsiteX1-259" fmla="*/ 2063 w 715845"/>
                <a:gd name="connsiteY1-260" fmla="*/ 349269 h 613293"/>
                <a:gd name="connsiteX2-261" fmla="*/ 264202 w 715845"/>
                <a:gd name="connsiteY2-262" fmla="*/ 223173 h 613293"/>
                <a:gd name="connsiteX3-263" fmla="*/ 459262 w 715845"/>
                <a:gd name="connsiteY3-264" fmla="*/ 0 h 613293"/>
                <a:gd name="connsiteX4-265" fmla="*/ 715845 w 715845"/>
                <a:gd name="connsiteY4-266" fmla="*/ 284696 h 613293"/>
                <a:gd name="connsiteX0-267" fmla="*/ 0 w 713782"/>
                <a:gd name="connsiteY0-268" fmla="*/ 349269 h 349269"/>
                <a:gd name="connsiteX1-269" fmla="*/ 262139 w 713782"/>
                <a:gd name="connsiteY1-270" fmla="*/ 223173 h 349269"/>
                <a:gd name="connsiteX2-271" fmla="*/ 457199 w 713782"/>
                <a:gd name="connsiteY2-272" fmla="*/ 0 h 349269"/>
                <a:gd name="connsiteX3-273" fmla="*/ 713782 w 713782"/>
                <a:gd name="connsiteY3-274" fmla="*/ 284696 h 349269"/>
                <a:gd name="connsiteX0-275" fmla="*/ 0 w 457199"/>
                <a:gd name="connsiteY0-276" fmla="*/ 349269 h 349269"/>
                <a:gd name="connsiteX1-277" fmla="*/ 262139 w 457199"/>
                <a:gd name="connsiteY1-278" fmla="*/ 223173 h 349269"/>
                <a:gd name="connsiteX2-279" fmla="*/ 457199 w 457199"/>
                <a:gd name="connsiteY2-280" fmla="*/ 0 h 3492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8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五角星 2"/>
            <p:cNvSpPr/>
            <p:nvPr/>
          </p:nvSpPr>
          <p:spPr>
            <a:xfrm rot="6997346">
              <a:off x="11587935" y="4901938"/>
              <a:ext cx="128719" cy="147271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  <a:gd name="connsiteX0-155" fmla="*/ 654322 w 918524"/>
                <a:gd name="connsiteY0-156" fmla="*/ 223173 h 923906"/>
                <a:gd name="connsiteX1-157" fmla="*/ 916461 w 918524"/>
                <a:gd name="connsiteY1-158" fmla="*/ 349269 h 923906"/>
                <a:gd name="connsiteX2-159" fmla="*/ 774876 w 918524"/>
                <a:gd name="connsiteY2-160" fmla="*/ 613293 h 923906"/>
                <a:gd name="connsiteX3-161" fmla="*/ 741827 w 918524"/>
                <a:gd name="connsiteY3-162" fmla="*/ 914398 h 923906"/>
                <a:gd name="connsiteX4-163" fmla="*/ 459262 w 918524"/>
                <a:gd name="connsiteY4-164" fmla="*/ 854400 h 923906"/>
                <a:gd name="connsiteX5-165" fmla="*/ 176697 w 918524"/>
                <a:gd name="connsiteY5-166" fmla="*/ 914398 h 923906"/>
                <a:gd name="connsiteX6-167" fmla="*/ 143648 w 918524"/>
                <a:gd name="connsiteY6-168" fmla="*/ 613293 h 923906"/>
                <a:gd name="connsiteX7-169" fmla="*/ 2063 w 918524"/>
                <a:gd name="connsiteY7-170" fmla="*/ 349269 h 923906"/>
                <a:gd name="connsiteX8-171" fmla="*/ 264202 w 918524"/>
                <a:gd name="connsiteY8-172" fmla="*/ 223173 h 923906"/>
                <a:gd name="connsiteX9-173" fmla="*/ 459262 w 918524"/>
                <a:gd name="connsiteY9-174" fmla="*/ 0 h 923906"/>
                <a:gd name="connsiteX10-175" fmla="*/ 715845 w 918524"/>
                <a:gd name="connsiteY10-176" fmla="*/ 284696 h 923906"/>
                <a:gd name="connsiteX0-177" fmla="*/ 916461 w 918524"/>
                <a:gd name="connsiteY0-178" fmla="*/ 349269 h 923906"/>
                <a:gd name="connsiteX1-179" fmla="*/ 774876 w 918524"/>
                <a:gd name="connsiteY1-180" fmla="*/ 613293 h 923906"/>
                <a:gd name="connsiteX2-181" fmla="*/ 741827 w 918524"/>
                <a:gd name="connsiteY2-182" fmla="*/ 914398 h 923906"/>
                <a:gd name="connsiteX3-183" fmla="*/ 459262 w 918524"/>
                <a:gd name="connsiteY3-184" fmla="*/ 854400 h 923906"/>
                <a:gd name="connsiteX4-185" fmla="*/ 176697 w 918524"/>
                <a:gd name="connsiteY4-186" fmla="*/ 914398 h 923906"/>
                <a:gd name="connsiteX5-187" fmla="*/ 143648 w 918524"/>
                <a:gd name="connsiteY5-188" fmla="*/ 613293 h 923906"/>
                <a:gd name="connsiteX6-189" fmla="*/ 2063 w 918524"/>
                <a:gd name="connsiteY6-190" fmla="*/ 349269 h 923906"/>
                <a:gd name="connsiteX7-191" fmla="*/ 264202 w 918524"/>
                <a:gd name="connsiteY7-192" fmla="*/ 223173 h 923906"/>
                <a:gd name="connsiteX8-193" fmla="*/ 459262 w 918524"/>
                <a:gd name="connsiteY8-194" fmla="*/ 0 h 923906"/>
                <a:gd name="connsiteX9-195" fmla="*/ 715845 w 918524"/>
                <a:gd name="connsiteY9-196" fmla="*/ 284696 h 923906"/>
                <a:gd name="connsiteX0-197" fmla="*/ 774876 w 774876"/>
                <a:gd name="connsiteY0-198" fmla="*/ 613293 h 923906"/>
                <a:gd name="connsiteX1-199" fmla="*/ 741827 w 774876"/>
                <a:gd name="connsiteY1-200" fmla="*/ 914398 h 923906"/>
                <a:gd name="connsiteX2-201" fmla="*/ 459262 w 774876"/>
                <a:gd name="connsiteY2-202" fmla="*/ 854400 h 923906"/>
                <a:gd name="connsiteX3-203" fmla="*/ 176697 w 774876"/>
                <a:gd name="connsiteY3-204" fmla="*/ 914398 h 923906"/>
                <a:gd name="connsiteX4-205" fmla="*/ 143648 w 774876"/>
                <a:gd name="connsiteY4-206" fmla="*/ 613293 h 923906"/>
                <a:gd name="connsiteX5-207" fmla="*/ 2063 w 774876"/>
                <a:gd name="connsiteY5-208" fmla="*/ 349269 h 923906"/>
                <a:gd name="connsiteX6-209" fmla="*/ 264202 w 774876"/>
                <a:gd name="connsiteY6-210" fmla="*/ 223173 h 923906"/>
                <a:gd name="connsiteX7-211" fmla="*/ 459262 w 774876"/>
                <a:gd name="connsiteY7-212" fmla="*/ 0 h 923906"/>
                <a:gd name="connsiteX8-213" fmla="*/ 715845 w 774876"/>
                <a:gd name="connsiteY8-214" fmla="*/ 284696 h 923906"/>
                <a:gd name="connsiteX0-215" fmla="*/ 741827 w 741827"/>
                <a:gd name="connsiteY0-216" fmla="*/ 914398 h 923906"/>
                <a:gd name="connsiteX1-217" fmla="*/ 459262 w 741827"/>
                <a:gd name="connsiteY1-218" fmla="*/ 854400 h 923906"/>
                <a:gd name="connsiteX2-219" fmla="*/ 176697 w 741827"/>
                <a:gd name="connsiteY2-220" fmla="*/ 914398 h 923906"/>
                <a:gd name="connsiteX3-221" fmla="*/ 143648 w 741827"/>
                <a:gd name="connsiteY3-222" fmla="*/ 613293 h 923906"/>
                <a:gd name="connsiteX4-223" fmla="*/ 2063 w 741827"/>
                <a:gd name="connsiteY4-224" fmla="*/ 349269 h 923906"/>
                <a:gd name="connsiteX5-225" fmla="*/ 264202 w 741827"/>
                <a:gd name="connsiteY5-226" fmla="*/ 223173 h 923906"/>
                <a:gd name="connsiteX6-227" fmla="*/ 459262 w 741827"/>
                <a:gd name="connsiteY6-228" fmla="*/ 0 h 923906"/>
                <a:gd name="connsiteX7-229" fmla="*/ 715845 w 741827"/>
                <a:gd name="connsiteY7-230" fmla="*/ 284696 h 923906"/>
                <a:gd name="connsiteX0-231" fmla="*/ 459262 w 715845"/>
                <a:gd name="connsiteY0-232" fmla="*/ 854400 h 916632"/>
                <a:gd name="connsiteX1-233" fmla="*/ 176697 w 715845"/>
                <a:gd name="connsiteY1-234" fmla="*/ 914398 h 916632"/>
                <a:gd name="connsiteX2-235" fmla="*/ 143648 w 715845"/>
                <a:gd name="connsiteY2-236" fmla="*/ 613293 h 916632"/>
                <a:gd name="connsiteX3-237" fmla="*/ 2063 w 715845"/>
                <a:gd name="connsiteY3-238" fmla="*/ 349269 h 916632"/>
                <a:gd name="connsiteX4-239" fmla="*/ 264202 w 715845"/>
                <a:gd name="connsiteY4-240" fmla="*/ 223173 h 916632"/>
                <a:gd name="connsiteX5-241" fmla="*/ 459262 w 715845"/>
                <a:gd name="connsiteY5-242" fmla="*/ 0 h 916632"/>
                <a:gd name="connsiteX6-243" fmla="*/ 715845 w 715845"/>
                <a:gd name="connsiteY6-244" fmla="*/ 284696 h 916632"/>
                <a:gd name="connsiteX0-245" fmla="*/ 176697 w 715845"/>
                <a:gd name="connsiteY0-246" fmla="*/ 914398 h 914398"/>
                <a:gd name="connsiteX1-247" fmla="*/ 143648 w 715845"/>
                <a:gd name="connsiteY1-248" fmla="*/ 613293 h 914398"/>
                <a:gd name="connsiteX2-249" fmla="*/ 2063 w 715845"/>
                <a:gd name="connsiteY2-250" fmla="*/ 349269 h 914398"/>
                <a:gd name="connsiteX3-251" fmla="*/ 264202 w 715845"/>
                <a:gd name="connsiteY3-252" fmla="*/ 223173 h 914398"/>
                <a:gd name="connsiteX4-253" fmla="*/ 459262 w 715845"/>
                <a:gd name="connsiteY4-254" fmla="*/ 0 h 914398"/>
                <a:gd name="connsiteX5-255" fmla="*/ 715845 w 715845"/>
                <a:gd name="connsiteY5-256" fmla="*/ 284696 h 914398"/>
                <a:gd name="connsiteX0-257" fmla="*/ 143648 w 715845"/>
                <a:gd name="connsiteY0-258" fmla="*/ 613293 h 613293"/>
                <a:gd name="connsiteX1-259" fmla="*/ 2063 w 715845"/>
                <a:gd name="connsiteY1-260" fmla="*/ 349269 h 613293"/>
                <a:gd name="connsiteX2-261" fmla="*/ 264202 w 715845"/>
                <a:gd name="connsiteY2-262" fmla="*/ 223173 h 613293"/>
                <a:gd name="connsiteX3-263" fmla="*/ 459262 w 715845"/>
                <a:gd name="connsiteY3-264" fmla="*/ 0 h 613293"/>
                <a:gd name="connsiteX4-265" fmla="*/ 715845 w 715845"/>
                <a:gd name="connsiteY4-266" fmla="*/ 284696 h 613293"/>
                <a:gd name="connsiteX0-267" fmla="*/ 0 w 713782"/>
                <a:gd name="connsiteY0-268" fmla="*/ 349269 h 349269"/>
                <a:gd name="connsiteX1-269" fmla="*/ 262139 w 713782"/>
                <a:gd name="connsiteY1-270" fmla="*/ 223173 h 349269"/>
                <a:gd name="connsiteX2-271" fmla="*/ 457199 w 713782"/>
                <a:gd name="connsiteY2-272" fmla="*/ 0 h 349269"/>
                <a:gd name="connsiteX3-273" fmla="*/ 713782 w 713782"/>
                <a:gd name="connsiteY3-274" fmla="*/ 284696 h 349269"/>
                <a:gd name="connsiteX0-275" fmla="*/ 0 w 457199"/>
                <a:gd name="connsiteY0-276" fmla="*/ 349269 h 349269"/>
                <a:gd name="connsiteX1-277" fmla="*/ 262139 w 457199"/>
                <a:gd name="connsiteY1-278" fmla="*/ 223173 h 349269"/>
                <a:gd name="connsiteX2-279" fmla="*/ 457199 w 457199"/>
                <a:gd name="connsiteY2-280" fmla="*/ 0 h 349269"/>
                <a:gd name="connsiteX0-281" fmla="*/ 0 w 195060"/>
                <a:gd name="connsiteY0-282" fmla="*/ 223173 h 223173"/>
                <a:gd name="connsiteX1-283" fmla="*/ 195060 w 195060"/>
                <a:gd name="connsiteY1-284" fmla="*/ 0 h 2231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619386" y="2977831"/>
            <a:ext cx="8572614" cy="2164020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 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92308" l="4732" r="94643">
                        <a14:foregroundMark x1="51161" y1="30224" x2="40580" y2="40763"/>
                        <a14:foregroundMark x1="30625" y1="34343" x2="36116" y2="36887"/>
                        <a14:foregroundMark x1="47366" y1="37432" x2="47366" y2="47850"/>
                        <a14:foregroundMark x1="40714" y1="36099" x2="39152" y2="45306"/>
                        <a14:foregroundMark x1="39598" y1="35070" x2="37545" y2="39007"/>
                        <a14:foregroundMark x1="60982" y1="72138" x2="92768" y2="71956"/>
                        <a14:foregroundMark x1="78170" y1="38462" x2="79777" y2="83343"/>
                        <a14:foregroundMark x1="71964" y1="54331" x2="69777" y2="59419"/>
                        <a14:foregroundMark x1="76741" y1="58631" x2="81473" y2="62568"/>
                        <a14:foregroundMark x1="87545" y1="65294" x2="90179" y2="69049"/>
                        <a14:foregroundMark x1="90179" y1="79225" x2="89866" y2="90188"/>
                        <a14:foregroundMark x1="71652" y1="61538" x2="70938" y2="64325"/>
                        <a14:foregroundMark x1="22813" y1="36887" x2="23527" y2="65475"/>
                        <a14:foregroundMark x1="7366" y1="70987" x2="39286" y2="72380"/>
                        <a14:foregroundMark x1="26429" y1="58995" x2="33080" y2="50999"/>
                        <a14:foregroundMark x1="16295" y1="68443" x2="28750" y2="68443"/>
                        <a14:foregroundMark x1="74107" y1="81950" x2="71384" y2="83343"/>
                        <a14:foregroundMark x1="32946" y1="67474" x2="37277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833"/>
            <a:ext cx="5636825" cy="4155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nimals in a forest&#10;&#10;Description automatically generated">
            <a:extLst>
              <a:ext uri="{FF2B5EF4-FFF2-40B4-BE49-F238E27FC236}">
                <a16:creationId xmlns:a16="http://schemas.microsoft.com/office/drawing/2014/main" id="{18DFAEE3-8FFB-7BAE-B7BA-0DF7AE813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4"/>
          <a:stretch/>
        </p:blipFill>
        <p:spPr>
          <a:xfrm>
            <a:off x="0" y="20577"/>
            <a:ext cx="12192000" cy="683742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C35D704-E031-7D33-CEDF-512A9D283AE7}"/>
              </a:ext>
            </a:extLst>
          </p:cNvPr>
          <p:cNvSpPr/>
          <p:nvPr/>
        </p:nvSpPr>
        <p:spPr>
          <a:xfrm>
            <a:off x="4699322" y="185195"/>
            <a:ext cx="7222602" cy="619245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6061958" y="1861702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6061958" y="3002682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6061958" y="4108277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1948009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3088989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4194584"/>
            <a:ext cx="535272" cy="535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C6A54-5267-7761-57D4-57A67B602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58450"/>
            <a:ext cx="49564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A6AB79-DBAE-B8A9-91B7-8900C04CC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1" b="11816"/>
          <a:stretch/>
        </p:blipFill>
        <p:spPr>
          <a:xfrm>
            <a:off x="0" y="0"/>
            <a:ext cx="1220734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00EAB3-80B2-A26A-16F7-B485F2E98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92" y="1257295"/>
            <a:ext cx="10693311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and child holding books and a pen&#10;&#10;Description automatically generated">
            <a:extLst>
              <a:ext uri="{FF2B5EF4-FFF2-40B4-BE49-F238E27FC236}">
                <a16:creationId xmlns:a16="http://schemas.microsoft.com/office/drawing/2014/main" id="{DEBC76CF-BB82-032D-0900-2FAB75DFF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6598"/>
          <a:stretch/>
        </p:blipFill>
        <p:spPr>
          <a:xfrm>
            <a:off x="-895376" y="0"/>
            <a:ext cx="13982751" cy="78638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4E05FE-A781-2F74-5723-59AF87B96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32" y="1230080"/>
            <a:ext cx="1019339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72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753035" cy="863993"/>
          </a:xfrm>
          <a:custGeom>
            <a:avLst/>
            <a:gdLst>
              <a:gd name="connsiteX0" fmla="*/ 0 w 10753035"/>
              <a:gd name="connsiteY0" fmla="*/ 112345 h 863993"/>
              <a:gd name="connsiteX1" fmla="*/ 112345 w 10753035"/>
              <a:gd name="connsiteY1" fmla="*/ 0 h 863993"/>
              <a:gd name="connsiteX2" fmla="*/ 697253 w 10753035"/>
              <a:gd name="connsiteY2" fmla="*/ 0 h 863993"/>
              <a:gd name="connsiteX3" fmla="*/ 1176878 w 10753035"/>
              <a:gd name="connsiteY3" fmla="*/ 0 h 863993"/>
              <a:gd name="connsiteX4" fmla="*/ 1867069 w 10753035"/>
              <a:gd name="connsiteY4" fmla="*/ 0 h 863993"/>
              <a:gd name="connsiteX5" fmla="*/ 2241410 w 10753035"/>
              <a:gd name="connsiteY5" fmla="*/ 0 h 863993"/>
              <a:gd name="connsiteX6" fmla="*/ 2826318 w 10753035"/>
              <a:gd name="connsiteY6" fmla="*/ 0 h 863993"/>
              <a:gd name="connsiteX7" fmla="*/ 3411226 w 10753035"/>
              <a:gd name="connsiteY7" fmla="*/ 0 h 863993"/>
              <a:gd name="connsiteX8" fmla="*/ 3785568 w 10753035"/>
              <a:gd name="connsiteY8" fmla="*/ 0 h 863993"/>
              <a:gd name="connsiteX9" fmla="*/ 4370476 w 10753035"/>
              <a:gd name="connsiteY9" fmla="*/ 0 h 863993"/>
              <a:gd name="connsiteX10" fmla="*/ 4955384 w 10753035"/>
              <a:gd name="connsiteY10" fmla="*/ 0 h 863993"/>
              <a:gd name="connsiteX11" fmla="*/ 5540292 w 10753035"/>
              <a:gd name="connsiteY11" fmla="*/ 0 h 863993"/>
              <a:gd name="connsiteX12" fmla="*/ 5914633 w 10753035"/>
              <a:gd name="connsiteY12" fmla="*/ 0 h 863993"/>
              <a:gd name="connsiteX13" fmla="*/ 6394258 w 10753035"/>
              <a:gd name="connsiteY13" fmla="*/ 0 h 863993"/>
              <a:gd name="connsiteX14" fmla="*/ 6768599 w 10753035"/>
              <a:gd name="connsiteY14" fmla="*/ 0 h 863993"/>
              <a:gd name="connsiteX15" fmla="*/ 7564074 w 10753035"/>
              <a:gd name="connsiteY15" fmla="*/ 0 h 863993"/>
              <a:gd name="connsiteX16" fmla="*/ 7833131 w 10753035"/>
              <a:gd name="connsiteY16" fmla="*/ 0 h 863993"/>
              <a:gd name="connsiteX17" fmla="*/ 8628606 w 10753035"/>
              <a:gd name="connsiteY17" fmla="*/ 0 h 863993"/>
              <a:gd name="connsiteX18" fmla="*/ 9424081 w 10753035"/>
              <a:gd name="connsiteY18" fmla="*/ 0 h 863993"/>
              <a:gd name="connsiteX19" fmla="*/ 9798422 w 10753035"/>
              <a:gd name="connsiteY19" fmla="*/ 0 h 863993"/>
              <a:gd name="connsiteX20" fmla="*/ 10067480 w 10753035"/>
              <a:gd name="connsiteY20" fmla="*/ 0 h 863993"/>
              <a:gd name="connsiteX21" fmla="*/ 10640690 w 10753035"/>
              <a:gd name="connsiteY21" fmla="*/ 0 h 863993"/>
              <a:gd name="connsiteX22" fmla="*/ 10753035 w 10753035"/>
              <a:gd name="connsiteY22" fmla="*/ 112345 h 863993"/>
              <a:gd name="connsiteX23" fmla="*/ 10753035 w 10753035"/>
              <a:gd name="connsiteY23" fmla="*/ 438390 h 863993"/>
              <a:gd name="connsiteX24" fmla="*/ 10753035 w 10753035"/>
              <a:gd name="connsiteY24" fmla="*/ 751648 h 863993"/>
              <a:gd name="connsiteX25" fmla="*/ 10640690 w 10753035"/>
              <a:gd name="connsiteY25" fmla="*/ 863993 h 863993"/>
              <a:gd name="connsiteX26" fmla="*/ 10055782 w 10753035"/>
              <a:gd name="connsiteY26" fmla="*/ 863993 h 863993"/>
              <a:gd name="connsiteX27" fmla="*/ 9786724 w 10753035"/>
              <a:gd name="connsiteY27" fmla="*/ 863993 h 863993"/>
              <a:gd name="connsiteX28" fmla="*/ 9096533 w 10753035"/>
              <a:gd name="connsiteY28" fmla="*/ 863993 h 863993"/>
              <a:gd name="connsiteX29" fmla="*/ 8406341 w 10753035"/>
              <a:gd name="connsiteY29" fmla="*/ 863993 h 863993"/>
              <a:gd name="connsiteX30" fmla="*/ 8032000 w 10753035"/>
              <a:gd name="connsiteY30" fmla="*/ 863993 h 863993"/>
              <a:gd name="connsiteX31" fmla="*/ 7341809 w 10753035"/>
              <a:gd name="connsiteY31" fmla="*/ 863993 h 863993"/>
              <a:gd name="connsiteX32" fmla="*/ 6967467 w 10753035"/>
              <a:gd name="connsiteY32" fmla="*/ 863993 h 863993"/>
              <a:gd name="connsiteX33" fmla="*/ 6698410 w 10753035"/>
              <a:gd name="connsiteY33" fmla="*/ 863993 h 863993"/>
              <a:gd name="connsiteX34" fmla="*/ 6218785 w 10753035"/>
              <a:gd name="connsiteY34" fmla="*/ 863993 h 863993"/>
              <a:gd name="connsiteX35" fmla="*/ 5528594 w 10753035"/>
              <a:gd name="connsiteY35" fmla="*/ 863993 h 863993"/>
              <a:gd name="connsiteX36" fmla="*/ 5048969 w 10753035"/>
              <a:gd name="connsiteY36" fmla="*/ 863993 h 863993"/>
              <a:gd name="connsiteX37" fmla="*/ 4253494 w 10753035"/>
              <a:gd name="connsiteY37" fmla="*/ 863993 h 863993"/>
              <a:gd name="connsiteX38" fmla="*/ 3984436 w 10753035"/>
              <a:gd name="connsiteY38" fmla="*/ 863993 h 863993"/>
              <a:gd name="connsiteX39" fmla="*/ 3504812 w 10753035"/>
              <a:gd name="connsiteY39" fmla="*/ 863993 h 863993"/>
              <a:gd name="connsiteX40" fmla="*/ 2919904 w 10753035"/>
              <a:gd name="connsiteY40" fmla="*/ 863993 h 863993"/>
              <a:gd name="connsiteX41" fmla="*/ 2440279 w 10753035"/>
              <a:gd name="connsiteY41" fmla="*/ 863993 h 863993"/>
              <a:gd name="connsiteX42" fmla="*/ 1750088 w 10753035"/>
              <a:gd name="connsiteY42" fmla="*/ 863993 h 863993"/>
              <a:gd name="connsiteX43" fmla="*/ 1270463 w 10753035"/>
              <a:gd name="connsiteY43" fmla="*/ 863993 h 863993"/>
              <a:gd name="connsiteX44" fmla="*/ 790838 w 10753035"/>
              <a:gd name="connsiteY44" fmla="*/ 863993 h 863993"/>
              <a:gd name="connsiteX45" fmla="*/ 112345 w 10753035"/>
              <a:gd name="connsiteY45" fmla="*/ 863993 h 863993"/>
              <a:gd name="connsiteX46" fmla="*/ 0 w 10753035"/>
              <a:gd name="connsiteY46" fmla="*/ 751648 h 863993"/>
              <a:gd name="connsiteX47" fmla="*/ 0 w 10753035"/>
              <a:gd name="connsiteY47" fmla="*/ 419210 h 863993"/>
              <a:gd name="connsiteX48" fmla="*/ 0 w 10753035"/>
              <a:gd name="connsiteY48" fmla="*/ 112345 h 86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53035" h="863993" fill="none" extrusionOk="0">
                <a:moveTo>
                  <a:pt x="0" y="112345"/>
                </a:moveTo>
                <a:cubicBezTo>
                  <a:pt x="-3559" y="32864"/>
                  <a:pt x="39885" y="-14784"/>
                  <a:pt x="112345" y="0"/>
                </a:cubicBezTo>
                <a:cubicBezTo>
                  <a:pt x="231713" y="-41239"/>
                  <a:pt x="486629" y="14959"/>
                  <a:pt x="697253" y="0"/>
                </a:cubicBezTo>
                <a:cubicBezTo>
                  <a:pt x="907877" y="-14959"/>
                  <a:pt x="969498" y="54166"/>
                  <a:pt x="1176878" y="0"/>
                </a:cubicBezTo>
                <a:cubicBezTo>
                  <a:pt x="1384258" y="-54166"/>
                  <a:pt x="1599206" y="38726"/>
                  <a:pt x="1867069" y="0"/>
                </a:cubicBezTo>
                <a:cubicBezTo>
                  <a:pt x="2134932" y="-38726"/>
                  <a:pt x="2156104" y="35545"/>
                  <a:pt x="2241410" y="0"/>
                </a:cubicBezTo>
                <a:cubicBezTo>
                  <a:pt x="2326716" y="-35545"/>
                  <a:pt x="2601337" y="10694"/>
                  <a:pt x="2826318" y="0"/>
                </a:cubicBezTo>
                <a:cubicBezTo>
                  <a:pt x="3051299" y="-10694"/>
                  <a:pt x="3169282" y="43462"/>
                  <a:pt x="3411226" y="0"/>
                </a:cubicBezTo>
                <a:cubicBezTo>
                  <a:pt x="3653170" y="-43462"/>
                  <a:pt x="3636501" y="25870"/>
                  <a:pt x="3785568" y="0"/>
                </a:cubicBezTo>
                <a:cubicBezTo>
                  <a:pt x="3934635" y="-25870"/>
                  <a:pt x="4168914" y="19159"/>
                  <a:pt x="4370476" y="0"/>
                </a:cubicBezTo>
                <a:cubicBezTo>
                  <a:pt x="4572038" y="-19159"/>
                  <a:pt x="4755702" y="50455"/>
                  <a:pt x="4955384" y="0"/>
                </a:cubicBezTo>
                <a:cubicBezTo>
                  <a:pt x="5155066" y="-50455"/>
                  <a:pt x="5419401" y="44052"/>
                  <a:pt x="5540292" y="0"/>
                </a:cubicBezTo>
                <a:cubicBezTo>
                  <a:pt x="5661183" y="-44052"/>
                  <a:pt x="5818686" y="15288"/>
                  <a:pt x="5914633" y="0"/>
                </a:cubicBezTo>
                <a:cubicBezTo>
                  <a:pt x="6010580" y="-15288"/>
                  <a:pt x="6194571" y="2989"/>
                  <a:pt x="6394258" y="0"/>
                </a:cubicBezTo>
                <a:cubicBezTo>
                  <a:pt x="6593945" y="-2989"/>
                  <a:pt x="6607115" y="31445"/>
                  <a:pt x="6768599" y="0"/>
                </a:cubicBezTo>
                <a:cubicBezTo>
                  <a:pt x="6930083" y="-31445"/>
                  <a:pt x="7396080" y="75167"/>
                  <a:pt x="7564074" y="0"/>
                </a:cubicBezTo>
                <a:cubicBezTo>
                  <a:pt x="7732068" y="-75167"/>
                  <a:pt x="7749517" y="28995"/>
                  <a:pt x="7833131" y="0"/>
                </a:cubicBezTo>
                <a:cubicBezTo>
                  <a:pt x="7916745" y="-28995"/>
                  <a:pt x="8334082" y="53606"/>
                  <a:pt x="8628606" y="0"/>
                </a:cubicBezTo>
                <a:cubicBezTo>
                  <a:pt x="8923130" y="-53606"/>
                  <a:pt x="9077368" y="19226"/>
                  <a:pt x="9424081" y="0"/>
                </a:cubicBezTo>
                <a:cubicBezTo>
                  <a:pt x="9770794" y="-19226"/>
                  <a:pt x="9620297" y="42629"/>
                  <a:pt x="9798422" y="0"/>
                </a:cubicBezTo>
                <a:cubicBezTo>
                  <a:pt x="9976547" y="-42629"/>
                  <a:pt x="9957604" y="16827"/>
                  <a:pt x="10067480" y="0"/>
                </a:cubicBezTo>
                <a:cubicBezTo>
                  <a:pt x="10177356" y="-16827"/>
                  <a:pt x="10403846" y="35598"/>
                  <a:pt x="10640690" y="0"/>
                </a:cubicBezTo>
                <a:cubicBezTo>
                  <a:pt x="10700227" y="2855"/>
                  <a:pt x="10747921" y="51217"/>
                  <a:pt x="10753035" y="112345"/>
                </a:cubicBezTo>
                <a:cubicBezTo>
                  <a:pt x="10761031" y="208991"/>
                  <a:pt x="10752614" y="329645"/>
                  <a:pt x="10753035" y="438390"/>
                </a:cubicBezTo>
                <a:cubicBezTo>
                  <a:pt x="10753456" y="547136"/>
                  <a:pt x="10719980" y="648909"/>
                  <a:pt x="10753035" y="751648"/>
                </a:cubicBezTo>
                <a:cubicBezTo>
                  <a:pt x="10764268" y="818081"/>
                  <a:pt x="10700255" y="858147"/>
                  <a:pt x="10640690" y="863993"/>
                </a:cubicBezTo>
                <a:cubicBezTo>
                  <a:pt x="10498896" y="882804"/>
                  <a:pt x="10215597" y="824635"/>
                  <a:pt x="10055782" y="863993"/>
                </a:cubicBezTo>
                <a:cubicBezTo>
                  <a:pt x="9895967" y="903351"/>
                  <a:pt x="9885989" y="840015"/>
                  <a:pt x="9786724" y="863993"/>
                </a:cubicBezTo>
                <a:cubicBezTo>
                  <a:pt x="9687459" y="887971"/>
                  <a:pt x="9315409" y="828154"/>
                  <a:pt x="9096533" y="863993"/>
                </a:cubicBezTo>
                <a:cubicBezTo>
                  <a:pt x="8877657" y="899832"/>
                  <a:pt x="8706443" y="807168"/>
                  <a:pt x="8406341" y="863993"/>
                </a:cubicBezTo>
                <a:cubicBezTo>
                  <a:pt x="8106239" y="920818"/>
                  <a:pt x="8213368" y="842099"/>
                  <a:pt x="8032000" y="863993"/>
                </a:cubicBezTo>
                <a:cubicBezTo>
                  <a:pt x="7850632" y="885887"/>
                  <a:pt x="7559027" y="833280"/>
                  <a:pt x="7341809" y="863993"/>
                </a:cubicBezTo>
                <a:cubicBezTo>
                  <a:pt x="7124591" y="894706"/>
                  <a:pt x="7045021" y="854056"/>
                  <a:pt x="6967467" y="863993"/>
                </a:cubicBezTo>
                <a:cubicBezTo>
                  <a:pt x="6889913" y="873930"/>
                  <a:pt x="6756824" y="843129"/>
                  <a:pt x="6698410" y="863993"/>
                </a:cubicBezTo>
                <a:cubicBezTo>
                  <a:pt x="6639996" y="884857"/>
                  <a:pt x="6382183" y="821630"/>
                  <a:pt x="6218785" y="863993"/>
                </a:cubicBezTo>
                <a:cubicBezTo>
                  <a:pt x="6055387" y="906356"/>
                  <a:pt x="5702745" y="842479"/>
                  <a:pt x="5528594" y="863993"/>
                </a:cubicBezTo>
                <a:cubicBezTo>
                  <a:pt x="5354443" y="885507"/>
                  <a:pt x="5174408" y="838365"/>
                  <a:pt x="5048969" y="863993"/>
                </a:cubicBezTo>
                <a:cubicBezTo>
                  <a:pt x="4923531" y="889621"/>
                  <a:pt x="4450919" y="853421"/>
                  <a:pt x="4253494" y="863993"/>
                </a:cubicBezTo>
                <a:cubicBezTo>
                  <a:pt x="4056069" y="874565"/>
                  <a:pt x="4084413" y="837587"/>
                  <a:pt x="3984436" y="863993"/>
                </a:cubicBezTo>
                <a:cubicBezTo>
                  <a:pt x="3884459" y="890399"/>
                  <a:pt x="3712495" y="843935"/>
                  <a:pt x="3504812" y="863993"/>
                </a:cubicBezTo>
                <a:cubicBezTo>
                  <a:pt x="3297129" y="884051"/>
                  <a:pt x="3063747" y="806884"/>
                  <a:pt x="2919904" y="863993"/>
                </a:cubicBezTo>
                <a:cubicBezTo>
                  <a:pt x="2776061" y="921102"/>
                  <a:pt x="2555676" y="848185"/>
                  <a:pt x="2440279" y="863993"/>
                </a:cubicBezTo>
                <a:cubicBezTo>
                  <a:pt x="2324882" y="879801"/>
                  <a:pt x="2009594" y="804618"/>
                  <a:pt x="1750088" y="863993"/>
                </a:cubicBezTo>
                <a:cubicBezTo>
                  <a:pt x="1490582" y="923368"/>
                  <a:pt x="1499891" y="859174"/>
                  <a:pt x="1270463" y="863993"/>
                </a:cubicBezTo>
                <a:cubicBezTo>
                  <a:pt x="1041035" y="868812"/>
                  <a:pt x="891913" y="827541"/>
                  <a:pt x="790838" y="863993"/>
                </a:cubicBezTo>
                <a:cubicBezTo>
                  <a:pt x="689764" y="900445"/>
                  <a:pt x="285047" y="848180"/>
                  <a:pt x="112345" y="863993"/>
                </a:cubicBezTo>
                <a:cubicBezTo>
                  <a:pt x="45328" y="862495"/>
                  <a:pt x="11563" y="815438"/>
                  <a:pt x="0" y="751648"/>
                </a:cubicBezTo>
                <a:cubicBezTo>
                  <a:pt x="-430" y="605876"/>
                  <a:pt x="32044" y="499543"/>
                  <a:pt x="0" y="419210"/>
                </a:cubicBezTo>
                <a:cubicBezTo>
                  <a:pt x="-32044" y="338877"/>
                  <a:pt x="3030" y="257854"/>
                  <a:pt x="0" y="112345"/>
                </a:cubicBezTo>
                <a:close/>
              </a:path>
              <a:path w="10753035" h="863993" stroke="0" extrusionOk="0">
                <a:moveTo>
                  <a:pt x="0" y="112345"/>
                </a:moveTo>
                <a:cubicBezTo>
                  <a:pt x="-5851" y="55568"/>
                  <a:pt x="49339" y="4985"/>
                  <a:pt x="112345" y="0"/>
                </a:cubicBezTo>
                <a:cubicBezTo>
                  <a:pt x="419720" y="-12805"/>
                  <a:pt x="606609" y="14397"/>
                  <a:pt x="907820" y="0"/>
                </a:cubicBezTo>
                <a:cubicBezTo>
                  <a:pt x="1209031" y="-14397"/>
                  <a:pt x="1252021" y="68075"/>
                  <a:pt x="1492728" y="0"/>
                </a:cubicBezTo>
                <a:cubicBezTo>
                  <a:pt x="1733435" y="-68075"/>
                  <a:pt x="1730210" y="2847"/>
                  <a:pt x="1867069" y="0"/>
                </a:cubicBezTo>
                <a:cubicBezTo>
                  <a:pt x="2003928" y="-2847"/>
                  <a:pt x="2222154" y="28521"/>
                  <a:pt x="2451977" y="0"/>
                </a:cubicBezTo>
                <a:cubicBezTo>
                  <a:pt x="2681800" y="-28521"/>
                  <a:pt x="2638863" y="5689"/>
                  <a:pt x="2721035" y="0"/>
                </a:cubicBezTo>
                <a:cubicBezTo>
                  <a:pt x="2803207" y="-5689"/>
                  <a:pt x="3011891" y="45803"/>
                  <a:pt x="3200660" y="0"/>
                </a:cubicBezTo>
                <a:cubicBezTo>
                  <a:pt x="3389430" y="-45803"/>
                  <a:pt x="3558508" y="17537"/>
                  <a:pt x="3785568" y="0"/>
                </a:cubicBezTo>
                <a:cubicBezTo>
                  <a:pt x="4012628" y="-17537"/>
                  <a:pt x="4217200" y="701"/>
                  <a:pt x="4370476" y="0"/>
                </a:cubicBezTo>
                <a:cubicBezTo>
                  <a:pt x="4523752" y="-701"/>
                  <a:pt x="4870943" y="10145"/>
                  <a:pt x="5060667" y="0"/>
                </a:cubicBezTo>
                <a:cubicBezTo>
                  <a:pt x="5250391" y="-10145"/>
                  <a:pt x="5282264" y="23819"/>
                  <a:pt x="5435008" y="0"/>
                </a:cubicBezTo>
                <a:cubicBezTo>
                  <a:pt x="5587752" y="-23819"/>
                  <a:pt x="5692619" y="4151"/>
                  <a:pt x="5914633" y="0"/>
                </a:cubicBezTo>
                <a:cubicBezTo>
                  <a:pt x="6136648" y="-4151"/>
                  <a:pt x="6419188" y="21419"/>
                  <a:pt x="6604824" y="0"/>
                </a:cubicBezTo>
                <a:cubicBezTo>
                  <a:pt x="6790460" y="-21419"/>
                  <a:pt x="6944813" y="12461"/>
                  <a:pt x="7084449" y="0"/>
                </a:cubicBezTo>
                <a:cubicBezTo>
                  <a:pt x="7224086" y="-12461"/>
                  <a:pt x="7463454" y="15724"/>
                  <a:pt x="7564074" y="0"/>
                </a:cubicBezTo>
                <a:cubicBezTo>
                  <a:pt x="7664695" y="-15724"/>
                  <a:pt x="8196358" y="73141"/>
                  <a:pt x="8359549" y="0"/>
                </a:cubicBezTo>
                <a:cubicBezTo>
                  <a:pt x="8522740" y="-73141"/>
                  <a:pt x="8954060" y="11937"/>
                  <a:pt x="9155024" y="0"/>
                </a:cubicBezTo>
                <a:cubicBezTo>
                  <a:pt x="9355989" y="-11937"/>
                  <a:pt x="9561043" y="14368"/>
                  <a:pt x="9950498" y="0"/>
                </a:cubicBezTo>
                <a:cubicBezTo>
                  <a:pt x="10339953" y="-14368"/>
                  <a:pt x="10323687" y="58432"/>
                  <a:pt x="10640690" y="0"/>
                </a:cubicBezTo>
                <a:cubicBezTo>
                  <a:pt x="10716751" y="-8398"/>
                  <a:pt x="10748722" y="55017"/>
                  <a:pt x="10753035" y="112345"/>
                </a:cubicBezTo>
                <a:cubicBezTo>
                  <a:pt x="10772785" y="203574"/>
                  <a:pt x="10719186" y="301513"/>
                  <a:pt x="10753035" y="431997"/>
                </a:cubicBezTo>
                <a:cubicBezTo>
                  <a:pt x="10786884" y="562481"/>
                  <a:pt x="10715946" y="653750"/>
                  <a:pt x="10753035" y="751648"/>
                </a:cubicBezTo>
                <a:cubicBezTo>
                  <a:pt x="10745478" y="817022"/>
                  <a:pt x="10706508" y="868652"/>
                  <a:pt x="10640690" y="863993"/>
                </a:cubicBezTo>
                <a:cubicBezTo>
                  <a:pt x="10463807" y="908067"/>
                  <a:pt x="10351663" y="846326"/>
                  <a:pt x="10266349" y="863993"/>
                </a:cubicBezTo>
                <a:cubicBezTo>
                  <a:pt x="10181035" y="881660"/>
                  <a:pt x="10118766" y="851002"/>
                  <a:pt x="9997291" y="863993"/>
                </a:cubicBezTo>
                <a:cubicBezTo>
                  <a:pt x="9875816" y="876984"/>
                  <a:pt x="9855301" y="846397"/>
                  <a:pt x="9728233" y="863993"/>
                </a:cubicBezTo>
                <a:cubicBezTo>
                  <a:pt x="9601165" y="881589"/>
                  <a:pt x="9484654" y="857012"/>
                  <a:pt x="9353892" y="863993"/>
                </a:cubicBezTo>
                <a:cubicBezTo>
                  <a:pt x="9223130" y="870974"/>
                  <a:pt x="9212024" y="845914"/>
                  <a:pt x="9084835" y="863993"/>
                </a:cubicBezTo>
                <a:cubicBezTo>
                  <a:pt x="8957646" y="882072"/>
                  <a:pt x="8566897" y="815689"/>
                  <a:pt x="8289360" y="863993"/>
                </a:cubicBezTo>
                <a:cubicBezTo>
                  <a:pt x="8011824" y="912297"/>
                  <a:pt x="8078708" y="835506"/>
                  <a:pt x="7915018" y="863993"/>
                </a:cubicBezTo>
                <a:cubicBezTo>
                  <a:pt x="7751328" y="892480"/>
                  <a:pt x="7543381" y="810540"/>
                  <a:pt x="7224827" y="863993"/>
                </a:cubicBezTo>
                <a:cubicBezTo>
                  <a:pt x="6906273" y="917446"/>
                  <a:pt x="7040434" y="856712"/>
                  <a:pt x="6955769" y="863993"/>
                </a:cubicBezTo>
                <a:cubicBezTo>
                  <a:pt x="6871104" y="871274"/>
                  <a:pt x="6499127" y="798445"/>
                  <a:pt x="6370861" y="863993"/>
                </a:cubicBezTo>
                <a:cubicBezTo>
                  <a:pt x="6242595" y="929541"/>
                  <a:pt x="5849896" y="828015"/>
                  <a:pt x="5680670" y="863993"/>
                </a:cubicBezTo>
                <a:cubicBezTo>
                  <a:pt x="5511444" y="899971"/>
                  <a:pt x="5286130" y="849115"/>
                  <a:pt x="5095762" y="863993"/>
                </a:cubicBezTo>
                <a:cubicBezTo>
                  <a:pt x="4905394" y="878871"/>
                  <a:pt x="4744411" y="849251"/>
                  <a:pt x="4510854" y="863993"/>
                </a:cubicBezTo>
                <a:cubicBezTo>
                  <a:pt x="4277297" y="878735"/>
                  <a:pt x="3971814" y="845030"/>
                  <a:pt x="3820662" y="863993"/>
                </a:cubicBezTo>
                <a:cubicBezTo>
                  <a:pt x="3669510" y="882956"/>
                  <a:pt x="3547494" y="833861"/>
                  <a:pt x="3446321" y="863993"/>
                </a:cubicBezTo>
                <a:cubicBezTo>
                  <a:pt x="3345148" y="894125"/>
                  <a:pt x="3151156" y="837754"/>
                  <a:pt x="2966696" y="863993"/>
                </a:cubicBezTo>
                <a:cubicBezTo>
                  <a:pt x="2782236" y="890232"/>
                  <a:pt x="2720967" y="863103"/>
                  <a:pt x="2487072" y="863993"/>
                </a:cubicBezTo>
                <a:cubicBezTo>
                  <a:pt x="2253177" y="864883"/>
                  <a:pt x="2221327" y="859178"/>
                  <a:pt x="2112731" y="863993"/>
                </a:cubicBezTo>
                <a:cubicBezTo>
                  <a:pt x="2004135" y="868808"/>
                  <a:pt x="1820403" y="840732"/>
                  <a:pt x="1738389" y="863993"/>
                </a:cubicBezTo>
                <a:cubicBezTo>
                  <a:pt x="1656375" y="887254"/>
                  <a:pt x="1250235" y="847800"/>
                  <a:pt x="1048198" y="863993"/>
                </a:cubicBezTo>
                <a:cubicBezTo>
                  <a:pt x="846161" y="880186"/>
                  <a:pt x="390911" y="812416"/>
                  <a:pt x="112345" y="863993"/>
                </a:cubicBezTo>
                <a:cubicBezTo>
                  <a:pt x="44103" y="867583"/>
                  <a:pt x="-9090" y="806847"/>
                  <a:pt x="0" y="751648"/>
                </a:cubicBezTo>
                <a:cubicBezTo>
                  <a:pt x="-10455" y="657757"/>
                  <a:pt x="3641" y="504740"/>
                  <a:pt x="0" y="425603"/>
                </a:cubicBezTo>
                <a:cubicBezTo>
                  <a:pt x="-3641" y="346466"/>
                  <a:pt x="32151" y="191443"/>
                  <a:pt x="0" y="11234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 lại tên các bài tập đọc từ tuần 30 đến tuần 34. </a:t>
            </a:r>
            <a:endParaRPr lang="vi-VN" sz="3733" kern="0" dirty="0">
              <a:solidFill>
                <a:srgbClr val="EFF5FF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E1F6F4B-7C0C-4D41-908C-19565A3AB56D}"/>
              </a:ext>
            </a:extLst>
          </p:cNvPr>
          <p:cNvGrpSpPr/>
          <p:nvPr/>
        </p:nvGrpSpPr>
        <p:grpSpPr>
          <a:xfrm>
            <a:off x="1083971" y="1972628"/>
            <a:ext cx="2838735" cy="2006222"/>
            <a:chOff x="1321207" y="1335458"/>
            <a:chExt cx="2838735" cy="2006223"/>
          </a:xfrm>
        </p:grpSpPr>
        <p:sp>
          <p:nvSpPr>
            <p:cNvPr id="29" name="Speech Bubble: Oval 14">
              <a:extLst>
                <a:ext uri="{FF2B5EF4-FFF2-40B4-BE49-F238E27FC236}">
                  <a16:creationId xmlns:a16="http://schemas.microsoft.com/office/drawing/2014/main" id="{49D5AB09-AA62-4047-A8E9-2B391AB03527}"/>
                </a:ext>
              </a:extLst>
            </p:cNvPr>
            <p:cNvSpPr/>
            <p:nvPr/>
          </p:nvSpPr>
          <p:spPr>
            <a:xfrm flipH="1">
              <a:off x="1321207" y="1335458"/>
              <a:ext cx="2838735" cy="2006223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9881BB-30BE-419D-8DB1-4752C689B03B}"/>
                </a:ext>
              </a:extLst>
            </p:cNvPr>
            <p:cNvSpPr txBox="1"/>
            <p:nvPr/>
          </p:nvSpPr>
          <p:spPr>
            <a:xfrm>
              <a:off x="1432095" y="1553739"/>
              <a:ext cx="2616958" cy="1077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4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4272714" y="1801503"/>
            <a:ext cx="3347287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bốc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thăm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endPara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7866838-629C-40C3-97A0-89BB1C5D9C18}"/>
              </a:ext>
            </a:extLst>
          </p:cNvPr>
          <p:cNvGrpSpPr/>
          <p:nvPr/>
        </p:nvGrpSpPr>
        <p:grpSpPr>
          <a:xfrm>
            <a:off x="7941832" y="1659835"/>
            <a:ext cx="4250168" cy="2987215"/>
            <a:chOff x="7829062" y="1856096"/>
            <a:chExt cx="2838736" cy="2306471"/>
          </a:xfrm>
        </p:grpSpPr>
        <p:sp>
          <p:nvSpPr>
            <p:cNvPr id="49" name="Thought Bubble: Cloud 22">
              <a:extLst>
                <a:ext uri="{FF2B5EF4-FFF2-40B4-BE49-F238E27FC236}">
                  <a16:creationId xmlns:a16="http://schemas.microsoft.com/office/drawing/2014/main" id="{FEDE8F5D-468A-43D3-BEF1-0BF9FF426F54}"/>
                </a:ext>
              </a:extLst>
            </p:cNvPr>
            <p:cNvSpPr/>
            <p:nvPr/>
          </p:nvSpPr>
          <p:spPr>
            <a:xfrm>
              <a:off x="7829062" y="1856096"/>
              <a:ext cx="2838736" cy="2306471"/>
            </a:xfrm>
            <a:prstGeom prst="cloudCallout">
              <a:avLst>
                <a:gd name="adj1" fmla="val -49052"/>
                <a:gd name="adj2" fmla="val 54424"/>
              </a:avLst>
            </a:prstGeom>
            <a:solidFill>
              <a:srgbClr val="D8F6FA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8559F92-EF04-4501-9E6E-2DD521A2311C}"/>
                </a:ext>
              </a:extLst>
            </p:cNvPr>
            <p:cNvSpPr txBox="1"/>
            <p:nvPr/>
          </p:nvSpPr>
          <p:spPr>
            <a:xfrm>
              <a:off x="8286804" y="2199651"/>
              <a:ext cx="2275396" cy="1579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3465A58-EF0B-4929-B42F-93C259F1403D}"/>
              </a:ext>
            </a:extLst>
          </p:cNvPr>
          <p:cNvGrpSpPr/>
          <p:nvPr/>
        </p:nvGrpSpPr>
        <p:grpSpPr>
          <a:xfrm>
            <a:off x="2137044" y="1642977"/>
            <a:ext cx="8262650" cy="4829279"/>
            <a:chOff x="584233" y="568350"/>
            <a:chExt cx="5719724" cy="44354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ADAE37-23EE-4A1F-913D-9768820E3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233" y="568350"/>
              <a:ext cx="5719724" cy="443545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811962-4E4F-4D5B-8A9C-87930391CAA9}"/>
                </a:ext>
              </a:extLst>
            </p:cNvPr>
            <p:cNvGrpSpPr/>
            <p:nvPr/>
          </p:nvGrpSpPr>
          <p:grpSpPr>
            <a:xfrm>
              <a:off x="777505" y="839750"/>
              <a:ext cx="4736463" cy="3495072"/>
              <a:chOff x="777505" y="839750"/>
              <a:chExt cx="4736463" cy="349507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ECDBED-1711-44FF-8BFF-0F06E45711E6}"/>
                  </a:ext>
                </a:extLst>
              </p:cNvPr>
              <p:cNvSpPr txBox="1"/>
              <p:nvPr/>
            </p:nvSpPr>
            <p:spPr>
              <a:xfrm>
                <a:off x="777505" y="1155700"/>
                <a:ext cx="1292595" cy="3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1. Mai An Tiêm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340747-81F8-4A2A-984E-8CAA0441C34E}"/>
                  </a:ext>
                </a:extLst>
              </p:cNvPr>
              <p:cNvSpPr txBox="1"/>
              <p:nvPr/>
            </p:nvSpPr>
            <p:spPr>
              <a:xfrm>
                <a:off x="2151500" y="839750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2. Thư gửi bố ngoài đảo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F4E125-D51E-460D-B3B2-CC53DC80CA27}"/>
                  </a:ext>
                </a:extLst>
              </p:cNvPr>
              <p:cNvSpPr txBox="1"/>
              <p:nvPr/>
            </p:nvSpPr>
            <p:spPr>
              <a:xfrm rot="21075842">
                <a:off x="4388927" y="956976"/>
                <a:ext cx="1125041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3. Bóp nát quả cam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6FAE60-5038-491D-8374-3751F0E13E55}"/>
                  </a:ext>
                </a:extLst>
              </p:cNvPr>
              <p:cNvSpPr txBox="1"/>
              <p:nvPr/>
            </p:nvSpPr>
            <p:spPr>
              <a:xfrm rot="501010">
                <a:off x="897248" y="1991826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6. Trên các miền đất nước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15863-2B7E-443F-AFC3-0924DDE8AD0E}"/>
                  </a:ext>
                </a:extLst>
              </p:cNvPr>
              <p:cNvSpPr txBox="1"/>
              <p:nvPr/>
            </p:nvSpPr>
            <p:spPr>
              <a:xfrm>
                <a:off x="2025869" y="1783697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5. Đất nước chúng mình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84005D-47D6-4400-B198-2C115A6B831C}"/>
                  </a:ext>
                </a:extLst>
              </p:cNvPr>
              <p:cNvSpPr txBox="1"/>
              <p:nvPr/>
            </p:nvSpPr>
            <p:spPr>
              <a:xfrm rot="21047939">
                <a:off x="3450493" y="1714313"/>
                <a:ext cx="1058570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4. Chiếc rễ đa tròn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59B8395-00AA-4B76-B049-B40C5B224004}"/>
                  </a:ext>
                </a:extLst>
              </p:cNvPr>
              <p:cNvSpPr txBox="1"/>
              <p:nvPr/>
            </p:nvSpPr>
            <p:spPr>
              <a:xfrm>
                <a:off x="1423802" y="2741415"/>
                <a:ext cx="1194632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7. Chuyện quả bầu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5F89C6-A5B9-4998-B9A4-9A21AAFA1FDE}"/>
                  </a:ext>
                </a:extLst>
              </p:cNvPr>
              <p:cNvSpPr txBox="1"/>
              <p:nvPr/>
            </p:nvSpPr>
            <p:spPr>
              <a:xfrm rot="700804">
                <a:off x="2700939" y="2657142"/>
                <a:ext cx="1426002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8. Khám phá đáy biển ở Trường Sa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736CE8-5E10-48E9-90B9-6A15E69813E3}"/>
                  </a:ext>
                </a:extLst>
              </p:cNvPr>
              <p:cNvSpPr txBox="1"/>
              <p:nvPr/>
            </p:nvSpPr>
            <p:spPr>
              <a:xfrm>
                <a:off x="1764189" y="3336369"/>
                <a:ext cx="1194632" cy="3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9. Hồ Gươm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5EC676-9135-4FAA-AD8A-23B5173D90F3}"/>
                  </a:ext>
                </a:extLst>
              </p:cNvPr>
              <p:cNvSpPr txBox="1"/>
              <p:nvPr/>
            </p:nvSpPr>
            <p:spPr>
              <a:xfrm rot="707609">
                <a:off x="1062765" y="3684664"/>
                <a:ext cx="1389794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10. Cánh đồng quê em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685B88E-C342-4DCC-9A8D-EAEE6FA4D8D6}"/>
              </a:ext>
            </a:extLst>
          </p:cNvPr>
          <p:cNvSpPr txBox="1"/>
          <p:nvPr/>
        </p:nvSpPr>
        <p:spPr>
          <a:xfrm>
            <a:off x="1939920" y="688870"/>
            <a:ext cx="9209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Trao đổi về các bài đã đọc. Nêu tên bài đã đọc, chi tiết, nhân vật hoặc đoạn văn, đoạn thơ mình yêu thích nhất.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81B16-E4C7-7D4F-284A-B62EBF137175}"/>
              </a:ext>
            </a:extLst>
          </p:cNvPr>
          <p:cNvGrpSpPr/>
          <p:nvPr/>
        </p:nvGrpSpPr>
        <p:grpSpPr>
          <a:xfrm>
            <a:off x="0" y="-31585"/>
            <a:ext cx="12192000" cy="6889585"/>
            <a:chOff x="0" y="-31585"/>
            <a:chExt cx="12192000" cy="68895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3F6A2C-C37D-441F-1352-F4FE17F986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26" b="15124"/>
            <a:stretch/>
          </p:blipFill>
          <p:spPr bwMode="auto">
            <a:xfrm flipH="1"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E7A0B9-623D-9668-E3D2-4021633A886A}"/>
                </a:ext>
              </a:extLst>
            </p:cNvPr>
            <p:cNvSpPr/>
            <p:nvPr/>
          </p:nvSpPr>
          <p:spPr>
            <a:xfrm>
              <a:off x="1203960" y="0"/>
              <a:ext cx="1171978" cy="4158215"/>
            </a:xfrm>
            <a:prstGeom prst="rect">
              <a:avLst/>
            </a:prstGeom>
            <a:solidFill>
              <a:srgbClr val="FFEC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F2807E-6725-4A4B-412B-E09B6F95DB7D}"/>
                </a:ext>
              </a:extLst>
            </p:cNvPr>
            <p:cNvSpPr/>
            <p:nvPr/>
          </p:nvSpPr>
          <p:spPr>
            <a:xfrm>
              <a:off x="2567940" y="-31585"/>
              <a:ext cx="1171978" cy="4158215"/>
            </a:xfrm>
            <a:prstGeom prst="rect">
              <a:avLst/>
            </a:prstGeom>
            <a:solidFill>
              <a:srgbClr val="FDE0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0FAE6A-3E36-62CB-763A-8C723511F286}"/>
              </a:ext>
            </a:extLst>
          </p:cNvPr>
          <p:cNvSpPr/>
          <p:nvPr/>
        </p:nvSpPr>
        <p:spPr>
          <a:xfrm>
            <a:off x="198120" y="243840"/>
            <a:ext cx="11734800" cy="6301457"/>
          </a:xfrm>
          <a:custGeom>
            <a:avLst/>
            <a:gdLst>
              <a:gd name="connsiteX0" fmla="*/ 0 w 11734800"/>
              <a:gd name="connsiteY0" fmla="*/ 626554 h 6301457"/>
              <a:gd name="connsiteX1" fmla="*/ 626554 w 11734800"/>
              <a:gd name="connsiteY1" fmla="*/ 0 h 6301457"/>
              <a:gd name="connsiteX2" fmla="*/ 11108246 w 11734800"/>
              <a:gd name="connsiteY2" fmla="*/ 0 h 6301457"/>
              <a:gd name="connsiteX3" fmla="*/ 11734800 w 11734800"/>
              <a:gd name="connsiteY3" fmla="*/ 626554 h 6301457"/>
              <a:gd name="connsiteX4" fmla="*/ 11734800 w 11734800"/>
              <a:gd name="connsiteY4" fmla="*/ 5674903 h 6301457"/>
              <a:gd name="connsiteX5" fmla="*/ 11108246 w 11734800"/>
              <a:gd name="connsiteY5" fmla="*/ 6301457 h 6301457"/>
              <a:gd name="connsiteX6" fmla="*/ 626554 w 11734800"/>
              <a:gd name="connsiteY6" fmla="*/ 6301457 h 6301457"/>
              <a:gd name="connsiteX7" fmla="*/ 0 w 11734800"/>
              <a:gd name="connsiteY7" fmla="*/ 5674903 h 6301457"/>
              <a:gd name="connsiteX8" fmla="*/ 0 w 11734800"/>
              <a:gd name="connsiteY8" fmla="*/ 626554 h 630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301457" fill="none" extrusionOk="0">
                <a:moveTo>
                  <a:pt x="0" y="626554"/>
                </a:moveTo>
                <a:cubicBezTo>
                  <a:pt x="-13988" y="278255"/>
                  <a:pt x="325736" y="36980"/>
                  <a:pt x="626554" y="0"/>
                </a:cubicBezTo>
                <a:cubicBezTo>
                  <a:pt x="3528136" y="130954"/>
                  <a:pt x="9186081" y="43574"/>
                  <a:pt x="11108246" y="0"/>
                </a:cubicBezTo>
                <a:cubicBezTo>
                  <a:pt x="11474065" y="30473"/>
                  <a:pt x="11758196" y="309177"/>
                  <a:pt x="11734800" y="626554"/>
                </a:cubicBezTo>
                <a:cubicBezTo>
                  <a:pt x="11584361" y="1916771"/>
                  <a:pt x="11820679" y="3277697"/>
                  <a:pt x="11734800" y="5674903"/>
                </a:cubicBezTo>
                <a:cubicBezTo>
                  <a:pt x="11713369" y="6024458"/>
                  <a:pt x="11404569" y="6267156"/>
                  <a:pt x="11108246" y="6301457"/>
                </a:cubicBezTo>
                <a:cubicBezTo>
                  <a:pt x="7194414" y="6456654"/>
                  <a:pt x="2376892" y="6464477"/>
                  <a:pt x="626554" y="6301457"/>
                </a:cubicBezTo>
                <a:cubicBezTo>
                  <a:pt x="285252" y="6237422"/>
                  <a:pt x="-32906" y="6040153"/>
                  <a:pt x="0" y="5674903"/>
                </a:cubicBezTo>
                <a:cubicBezTo>
                  <a:pt x="64656" y="4182205"/>
                  <a:pt x="-17807" y="2770244"/>
                  <a:pt x="0" y="626554"/>
                </a:cubicBezTo>
                <a:close/>
              </a:path>
              <a:path w="11734800" h="6301457" stroke="0" extrusionOk="0">
                <a:moveTo>
                  <a:pt x="0" y="626554"/>
                </a:moveTo>
                <a:cubicBezTo>
                  <a:pt x="-19067" y="268757"/>
                  <a:pt x="255254" y="9482"/>
                  <a:pt x="626554" y="0"/>
                </a:cubicBezTo>
                <a:cubicBezTo>
                  <a:pt x="2005149" y="132882"/>
                  <a:pt x="7717782" y="-84951"/>
                  <a:pt x="11108246" y="0"/>
                </a:cubicBezTo>
                <a:cubicBezTo>
                  <a:pt x="11418909" y="34543"/>
                  <a:pt x="11729023" y="312451"/>
                  <a:pt x="11734800" y="626554"/>
                </a:cubicBezTo>
                <a:cubicBezTo>
                  <a:pt x="11754987" y="3082564"/>
                  <a:pt x="11887280" y="5033241"/>
                  <a:pt x="11734800" y="5674903"/>
                </a:cubicBezTo>
                <a:cubicBezTo>
                  <a:pt x="11781243" y="6026449"/>
                  <a:pt x="11467021" y="6275239"/>
                  <a:pt x="11108246" y="6301457"/>
                </a:cubicBezTo>
                <a:cubicBezTo>
                  <a:pt x="6977254" y="6389096"/>
                  <a:pt x="2872390" y="6228778"/>
                  <a:pt x="626554" y="6301457"/>
                </a:cubicBezTo>
                <a:cubicBezTo>
                  <a:pt x="277114" y="6269000"/>
                  <a:pt x="-8501" y="6032753"/>
                  <a:pt x="0" y="5674903"/>
                </a:cubicBezTo>
                <a:cubicBezTo>
                  <a:pt x="-38581" y="3723479"/>
                  <a:pt x="63341" y="2484113"/>
                  <a:pt x="0" y="626554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cartoon of a person holding her hand out&#10;&#10;Description automatically generated">
            <a:extLst>
              <a:ext uri="{FF2B5EF4-FFF2-40B4-BE49-F238E27FC236}">
                <a16:creationId xmlns:a16="http://schemas.microsoft.com/office/drawing/2014/main" id="{E905E2DE-C7C7-3DCC-601A-73DADBBD0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/>
          <a:stretch/>
        </p:blipFill>
        <p:spPr>
          <a:xfrm flipH="1">
            <a:off x="-620508" y="0"/>
            <a:ext cx="6057670" cy="6858000"/>
          </a:xfrm>
          <a:prstGeom prst="rect">
            <a:avLst/>
          </a:prstGeom>
        </p:spPr>
      </p:pic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E3A86610-F6C2-6812-08D7-1BC7275E7180}"/>
              </a:ext>
            </a:extLst>
          </p:cNvPr>
          <p:cNvSpPr/>
          <p:nvPr/>
        </p:nvSpPr>
        <p:spPr>
          <a:xfrm>
            <a:off x="3348853" y="802577"/>
            <a:ext cx="7921560" cy="10370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Vì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10" name="Rounded Rectangle 51">
            <a:extLst>
              <a:ext uri="{FF2B5EF4-FFF2-40B4-BE49-F238E27FC236}">
                <a16:creationId xmlns:a16="http://schemas.microsoft.com/office/drawing/2014/main" id="{E84116CF-E2D9-123F-293E-67641780190D}"/>
              </a:ext>
            </a:extLst>
          </p:cNvPr>
          <p:cNvSpPr/>
          <p:nvPr/>
        </p:nvSpPr>
        <p:spPr>
          <a:xfrm>
            <a:off x="3448245" y="2088387"/>
            <a:ext cx="7921560" cy="10370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12" name="Rounded Rectangle 52">
            <a:extLst>
              <a:ext uri="{FF2B5EF4-FFF2-40B4-BE49-F238E27FC236}">
                <a16:creationId xmlns:a16="http://schemas.microsoft.com/office/drawing/2014/main" id="{0661F1F2-759B-244C-1FC4-656DF07C284A}"/>
              </a:ext>
            </a:extLst>
          </p:cNvPr>
          <p:cNvSpPr/>
          <p:nvPr/>
        </p:nvSpPr>
        <p:spPr>
          <a:xfrm>
            <a:off x="3418427" y="3543161"/>
            <a:ext cx="7921560" cy="10370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 thích đoạn thơ hoặc đoạn văn nào</a:t>
            </a:r>
            <a:r>
              <a:rPr lang="en-US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kern="0" dirty="0">
                <a:solidFill>
                  <a:srgbClr val="8308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 trong bài đọc</a:t>
            </a:r>
          </a:p>
        </p:txBody>
      </p:sp>
    </p:spTree>
    <p:extLst>
      <p:ext uri="{BB962C8B-B14F-4D97-AF65-F5344CB8AC3E}">
        <p14:creationId xmlns:p14="http://schemas.microsoft.com/office/powerpoint/2010/main" val="1833215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hild and child holding books and a pen&#10;&#10;Description automatically generated">
            <a:extLst>
              <a:ext uri="{FF2B5EF4-FFF2-40B4-BE49-F238E27FC236}">
                <a16:creationId xmlns:a16="http://schemas.microsoft.com/office/drawing/2014/main" id="{DEBC76CF-BB82-032D-0900-2FAB75DFF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6598"/>
          <a:stretch/>
        </p:blipFill>
        <p:spPr>
          <a:xfrm>
            <a:off x="-895376" y="0"/>
            <a:ext cx="13982751" cy="78638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59A2E2-CB7B-AF98-87DB-CC19F25BD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97" y="915353"/>
            <a:ext cx="10321423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85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668</Words>
  <Application>Microsoft Office PowerPoint</Application>
  <PresentationFormat>Widescreen</PresentationFormat>
  <Paragraphs>165</Paragraphs>
  <Slides>18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等线</vt:lpstr>
      <vt:lpstr>KaiTi</vt:lpstr>
      <vt:lpstr>#9Slide07 HoneyCream</vt:lpstr>
      <vt:lpstr>.VnBlack</vt:lpstr>
      <vt:lpstr>Arial</vt:lpstr>
      <vt:lpstr>Arial-Rounded</vt:lpstr>
      <vt:lpstr>Calibri</vt:lpstr>
      <vt:lpstr>Calibri Light</vt:lpstr>
      <vt:lpstr>Cambria</vt:lpstr>
      <vt:lpstr>Catamaran</vt:lpstr>
      <vt:lpstr>Livvic</vt:lpstr>
      <vt:lpstr>Nunito</vt:lpstr>
      <vt:lpstr>Roboto Condensed Light</vt:lpstr>
      <vt:lpstr>Roboto Slab Light</vt:lpstr>
      <vt:lpstr>Times New Roman</vt:lpstr>
      <vt:lpstr>Titan One</vt:lpstr>
      <vt:lpstr>Wingdings</vt:lpstr>
      <vt:lpstr>字魂59号-创粗黑</vt:lpstr>
      <vt:lpstr>Office Theme</vt:lpstr>
      <vt:lpstr>2_Office 主题</vt:lpstr>
      <vt:lpstr>https://www.freeppt7.com</vt:lpstr>
      <vt:lpstr>1_Office Theme</vt:lpstr>
      <vt:lpstr>Cute Chicks Newsletter by Slidesgo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53</cp:revision>
  <dcterms:created xsi:type="dcterms:W3CDTF">2021-07-20T01:55:21Z</dcterms:created>
  <dcterms:modified xsi:type="dcterms:W3CDTF">2025-05-26T02:23:23Z</dcterms:modified>
</cp:coreProperties>
</file>