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 id="2147483717" r:id="rId4"/>
    <p:sldMasterId id="2147483729" r:id="rId5"/>
    <p:sldMasterId id="2147483741" r:id="rId6"/>
    <p:sldMasterId id="2147483755" r:id="rId7"/>
    <p:sldMasterId id="2147483767" r:id="rId8"/>
  </p:sldMasterIdLst>
  <p:notesMasterIdLst>
    <p:notesMasterId r:id="rId38"/>
  </p:notesMasterIdLst>
  <p:handoutMasterIdLst>
    <p:handoutMasterId r:id="rId39"/>
  </p:handoutMasterIdLst>
  <p:sldIdLst>
    <p:sldId id="267" r:id="rId9"/>
    <p:sldId id="2007577101" r:id="rId10"/>
    <p:sldId id="263" r:id="rId11"/>
    <p:sldId id="2007577106" r:id="rId12"/>
    <p:sldId id="428" r:id="rId13"/>
    <p:sldId id="295" r:id="rId14"/>
    <p:sldId id="375" r:id="rId15"/>
    <p:sldId id="282" r:id="rId16"/>
    <p:sldId id="7307" r:id="rId17"/>
    <p:sldId id="284" r:id="rId18"/>
    <p:sldId id="287" r:id="rId19"/>
    <p:sldId id="2007577103" r:id="rId20"/>
    <p:sldId id="288" r:id="rId21"/>
    <p:sldId id="2007577102" r:id="rId22"/>
    <p:sldId id="364" r:id="rId23"/>
    <p:sldId id="366" r:id="rId24"/>
    <p:sldId id="290" r:id="rId25"/>
    <p:sldId id="2007577105" r:id="rId26"/>
    <p:sldId id="289" r:id="rId27"/>
    <p:sldId id="291" r:id="rId28"/>
    <p:sldId id="292" r:id="rId29"/>
    <p:sldId id="293" r:id="rId30"/>
    <p:sldId id="296" r:id="rId31"/>
    <p:sldId id="7311" r:id="rId32"/>
    <p:sldId id="7360" r:id="rId33"/>
    <p:sldId id="7373" r:id="rId34"/>
    <p:sldId id="343" r:id="rId35"/>
    <p:sldId id="408" r:id="rId36"/>
    <p:sldId id="34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E6CDFF"/>
    <a:srgbClr val="FFE5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60"/>
  </p:normalViewPr>
  <p:slideViewPr>
    <p:cSldViewPr snapToGrid="0">
      <p:cViewPr varScale="1">
        <p:scale>
          <a:sx n="65" d="100"/>
          <a:sy n="65" d="100"/>
        </p:scale>
        <p:origin x="822" y="7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68D5F3-8C40-4B30-A948-7E535E31AD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D874D9-87C0-470A-841C-00210F423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1800B5-DAD5-41E9-ADE9-FF9302B316C0}" type="datetimeFigureOut">
              <a:rPr lang="en-US" smtClean="0"/>
              <a:t>5/22/2025</a:t>
            </a:fld>
            <a:endParaRPr lang="en-US"/>
          </a:p>
        </p:txBody>
      </p:sp>
      <p:sp>
        <p:nvSpPr>
          <p:cNvPr id="4" name="Footer Placeholder 3">
            <a:extLst>
              <a:ext uri="{FF2B5EF4-FFF2-40B4-BE49-F238E27FC236}">
                <a16:creationId xmlns:a16="http://schemas.microsoft.com/office/drawing/2014/main" id="{1AD4EF3D-8A7D-49AE-9289-06E8FC5FCB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2135C9-5CFF-4200-B118-1DF965F55C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928CF6-3C16-4317-8B04-0D6CF67746DB}" type="slidenum">
              <a:rPr lang="en-US" smtClean="0"/>
              <a:t>‹#›</a:t>
            </a:fld>
            <a:endParaRPr lang="en-US"/>
          </a:p>
        </p:txBody>
      </p:sp>
    </p:spTree>
    <p:extLst>
      <p:ext uri="{BB962C8B-B14F-4D97-AF65-F5344CB8AC3E}">
        <p14:creationId xmlns:p14="http://schemas.microsoft.com/office/powerpoint/2010/main" val="1811564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94D77-872A-43A7-A1C9-CF95DA157644}"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29576-E1DF-4A7B-8727-2A6C0DFAB771}" type="slidenum">
              <a:rPr lang="en-US" smtClean="0"/>
              <a:t>‹#›</a:t>
            </a:fld>
            <a:endParaRPr lang="en-US"/>
          </a:p>
        </p:txBody>
      </p:sp>
    </p:spTree>
    <p:extLst>
      <p:ext uri="{BB962C8B-B14F-4D97-AF65-F5344CB8AC3E}">
        <p14:creationId xmlns:p14="http://schemas.microsoft.com/office/powerpoint/2010/main" val="9490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BB0187-27A3-4173-AC0E-A617CD7D51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814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12211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017838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68000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772782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617962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458543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60684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919632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07807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5/22/2025</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5585415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3472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087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9431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86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5/22/2025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1934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2C95-634B-41EB-0DBC-EC4AE6E3761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4F89BE-CDFD-F44C-ED82-1DFCFEAA46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956BE0-0E51-0623-E758-EDA4448DF7A3}"/>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5" name="Footer Placeholder 4">
            <a:extLst>
              <a:ext uri="{FF2B5EF4-FFF2-40B4-BE49-F238E27FC236}">
                <a16:creationId xmlns:a16="http://schemas.microsoft.com/office/drawing/2014/main" id="{1BF6D5AA-7E48-FDB0-EC50-87930B746A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33FFF6-13F6-006E-2F38-3A9B4B15F5FE}"/>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388388267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5060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145D-DCD0-FD26-6B8A-4D71FFF939D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1ECD6C-891E-6309-A9E4-AAF7C45037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54177-8C5A-D8BA-199F-9E11636EA9A7}"/>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5" name="Footer Placeholder 4">
            <a:extLst>
              <a:ext uri="{FF2B5EF4-FFF2-40B4-BE49-F238E27FC236}">
                <a16:creationId xmlns:a16="http://schemas.microsoft.com/office/drawing/2014/main" id="{085DEEC5-CB5E-E800-98EE-FC455E5029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4908CA-3F8C-A56F-013E-290E98EBF53D}"/>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1886199414"/>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1C8DA-C3B7-EBEC-116B-947F01379B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2642CA-28A9-8C13-4CD3-6D863B6E0B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4C7CF9-F7A1-77B6-FC0F-6F1B8CE97CC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EE3BAA-A6CB-9F0E-1A46-87430B0D3ADA}"/>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6" name="Footer Placeholder 5">
            <a:extLst>
              <a:ext uri="{FF2B5EF4-FFF2-40B4-BE49-F238E27FC236}">
                <a16:creationId xmlns:a16="http://schemas.microsoft.com/office/drawing/2014/main" id="{E5C2E548-0369-E2D1-A387-274959C089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C3737B-AFDB-92C7-9E34-9109DBFEAA2B}"/>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1595250355"/>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379C-1075-805F-F4A7-EE506DFC52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7692A8-3D2A-9CE4-F9F4-112DA8BBB9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3419F4-0D25-2DCC-DD10-BB69E866C7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66246F-945C-8B85-A12A-A4DAB5A37A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EA56D3-36ED-CDF6-7A71-D4348BF3ED8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497F00-EE9F-5048-99D1-A7D706E98081}"/>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8" name="Footer Placeholder 7">
            <a:extLst>
              <a:ext uri="{FF2B5EF4-FFF2-40B4-BE49-F238E27FC236}">
                <a16:creationId xmlns:a16="http://schemas.microsoft.com/office/drawing/2014/main" id="{4FDCC75B-D790-18E8-E768-69EB8E1ACA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42E9FB-1669-0311-F0D9-C676EB7A9468}"/>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6576479"/>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6A1B-D0CE-7FA8-FAC0-CB238742E3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477EFBA-D1DF-F65C-DFF0-AC194BF2E0DA}"/>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4" name="Footer Placeholder 3">
            <a:extLst>
              <a:ext uri="{FF2B5EF4-FFF2-40B4-BE49-F238E27FC236}">
                <a16:creationId xmlns:a16="http://schemas.microsoft.com/office/drawing/2014/main" id="{4E4035D1-3A72-C30C-D236-AF07EF3015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751F040-3E48-8906-B1F5-37697708231A}"/>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2062627276"/>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A11EB-4BB4-B503-6DC7-95F2C88D93BE}"/>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3" name="Footer Placeholder 2">
            <a:extLst>
              <a:ext uri="{FF2B5EF4-FFF2-40B4-BE49-F238E27FC236}">
                <a16:creationId xmlns:a16="http://schemas.microsoft.com/office/drawing/2014/main" id="{5C47A22E-4551-7942-1F86-05690E128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FE02A4C-596C-4421-CF28-C7377E02305A}"/>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1971699595"/>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6824-659A-91CF-4825-E45FC912E0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F23E0-63E1-A966-C726-42F10F5F30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549A2B-D681-27F9-44D2-F632DABA19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9CE12-F8C7-BA36-3CE5-4F70FDA8E62A}"/>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6" name="Footer Placeholder 5">
            <a:extLst>
              <a:ext uri="{FF2B5EF4-FFF2-40B4-BE49-F238E27FC236}">
                <a16:creationId xmlns:a16="http://schemas.microsoft.com/office/drawing/2014/main" id="{8D10B4A7-5F01-21A8-580F-79E2FEDEE7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8FBFB-3071-EC6A-7EC0-5DF18FDFC363}"/>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4265297427"/>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1DD2-7880-AFE0-ABBA-1E425EEB59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D2FCC4-C9AF-60A3-81F8-889AEC1BBC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2F6262-6966-0E1C-BC8C-BD5487BC0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496325-399D-3C48-E5BD-C3FC4B640BD2}"/>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6" name="Footer Placeholder 5">
            <a:extLst>
              <a:ext uri="{FF2B5EF4-FFF2-40B4-BE49-F238E27FC236}">
                <a16:creationId xmlns:a16="http://schemas.microsoft.com/office/drawing/2014/main" id="{A87584C7-3547-16E4-C562-D24F171B35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A354FE-1BA2-45A2-F7A7-CB8EA0D3D669}"/>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3080779731"/>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1261-7702-BCC3-AD21-221A02825F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4BFB16-D371-909E-3BD0-5546C36F69C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2A9E3-2F8D-A687-ADD7-CD2786697E7D}"/>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5" name="Footer Placeholder 4">
            <a:extLst>
              <a:ext uri="{FF2B5EF4-FFF2-40B4-BE49-F238E27FC236}">
                <a16:creationId xmlns:a16="http://schemas.microsoft.com/office/drawing/2014/main" id="{CC8B0FBD-5767-2167-DFB6-10CFEAEEEC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937AE3-C7C3-47C7-1C0E-83D50C6ECA4D}"/>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1497140916"/>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11EC79-71EC-CA45-14BF-1CA59EC35C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10D6C4-9700-47A5-0F66-6BE5771CB1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70785-83B0-646E-3B8B-9BB691B7E6E7}"/>
              </a:ext>
            </a:extLst>
          </p:cNvPr>
          <p:cNvSpPr>
            <a:spLocks noGrp="1"/>
          </p:cNvSpPr>
          <p:nvPr>
            <p:ph type="dt" sz="half" idx="10"/>
          </p:nvPr>
        </p:nvSpPr>
        <p:spPr>
          <a:xfrm>
            <a:off x="838200" y="6356350"/>
            <a:ext cx="2743200" cy="365125"/>
          </a:xfrm>
          <a:prstGeom prst="rect">
            <a:avLst/>
          </a:prstGeom>
        </p:spPr>
        <p:txBody>
          <a:bodyPr/>
          <a:lstStyle/>
          <a:p>
            <a:fld id="{8EFBA6B8-BAE7-450F-9B57-61A2896501E2}" type="datetimeFigureOut">
              <a:rPr lang="en-US" smtClean="0"/>
              <a:t>5/22/2025</a:t>
            </a:fld>
            <a:endParaRPr lang="en-US"/>
          </a:p>
        </p:txBody>
      </p:sp>
      <p:sp>
        <p:nvSpPr>
          <p:cNvPr id="5" name="Footer Placeholder 4">
            <a:extLst>
              <a:ext uri="{FF2B5EF4-FFF2-40B4-BE49-F238E27FC236}">
                <a16:creationId xmlns:a16="http://schemas.microsoft.com/office/drawing/2014/main" id="{868DC561-5568-1467-62AA-409836603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EA1A82-A335-F50B-5DF4-79E57202550D}"/>
              </a:ext>
            </a:extLst>
          </p:cNvPr>
          <p:cNvSpPr>
            <a:spLocks noGrp="1"/>
          </p:cNvSpPr>
          <p:nvPr>
            <p:ph type="sldNum" sz="quarter" idx="12"/>
          </p:nvPr>
        </p:nvSpPr>
        <p:spPr>
          <a:xfrm>
            <a:off x="8610600" y="6356350"/>
            <a:ext cx="2743200" cy="365125"/>
          </a:xfrm>
          <a:prstGeom prst="rect">
            <a:avLst/>
          </a:prstGeom>
        </p:spPr>
        <p:txBody>
          <a:bodyPr/>
          <a:lstStyle/>
          <a:p>
            <a:fld id="{BAF96E77-69E5-4BEA-8633-F49C7D116721}" type="slidenum">
              <a:rPr lang="en-US" smtClean="0"/>
              <a:t>‹#›</a:t>
            </a:fld>
            <a:endParaRPr lang="en-US"/>
          </a:p>
        </p:txBody>
      </p:sp>
    </p:spTree>
    <p:extLst>
      <p:ext uri="{BB962C8B-B14F-4D97-AF65-F5344CB8AC3E}">
        <p14:creationId xmlns:p14="http://schemas.microsoft.com/office/powerpoint/2010/main" val="535694711"/>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75016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458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1645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2604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63306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2605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8491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15413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53484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15421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a:xfrm>
            <a:off x="838200" y="6356350"/>
            <a:ext cx="2743200" cy="365125"/>
          </a:xfrm>
          <a:prstGeom prst="rect">
            <a:avLst/>
          </a:prstGeom>
        </p:spPr>
        <p:txBody>
          <a:bodyPr/>
          <a:lstStyle/>
          <a:p>
            <a:fld id="{08F799E5-4B0C-4C5F-B420-99CCC5152F43}" type="datetimeFigureOut">
              <a:rPr lang="en-US" smtClean="0"/>
              <a:t>5/22/2025</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a:xfrm>
            <a:off x="8610600" y="6356350"/>
            <a:ext cx="2743200" cy="365125"/>
          </a:xfrm>
          <a:prstGeom prst="rect">
            <a:avLst/>
          </a:prstGeom>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8049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362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29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641499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138183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10" name="Picture 9"/>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18617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6" name="Picture 5"/>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809639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5" name="Picture 4"/>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484377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3488604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Picture 7"/>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494524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00684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6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p:cNvPicPr>
            <a:picLocks noChangeAspect="1"/>
          </p:cNvPicPr>
          <p:nvPr userDrawn="1"/>
        </p:nvPicPr>
        <p:blipFill>
          <a:blip r:embed="rId2"/>
          <a:stretch>
            <a:fillRect/>
          </a:stretch>
        </p:blipFill>
        <p:spPr>
          <a:xfrm>
            <a:off x="-44477304" y="-19289959"/>
            <a:ext cx="100885352" cy="47760203"/>
          </a:xfrm>
          <a:prstGeom prst="rect">
            <a:avLst/>
          </a:prstGeom>
        </p:spPr>
      </p:pic>
    </p:spTree>
    <p:extLst>
      <p:ext uri="{BB962C8B-B14F-4D97-AF65-F5344CB8AC3E}">
        <p14:creationId xmlns:p14="http://schemas.microsoft.com/office/powerpoint/2010/main" val="2844297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985284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67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7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186671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10824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360889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1395135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309793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227680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114088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122658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337821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2025/5/22</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panose="020F0502020204030204"/>
              <a:cs typeface="+mn-cs"/>
            </a:endParaRPr>
          </a:p>
        </p:txBody>
      </p:sp>
    </p:spTree>
    <p:extLst>
      <p:ext uri="{BB962C8B-B14F-4D97-AF65-F5344CB8AC3E}">
        <p14:creationId xmlns:p14="http://schemas.microsoft.com/office/powerpoint/2010/main" val="280077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622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848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770989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6565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3924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914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7450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5494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93066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2814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3DFE48A3-FBB0-4D53-AD96-BBA31C39C62D}" type="datetimeFigureOut">
              <a:rPr lang="zh-CN" altLang="en-US" smtClean="0"/>
              <a:t>2025/5/22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34322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5/22/2025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0.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0.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5520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8455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1B34659-96B9-5192-6ECC-7AE0D80A2EE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7" y="112628"/>
            <a:ext cx="1582166" cy="1582166"/>
          </a:xfrm>
          <a:prstGeom prst="rect">
            <a:avLst/>
          </a:prstGeom>
        </p:spPr>
      </p:pic>
    </p:spTree>
    <p:extLst>
      <p:ext uri="{BB962C8B-B14F-4D97-AF65-F5344CB8AC3E}">
        <p14:creationId xmlns:p14="http://schemas.microsoft.com/office/powerpoint/2010/main" val="130180823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7782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1137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3111754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32314028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51.xml"/><Relationship Id="rId5" Type="http://schemas.microsoft.com/office/2007/relationships/hdphoto" Target="../media/hdphoto5.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51.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g"/><Relationship Id="rId1" Type="http://schemas.openxmlformats.org/officeDocument/2006/relationships/slideLayout" Target="../slideLayouts/slideLayout51.xml"/><Relationship Id="rId5" Type="http://schemas.microsoft.com/office/2007/relationships/hdphoto" Target="../media/hdphoto6.wdp"/><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5.xml"/><Relationship Id="rId6" Type="http://schemas.microsoft.com/office/2007/relationships/hdphoto" Target="../media/hdphoto7.wdp"/><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4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jp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jpg"/><Relationship Id="rId1" Type="http://schemas.openxmlformats.org/officeDocument/2006/relationships/slideLayout" Target="../slideLayouts/slideLayout51.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9.jpg"/><Relationship Id="rId1" Type="http://schemas.openxmlformats.org/officeDocument/2006/relationships/slideLayout" Target="../slideLayouts/slideLayout5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jp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jpg"/><Relationship Id="rId1" Type="http://schemas.openxmlformats.org/officeDocument/2006/relationships/slideLayout" Target="../slideLayouts/slideLayout51.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70.emf"/><Relationship Id="rId5" Type="http://schemas.openxmlformats.org/officeDocument/2006/relationships/image" Target="../media/image69.png"/><Relationship Id="rId4" Type="http://schemas.microsoft.com/office/2007/relationships/hdphoto" Target="../media/hdphoto8.wdp"/><Relationship Id="rId9"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4.png"/><Relationship Id="rId7" Type="http://schemas.openxmlformats.org/officeDocument/2006/relationships/image" Target="../media/image36.png"/><Relationship Id="rId2" Type="http://schemas.openxmlformats.org/officeDocument/2006/relationships/slideLayout" Target="../slideLayouts/slideLayout6.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32.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5.xml"/><Relationship Id="rId16" Type="http://schemas.openxmlformats.org/officeDocument/2006/relationships/image" Target="../media/image87.svg"/><Relationship Id="rId1" Type="http://schemas.openxmlformats.org/officeDocument/2006/relationships/slideLayout" Target="../slideLayouts/slideLayout23.xml"/><Relationship Id="rId6" Type="http://schemas.openxmlformats.org/officeDocument/2006/relationships/image" Target="../media/image77.svg"/><Relationship Id="rId11" Type="http://schemas.openxmlformats.org/officeDocument/2006/relationships/image" Target="../media/image82.sv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png"/><Relationship Id="rId4" Type="http://schemas.openxmlformats.org/officeDocument/2006/relationships/image" Target="../media/image75.emf"/><Relationship Id="rId9" Type="http://schemas.openxmlformats.org/officeDocument/2006/relationships/image" Target="../media/image80.png"/><Relationship Id="rId14" Type="http://schemas.openxmlformats.org/officeDocument/2006/relationships/image" Target="../media/image85.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4.xml"/><Relationship Id="rId6" Type="http://schemas.openxmlformats.org/officeDocument/2006/relationships/image" Target="../media/image20.gif"/><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51.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34.emf"/><Relationship Id="rId4" Type="http://schemas.openxmlformats.org/officeDocument/2006/relationships/image" Target="../media/image33.em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g"/><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assroom with a desk and a chalkboard&#10;&#10;Description automatically generated">
            <a:extLst>
              <a:ext uri="{FF2B5EF4-FFF2-40B4-BE49-F238E27FC236}">
                <a16:creationId xmlns:a16="http://schemas.microsoft.com/office/drawing/2014/main" id="{8060F4BD-BE9E-4D51-BE4F-1DFBCF443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12230100" cy="6858000"/>
          </a:xfrm>
          <a:prstGeom prst="rect">
            <a:avLst/>
          </a:prstGeom>
        </p:spPr>
      </p:pic>
      <p:pic>
        <p:nvPicPr>
          <p:cNvPr id="5" name="Picture 5">
            <a:extLst>
              <a:ext uri="{FF2B5EF4-FFF2-40B4-BE49-F238E27FC236}">
                <a16:creationId xmlns:a16="http://schemas.microsoft.com/office/drawing/2014/main" id="{5C61B9BC-4E23-482A-B818-D0645DB2FC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25568" y="2764216"/>
            <a:ext cx="7837714" cy="4114800"/>
          </a:xfrm>
          <a:prstGeom prst="rect">
            <a:avLst/>
          </a:prstGeom>
        </p:spPr>
      </p:pic>
      <p:pic>
        <p:nvPicPr>
          <p:cNvPr id="8" name="Picture 7">
            <a:extLst>
              <a:ext uri="{FF2B5EF4-FFF2-40B4-BE49-F238E27FC236}">
                <a16:creationId xmlns:a16="http://schemas.microsoft.com/office/drawing/2014/main" id="{484AF573-14C1-1570-EC91-335E87E85AA9}"/>
              </a:ext>
            </a:extLst>
          </p:cNvPr>
          <p:cNvPicPr>
            <a:picLocks noChangeAspect="1"/>
          </p:cNvPicPr>
          <p:nvPr/>
        </p:nvPicPr>
        <p:blipFill>
          <a:blip r:embed="rId5"/>
          <a:stretch>
            <a:fillRect/>
          </a:stretch>
        </p:blipFill>
        <p:spPr>
          <a:xfrm>
            <a:off x="615221" y="1227819"/>
            <a:ext cx="10961558" cy="3316511"/>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19" name="Picture 18"/>
          <p:cNvPicPr>
            <a:picLocks noChangeAspect="1"/>
          </p:cNvPicPr>
          <p:nvPr/>
        </p:nvPicPr>
        <p:blipFill>
          <a:blip r:embed="rId4"/>
          <a:stretch>
            <a:fillRect/>
          </a:stretch>
        </p:blipFill>
        <p:spPr>
          <a:xfrm>
            <a:off x="1368142" y="-104982"/>
            <a:ext cx="9455716" cy="2139881"/>
          </a:xfrm>
          <a:prstGeom prst="rect">
            <a:avLst/>
          </a:prstGeom>
        </p:spPr>
      </p:pic>
      <p:sp>
        <p:nvSpPr>
          <p:cNvPr id="31" name="TextBox 30">
            <a:extLst>
              <a:ext uri="{FF2B5EF4-FFF2-40B4-BE49-F238E27FC236}">
                <a16:creationId xmlns:a16="http://schemas.microsoft.com/office/drawing/2014/main" id="{31C6F62E-1027-8F53-5E4C-0ACE5D039D2B}"/>
              </a:ext>
            </a:extLst>
          </p:cNvPr>
          <p:cNvSpPr txBox="1"/>
          <p:nvPr/>
        </p:nvSpPr>
        <p:spPr>
          <a:xfrm>
            <a:off x="470610" y="2453859"/>
            <a:ext cx="7781850"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lang="en-US" sz="3200" i="1" dirty="0" err="1">
                <a:solidFill>
                  <a:prstClr val="black"/>
                </a:solidFill>
                <a:latin typeface="Cambria" panose="02040503050406030204" pitchFamily="18" charset="0"/>
                <a:ea typeface="Cambria" panose="02040503050406030204" pitchFamily="18" charset="0"/>
              </a:rPr>
              <a:t>sao</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vàng</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năm</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cánh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531E6CE7-5981-AB1A-4B04-E5534C79E31D}"/>
              </a:ext>
            </a:extLst>
          </p:cNvPr>
          <p:cNvSpPr txBox="1"/>
          <p:nvPr/>
        </p:nvSpPr>
        <p:spPr>
          <a:xfrm>
            <a:off x="470610" y="3318231"/>
            <a:ext cx="8216190"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B0BC3BED-DFAD-01F6-99E5-AB25B872DF7E}"/>
              </a:ext>
            </a:extLst>
          </p:cNvPr>
          <p:cNvSpPr txBox="1"/>
          <p:nvPr/>
        </p:nvSpPr>
        <p:spPr>
          <a:xfrm>
            <a:off x="482040" y="4227238"/>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Tiếp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theo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đến</a:t>
            </a: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a:t>
            </a:r>
            <a:r>
              <a:rPr lang="en-US" sz="3200" i="1" dirty="0" err="1">
                <a:solidFill>
                  <a:prstClr val="black"/>
                </a:solidFill>
                <a:latin typeface="Cambria" panose="02040503050406030204" pitchFamily="18" charset="0"/>
                <a:ea typeface="Cambria" panose="02040503050406030204" pitchFamily="18" charset="0"/>
              </a:rPr>
              <a:t>mùa</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khô</a:t>
            </a:r>
            <a:r>
              <a:rPr lang="en-US" sz="3200" i="1"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BA06578-E012-890C-1D2A-63F1B2E06223}"/>
              </a:ext>
            </a:extLst>
          </p:cNvPr>
          <p:cNvSpPr txBox="1"/>
          <p:nvPr/>
        </p:nvSpPr>
        <p:spPr>
          <a:xfrm>
            <a:off x="470610" y="5084488"/>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lang="en-US" sz="32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51659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4" grpId="0" animBg="1"/>
      <p:bldP spid="3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Picture 10"/>
          <p:cNvPicPr>
            <a:picLocks noChangeAspect="1"/>
          </p:cNvPicPr>
          <p:nvPr/>
        </p:nvPicPr>
        <p:blipFill>
          <a:blip r:embed="rId3"/>
          <a:stretch>
            <a:fillRect/>
          </a:stretch>
        </p:blipFill>
        <p:spPr>
          <a:xfrm>
            <a:off x="1365094" y="279725"/>
            <a:ext cx="9461812" cy="1609483"/>
          </a:xfrm>
          <a:prstGeom prst="rect">
            <a:avLst/>
          </a:prstGeom>
        </p:spPr>
      </p:pic>
      <p:grpSp>
        <p:nvGrpSpPr>
          <p:cNvPr id="12" name="Group 11"/>
          <p:cNvGrpSpPr/>
          <p:nvPr/>
        </p:nvGrpSpPr>
        <p:grpSpPr>
          <a:xfrm>
            <a:off x="937262" y="2001516"/>
            <a:ext cx="10936824" cy="1200329"/>
            <a:chOff x="9210714" y="2412715"/>
            <a:chExt cx="2406886" cy="1200329"/>
          </a:xfrm>
        </p:grpSpPr>
        <p:sp>
          <p:nvSpPr>
            <p:cNvPr id="13" name="矩形 26">
              <a:extLst>
                <a:ext uri="{FF2B5EF4-FFF2-40B4-BE49-F238E27FC236}">
                  <a16:creationId xmlns:a16="http://schemas.microsoft.com/office/drawing/2014/main" id="{902F907E-80C1-4F68-8630-618515348FFF}"/>
                </a:ext>
              </a:extLst>
            </p:cNvPr>
            <p:cNvSpPr/>
            <p:nvPr/>
          </p:nvSpPr>
          <p:spPr>
            <a:xfrm>
              <a:off x="9210714" y="2457791"/>
              <a:ext cx="2406886" cy="115380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4" name="Rectangle 13"/>
            <p:cNvSpPr/>
            <p:nvPr/>
          </p:nvSpPr>
          <p:spPr>
            <a:xfrm>
              <a:off x="9261022" y="2412715"/>
              <a:ext cx="2341856" cy="1200329"/>
            </a:xfrm>
            <a:prstGeom prst="rect">
              <a:avLst/>
            </a:prstGeom>
          </p:spPr>
          <p:txBody>
            <a:bodyPr wrap="square">
              <a:spAutoFit/>
            </a:bodyPr>
            <a:lstStyle/>
            <a:p>
              <a:r>
                <a:rPr lang="en-US" sz="3600" b="1" dirty="0" err="1">
                  <a:solidFill>
                    <a:srgbClr val="002060"/>
                  </a:solidFill>
                  <a:latin typeface="Cambria" panose="02040503050406030204" pitchFamily="18" charset="0"/>
                  <a:ea typeface="Cambria" panose="02040503050406030204" pitchFamily="18" charset="0"/>
                </a:rPr>
                <a:t>Khí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hậu</a:t>
              </a:r>
              <a:r>
                <a:rPr lang="vi-VN" sz="3600" b="1" dirty="0">
                  <a:solidFill>
                    <a:srgbClr val="002060"/>
                  </a:solidFill>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các đặc điểm về nắng, mưa, nhiệt độ,... được lặp lại hàng năm của một vùng.</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006AC95E-9664-47D9-CB55-A48D5A17334D}"/>
              </a:ext>
            </a:extLst>
          </p:cNvPr>
          <p:cNvGrpSpPr/>
          <p:nvPr/>
        </p:nvGrpSpPr>
        <p:grpSpPr>
          <a:xfrm>
            <a:off x="2940438" y="3429000"/>
            <a:ext cx="8121965" cy="2966121"/>
            <a:chOff x="271226" y="2217234"/>
            <a:chExt cx="6091474" cy="2224591"/>
          </a:xfrm>
        </p:grpSpPr>
        <p:pic>
          <p:nvPicPr>
            <p:cNvPr id="4" name="Picture 2" descr="Cartoon Weather Set - Seasons Nature">
              <a:extLst>
                <a:ext uri="{FF2B5EF4-FFF2-40B4-BE49-F238E27FC236}">
                  <a16:creationId xmlns:a16="http://schemas.microsoft.com/office/drawing/2014/main" id="{A93D84DB-92C6-E2FE-4E22-6E16DB3B1855}"/>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rtoon Weather Set - Seasons Nature">
              <a:extLst>
                <a:ext uri="{FF2B5EF4-FFF2-40B4-BE49-F238E27FC236}">
                  <a16:creationId xmlns:a16="http://schemas.microsoft.com/office/drawing/2014/main" id="{2D607444-8631-EC8E-FBDC-E88983339185}"/>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Weather Set - Seasons Nature">
              <a:extLst>
                <a:ext uri="{FF2B5EF4-FFF2-40B4-BE49-F238E27FC236}">
                  <a16:creationId xmlns:a16="http://schemas.microsoft.com/office/drawing/2014/main" id="{D1E95C8E-1C00-3DC5-4EEF-528DB981AFFE}"/>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3462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Picture 10"/>
          <p:cNvPicPr>
            <a:picLocks noChangeAspect="1"/>
          </p:cNvPicPr>
          <p:nvPr/>
        </p:nvPicPr>
        <p:blipFill>
          <a:blip r:embed="rId3"/>
          <a:stretch>
            <a:fillRect/>
          </a:stretch>
        </p:blipFill>
        <p:spPr>
          <a:xfrm>
            <a:off x="1365094" y="279725"/>
            <a:ext cx="9461812" cy="1609483"/>
          </a:xfrm>
          <a:prstGeom prst="rect">
            <a:avLst/>
          </a:prstGeom>
        </p:spPr>
      </p:pic>
      <p:grpSp>
        <p:nvGrpSpPr>
          <p:cNvPr id="12" name="Group 11"/>
          <p:cNvGrpSpPr/>
          <p:nvPr/>
        </p:nvGrpSpPr>
        <p:grpSpPr>
          <a:xfrm>
            <a:off x="937262" y="2001516"/>
            <a:ext cx="10936824" cy="2078994"/>
            <a:chOff x="9210714" y="2412715"/>
            <a:chExt cx="2406886" cy="2078994"/>
          </a:xfrm>
        </p:grpSpPr>
        <p:sp>
          <p:nvSpPr>
            <p:cNvPr id="13" name="矩形 26">
              <a:extLst>
                <a:ext uri="{FF2B5EF4-FFF2-40B4-BE49-F238E27FC236}">
                  <a16:creationId xmlns:a16="http://schemas.microsoft.com/office/drawing/2014/main" id="{902F907E-80C1-4F68-8630-618515348FFF}"/>
                </a:ext>
              </a:extLst>
            </p:cNvPr>
            <p:cNvSpPr/>
            <p:nvPr/>
          </p:nvSpPr>
          <p:spPr>
            <a:xfrm>
              <a:off x="9210714" y="2457791"/>
              <a:ext cx="2406886" cy="2033918"/>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4" name="Rectangle 13"/>
            <p:cNvSpPr/>
            <p:nvPr/>
          </p:nvSpPr>
          <p:spPr>
            <a:xfrm>
              <a:off x="9261022" y="2412715"/>
              <a:ext cx="2341856" cy="2062103"/>
            </a:xfrm>
            <a:prstGeom prst="rect">
              <a:avLst/>
            </a:prstGeom>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Truyền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thống</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là những tập tục, thói quen, những kinh nghiệm xã hội được hình thành từ lâu đời trong nếp sống và nếp nghĩ của con ngư</a:t>
              </a:r>
              <a:r>
                <a:rPr lang="en-US" sz="3200" dirty="0">
                  <a:solidFill>
                    <a:srgbClr val="002060"/>
                  </a:solidFill>
                  <a:latin typeface="Cambria" panose="02040503050406030204" pitchFamily="18" charset="0"/>
                  <a:ea typeface="Cambria" panose="02040503050406030204" pitchFamily="18" charset="0"/>
                </a:rPr>
                <a:t>ờ</a:t>
              </a:r>
              <a:r>
                <a:rPr lang="vi-VN" sz="3200" dirty="0">
                  <a:solidFill>
                    <a:srgbClr val="002060"/>
                  </a:solidFill>
                  <a:latin typeface="Cambria" panose="02040503050406030204" pitchFamily="18" charset="0"/>
                  <a:ea typeface="Cambria" panose="02040503050406030204" pitchFamily="18" charset="0"/>
                </a:rPr>
                <a:t>i và được truyền từ thế hệ này sang thế hệ khác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 name="Picture 2" descr="Truyền thống là gì? Ý nghĩa của truyền thống">
            <a:extLst>
              <a:ext uri="{FF2B5EF4-FFF2-40B4-BE49-F238E27FC236}">
                <a16:creationId xmlns:a16="http://schemas.microsoft.com/office/drawing/2014/main" id="{94D8CC99-E217-A5D7-3854-E7743BA41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560" y="3836813"/>
            <a:ext cx="4203023" cy="280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71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Picture 10"/>
          <p:cNvPicPr>
            <a:picLocks noChangeAspect="1"/>
          </p:cNvPicPr>
          <p:nvPr/>
        </p:nvPicPr>
        <p:blipFill>
          <a:blip r:embed="rId3"/>
          <a:stretch>
            <a:fillRect/>
          </a:stretch>
        </p:blipFill>
        <p:spPr>
          <a:xfrm>
            <a:off x="1365094" y="279725"/>
            <a:ext cx="9461812" cy="1609483"/>
          </a:xfrm>
          <a:prstGeom prst="rect">
            <a:avLst/>
          </a:prstGeom>
        </p:spPr>
      </p:pic>
      <p:grpSp>
        <p:nvGrpSpPr>
          <p:cNvPr id="12" name="Group 11"/>
          <p:cNvGrpSpPr/>
          <p:nvPr/>
        </p:nvGrpSpPr>
        <p:grpSpPr>
          <a:xfrm>
            <a:off x="642487" y="2495263"/>
            <a:ext cx="10907026" cy="1284112"/>
            <a:chOff x="9186758" y="2457792"/>
            <a:chExt cx="4220021" cy="1284112"/>
          </a:xfrm>
        </p:grpSpPr>
        <p:sp>
          <p:nvSpPr>
            <p:cNvPr id="13" name="矩形 26">
              <a:extLst>
                <a:ext uri="{FF2B5EF4-FFF2-40B4-BE49-F238E27FC236}">
                  <a16:creationId xmlns:a16="http://schemas.microsoft.com/office/drawing/2014/main" id="{902F907E-80C1-4F68-8630-618515348FFF}"/>
                </a:ext>
              </a:extLst>
            </p:cNvPr>
            <p:cNvSpPr/>
            <p:nvPr/>
          </p:nvSpPr>
          <p:spPr>
            <a:xfrm>
              <a:off x="9186758" y="2457792"/>
              <a:ext cx="4220021" cy="128411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4" name="Rectangle 13"/>
            <p:cNvSpPr/>
            <p:nvPr/>
          </p:nvSpPr>
          <p:spPr>
            <a:xfrm>
              <a:off x="9211282" y="2457792"/>
              <a:ext cx="417097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Chày</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thường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gỗ</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534400" y="3661457"/>
            <a:ext cx="3135086" cy="3135086"/>
          </a:xfrm>
          <a:prstGeom prst="rect">
            <a:avLst/>
          </a:prstGeom>
        </p:spPr>
      </p:pic>
      <p:grpSp>
        <p:nvGrpSpPr>
          <p:cNvPr id="15" name="Group 14"/>
          <p:cNvGrpSpPr/>
          <p:nvPr/>
        </p:nvGrpSpPr>
        <p:grpSpPr>
          <a:xfrm>
            <a:off x="642487" y="4177351"/>
            <a:ext cx="7891913" cy="1996702"/>
            <a:chOff x="9186758" y="2514788"/>
            <a:chExt cx="4220021" cy="1996702"/>
          </a:xfrm>
        </p:grpSpPr>
        <p:sp>
          <p:nvSpPr>
            <p:cNvPr id="16" name="矩形 26">
              <a:extLst>
                <a:ext uri="{FF2B5EF4-FFF2-40B4-BE49-F238E27FC236}">
                  <a16:creationId xmlns:a16="http://schemas.microsoft.com/office/drawing/2014/main" id="{902F907E-80C1-4F68-8630-618515348FFF}"/>
                </a:ext>
              </a:extLst>
            </p:cNvPr>
            <p:cNvSpPr/>
            <p:nvPr/>
          </p:nvSpPr>
          <p:spPr>
            <a:xfrm>
              <a:off x="9186758" y="2514788"/>
              <a:ext cx="4220021" cy="19967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7" name="Rectangle 16"/>
            <p:cNvSpPr/>
            <p:nvPr/>
          </p:nvSpPr>
          <p:spPr>
            <a:xfrm>
              <a:off x="9202244" y="2636971"/>
              <a:ext cx="4170973"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Chấp</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chới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xuống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nghiêng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sang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kia</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03692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1DD1A98E-AD47-45B7-B91E-F8699FAAE677}"/>
              </a:ext>
            </a:extLst>
          </p:cNvPr>
          <p:cNvSpPr/>
          <p:nvPr/>
        </p:nvSpPr>
        <p:spPr>
          <a:xfrm>
            <a:off x="1142639" y="806999"/>
            <a:ext cx="452991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8DA7FB99-E6D9-4BF5-A1D9-DDF6BFD44838}"/>
              </a:ext>
            </a:extLst>
          </p:cNvPr>
          <p:cNvSpPr/>
          <p:nvPr/>
        </p:nvSpPr>
        <p:spPr>
          <a:xfrm>
            <a:off x="1030593" y="1453330"/>
            <a:ext cx="6047864"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3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3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altLang="zh-CN"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3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3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CE68904B-D1C7-4C75-8F80-2B33AFEB2CDD}"/>
              </a:ext>
            </a:extLst>
          </p:cNvPr>
          <p:cNvPicPr>
            <a:picLocks noChangeAspect="1"/>
          </p:cNvPicPr>
          <p:nvPr/>
        </p:nvPicPr>
        <p:blipFill>
          <a:blip r:embed="rId3"/>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06E7C41B-4017-4225-A814-242B76DEC0E0}"/>
              </a:ext>
            </a:extLst>
          </p:cNvPr>
          <p:cNvPicPr>
            <a:picLocks noChangeAspect="1"/>
          </p:cNvPicPr>
          <p:nvPr/>
        </p:nvPicPr>
        <p:blipFill>
          <a:blip r:embed="rId4"/>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B533FA0F-723D-42AF-9FD2-1943765A4003}"/>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37621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ounded Rectangle 7">
            <a:extLst>
              <a:ext uri="{FF2B5EF4-FFF2-40B4-BE49-F238E27FC236}">
                <a16:creationId xmlns:a16="http://schemas.microsoft.com/office/drawing/2014/main" id="{B80F489A-9E8C-4E67-870A-A9D60F04391A}"/>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58F82632-DCFC-473C-A9E1-0A63F97A1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2" name="Rectangle 11">
            <a:extLst>
              <a:ext uri="{FF2B5EF4-FFF2-40B4-BE49-F238E27FC236}">
                <a16:creationId xmlns:a16="http://schemas.microsoft.com/office/drawing/2014/main" id="{5E81CC76-F9B4-4303-8DDD-464036FF2B2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6B644D30-B1E2-48CC-A24B-AAF0A58C76A4}"/>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627561B2-9B9F-434D-8D1C-D358DDCE97D2}"/>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id="{FB909A28-D0A7-4211-9B67-42A0A4573C03}"/>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6" name="Rounded Rectangle 9">
            <a:extLst>
              <a:ext uri="{FF2B5EF4-FFF2-40B4-BE49-F238E27FC236}">
                <a16:creationId xmlns:a16="http://schemas.microsoft.com/office/drawing/2014/main" id="{52EB49A6-9AC9-4262-A953-3EA5DE775F6E}"/>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7B74AAAA-C93D-45EB-B04A-658DFC0F7249}"/>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8" name="Oval 17">
            <a:extLst>
              <a:ext uri="{FF2B5EF4-FFF2-40B4-BE49-F238E27FC236}">
                <a16:creationId xmlns:a16="http://schemas.microsoft.com/office/drawing/2014/main" id="{05DAC75B-2877-47CE-899D-0B5D4079A124}"/>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2">
            <a:extLst>
              <a:ext uri="{FF2B5EF4-FFF2-40B4-BE49-F238E27FC236}">
                <a16:creationId xmlns:a16="http://schemas.microsoft.com/office/drawing/2014/main" id="{DDBA743C-BCBF-4DB0-8DAE-B479D0EABAFB}"/>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840E4AA9-425D-4B5E-8B2C-650DE933468A}"/>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1" name="Oval 20">
            <a:extLst>
              <a:ext uri="{FF2B5EF4-FFF2-40B4-BE49-F238E27FC236}">
                <a16:creationId xmlns:a16="http://schemas.microsoft.com/office/drawing/2014/main" id="{6F47BF38-F3F2-4565-917E-6F45EB2ABDD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0116A6F4-C074-4162-BA69-1AD6586B7DF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1326F7E4-4138-4204-891F-BC95D88FF8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1A0FBA72-AFE5-4F99-985C-926858EB2C6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D163FDF-0243-41AB-93CA-1B0335721285}"/>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79249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animBg="1"/>
      <p:bldP spid="16" grpId="0" animBg="1"/>
      <p:bldP spid="17" grpId="0"/>
      <p:bldP spid="18" grpId="0" animBg="1"/>
      <p:bldP spid="19" grpId="0" animBg="1"/>
      <p:bldP spid="2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图片 79">
            <a:extLst>
              <a:ext uri="{FF2B5EF4-FFF2-40B4-BE49-F238E27FC236}">
                <a16:creationId xmlns:a16="http://schemas.microsoft.com/office/drawing/2014/main" id="{43752524-DDA1-4F1F-A52A-500CE1BC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6" name="Rounded Rectangle 27">
            <a:extLst>
              <a:ext uri="{FF2B5EF4-FFF2-40B4-BE49-F238E27FC236}">
                <a16:creationId xmlns:a16="http://schemas.microsoft.com/office/drawing/2014/main" id="{096C595E-E400-4252-A2E1-1040DE580C24}"/>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2A9A8744-C6F6-4BD7-B223-8011009EA3EF}"/>
              </a:ext>
            </a:extLst>
          </p:cNvPr>
          <p:cNvPicPr>
            <a:picLocks noChangeAspect="1"/>
          </p:cNvPicPr>
          <p:nvPr/>
        </p:nvPicPr>
        <p:blipFill rotWithShape="1">
          <a:blip r:embed="rId6"/>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11822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D79272D-5F9F-3434-9CE1-5D55A0E5B7B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004983" y="1819951"/>
            <a:ext cx="2875106" cy="4865120"/>
          </a:xfrm>
          <a:prstGeom prst="rect">
            <a:avLst/>
          </a:prstGeom>
        </p:spPr>
      </p:pic>
      <p:sp>
        <p:nvSpPr>
          <p:cNvPr id="3" name="文本框 6">
            <a:extLst>
              <a:ext uri="{FF2B5EF4-FFF2-40B4-BE49-F238E27FC236}">
                <a16:creationId xmlns:a16="http://schemas.microsoft.com/office/drawing/2014/main" id="{2D36DE61-3459-2C9F-7006-53A6C10AFD20}"/>
              </a:ext>
            </a:extLst>
          </p:cNvPr>
          <p:cNvSpPr txBox="1"/>
          <p:nvPr/>
        </p:nvSpPr>
        <p:spPr>
          <a:xfrm>
            <a:off x="605197" y="845331"/>
            <a:ext cx="10766478" cy="164145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3600" b="1" dirty="0" err="1">
                <a:latin typeface="Cambria" panose="02040503050406030204" pitchFamily="18" charset="0"/>
                <a:ea typeface="Cambria" panose="02040503050406030204" pitchFamily="18" charset="0"/>
              </a:rPr>
              <a:t>Sắp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xếp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thẻ</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dưới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endParaRPr lang="en-US" sz="3600" b="1" dirty="0">
              <a:latin typeface="Cambria" panose="02040503050406030204" pitchFamily="18" charset="0"/>
              <a:ea typeface="Cambria" panose="02040503050406030204" pitchFamily="18" charset="0"/>
            </a:endParaRPr>
          </a:p>
        </p:txBody>
      </p:sp>
      <p:sp>
        <p:nvSpPr>
          <p:cNvPr id="13" name="圆角矩形 2">
            <a:extLst>
              <a:ext uri="{FF2B5EF4-FFF2-40B4-BE49-F238E27FC236}">
                <a16:creationId xmlns:a16="http://schemas.microsoft.com/office/drawing/2014/main" id="{B40FB333-3638-D1F6-927E-13EED0C59277}"/>
              </a:ext>
            </a:extLst>
          </p:cNvPr>
          <p:cNvSpPr/>
          <p:nvPr/>
        </p:nvSpPr>
        <p:spPr>
          <a:xfrm>
            <a:off x="416577" y="163523"/>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Cambria" panose="02040503050406030204" pitchFamily="18" charset="0"/>
                <a:ea typeface="Cambria" panose="02040503050406030204" pitchFamily="18" charset="0"/>
                <a:cs typeface="胡晓波男神体" panose="02010600030101010101" pitchFamily="2" charset="-122"/>
              </a:rPr>
              <a:t>Câu</a:t>
            </a:r>
            <a:r>
              <a:rPr lang="en-US" altLang="zh-CN" sz="4400" dirty="0">
                <a:solidFill>
                  <a:schemeClr val="bg1"/>
                </a:solidFill>
                <a:latin typeface="Cambria" panose="02040503050406030204" pitchFamily="18" charset="0"/>
                <a:ea typeface="Cambria" panose="02040503050406030204" pitchFamily="18" charset="0"/>
                <a:cs typeface="胡晓波男神体" panose="02010600030101010101" pitchFamily="2" charset="-122"/>
              </a:rPr>
              <a:t> 1</a:t>
            </a:r>
            <a:endParaRPr lang="zh-CN" altLang="en-US" sz="4400" dirty="0">
              <a:solidFill>
                <a:schemeClr val="bg1"/>
              </a:solidFill>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14" name="Group 13">
            <a:extLst>
              <a:ext uri="{FF2B5EF4-FFF2-40B4-BE49-F238E27FC236}">
                <a16:creationId xmlns:a16="http://schemas.microsoft.com/office/drawing/2014/main" id="{7CBE7253-F31E-576B-92DF-DFE5643C680C}"/>
              </a:ext>
            </a:extLst>
          </p:cNvPr>
          <p:cNvGrpSpPr/>
          <p:nvPr/>
        </p:nvGrpSpPr>
        <p:grpSpPr>
          <a:xfrm>
            <a:off x="749864" y="2662968"/>
            <a:ext cx="5087055" cy="1692771"/>
            <a:chOff x="6842759" y="3679214"/>
            <a:chExt cx="5087055" cy="1692771"/>
          </a:xfrm>
        </p:grpSpPr>
        <p:sp>
          <p:nvSpPr>
            <p:cNvPr id="15" name="矩形: 圆角 2">
              <a:extLst>
                <a:ext uri="{FF2B5EF4-FFF2-40B4-BE49-F238E27FC236}">
                  <a16:creationId xmlns:a16="http://schemas.microsoft.com/office/drawing/2014/main" id="{FE6DE983-54F3-830B-E5F7-AED9C0BF872A}"/>
                </a:ext>
              </a:extLst>
            </p:cNvPr>
            <p:cNvSpPr/>
            <p:nvPr/>
          </p:nvSpPr>
          <p:spPr>
            <a:xfrm>
              <a:off x="6842759" y="3679214"/>
              <a:ext cx="5087055" cy="1692771"/>
            </a:xfrm>
            <a:prstGeom prst="roundRect">
              <a:avLst>
                <a:gd name="adj" fmla="val 17635"/>
              </a:avLst>
            </a:prstGeom>
            <a:solidFill>
              <a:srgbClr val="FFFAEE"/>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Cambria" panose="02040503050406030204" pitchFamily="18" charset="0"/>
                <a:ea typeface="Cambria" panose="02040503050406030204" pitchFamily="18" charset="0"/>
              </a:endParaRPr>
            </a:p>
            <a:p>
              <a:pPr fontAlgn="t"/>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6D25E52A-0168-11C8-71DC-24D5251E3D71}"/>
                </a:ext>
              </a:extLst>
            </p:cNvPr>
            <p:cNvSpPr txBox="1"/>
            <p:nvPr/>
          </p:nvSpPr>
          <p:spPr>
            <a:xfrm>
              <a:off x="7051592" y="4129984"/>
              <a:ext cx="4466329" cy="1138773"/>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ea typeface="Cambria" panose="02040503050406030204" pitchFamily="18" charset="0"/>
                </a:rPr>
                <a:t>1. </a:t>
              </a:r>
              <a:r>
                <a:rPr lang="en-US" sz="3600" b="1" dirty="0" err="1">
                  <a:solidFill>
                    <a:srgbClr val="00264D"/>
                  </a:solidFill>
                  <a:latin typeface="Cambria" panose="02040503050406030204" pitchFamily="18" charset="0"/>
                  <a:ea typeface="Cambria" panose="02040503050406030204" pitchFamily="18" charset="0"/>
                </a:rPr>
                <a:t>Các</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miền</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khí</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hậu</a:t>
              </a:r>
              <a:endParaRPr lang="en-US" sz="3600" b="1"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48777CA-C198-3978-A56B-1719E4586322}"/>
              </a:ext>
            </a:extLst>
          </p:cNvPr>
          <p:cNvGrpSpPr/>
          <p:nvPr/>
        </p:nvGrpSpPr>
        <p:grpSpPr>
          <a:xfrm>
            <a:off x="749865" y="4670046"/>
            <a:ext cx="5087055" cy="1868953"/>
            <a:chOff x="6842759" y="3679214"/>
            <a:chExt cx="5087055" cy="1868953"/>
          </a:xfrm>
        </p:grpSpPr>
        <p:sp>
          <p:nvSpPr>
            <p:cNvPr id="18" name="矩形: 圆角 2">
              <a:extLst>
                <a:ext uri="{FF2B5EF4-FFF2-40B4-BE49-F238E27FC236}">
                  <a16:creationId xmlns:a16="http://schemas.microsoft.com/office/drawing/2014/main" id="{5F4DE090-9625-B4B3-1E1C-6FE7F89796D5}"/>
                </a:ext>
              </a:extLst>
            </p:cNvPr>
            <p:cNvSpPr/>
            <p:nvPr/>
          </p:nvSpPr>
          <p:spPr>
            <a:xfrm>
              <a:off x="6842759" y="3679214"/>
              <a:ext cx="5087055" cy="1692771"/>
            </a:xfrm>
            <a:prstGeom prst="roundRect">
              <a:avLst>
                <a:gd name="adj" fmla="val 17635"/>
              </a:avLst>
            </a:prstGeom>
            <a:solidFill>
              <a:schemeClr val="accent6">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Cambria" panose="02040503050406030204" pitchFamily="18" charset="0"/>
                <a:ea typeface="Cambria" panose="02040503050406030204" pitchFamily="18" charset="0"/>
              </a:endParaRPr>
            </a:p>
            <a:p>
              <a:pPr fontAlgn="t"/>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F167AFE-D7F3-0F8B-8D37-4E90DD00C2C0}"/>
                </a:ext>
              </a:extLst>
            </p:cNvPr>
            <p:cNvSpPr txBox="1"/>
            <p:nvPr/>
          </p:nvSpPr>
          <p:spPr>
            <a:xfrm>
              <a:off x="7051593" y="3855396"/>
              <a:ext cx="4466329" cy="1692771"/>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ea typeface="Cambria" panose="02040503050406030204" pitchFamily="18" charset="0"/>
                </a:rPr>
                <a:t>2. </a:t>
              </a:r>
              <a:r>
                <a:rPr lang="en-US" sz="3600" b="1" dirty="0" err="1">
                  <a:solidFill>
                    <a:srgbClr val="00264D"/>
                  </a:solidFill>
                  <a:latin typeface="Cambria" panose="02040503050406030204" pitchFamily="18" charset="0"/>
                  <a:ea typeface="Cambria" panose="02040503050406030204" pitchFamily="18" charset="0"/>
                </a:rPr>
                <a:t>Tên</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nước</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thủ</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đô</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lá</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cờ</a:t>
              </a:r>
              <a:endParaRPr lang="en-US" sz="3600" b="1"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846CBA5-75A1-63A3-EF59-A29D10B016F4}"/>
              </a:ext>
            </a:extLst>
          </p:cNvPr>
          <p:cNvGrpSpPr/>
          <p:nvPr/>
        </p:nvGrpSpPr>
        <p:grpSpPr>
          <a:xfrm>
            <a:off x="6355080" y="2662968"/>
            <a:ext cx="5087055" cy="2053998"/>
            <a:chOff x="6842759" y="3593535"/>
            <a:chExt cx="5087055" cy="2053998"/>
          </a:xfrm>
        </p:grpSpPr>
        <p:sp>
          <p:nvSpPr>
            <p:cNvPr id="21" name="矩形: 圆角 2">
              <a:extLst>
                <a:ext uri="{FF2B5EF4-FFF2-40B4-BE49-F238E27FC236}">
                  <a16:creationId xmlns:a16="http://schemas.microsoft.com/office/drawing/2014/main" id="{1CB100B8-040C-2A71-3286-DA31283C6FEB}"/>
                </a:ext>
              </a:extLst>
            </p:cNvPr>
            <p:cNvSpPr/>
            <p:nvPr/>
          </p:nvSpPr>
          <p:spPr>
            <a:xfrm>
              <a:off x="6842759" y="3593535"/>
              <a:ext cx="5087055" cy="1692772"/>
            </a:xfrm>
            <a:prstGeom prst="roundRect">
              <a:avLst>
                <a:gd name="adj" fmla="val 17635"/>
              </a:avLst>
            </a:prstGeom>
            <a:solidFill>
              <a:schemeClr val="accent2">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Cambria" panose="02040503050406030204" pitchFamily="18" charset="0"/>
                <a:ea typeface="Cambria" panose="02040503050406030204" pitchFamily="18" charset="0"/>
              </a:endParaRPr>
            </a:p>
            <a:p>
              <a:pPr fontAlgn="t"/>
              <a:endParaRPr lang="en-US" sz="3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28A7AEEC-96F5-C5A0-6A5C-2A7214913B97}"/>
                </a:ext>
              </a:extLst>
            </p:cNvPr>
            <p:cNvSpPr txBox="1"/>
            <p:nvPr/>
          </p:nvSpPr>
          <p:spPr>
            <a:xfrm>
              <a:off x="6842759" y="3954762"/>
              <a:ext cx="5087053" cy="1692771"/>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ea typeface="Cambria" panose="02040503050406030204" pitchFamily="18" charset="0"/>
                </a:rPr>
                <a:t>3. </a:t>
              </a:r>
              <a:r>
                <a:rPr lang="en-US" sz="3600" b="1" dirty="0" err="1">
                  <a:solidFill>
                    <a:srgbClr val="00264D"/>
                  </a:solidFill>
                  <a:latin typeface="Cambria" panose="02040503050406030204" pitchFamily="18" charset="0"/>
                  <a:ea typeface="Cambria" panose="02040503050406030204" pitchFamily="18" charset="0"/>
                </a:rPr>
                <a:t>Những</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người</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anh</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hùng</a:t>
              </a:r>
              <a:endParaRPr lang="en-US" sz="3600" b="1"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740A79F-27AA-6012-0341-C875C38CA223}"/>
              </a:ext>
            </a:extLst>
          </p:cNvPr>
          <p:cNvGrpSpPr/>
          <p:nvPr/>
        </p:nvGrpSpPr>
        <p:grpSpPr>
          <a:xfrm>
            <a:off x="6355080" y="4581954"/>
            <a:ext cx="5087055" cy="1868953"/>
            <a:chOff x="6842759" y="3679214"/>
            <a:chExt cx="5087055" cy="1868953"/>
          </a:xfrm>
        </p:grpSpPr>
        <p:sp>
          <p:nvSpPr>
            <p:cNvPr id="24" name="矩形: 圆角 2">
              <a:extLst>
                <a:ext uri="{FF2B5EF4-FFF2-40B4-BE49-F238E27FC236}">
                  <a16:creationId xmlns:a16="http://schemas.microsoft.com/office/drawing/2014/main" id="{6949A206-9BD1-206C-D696-198345B52979}"/>
                </a:ext>
              </a:extLst>
            </p:cNvPr>
            <p:cNvSpPr/>
            <p:nvPr/>
          </p:nvSpPr>
          <p:spPr>
            <a:xfrm>
              <a:off x="6842759" y="3679214"/>
              <a:ext cx="5087055" cy="1692771"/>
            </a:xfrm>
            <a:prstGeom prst="roundRect">
              <a:avLst>
                <a:gd name="adj" fmla="val 17635"/>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Cambria" panose="02040503050406030204" pitchFamily="18" charset="0"/>
                <a:ea typeface="Cambria" panose="02040503050406030204" pitchFamily="18" charset="0"/>
              </a:endParaRPr>
            </a:p>
            <a:p>
              <a:pPr fontAlgn="t"/>
              <a:endParaRPr lang="en-US" sz="32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72DE2D0B-1E43-8FDF-3619-2809E65BA20C}"/>
                </a:ext>
              </a:extLst>
            </p:cNvPr>
            <p:cNvSpPr txBox="1"/>
            <p:nvPr/>
          </p:nvSpPr>
          <p:spPr>
            <a:xfrm>
              <a:off x="6842759" y="3855396"/>
              <a:ext cx="5087053" cy="1692771"/>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ea typeface="Cambria" panose="02040503050406030204" pitchFamily="18" charset="0"/>
                </a:rPr>
                <a:t>4. Trang </a:t>
              </a:r>
              <a:r>
                <a:rPr lang="en-US" sz="3600" b="1" dirty="0" err="1">
                  <a:solidFill>
                    <a:srgbClr val="00264D"/>
                  </a:solidFill>
                  <a:latin typeface="Cambria" panose="02040503050406030204" pitchFamily="18" charset="0"/>
                  <a:ea typeface="Cambria" panose="02040503050406030204" pitchFamily="18" charset="0"/>
                </a:rPr>
                <a:t>phục</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truyền</a:t>
              </a:r>
              <a:r>
                <a:rPr lang="en-US" sz="3600" b="1" dirty="0">
                  <a:solidFill>
                    <a:srgbClr val="00264D"/>
                  </a:solidFill>
                  <a:latin typeface="Cambria" panose="02040503050406030204" pitchFamily="18" charset="0"/>
                  <a:ea typeface="Cambria" panose="02040503050406030204" pitchFamily="18" charset="0"/>
                </a:rPr>
                <a:t> </a:t>
              </a:r>
              <a:r>
                <a:rPr lang="en-US" sz="3600" b="1" dirty="0" err="1">
                  <a:solidFill>
                    <a:srgbClr val="00264D"/>
                  </a:solidFill>
                  <a:latin typeface="Cambria" panose="02040503050406030204" pitchFamily="18" charset="0"/>
                  <a:ea typeface="Cambria" panose="02040503050406030204" pitchFamily="18" charset="0"/>
                </a:rPr>
                <a:t>thống</a:t>
              </a:r>
              <a:endParaRPr lang="en-US" sz="3600" b="1"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2467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2">
            <a:extLst>
              <a:ext uri="{FF2B5EF4-FFF2-40B4-BE49-F238E27FC236}">
                <a16:creationId xmlns:a16="http://schemas.microsoft.com/office/drawing/2014/main" id="{F5819F42-5F79-B1A5-6035-4A94399FA7ED}"/>
              </a:ext>
            </a:extLst>
          </p:cNvPr>
          <p:cNvSpPr/>
          <p:nvPr/>
        </p:nvSpPr>
        <p:spPr>
          <a:xfrm>
            <a:off x="3188044" y="535677"/>
            <a:ext cx="8740984" cy="6032421"/>
          </a:xfrm>
          <a:prstGeom prst="roundRect">
            <a:avLst>
              <a:gd name="adj" fmla="val 1184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Rectangle 5">
            <a:extLst>
              <a:ext uri="{FF2B5EF4-FFF2-40B4-BE49-F238E27FC236}">
                <a16:creationId xmlns:a16="http://schemas.microsoft.com/office/drawing/2014/main" id="{6940E920-1C5D-6C1B-389A-C5721036F1A4}"/>
              </a:ext>
            </a:extLst>
          </p:cNvPr>
          <p:cNvSpPr>
            <a:spLocks noChangeArrowheads="1"/>
          </p:cNvSpPr>
          <p:nvPr/>
        </p:nvSpPr>
        <p:spPr bwMode="auto">
          <a:xfrm>
            <a:off x="3479838" y="882357"/>
            <a:ext cx="8157395"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rgbClr val="C00000"/>
                </a:solidFill>
                <a:effectLst/>
                <a:latin typeface="Cambria" panose="02040503050406030204" pitchFamily="18" charset="0"/>
              </a:rPr>
              <a:t>Việt Nam là đất nước tươi đẹp của chúng mình. Thủ đô nước mình là Hà Nội. Lá cờ Tổ quốc hình chữ nhật, nền đỏ, ở giữa có ngôi sao vàng năm cánh.</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chemeClr val="accent1"/>
                </a:solidFill>
                <a:effectLst/>
                <a:latin typeface="Cambria" panose="02040503050406030204" pitchFamily="18" charset="0"/>
              </a:rPr>
              <a:t>Việt Nam có những vị anh hùng có công lớn với đất nước như Hai Bà Trưng, Bà Triệu, Trần Hưng Đạo, Quang Trung, Hồ Chí Minh,... Những con người ấy đã làm rạng danh lịch sử nước nhà.</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solidFill>
                  <a:schemeClr val="accent2"/>
                </a:solidFill>
                <a:effectLst/>
                <a:latin typeface="Cambria" panose="02040503050406030204" pitchFamily="18" charset="0"/>
              </a:rPr>
              <a:t>Đất nước mình có ba miền Bắc, Trung, Nam với khí hậu khác nhau. Miền Bắc và miền Trung một năm có bốn mùa: xuân, hạ, thu, đông. Miền Nam có hai mùa: mùa mưa và mùa khô.</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800" b="0" i="0" u="none" strike="noStrike" cap="none" normalizeH="0" baseline="0" dirty="0">
                <a:ln>
                  <a:noFill/>
                </a:ln>
                <a:effectLst/>
                <a:latin typeface="Cambria" panose="02040503050406030204" pitchFamily="18" charset="0"/>
              </a:rPr>
              <a:t>Trang phục truyền thống của người Việt Nam là áo dài, Áo dài thường được mặc trong dịp Tết hay lễ hội.</a:t>
            </a:r>
          </a:p>
        </p:txBody>
      </p:sp>
      <p:grpSp>
        <p:nvGrpSpPr>
          <p:cNvPr id="7" name="Group 6">
            <a:extLst>
              <a:ext uri="{FF2B5EF4-FFF2-40B4-BE49-F238E27FC236}">
                <a16:creationId xmlns:a16="http://schemas.microsoft.com/office/drawing/2014/main" id="{810BFE52-7ABC-2412-B9E1-7A187832DE48}"/>
              </a:ext>
            </a:extLst>
          </p:cNvPr>
          <p:cNvGrpSpPr/>
          <p:nvPr/>
        </p:nvGrpSpPr>
        <p:grpSpPr>
          <a:xfrm>
            <a:off x="262972" y="3984925"/>
            <a:ext cx="2633277" cy="1597387"/>
            <a:chOff x="6842759" y="3679214"/>
            <a:chExt cx="3909168" cy="2530013"/>
          </a:xfrm>
        </p:grpSpPr>
        <p:sp>
          <p:nvSpPr>
            <p:cNvPr id="8" name="矩形: 圆角 2">
              <a:extLst>
                <a:ext uri="{FF2B5EF4-FFF2-40B4-BE49-F238E27FC236}">
                  <a16:creationId xmlns:a16="http://schemas.microsoft.com/office/drawing/2014/main" id="{DF96E1EF-A318-ECAA-19A4-A42ADA1E06C6}"/>
                </a:ext>
              </a:extLst>
            </p:cNvPr>
            <p:cNvSpPr/>
            <p:nvPr/>
          </p:nvSpPr>
          <p:spPr>
            <a:xfrm>
              <a:off x="6842759" y="3679214"/>
              <a:ext cx="3909168" cy="2064369"/>
            </a:xfrm>
            <a:prstGeom prst="roundRect">
              <a:avLst>
                <a:gd name="adj" fmla="val 17635"/>
              </a:avLst>
            </a:prstGeom>
            <a:solidFill>
              <a:srgbClr val="FFFA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p>
            <a:p>
              <a:pPr fontAlgn="t"/>
              <a:endParaRPr lang="en-US" sz="3200" dirty="0">
                <a:latin typeface="Cambria" panose="02040503050406030204" pitchFamily="18" charset="0"/>
              </a:endParaRPr>
            </a:p>
          </p:txBody>
        </p:sp>
        <p:sp>
          <p:nvSpPr>
            <p:cNvPr id="9" name="TextBox 8">
              <a:extLst>
                <a:ext uri="{FF2B5EF4-FFF2-40B4-BE49-F238E27FC236}">
                  <a16:creationId xmlns:a16="http://schemas.microsoft.com/office/drawing/2014/main" id="{51F8FF71-EDC8-BB81-21D1-EEB39A0F78D6}"/>
                </a:ext>
              </a:extLst>
            </p:cNvPr>
            <p:cNvSpPr txBox="1"/>
            <p:nvPr/>
          </p:nvSpPr>
          <p:spPr>
            <a:xfrm>
              <a:off x="6947175" y="3918116"/>
              <a:ext cx="3700335" cy="2291111"/>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1. </a:t>
              </a:r>
              <a:r>
                <a:rPr lang="en-US" sz="2800" b="1" dirty="0" err="1">
                  <a:solidFill>
                    <a:srgbClr val="00264D"/>
                  </a:solidFill>
                  <a:latin typeface="Cambria" panose="02040503050406030204" pitchFamily="18" charset="0"/>
                </a:rPr>
                <a:t>Các</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miền</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khí</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hậu</a:t>
              </a:r>
              <a:endParaRPr lang="en-US" sz="2800" b="1" dirty="0">
                <a:latin typeface="Cambria" panose="02040503050406030204" pitchFamily="18" charset="0"/>
              </a:endParaRPr>
            </a:p>
            <a:p>
              <a:endParaRPr lang="en-US" sz="3200" dirty="0"/>
            </a:p>
          </p:txBody>
        </p:sp>
      </p:grpSp>
      <p:grpSp>
        <p:nvGrpSpPr>
          <p:cNvPr id="10" name="Group 9">
            <a:extLst>
              <a:ext uri="{FF2B5EF4-FFF2-40B4-BE49-F238E27FC236}">
                <a16:creationId xmlns:a16="http://schemas.microsoft.com/office/drawing/2014/main" id="{0DAF6BC6-1FBF-6651-2B84-1EA7B23CAD4D}"/>
              </a:ext>
            </a:extLst>
          </p:cNvPr>
          <p:cNvGrpSpPr/>
          <p:nvPr/>
        </p:nvGrpSpPr>
        <p:grpSpPr>
          <a:xfrm>
            <a:off x="262971" y="622272"/>
            <a:ext cx="2633278" cy="1647777"/>
            <a:chOff x="6842759" y="3679214"/>
            <a:chExt cx="5087055" cy="1442697"/>
          </a:xfrm>
        </p:grpSpPr>
        <p:sp>
          <p:nvSpPr>
            <p:cNvPr id="11" name="矩形: 圆角 2">
              <a:extLst>
                <a:ext uri="{FF2B5EF4-FFF2-40B4-BE49-F238E27FC236}">
                  <a16:creationId xmlns:a16="http://schemas.microsoft.com/office/drawing/2014/main" id="{1B878226-6722-841D-DDE7-B9C6A280F710}"/>
                </a:ext>
              </a:extLst>
            </p:cNvPr>
            <p:cNvSpPr/>
            <p:nvPr/>
          </p:nvSpPr>
          <p:spPr>
            <a:xfrm>
              <a:off x="6842759" y="3679214"/>
              <a:ext cx="5087055" cy="1158617"/>
            </a:xfrm>
            <a:prstGeom prst="roundRect">
              <a:avLst>
                <a:gd name="adj" fmla="val 17635"/>
              </a:avLst>
            </a:prstGeom>
            <a:solidFill>
              <a:schemeClr val="accent6">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p>
            <a:p>
              <a:pPr fontAlgn="t"/>
              <a:endParaRPr lang="en-US" sz="3200" dirty="0">
                <a:latin typeface="Cambria" panose="02040503050406030204" pitchFamily="18" charset="0"/>
              </a:endParaRPr>
            </a:p>
          </p:txBody>
        </p:sp>
        <p:sp>
          <p:nvSpPr>
            <p:cNvPr id="12" name="TextBox 11">
              <a:extLst>
                <a:ext uri="{FF2B5EF4-FFF2-40B4-BE49-F238E27FC236}">
                  <a16:creationId xmlns:a16="http://schemas.microsoft.com/office/drawing/2014/main" id="{C5A06559-BD38-F8B8-CEF2-022F3F9A05AB}"/>
                </a:ext>
              </a:extLst>
            </p:cNvPr>
            <p:cNvSpPr txBox="1"/>
            <p:nvPr/>
          </p:nvSpPr>
          <p:spPr>
            <a:xfrm>
              <a:off x="7051592" y="3855396"/>
              <a:ext cx="4466330" cy="1266515"/>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2. </a:t>
              </a:r>
              <a:r>
                <a:rPr lang="en-US" sz="2800" b="1" dirty="0" err="1">
                  <a:solidFill>
                    <a:srgbClr val="00264D"/>
                  </a:solidFill>
                  <a:latin typeface="Cambria" panose="02040503050406030204" pitchFamily="18" charset="0"/>
                </a:rPr>
                <a:t>Tên</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nước</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thủ</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đô</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lá</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cờ</a:t>
              </a:r>
              <a:endParaRPr lang="en-US" sz="2800" b="1" dirty="0">
                <a:latin typeface="Cambria" panose="02040503050406030204" pitchFamily="18" charset="0"/>
              </a:endParaRPr>
            </a:p>
            <a:p>
              <a:endParaRPr lang="en-US" sz="3200" dirty="0"/>
            </a:p>
          </p:txBody>
        </p:sp>
      </p:grpSp>
      <p:grpSp>
        <p:nvGrpSpPr>
          <p:cNvPr id="26" name="Group 25">
            <a:extLst>
              <a:ext uri="{FF2B5EF4-FFF2-40B4-BE49-F238E27FC236}">
                <a16:creationId xmlns:a16="http://schemas.microsoft.com/office/drawing/2014/main" id="{0027CED4-658F-2A08-8218-FACDE456125A}"/>
              </a:ext>
            </a:extLst>
          </p:cNvPr>
          <p:cNvGrpSpPr/>
          <p:nvPr/>
        </p:nvGrpSpPr>
        <p:grpSpPr>
          <a:xfrm>
            <a:off x="192635" y="2162442"/>
            <a:ext cx="2670224" cy="1985044"/>
            <a:chOff x="6739034" y="3593535"/>
            <a:chExt cx="2670224" cy="1985044"/>
          </a:xfrm>
        </p:grpSpPr>
        <p:sp>
          <p:nvSpPr>
            <p:cNvPr id="27" name="矩形: 圆角 2">
              <a:extLst>
                <a:ext uri="{FF2B5EF4-FFF2-40B4-BE49-F238E27FC236}">
                  <a16:creationId xmlns:a16="http://schemas.microsoft.com/office/drawing/2014/main" id="{25752B5E-5064-DDF9-61D8-6067235621AC}"/>
                </a:ext>
              </a:extLst>
            </p:cNvPr>
            <p:cNvSpPr/>
            <p:nvPr/>
          </p:nvSpPr>
          <p:spPr>
            <a:xfrm>
              <a:off x="6842760" y="3593535"/>
              <a:ext cx="2566498" cy="1569660"/>
            </a:xfrm>
            <a:prstGeom prst="roundRect">
              <a:avLst>
                <a:gd name="adj" fmla="val 17635"/>
              </a:avLst>
            </a:prstGeom>
            <a:solidFill>
              <a:schemeClr val="accent2">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p>
            <a:p>
              <a:pPr fontAlgn="t"/>
              <a:endParaRPr lang="en-US" sz="3200" dirty="0">
                <a:latin typeface="Cambria" panose="02040503050406030204" pitchFamily="18" charset="0"/>
              </a:endParaRPr>
            </a:p>
          </p:txBody>
        </p:sp>
        <p:sp>
          <p:nvSpPr>
            <p:cNvPr id="28" name="TextBox 27">
              <a:extLst>
                <a:ext uri="{FF2B5EF4-FFF2-40B4-BE49-F238E27FC236}">
                  <a16:creationId xmlns:a16="http://schemas.microsoft.com/office/drawing/2014/main" id="{E2D8C28F-8FF4-41A6-9A21-9CEB8C68F93D}"/>
                </a:ext>
              </a:extLst>
            </p:cNvPr>
            <p:cNvSpPr txBox="1"/>
            <p:nvPr/>
          </p:nvSpPr>
          <p:spPr>
            <a:xfrm>
              <a:off x="6739034" y="3701142"/>
              <a:ext cx="2633277" cy="1877437"/>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3. </a:t>
              </a:r>
              <a:r>
                <a:rPr lang="en-US" sz="2800" b="1" dirty="0" err="1">
                  <a:solidFill>
                    <a:srgbClr val="00264D"/>
                  </a:solidFill>
                  <a:latin typeface="Cambria" panose="02040503050406030204" pitchFamily="18" charset="0"/>
                </a:rPr>
                <a:t>Những</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người</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anh</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hùng</a:t>
              </a:r>
              <a:endParaRPr lang="en-US" sz="2800" b="1" dirty="0">
                <a:latin typeface="Cambria" panose="02040503050406030204" pitchFamily="18" charset="0"/>
              </a:endParaRPr>
            </a:p>
            <a:p>
              <a:endParaRPr lang="en-US" sz="3200" dirty="0"/>
            </a:p>
          </p:txBody>
        </p:sp>
      </p:grpSp>
      <p:grpSp>
        <p:nvGrpSpPr>
          <p:cNvPr id="29" name="Group 28">
            <a:extLst>
              <a:ext uri="{FF2B5EF4-FFF2-40B4-BE49-F238E27FC236}">
                <a16:creationId xmlns:a16="http://schemas.microsoft.com/office/drawing/2014/main" id="{395541C4-BD63-F2CD-6F52-6BF1E6B6CD07}"/>
              </a:ext>
            </a:extLst>
          </p:cNvPr>
          <p:cNvGrpSpPr/>
          <p:nvPr/>
        </p:nvGrpSpPr>
        <p:grpSpPr>
          <a:xfrm>
            <a:off x="220761" y="5477476"/>
            <a:ext cx="2714779" cy="1130289"/>
            <a:chOff x="6771321" y="3679214"/>
            <a:chExt cx="2714779" cy="1130289"/>
          </a:xfrm>
        </p:grpSpPr>
        <p:sp>
          <p:nvSpPr>
            <p:cNvPr id="30" name="矩形: 圆角 2">
              <a:extLst>
                <a:ext uri="{FF2B5EF4-FFF2-40B4-BE49-F238E27FC236}">
                  <a16:creationId xmlns:a16="http://schemas.microsoft.com/office/drawing/2014/main" id="{F08310A1-8559-7E20-EFE2-E691BE4CFC29}"/>
                </a:ext>
              </a:extLst>
            </p:cNvPr>
            <p:cNvSpPr/>
            <p:nvPr/>
          </p:nvSpPr>
          <p:spPr>
            <a:xfrm>
              <a:off x="6842760" y="3679214"/>
              <a:ext cx="2604050" cy="1130289"/>
            </a:xfrm>
            <a:prstGeom prst="roundRect">
              <a:avLst>
                <a:gd name="adj" fmla="val 17635"/>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p>
            <a:p>
              <a:pPr fontAlgn="t"/>
              <a:endParaRPr lang="en-US" sz="3200" dirty="0">
                <a:latin typeface="Cambria" panose="02040503050406030204" pitchFamily="18" charset="0"/>
              </a:endParaRPr>
            </a:p>
          </p:txBody>
        </p:sp>
        <p:sp>
          <p:nvSpPr>
            <p:cNvPr id="31" name="TextBox 30">
              <a:extLst>
                <a:ext uri="{FF2B5EF4-FFF2-40B4-BE49-F238E27FC236}">
                  <a16:creationId xmlns:a16="http://schemas.microsoft.com/office/drawing/2014/main" id="{5D96C2CB-B195-FED5-B304-53DFBDBA06E5}"/>
                </a:ext>
              </a:extLst>
            </p:cNvPr>
            <p:cNvSpPr txBox="1"/>
            <p:nvPr/>
          </p:nvSpPr>
          <p:spPr>
            <a:xfrm>
              <a:off x="6771321" y="3771722"/>
              <a:ext cx="2714779" cy="954107"/>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4. Trang </a:t>
              </a:r>
              <a:r>
                <a:rPr lang="en-US" sz="2800" b="1" dirty="0" err="1">
                  <a:solidFill>
                    <a:srgbClr val="00264D"/>
                  </a:solidFill>
                  <a:latin typeface="Cambria" panose="02040503050406030204" pitchFamily="18" charset="0"/>
                </a:rPr>
                <a:t>phục</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truyền</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thống</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3642571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94125" y="767660"/>
            <a:ext cx="12447415" cy="2164268"/>
            <a:chOff x="-94125" y="2647238"/>
            <a:chExt cx="12447415" cy="2164268"/>
          </a:xfrm>
        </p:grpSpPr>
        <p:grpSp>
          <p:nvGrpSpPr>
            <p:cNvPr id="14" name="Group 13"/>
            <p:cNvGrpSpPr/>
            <p:nvPr/>
          </p:nvGrpSpPr>
          <p:grpSpPr>
            <a:xfrm>
              <a:off x="0" y="3297996"/>
              <a:ext cx="12353290" cy="1262586"/>
              <a:chOff x="0" y="312429"/>
              <a:chExt cx="12353290" cy="1262586"/>
            </a:xfrm>
          </p:grpSpPr>
          <p:sp>
            <p:nvSpPr>
              <p:cNvPr id="16"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6">
                <a:extLst>
                  <a:ext uri="{FF2B5EF4-FFF2-40B4-BE49-F238E27FC236}">
                    <a16:creationId xmlns:a16="http://schemas.microsoft.com/office/drawing/2014/main" id="{C25133DE-CDA0-45CC-8B57-DA29957F6AEF}"/>
                  </a:ext>
                </a:extLst>
              </p:cNvPr>
              <p:cNvSpPr txBox="1"/>
              <p:nvPr/>
            </p:nvSpPr>
            <p:spPr>
              <a:xfrm>
                <a:off x="2055614" y="506739"/>
                <a:ext cx="1029767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Lá cờ Tổ quốc ta được tả như thế nào?</a:t>
                </a:r>
              </a:p>
            </p:txBody>
          </p:sp>
        </p:grpSp>
        <p:pic>
          <p:nvPicPr>
            <p:cNvPr id="15" name="Picture 14"/>
            <p:cNvPicPr>
              <a:picLocks noChangeAspect="1"/>
            </p:cNvPicPr>
            <p:nvPr/>
          </p:nvPicPr>
          <p:blipFill>
            <a:blip r:embed="rId3"/>
            <a:stretch>
              <a:fillRect/>
            </a:stretch>
          </p:blipFill>
          <p:spPr>
            <a:xfrm>
              <a:off x="-94125" y="2647238"/>
              <a:ext cx="1896020" cy="2164268"/>
            </a:xfrm>
            <a:prstGeom prst="rect">
              <a:avLst/>
            </a:prstGeom>
          </p:spPr>
        </p:pic>
      </p:grpSp>
      <p:grpSp>
        <p:nvGrpSpPr>
          <p:cNvPr id="18" name="Group 17"/>
          <p:cNvGrpSpPr/>
          <p:nvPr/>
        </p:nvGrpSpPr>
        <p:grpSpPr>
          <a:xfrm>
            <a:off x="616857" y="3236989"/>
            <a:ext cx="10958286" cy="2673752"/>
            <a:chOff x="616857" y="2061030"/>
            <a:chExt cx="10958286" cy="2673752"/>
          </a:xfrm>
        </p:grpSpPr>
        <p:sp>
          <p:nvSpPr>
            <p:cNvPr id="19" name="矩形 26">
              <a:extLst>
                <a:ext uri="{FF2B5EF4-FFF2-40B4-BE49-F238E27FC236}">
                  <a16:creationId xmlns:a16="http://schemas.microsoft.com/office/drawing/2014/main" id="{902F907E-80C1-4F68-8630-618515348FFF}"/>
                </a:ext>
              </a:extLst>
            </p:cNvPr>
            <p:cNvSpPr/>
            <p:nvPr/>
          </p:nvSpPr>
          <p:spPr>
            <a:xfrm>
              <a:off x="616857" y="2061030"/>
              <a:ext cx="10958286" cy="2673752"/>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20" name="Rectangle 19"/>
            <p:cNvSpPr/>
            <p:nvPr/>
          </p:nvSpPr>
          <p:spPr>
            <a:xfrm>
              <a:off x="725714" y="2213231"/>
              <a:ext cx="10711543"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cờ</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nền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đỏ</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giữa</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ngôi</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sao</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năm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2" descr="Cờ Việt Nam Nhỏ | Mua giá rẻ hơn tại nhanvan.vn – Siêu Thị Sách &amp;amp; Tiện Ích  Nhân Văn">
            <a:extLst>
              <a:ext uri="{FF2B5EF4-FFF2-40B4-BE49-F238E27FC236}">
                <a16:creationId xmlns:a16="http://schemas.microsoft.com/office/drawing/2014/main" id="{4C8BECF2-CF6C-9628-8C2B-0DA0A9FD5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366" y="4417413"/>
            <a:ext cx="3217705" cy="204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220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9CA71-3E4C-5EF5-C1FA-AAA0F01CCB0F}"/>
              </a:ext>
            </a:extLst>
          </p:cNvPr>
          <p:cNvPicPr>
            <a:picLocks noChangeAspect="1"/>
          </p:cNvPicPr>
          <p:nvPr/>
        </p:nvPicPr>
        <p:blipFill>
          <a:blip r:embed="rId2"/>
          <a:stretch>
            <a:fillRect/>
          </a:stretch>
        </p:blipFill>
        <p:spPr>
          <a:xfrm>
            <a:off x="0" y="-1"/>
            <a:ext cx="12192000" cy="6977349"/>
          </a:xfrm>
          <a:prstGeom prst="rect">
            <a:avLst/>
          </a:prstGeom>
        </p:spPr>
      </p:pic>
    </p:spTree>
    <p:extLst>
      <p:ext uri="{BB962C8B-B14F-4D97-AF65-F5344CB8AC3E}">
        <p14:creationId xmlns:p14="http://schemas.microsoft.com/office/powerpoint/2010/main" val="368521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03296" y="-294826"/>
            <a:ext cx="12295296" cy="2170364"/>
            <a:chOff x="-103296" y="-251827"/>
            <a:chExt cx="12295296" cy="2170364"/>
          </a:xfrm>
        </p:grpSpPr>
        <p:grpSp>
          <p:nvGrpSpPr>
            <p:cNvPr id="6" name="Group 5"/>
            <p:cNvGrpSpPr/>
            <p:nvPr/>
          </p:nvGrpSpPr>
          <p:grpSpPr>
            <a:xfrm>
              <a:off x="0" y="312429"/>
              <a:ext cx="12192000" cy="1349749"/>
              <a:chOff x="0" y="312429"/>
              <a:chExt cx="12192000" cy="1349749"/>
            </a:xfrm>
          </p:grpSpPr>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C25133DE-CDA0-45CC-8B57-DA29957F6AEF}"/>
                  </a:ext>
                </a:extLst>
              </p:cNvPr>
              <p:cNvSpPr txBox="1"/>
              <p:nvPr/>
            </p:nvSpPr>
            <p:spPr>
              <a:xfrm>
                <a:off x="1747004" y="338739"/>
                <a:ext cx="10065447" cy="1323439"/>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đọc nói đến những vị anh hùng nào của dân tộc ta?</a:t>
                </a:r>
              </a:p>
            </p:txBody>
          </p:sp>
        </p:grpSp>
        <p:pic>
          <p:nvPicPr>
            <p:cNvPr id="7" name="Picture 6"/>
            <p:cNvPicPr>
              <a:picLocks noChangeAspect="1"/>
            </p:cNvPicPr>
            <p:nvPr/>
          </p:nvPicPr>
          <p:blipFill>
            <a:blip r:embed="rId3"/>
            <a:stretch>
              <a:fillRect/>
            </a:stretch>
          </p:blipFill>
          <p:spPr>
            <a:xfrm>
              <a:off x="-103296" y="-251827"/>
              <a:ext cx="1896020" cy="2170364"/>
            </a:xfrm>
            <a:prstGeom prst="rect">
              <a:avLst/>
            </a:prstGeom>
          </p:spPr>
        </p:pic>
      </p:grpSp>
      <p:pic>
        <p:nvPicPr>
          <p:cNvPr id="2" name="Picture 2" descr="Chuyện kể về Hai Bà Trưng – Hoàng Thành Thăng Long">
            <a:extLst>
              <a:ext uri="{FF2B5EF4-FFF2-40B4-BE49-F238E27FC236}">
                <a16:creationId xmlns:a16="http://schemas.microsoft.com/office/drawing/2014/main" id="{10F0AC53-E7EA-0B61-993B-D437BD544E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 t="5508" r="133" b="36999"/>
          <a:stretch/>
        </p:blipFill>
        <p:spPr bwMode="auto">
          <a:xfrm>
            <a:off x="2064254" y="1635980"/>
            <a:ext cx="3385163"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ộc khởi nghĩa của Vương Bà Triệu Thị Trinh và những giá trị lịch sử  trường tồn">
            <a:extLst>
              <a:ext uri="{FF2B5EF4-FFF2-40B4-BE49-F238E27FC236}">
                <a16:creationId xmlns:a16="http://schemas.microsoft.com/office/drawing/2014/main" id="{10448A58-6EE1-F00B-CEB6-B463127DB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084" y="1635980"/>
            <a:ext cx="2265147" cy="24944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ần Hưng Đạo gác thù riêng, dốc lòng vì nước – Hoàng Thành Thăng Long">
            <a:extLst>
              <a:ext uri="{FF2B5EF4-FFF2-40B4-BE49-F238E27FC236}">
                <a16:creationId xmlns:a16="http://schemas.microsoft.com/office/drawing/2014/main" id="{B51E2F6F-C142-3237-1F09-3960D0B673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7976" y="4568709"/>
            <a:ext cx="3385163" cy="2090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ảm nhận của em về người anh hùng áo vải Quang Trung - Bài văn mẫu lớp 9 -  VnDoc.com">
            <a:extLst>
              <a:ext uri="{FF2B5EF4-FFF2-40B4-BE49-F238E27FC236}">
                <a16:creationId xmlns:a16="http://schemas.microsoft.com/office/drawing/2014/main" id="{F2D59186-20B6-671D-F331-8EF40F7AD6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8907" y="4533424"/>
            <a:ext cx="3197981" cy="20725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Tiểu sử Chủ tịch Hồ Chí Minh | C. Mác; Ph. Ăngghen; V. I. Lênin; Hồ Chí Minh">
            <a:extLst>
              <a:ext uri="{FF2B5EF4-FFF2-40B4-BE49-F238E27FC236}">
                <a16:creationId xmlns:a16="http://schemas.microsoft.com/office/drawing/2014/main" id="{873280F1-2492-9FBE-6517-49F17E6CDA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7898" y="1636752"/>
            <a:ext cx="2167882" cy="249447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5740835-A875-0CC4-A97D-6B7602C3941F}"/>
              </a:ext>
            </a:extLst>
          </p:cNvPr>
          <p:cNvSpPr/>
          <p:nvPr/>
        </p:nvSpPr>
        <p:spPr>
          <a:xfrm>
            <a:off x="2303989" y="3885964"/>
            <a:ext cx="2905691" cy="584775"/>
          </a:xfrm>
          <a:prstGeom prst="rect">
            <a:avLst/>
          </a:prstGeom>
          <a:solidFill>
            <a:srgbClr val="FFE5FF"/>
          </a:solidFill>
          <a:scene3d>
            <a:camera prst="orthographicFront"/>
            <a:lightRig rig="threePt" dir="t"/>
          </a:scene3d>
          <a:sp3d>
            <a:bevelT/>
          </a:sp3d>
        </p:spPr>
        <p:txBody>
          <a:bodyPr wrap="square">
            <a:spAutoFit/>
          </a:bodyPr>
          <a:lstStyle/>
          <a:p>
            <a:r>
              <a:rPr lang="vi-VN" sz="3200" dirty="0">
                <a:latin typeface="+mj-lt"/>
              </a:rPr>
              <a:t>Hai Bà Trưng</a:t>
            </a:r>
          </a:p>
        </p:txBody>
      </p:sp>
      <p:sp>
        <p:nvSpPr>
          <p:cNvPr id="17" name="Rectangle 16">
            <a:extLst>
              <a:ext uri="{FF2B5EF4-FFF2-40B4-BE49-F238E27FC236}">
                <a16:creationId xmlns:a16="http://schemas.microsoft.com/office/drawing/2014/main" id="{27026E74-5C44-DF20-DAC0-B55D717DA024}"/>
              </a:ext>
            </a:extLst>
          </p:cNvPr>
          <p:cNvSpPr/>
          <p:nvPr/>
        </p:nvSpPr>
        <p:spPr>
          <a:xfrm>
            <a:off x="6015018" y="3784674"/>
            <a:ext cx="188727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Bà Triệu</a:t>
            </a:r>
          </a:p>
        </p:txBody>
      </p:sp>
      <p:sp>
        <p:nvSpPr>
          <p:cNvPr id="18" name="Rectangle 17">
            <a:extLst>
              <a:ext uri="{FF2B5EF4-FFF2-40B4-BE49-F238E27FC236}">
                <a16:creationId xmlns:a16="http://schemas.microsoft.com/office/drawing/2014/main" id="{B705EB37-1A48-EACD-B783-62C2F0F0ADF5}"/>
              </a:ext>
            </a:extLst>
          </p:cNvPr>
          <p:cNvSpPr/>
          <p:nvPr/>
        </p:nvSpPr>
        <p:spPr>
          <a:xfrm>
            <a:off x="2688423" y="6273225"/>
            <a:ext cx="3384716"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Trần Hưng Đạo</a:t>
            </a:r>
          </a:p>
        </p:txBody>
      </p:sp>
      <p:sp>
        <p:nvSpPr>
          <p:cNvPr id="19" name="Rectangle 18">
            <a:extLst>
              <a:ext uri="{FF2B5EF4-FFF2-40B4-BE49-F238E27FC236}">
                <a16:creationId xmlns:a16="http://schemas.microsoft.com/office/drawing/2014/main" id="{8664649F-8FFE-2922-2490-12C24FA7FD06}"/>
              </a:ext>
            </a:extLst>
          </p:cNvPr>
          <p:cNvSpPr/>
          <p:nvPr/>
        </p:nvSpPr>
        <p:spPr>
          <a:xfrm>
            <a:off x="6989736" y="6236335"/>
            <a:ext cx="2956321"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Quang Trung</a:t>
            </a:r>
          </a:p>
        </p:txBody>
      </p:sp>
      <p:sp>
        <p:nvSpPr>
          <p:cNvPr id="20" name="Rectangle 19">
            <a:extLst>
              <a:ext uri="{FF2B5EF4-FFF2-40B4-BE49-F238E27FC236}">
                <a16:creationId xmlns:a16="http://schemas.microsoft.com/office/drawing/2014/main" id="{F56CBAC6-86F5-A000-AF17-6B4C92ABBA8D}"/>
              </a:ext>
            </a:extLst>
          </p:cNvPr>
          <p:cNvSpPr/>
          <p:nvPr/>
        </p:nvSpPr>
        <p:spPr>
          <a:xfrm>
            <a:off x="8320393" y="3784674"/>
            <a:ext cx="278106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Hồ Chí Minh</a:t>
            </a:r>
          </a:p>
        </p:txBody>
      </p:sp>
    </p:spTree>
    <p:extLst>
      <p:ext uri="{BB962C8B-B14F-4D97-AF65-F5344CB8AC3E}">
        <p14:creationId xmlns:p14="http://schemas.microsoft.com/office/powerpoint/2010/main" val="3317551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103296" y="-331470"/>
            <a:ext cx="12295296" cy="2170364"/>
            <a:chOff x="-103296" y="-248851"/>
            <a:chExt cx="12295296" cy="2170364"/>
          </a:xfrm>
        </p:grpSpPr>
        <p:grpSp>
          <p:nvGrpSpPr>
            <p:cNvPr id="14" name="Group 13"/>
            <p:cNvGrpSpPr/>
            <p:nvPr/>
          </p:nvGrpSpPr>
          <p:grpSpPr>
            <a:xfrm>
              <a:off x="0" y="312429"/>
              <a:ext cx="12192000" cy="1262586"/>
              <a:chOff x="0" y="312429"/>
              <a:chExt cx="12192000" cy="1262586"/>
            </a:xfrm>
          </p:grpSpPr>
          <p:sp>
            <p:nvSpPr>
              <p:cNvPr id="16"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TextBox 16">
                <a:extLst>
                  <a:ext uri="{FF2B5EF4-FFF2-40B4-BE49-F238E27FC236}">
                    <a16:creationId xmlns:a16="http://schemas.microsoft.com/office/drawing/2014/main" id="{C25133DE-CDA0-45CC-8B57-DA29957F6AEF}"/>
                  </a:ext>
                </a:extLst>
              </p:cNvPr>
              <p:cNvSpPr txBox="1"/>
              <p:nvPr/>
            </p:nvSpPr>
            <p:spPr>
              <a:xfrm>
                <a:off x="1623060" y="541150"/>
                <a:ext cx="1056894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Kể tên các mùa trong năm của ba miền đất nước.</a:t>
                </a:r>
              </a:p>
            </p:txBody>
          </p:sp>
        </p:grpSp>
        <p:pic>
          <p:nvPicPr>
            <p:cNvPr id="15" name="Picture 14"/>
            <p:cNvPicPr>
              <a:picLocks noChangeAspect="1"/>
            </p:cNvPicPr>
            <p:nvPr/>
          </p:nvPicPr>
          <p:blipFill>
            <a:blip r:embed="rId3"/>
            <a:stretch>
              <a:fillRect/>
            </a:stretch>
          </p:blipFill>
          <p:spPr>
            <a:xfrm>
              <a:off x="-103296" y="-248851"/>
              <a:ext cx="1896020" cy="2170364"/>
            </a:xfrm>
            <a:prstGeom prst="rect">
              <a:avLst/>
            </a:prstGeom>
          </p:spPr>
        </p:pic>
      </p:grpSp>
      <p:sp>
        <p:nvSpPr>
          <p:cNvPr id="28" name="矩形: 圆角 2">
            <a:extLst>
              <a:ext uri="{FF2B5EF4-FFF2-40B4-BE49-F238E27FC236}">
                <a16:creationId xmlns:a16="http://schemas.microsoft.com/office/drawing/2014/main" id="{35609A0C-07F5-01F6-4469-3304464F202C}"/>
              </a:ext>
            </a:extLst>
          </p:cNvPr>
          <p:cNvSpPr/>
          <p:nvPr/>
        </p:nvSpPr>
        <p:spPr>
          <a:xfrm>
            <a:off x="1214712" y="2348405"/>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Bắc</a:t>
            </a:r>
            <a:endParaRPr lang="zh-CN" altLang="en-US" sz="4800" i="1" dirty="0">
              <a:solidFill>
                <a:schemeClr val="tx1"/>
              </a:solidFill>
              <a:latin typeface="Cambria" panose="02040503050406030204" pitchFamily="18" charset="0"/>
            </a:endParaRPr>
          </a:p>
        </p:txBody>
      </p:sp>
      <p:sp>
        <p:nvSpPr>
          <p:cNvPr id="29" name="矩形: 圆角 2">
            <a:extLst>
              <a:ext uri="{FF2B5EF4-FFF2-40B4-BE49-F238E27FC236}">
                <a16:creationId xmlns:a16="http://schemas.microsoft.com/office/drawing/2014/main" id="{9FF44EAE-2B1E-7A60-1021-7CF6F7FFCDCB}"/>
              </a:ext>
            </a:extLst>
          </p:cNvPr>
          <p:cNvSpPr/>
          <p:nvPr/>
        </p:nvSpPr>
        <p:spPr>
          <a:xfrm>
            <a:off x="1214712" y="3718211"/>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Trung</a:t>
            </a:r>
            <a:endParaRPr lang="zh-CN" altLang="en-US" sz="4800" i="1" dirty="0">
              <a:solidFill>
                <a:schemeClr val="tx1"/>
              </a:solidFill>
              <a:latin typeface="Cambria" panose="02040503050406030204" pitchFamily="18" charset="0"/>
            </a:endParaRPr>
          </a:p>
        </p:txBody>
      </p:sp>
      <p:sp>
        <p:nvSpPr>
          <p:cNvPr id="30" name="矩形: 圆角 2">
            <a:extLst>
              <a:ext uri="{FF2B5EF4-FFF2-40B4-BE49-F238E27FC236}">
                <a16:creationId xmlns:a16="http://schemas.microsoft.com/office/drawing/2014/main" id="{E604DB8A-3593-42FD-2F37-19C2F8875656}"/>
              </a:ext>
            </a:extLst>
          </p:cNvPr>
          <p:cNvSpPr/>
          <p:nvPr/>
        </p:nvSpPr>
        <p:spPr>
          <a:xfrm>
            <a:off x="1214712" y="5160447"/>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Nam</a:t>
            </a:r>
            <a:endParaRPr lang="zh-CN" altLang="en-US" sz="4800" i="1" dirty="0">
              <a:solidFill>
                <a:schemeClr val="tx1"/>
              </a:solidFill>
              <a:latin typeface="Cambria" panose="02040503050406030204" pitchFamily="18" charset="0"/>
            </a:endParaRPr>
          </a:p>
        </p:txBody>
      </p:sp>
      <p:sp>
        <p:nvSpPr>
          <p:cNvPr id="31" name="矩形: 圆角 2">
            <a:extLst>
              <a:ext uri="{FF2B5EF4-FFF2-40B4-BE49-F238E27FC236}">
                <a16:creationId xmlns:a16="http://schemas.microsoft.com/office/drawing/2014/main" id="{6A10E131-8BE3-77F7-11E7-10D484BDB307}"/>
              </a:ext>
            </a:extLst>
          </p:cNvPr>
          <p:cNvSpPr/>
          <p:nvPr/>
        </p:nvSpPr>
        <p:spPr>
          <a:xfrm>
            <a:off x="6902939" y="2404906"/>
            <a:ext cx="4074350" cy="18423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Xuân, hạ, </a:t>
            </a:r>
          </a:p>
          <a:p>
            <a:pPr algn="ctr"/>
            <a:r>
              <a:rPr lang="vi-VN" sz="4800" dirty="0">
                <a:solidFill>
                  <a:schemeClr val="tx1"/>
                </a:solidFill>
                <a:latin typeface="Cambria" panose="02040503050406030204" pitchFamily="18" charset="0"/>
              </a:rPr>
              <a:t>thu, đông</a:t>
            </a:r>
            <a:endParaRPr lang="zh-CN" altLang="en-US" sz="4800" i="1" dirty="0">
              <a:solidFill>
                <a:schemeClr val="tx1"/>
              </a:solidFill>
              <a:latin typeface="Cambria" panose="02040503050406030204" pitchFamily="18" charset="0"/>
            </a:endParaRPr>
          </a:p>
        </p:txBody>
      </p:sp>
      <p:sp>
        <p:nvSpPr>
          <p:cNvPr id="32" name="矩形: 圆角 2">
            <a:extLst>
              <a:ext uri="{FF2B5EF4-FFF2-40B4-BE49-F238E27FC236}">
                <a16:creationId xmlns:a16="http://schemas.microsoft.com/office/drawing/2014/main" id="{624E6B1D-126F-6A68-DC22-244D06CE7753}"/>
              </a:ext>
            </a:extLst>
          </p:cNvPr>
          <p:cNvSpPr/>
          <p:nvPr/>
        </p:nvSpPr>
        <p:spPr>
          <a:xfrm>
            <a:off x="6902939" y="4376169"/>
            <a:ext cx="4074349" cy="184233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Mùa mưa và mùa khô</a:t>
            </a:r>
            <a:endParaRPr lang="zh-CN" altLang="en-US" sz="4800" i="1" dirty="0">
              <a:solidFill>
                <a:schemeClr val="tx1"/>
              </a:solidFill>
              <a:latin typeface="Cambria" panose="02040503050406030204" pitchFamily="18" charset="0"/>
            </a:endParaRPr>
          </a:p>
        </p:txBody>
      </p:sp>
      <p:cxnSp>
        <p:nvCxnSpPr>
          <p:cNvPr id="33" name="Straight Arrow Connector 32">
            <a:extLst>
              <a:ext uri="{FF2B5EF4-FFF2-40B4-BE49-F238E27FC236}">
                <a16:creationId xmlns:a16="http://schemas.microsoft.com/office/drawing/2014/main" id="{13C76CF8-F5B7-8C4F-04B2-95CC8EA15760}"/>
              </a:ext>
            </a:extLst>
          </p:cNvPr>
          <p:cNvCxnSpPr>
            <a:stCxn id="28" idx="3"/>
            <a:endCxn id="31" idx="1"/>
          </p:cNvCxnSpPr>
          <p:nvPr/>
        </p:nvCxnSpPr>
        <p:spPr>
          <a:xfrm>
            <a:off x="4848860" y="2940591"/>
            <a:ext cx="2054079" cy="385480"/>
          </a:xfrm>
          <a:prstGeom prst="straightConnector1">
            <a:avLst/>
          </a:prstGeom>
          <a:ln w="76200">
            <a:solidFill>
              <a:srgbClr val="002060"/>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id="{8177D1AC-A0EF-4B1C-4752-97762AA6B0E6}"/>
              </a:ext>
            </a:extLst>
          </p:cNvPr>
          <p:cNvCxnSpPr>
            <a:endCxn id="31" idx="1"/>
          </p:cNvCxnSpPr>
          <p:nvPr/>
        </p:nvCxnSpPr>
        <p:spPr>
          <a:xfrm flipV="1">
            <a:off x="4848860" y="3326071"/>
            <a:ext cx="2054079" cy="1050098"/>
          </a:xfrm>
          <a:prstGeom prst="straightConnector1">
            <a:avLst/>
          </a:prstGeom>
          <a:ln w="76200">
            <a:solidFill>
              <a:srgbClr val="002060"/>
            </a:solidFill>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8F392975-D75C-AD70-B323-9E0AB9F9667C}"/>
              </a:ext>
            </a:extLst>
          </p:cNvPr>
          <p:cNvCxnSpPr>
            <a:stCxn id="30" idx="3"/>
            <a:endCxn id="32" idx="1"/>
          </p:cNvCxnSpPr>
          <p:nvPr/>
        </p:nvCxnSpPr>
        <p:spPr>
          <a:xfrm flipV="1">
            <a:off x="4848860" y="5297334"/>
            <a:ext cx="2054079" cy="455299"/>
          </a:xfrm>
          <a:prstGeom prst="straightConnector1">
            <a:avLst/>
          </a:prstGeom>
          <a:ln w="76200">
            <a:solidFill>
              <a:srgbClr val="00206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67609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616857" y="3236989"/>
            <a:ext cx="10958286" cy="2673752"/>
            <a:chOff x="616857" y="2061030"/>
            <a:chExt cx="10958286" cy="2673752"/>
          </a:xfrm>
        </p:grpSpPr>
        <p:sp>
          <p:nvSpPr>
            <p:cNvPr id="11" name="矩形 26">
              <a:extLst>
                <a:ext uri="{FF2B5EF4-FFF2-40B4-BE49-F238E27FC236}">
                  <a16:creationId xmlns:a16="http://schemas.microsoft.com/office/drawing/2014/main" id="{902F907E-80C1-4F68-8630-618515348FFF}"/>
                </a:ext>
              </a:extLst>
            </p:cNvPr>
            <p:cNvSpPr/>
            <p:nvPr/>
          </p:nvSpPr>
          <p:spPr>
            <a:xfrm>
              <a:off x="616857" y="2061030"/>
              <a:ext cx="10958286" cy="2673752"/>
            </a:xfrm>
            <a:prstGeom prst="rect">
              <a:avLst/>
            </a:prstGeom>
            <a:solidFill>
              <a:schemeClr val="bg1"/>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2" name="Rectangle 11"/>
            <p:cNvSpPr/>
            <p:nvPr/>
          </p:nvSpPr>
          <p:spPr>
            <a:xfrm>
              <a:off x="740228" y="2463525"/>
              <a:ext cx="10711543"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bé</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ngây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đẹp</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luôn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cuộc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hai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nhỏ</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vùng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sẽ</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đẹp</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như</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grpSp>
      <p:grpSp>
        <p:nvGrpSpPr>
          <p:cNvPr id="18" name="Group 17"/>
          <p:cNvGrpSpPr/>
          <p:nvPr/>
        </p:nvGrpSpPr>
        <p:grpSpPr>
          <a:xfrm>
            <a:off x="-40996" y="853398"/>
            <a:ext cx="12232996" cy="2170364"/>
            <a:chOff x="-40996" y="-327058"/>
            <a:chExt cx="12232996" cy="2170364"/>
          </a:xfrm>
        </p:grpSpPr>
        <p:grpSp>
          <p:nvGrpSpPr>
            <p:cNvPr id="19" name="Group 18"/>
            <p:cNvGrpSpPr/>
            <p:nvPr/>
          </p:nvGrpSpPr>
          <p:grpSpPr>
            <a:xfrm>
              <a:off x="0" y="312429"/>
              <a:ext cx="12192000" cy="1262586"/>
              <a:chOff x="0" y="312429"/>
              <a:chExt cx="12192000" cy="1262586"/>
            </a:xfrm>
          </p:grpSpPr>
          <p:sp>
            <p:nvSpPr>
              <p:cNvPr id="21"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TextBox 21">
                <a:extLst>
                  <a:ext uri="{FF2B5EF4-FFF2-40B4-BE49-F238E27FC236}">
                    <a16:creationId xmlns:a16="http://schemas.microsoft.com/office/drawing/2014/main" id="{C25133DE-CDA0-45CC-8B57-DA29957F6AEF}"/>
                  </a:ext>
                </a:extLst>
              </p:cNvPr>
              <p:cNvSpPr txBox="1"/>
              <p:nvPr/>
            </p:nvSpPr>
            <p:spPr>
              <a:xfrm>
                <a:off x="1855024" y="620556"/>
                <a:ext cx="1006544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Bày</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tỏ</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nhân</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vật</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Xíu</a:t>
                </a:r>
                <a:r>
                  <a:rPr kumimoji="0" lang="en-US"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0" name="Picture 19"/>
            <p:cNvPicPr>
              <a:picLocks noChangeAspect="1"/>
            </p:cNvPicPr>
            <p:nvPr/>
          </p:nvPicPr>
          <p:blipFill>
            <a:blip r:embed="rId3"/>
            <a:stretch>
              <a:fillRect/>
            </a:stretch>
          </p:blipFill>
          <p:spPr>
            <a:xfrm>
              <a:off x="-40996" y="-327058"/>
              <a:ext cx="1896020" cy="2170364"/>
            </a:xfrm>
            <a:prstGeom prst="rect">
              <a:avLst/>
            </a:prstGeom>
          </p:spPr>
        </p:pic>
      </p:grpSp>
    </p:spTree>
    <p:extLst>
      <p:ext uri="{BB962C8B-B14F-4D97-AF65-F5344CB8AC3E}">
        <p14:creationId xmlns:p14="http://schemas.microsoft.com/office/powerpoint/2010/main" val="3944840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958659" y="1490765"/>
            <a:ext cx="8274681" cy="387647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42885A28-37B4-F1DE-FFCA-90A8B65A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286" y="2232429"/>
            <a:ext cx="3195344" cy="4038321"/>
          </a:xfrm>
          <a:prstGeom prst="rect">
            <a:avLst/>
          </a:prstGeom>
        </p:spPr>
      </p:pic>
      <p:pic>
        <p:nvPicPr>
          <p:cNvPr id="5" name="Picture 4" descr="A colorful letters and numbers&#10;&#10;AI-generated content may be incorrect.">
            <a:extLst>
              <a:ext uri="{FF2B5EF4-FFF2-40B4-BE49-F238E27FC236}">
                <a16:creationId xmlns:a16="http://schemas.microsoft.com/office/drawing/2014/main" id="{602598EF-6159-0269-1AA2-8F6E4D082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178" y="2584631"/>
            <a:ext cx="6419644" cy="1688738"/>
          </a:xfrm>
          <a:prstGeom prst="rect">
            <a:avLst/>
          </a:prstGeom>
        </p:spPr>
      </p:pic>
    </p:spTree>
    <p:extLst>
      <p:ext uri="{BB962C8B-B14F-4D97-AF65-F5344CB8AC3E}">
        <p14:creationId xmlns:p14="http://schemas.microsoft.com/office/powerpoint/2010/main" val="1622761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本框 6"/>
          <p:cNvSpPr txBox="1"/>
          <p:nvPr/>
        </p:nvSpPr>
        <p:spPr>
          <a:xfrm>
            <a:off x="712761" y="1145958"/>
            <a:ext cx="10766478" cy="1136392"/>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Tìm</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riêng</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bài</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圆角矩形 2"/>
          <p:cNvSpPr/>
          <p:nvPr/>
        </p:nvSpPr>
        <p:spPr>
          <a:xfrm>
            <a:off x="326119" y="464150"/>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胡晓波男神体" panose="02010600030101010101" pitchFamily="2" charset="-122"/>
              </a:rPr>
              <a:t> 1</a:t>
            </a:r>
            <a:endParaRPr kumimoji="0" lang="zh-CN" altLang="en-US" sz="4400" b="0" i="0" u="none" strike="noStrike" kern="1200" cap="none" spc="0" normalizeH="0" baseline="0" noProof="0" dirty="0">
              <a:ln>
                <a:noFill/>
              </a:ln>
              <a:solidFill>
                <a:prstClr val="white"/>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4" name="Group 3"/>
          <p:cNvGrpSpPr/>
          <p:nvPr/>
        </p:nvGrpSpPr>
        <p:grpSpPr>
          <a:xfrm>
            <a:off x="1403568" y="2593263"/>
            <a:ext cx="10075671" cy="3964775"/>
            <a:chOff x="1403568" y="2593263"/>
            <a:chExt cx="10075671" cy="3964775"/>
          </a:xfrm>
        </p:grpSpPr>
        <p:grpSp>
          <p:nvGrpSpPr>
            <p:cNvPr id="10" name="Group 9"/>
            <p:cNvGrpSpPr/>
            <p:nvPr/>
          </p:nvGrpSpPr>
          <p:grpSpPr>
            <a:xfrm>
              <a:off x="1403568" y="2593263"/>
              <a:ext cx="9384864" cy="3964775"/>
              <a:chOff x="6842760" y="2403842"/>
              <a:chExt cx="9384864" cy="3964775"/>
            </a:xfrm>
          </p:grpSpPr>
          <p:sp>
            <p:nvSpPr>
              <p:cNvPr id="13" name="矩形: 圆角 2"/>
              <p:cNvSpPr/>
              <p:nvPr/>
            </p:nvSpPr>
            <p:spPr>
              <a:xfrm>
                <a:off x="6842760" y="2403842"/>
                <a:ext cx="9384864" cy="396477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p:cNvSpPr txBox="1"/>
              <p:nvPr/>
            </p:nvSpPr>
            <p:spPr>
              <a:xfrm>
                <a:off x="7632006" y="2955068"/>
                <a:ext cx="4058912"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Việt Nam </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Hà Nội</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Hai Bà Trưng</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Bà Triệu</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Trần Hưng Đạo</a:t>
                </a:r>
              </a:p>
            </p:txBody>
          </p:sp>
        </p:grpSp>
        <p:sp>
          <p:nvSpPr>
            <p:cNvPr id="2" name="TextBox 1"/>
            <p:cNvSpPr txBox="1"/>
            <p:nvPr/>
          </p:nvSpPr>
          <p:spPr>
            <a:xfrm>
              <a:off x="6660104" y="3144489"/>
              <a:ext cx="4819135"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Quang Trung</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Hồ Chí Minh</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Bắc</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Trung</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Nam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本框 6"/>
          <p:cNvSpPr txBox="1"/>
          <p:nvPr/>
        </p:nvSpPr>
        <p:spPr>
          <a:xfrm>
            <a:off x="803219" y="845331"/>
            <a:ext cx="10766478"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Dùng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hợp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ở</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ở</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B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tạo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圆角矩形 2"/>
          <p:cNvSpPr/>
          <p:nvPr/>
        </p:nvSpPr>
        <p:spPr>
          <a:xfrm>
            <a:off x="416577" y="163523"/>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prstClr val="white"/>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16" name="Rectangle 15"/>
          <p:cNvSpPr/>
          <p:nvPr/>
        </p:nvSpPr>
        <p:spPr>
          <a:xfrm>
            <a:off x="376259" y="3886085"/>
            <a:ext cx="5437343" cy="883862"/>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Thủ đô nước mình</a:t>
            </a:r>
          </a:p>
        </p:txBody>
      </p:sp>
      <p:sp>
        <p:nvSpPr>
          <p:cNvPr id="17" name="Rectangle 16"/>
          <p:cNvSpPr/>
          <p:nvPr/>
        </p:nvSpPr>
        <p:spPr>
          <a:xfrm>
            <a:off x="7997753" y="2873841"/>
            <a:ext cx="3777670"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Hà Nội</a:t>
            </a:r>
          </a:p>
        </p:txBody>
      </p:sp>
      <p:sp>
        <p:nvSpPr>
          <p:cNvPr id="18" name="Rectangle 17"/>
          <p:cNvSpPr/>
          <p:nvPr/>
        </p:nvSpPr>
        <p:spPr>
          <a:xfrm>
            <a:off x="7997753" y="3892132"/>
            <a:ext cx="3777670"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áo dài</a:t>
            </a:r>
          </a:p>
        </p:txBody>
      </p:sp>
      <p:sp>
        <p:nvSpPr>
          <p:cNvPr id="19" name="Rectangle 18"/>
          <p:cNvSpPr/>
          <p:nvPr/>
        </p:nvSpPr>
        <p:spPr>
          <a:xfrm>
            <a:off x="376259" y="4904376"/>
            <a:ext cx="5437343" cy="126377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Trang phục truyền thống của người Việt</a:t>
            </a:r>
          </a:p>
        </p:txBody>
      </p:sp>
      <p:sp>
        <p:nvSpPr>
          <p:cNvPr id="20" name="Rectangle 19"/>
          <p:cNvSpPr/>
          <p:nvPr/>
        </p:nvSpPr>
        <p:spPr>
          <a:xfrm>
            <a:off x="7997753" y="4910423"/>
            <a:ext cx="3777670" cy="126377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đất nước tươi đẹp của chúng mình</a:t>
            </a:r>
          </a:p>
        </p:txBody>
      </p:sp>
      <p:sp>
        <p:nvSpPr>
          <p:cNvPr id="9" name="Rectangle 8"/>
          <p:cNvSpPr/>
          <p:nvPr/>
        </p:nvSpPr>
        <p:spPr>
          <a:xfrm>
            <a:off x="416577" y="2895018"/>
            <a:ext cx="5397025"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Việt Nam</a:t>
            </a:r>
          </a:p>
        </p:txBody>
      </p:sp>
      <p:sp>
        <p:nvSpPr>
          <p:cNvPr id="2" name="Oval 1"/>
          <p:cNvSpPr/>
          <p:nvPr/>
        </p:nvSpPr>
        <p:spPr>
          <a:xfrm>
            <a:off x="6378400" y="3757702"/>
            <a:ext cx="1299107" cy="1263771"/>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là</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9"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本框 6"/>
          <p:cNvSpPr txBox="1"/>
          <p:nvPr/>
        </p:nvSpPr>
        <p:spPr>
          <a:xfrm>
            <a:off x="803219" y="845331"/>
            <a:ext cx="10766478"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Dùng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hợp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ở</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ở</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B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để</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tạo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thiệu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圆角矩形 2"/>
          <p:cNvSpPr/>
          <p:nvPr/>
        </p:nvSpPr>
        <p:spPr>
          <a:xfrm>
            <a:off x="416577" y="163523"/>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prstClr val="white"/>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16" name="Rectangle 15"/>
          <p:cNvSpPr/>
          <p:nvPr/>
        </p:nvSpPr>
        <p:spPr>
          <a:xfrm>
            <a:off x="396418" y="4120661"/>
            <a:ext cx="11399164" cy="883862"/>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Thủ đô nước mình là Hà Nội</a:t>
            </a:r>
          </a:p>
        </p:txBody>
      </p:sp>
      <p:sp>
        <p:nvSpPr>
          <p:cNvPr id="19" name="Rectangle 18"/>
          <p:cNvSpPr/>
          <p:nvPr/>
        </p:nvSpPr>
        <p:spPr>
          <a:xfrm>
            <a:off x="376259" y="5346306"/>
            <a:ext cx="11399164" cy="883863"/>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Trang phục truyền thống của người Việt là áo dài</a:t>
            </a:r>
          </a:p>
        </p:txBody>
      </p:sp>
      <p:sp>
        <p:nvSpPr>
          <p:cNvPr id="9" name="Rectangle 8"/>
          <p:cNvSpPr/>
          <p:nvPr/>
        </p:nvSpPr>
        <p:spPr>
          <a:xfrm>
            <a:off x="416577" y="2895018"/>
            <a:ext cx="11358846"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Việt Nam là đất nước tươi đẹp của chúng mình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Arial-Rounded"/>
                  <a:ea typeface="Arial-Rounded"/>
                </a:rPr>
                <a:t>LUYỆN ĐỌC LẠI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4273217" y="439628"/>
            <a:ext cx="5251783"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34822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19"/>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3">
            <a:extLst>
              <a:ext uri="{FF2B5EF4-FFF2-40B4-BE49-F238E27FC236}">
                <a16:creationId xmlns:a16="http://schemas.microsoft.com/office/drawing/2014/main" id="{CA68C8CC-297A-496C-870E-34359D7C3F81}"/>
              </a:ext>
            </a:extLst>
          </p:cNvPr>
          <p:cNvSpPr/>
          <p:nvPr/>
        </p:nvSpPr>
        <p:spPr>
          <a:xfrm>
            <a:off x="0" y="-17570"/>
            <a:ext cx="12192000" cy="6875570"/>
          </a:xfrm>
          <a:custGeom>
            <a:avLst/>
            <a:gdLst/>
            <a:ahLst/>
            <a:cxnLst/>
            <a:rect l="l" t="t" r="r" b="b"/>
            <a:pathLst>
              <a:path w="4025809" h="2848260">
                <a:moveTo>
                  <a:pt x="0" y="0"/>
                </a:moveTo>
                <a:lnTo>
                  <a:pt x="4025809" y="0"/>
                </a:lnTo>
                <a:lnTo>
                  <a:pt x="4025809" y="2848260"/>
                </a:lnTo>
                <a:lnTo>
                  <a:pt x="0" y="2848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0">
            <a:extLst>
              <a:ext uri="{FF2B5EF4-FFF2-40B4-BE49-F238E27FC236}">
                <a16:creationId xmlns:a16="http://schemas.microsoft.com/office/drawing/2014/main" id="{58007EEF-F13C-43AA-A26F-BBDD4F4ED712}"/>
              </a:ext>
            </a:extLst>
          </p:cNvPr>
          <p:cNvSpPr/>
          <p:nvPr/>
        </p:nvSpPr>
        <p:spPr>
          <a:xfrm>
            <a:off x="6105526" y="2114550"/>
            <a:ext cx="6494204" cy="4827770"/>
          </a:xfrm>
          <a:custGeom>
            <a:avLst/>
            <a:gdLst/>
            <a:ahLst/>
            <a:cxnLst/>
            <a:rect l="l" t="t" r="r" b="b"/>
            <a:pathLst>
              <a:path w="3194530" h="2276103">
                <a:moveTo>
                  <a:pt x="0" y="0"/>
                </a:moveTo>
                <a:lnTo>
                  <a:pt x="3194530" y="0"/>
                </a:lnTo>
                <a:lnTo>
                  <a:pt x="3194530" y="2276103"/>
                </a:lnTo>
                <a:lnTo>
                  <a:pt x="0" y="2276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5">
            <a:extLst>
              <a:ext uri="{FF2B5EF4-FFF2-40B4-BE49-F238E27FC236}">
                <a16:creationId xmlns:a16="http://schemas.microsoft.com/office/drawing/2014/main" id="{A123E3E1-F9E7-4D64-B9C5-DD864F8C1850}"/>
              </a:ext>
            </a:extLst>
          </p:cNvPr>
          <p:cNvPicPr>
            <a:picLocks noChangeAspect="1"/>
          </p:cNvPicPr>
          <p:nvPr/>
        </p:nvPicPr>
        <p:blipFill>
          <a:blip r:embed="rId6"/>
          <a:srcRect/>
          <a:stretch>
            <a:fillRect/>
          </a:stretch>
        </p:blipFill>
        <p:spPr>
          <a:xfrm>
            <a:off x="8348531" y="72595"/>
            <a:ext cx="2283511" cy="2180753"/>
          </a:xfrm>
          <a:prstGeom prst="rect">
            <a:avLst/>
          </a:prstGeom>
        </p:spPr>
      </p:pic>
      <p:sp>
        <p:nvSpPr>
          <p:cNvPr id="23" name="Rectangle: Rounded Corners 22">
            <a:extLst>
              <a:ext uri="{FF2B5EF4-FFF2-40B4-BE49-F238E27FC236}">
                <a16:creationId xmlns:a16="http://schemas.microsoft.com/office/drawing/2014/main" id="{77F33297-B48D-AFFB-7592-40DA6FAC8AEE}"/>
              </a:ext>
            </a:extLst>
          </p:cNvPr>
          <p:cNvSpPr/>
          <p:nvPr/>
        </p:nvSpPr>
        <p:spPr>
          <a:xfrm>
            <a:off x="180976" y="457201"/>
            <a:ext cx="7134224" cy="4352923"/>
          </a:xfrm>
          <a:prstGeom prst="roundRect">
            <a:avLst/>
          </a:prstGeom>
          <a:solidFill>
            <a:schemeClr val="bg1">
              <a:alpha val="87059"/>
            </a:schemeClr>
          </a:solidFill>
          <a:ln w="76200">
            <a:solidFill>
              <a:schemeClr val="accent2"/>
            </a:solidFill>
            <a:prstDash val="dash"/>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A group of butterflies on a black background&#10;&#10;Description automatically generated">
            <a:extLst>
              <a:ext uri="{FF2B5EF4-FFF2-40B4-BE49-F238E27FC236}">
                <a16:creationId xmlns:a16="http://schemas.microsoft.com/office/drawing/2014/main" id="{4F969FA3-8733-FADC-D708-E9B06C4C4B36}"/>
              </a:ext>
            </a:extLst>
          </p:cNvPr>
          <p:cNvPicPr>
            <a:picLocks noChangeAspect="1"/>
          </p:cNvPicPr>
          <p:nvPr/>
        </p:nvPicPr>
        <p:blipFill rotWithShape="1">
          <a:blip r:embed="rId7">
            <a:extLst>
              <a:ext uri="{28A0092B-C50C-407E-A947-70E740481C1C}">
                <a14:useLocalDpi xmlns:a14="http://schemas.microsoft.com/office/drawing/2010/main" val="0"/>
              </a:ext>
            </a:extLst>
          </a:blip>
          <a:srcRect l="74691" t="84153"/>
          <a:stretch/>
        </p:blipFill>
        <p:spPr>
          <a:xfrm>
            <a:off x="0" y="5153025"/>
            <a:ext cx="1708320" cy="1353705"/>
          </a:xfrm>
          <a:prstGeom prst="rect">
            <a:avLst/>
          </a:prstGeom>
        </p:spPr>
      </p:pic>
      <p:pic>
        <p:nvPicPr>
          <p:cNvPr id="9223" name="Picture 9222">
            <a:extLst>
              <a:ext uri="{FF2B5EF4-FFF2-40B4-BE49-F238E27FC236}">
                <a16:creationId xmlns:a16="http://schemas.microsoft.com/office/drawing/2014/main" id="{FD900DAE-4AB7-DB93-A285-610ED219E6A8}"/>
              </a:ext>
            </a:extLst>
          </p:cNvPr>
          <p:cNvPicPr>
            <a:picLocks noChangeAspect="1"/>
          </p:cNvPicPr>
          <p:nvPr/>
        </p:nvPicPr>
        <p:blipFill>
          <a:blip r:embed="rId8"/>
          <a:stretch>
            <a:fillRect/>
          </a:stretch>
        </p:blipFill>
        <p:spPr>
          <a:xfrm>
            <a:off x="257175" y="629731"/>
            <a:ext cx="1362075" cy="1264784"/>
          </a:xfrm>
          <a:prstGeom prst="rect">
            <a:avLst/>
          </a:prstGeom>
        </p:spPr>
      </p:pic>
      <p:pic>
        <p:nvPicPr>
          <p:cNvPr id="9229" name="Hình ảnh 8" descr="Ảnh có chứa văn bản, màn hình&#10;&#10;Mô tả được tạo tự động">
            <a:extLst>
              <a:ext uri="{FF2B5EF4-FFF2-40B4-BE49-F238E27FC236}">
                <a16:creationId xmlns:a16="http://schemas.microsoft.com/office/drawing/2014/main" id="{0752BA3B-6A24-BCE1-D11D-6C315501B7AA}"/>
              </a:ext>
            </a:extLst>
          </p:cNvPr>
          <p:cNvPicPr>
            <a:picLocks noChangeAspect="1"/>
          </p:cNvPicPr>
          <p:nvPr/>
        </p:nvPicPr>
        <p:blipFill>
          <a:blip r:embed="rId9"/>
          <a:stretch>
            <a:fillRect/>
          </a:stretch>
        </p:blipFill>
        <p:spPr>
          <a:xfrm>
            <a:off x="2151528" y="831644"/>
            <a:ext cx="3292495" cy="695440"/>
          </a:xfrm>
          <a:prstGeom prst="rect">
            <a:avLst/>
          </a:prstGeom>
        </p:spPr>
      </p:pic>
      <p:pic>
        <p:nvPicPr>
          <p:cNvPr id="3" name="Picture 2">
            <a:extLst>
              <a:ext uri="{FF2B5EF4-FFF2-40B4-BE49-F238E27FC236}">
                <a16:creationId xmlns:a16="http://schemas.microsoft.com/office/drawing/2014/main" id="{82205DDC-7174-98F0-6C53-14D0C210BBE8}"/>
              </a:ext>
            </a:extLst>
          </p:cNvPr>
          <p:cNvPicPr>
            <a:picLocks noChangeAspect="1"/>
          </p:cNvPicPr>
          <p:nvPr/>
        </p:nvPicPr>
        <p:blipFill>
          <a:blip r:embed="rId10"/>
          <a:stretch>
            <a:fillRect/>
          </a:stretch>
        </p:blipFill>
        <p:spPr>
          <a:xfrm>
            <a:off x="180278" y="1841799"/>
            <a:ext cx="7706012" cy="2621507"/>
          </a:xfrm>
          <a:prstGeom prst="rect">
            <a:avLst/>
          </a:prstGeom>
        </p:spPr>
      </p:pic>
    </p:spTree>
    <p:extLst>
      <p:ext uri="{BB962C8B-B14F-4D97-AF65-F5344CB8AC3E}">
        <p14:creationId xmlns:p14="http://schemas.microsoft.com/office/powerpoint/2010/main" val="2530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50" fill="hold"/>
                                        <p:tgtEl>
                                          <p:spTgt spid="27"/>
                                        </p:tgtEl>
                                      </p:cBhvr>
                                      <p:by x="50000" y="10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arn(inVertical)">
                                      <p:cBhvr>
                                        <p:cTn id="11" dur="500"/>
                                        <p:tgtEl>
                                          <p:spTgt spid="9223"/>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228601"/>
            <a:ext cx="11625942" cy="6437732"/>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7B64422-5A03-5E76-8FD9-3897980B8B1E}"/>
              </a:ext>
            </a:extLst>
          </p:cNvPr>
          <p:cNvSpPr txBox="1"/>
          <p:nvPr/>
        </p:nvSpPr>
        <p:spPr>
          <a:xfrm>
            <a:off x="1623060" y="571500"/>
            <a:ext cx="9209125" cy="739690"/>
          </a:xfrm>
          <a:prstGeom prst="rect">
            <a:avLst/>
          </a:prstGeom>
          <a:noFill/>
        </p:spPr>
        <p:txBody>
          <a:bodyPr wrap="square" rtlCol="0">
            <a:spAutoFit/>
          </a:bodyPr>
          <a:lstStyle/>
          <a:p>
            <a:pPr>
              <a:lnSpc>
                <a:spcPct val="150000"/>
              </a:lnSpc>
            </a:pPr>
            <a:r>
              <a:rPr lang="vi-VN" sz="3200" b="1" dirty="0">
                <a:latin typeface="Cambria" panose="02040503050406030204" pitchFamily="18" charset="0"/>
                <a:ea typeface="Cambria" panose="02040503050406030204" pitchFamily="18" charset="0"/>
                <a:cs typeface="Arial-Rounded" panose="020B0500000000000000" pitchFamily="34" charset="0"/>
              </a:rPr>
              <a:t>Đoán xem các bạn nhỏ trong tranh đang nói gì.</a:t>
            </a:r>
            <a:endParaRPr lang="en-US" sz="3200" b="1" dirty="0">
              <a:latin typeface="Cambria" panose="02040503050406030204" pitchFamily="18" charset="0"/>
              <a:ea typeface="Cambria" panose="02040503050406030204" pitchFamily="18" charset="0"/>
              <a:cs typeface="Arial-Rounded" panose="020B0500000000000000" pitchFamily="34" charset="0"/>
            </a:endParaRPr>
          </a:p>
        </p:txBody>
      </p:sp>
      <p:pic>
        <p:nvPicPr>
          <p:cNvPr id="21" name="Picture 20">
            <a:extLst>
              <a:ext uri="{FF2B5EF4-FFF2-40B4-BE49-F238E27FC236}">
                <a16:creationId xmlns:a16="http://schemas.microsoft.com/office/drawing/2014/main" id="{2475D919-33FB-1162-3226-F8F347DCB5B6}"/>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74830" y="849243"/>
            <a:ext cx="927752" cy="488951"/>
          </a:xfrm>
          <a:prstGeom prst="rect">
            <a:avLst/>
          </a:prstGeom>
        </p:spPr>
      </p:pic>
      <p:pic>
        <p:nvPicPr>
          <p:cNvPr id="22" name="Picture 21">
            <a:extLst>
              <a:ext uri="{FF2B5EF4-FFF2-40B4-BE49-F238E27FC236}">
                <a16:creationId xmlns:a16="http://schemas.microsoft.com/office/drawing/2014/main" id="{13AE010B-9D28-1FD5-FD27-62E2FC5D22B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7496" y="1922762"/>
            <a:ext cx="5412015" cy="3994171"/>
          </a:xfrm>
          <a:prstGeom prst="rect">
            <a:avLst/>
          </a:prstGeom>
        </p:spPr>
      </p:pic>
      <p:grpSp>
        <p:nvGrpSpPr>
          <p:cNvPr id="23" name="Group 22">
            <a:extLst>
              <a:ext uri="{FF2B5EF4-FFF2-40B4-BE49-F238E27FC236}">
                <a16:creationId xmlns:a16="http://schemas.microsoft.com/office/drawing/2014/main" id="{2C58155C-43FA-3488-4D1A-ED14F7A9413F}"/>
              </a:ext>
            </a:extLst>
          </p:cNvPr>
          <p:cNvGrpSpPr/>
          <p:nvPr/>
        </p:nvGrpSpPr>
        <p:grpSpPr>
          <a:xfrm>
            <a:off x="5294454" y="2422013"/>
            <a:ext cx="6432331" cy="3425679"/>
            <a:chOff x="788151" y="2387633"/>
            <a:chExt cx="10615697" cy="2391631"/>
          </a:xfrm>
        </p:grpSpPr>
        <p:sp>
          <p:nvSpPr>
            <p:cNvPr id="26" name="Rectangle: Rounded Corners 25">
              <a:extLst>
                <a:ext uri="{FF2B5EF4-FFF2-40B4-BE49-F238E27FC236}">
                  <a16:creationId xmlns:a16="http://schemas.microsoft.com/office/drawing/2014/main" id="{DFF45171-6D6B-CD61-BA5A-16428871C2C3}"/>
                </a:ext>
              </a:extLst>
            </p:cNvPr>
            <p:cNvSpPr/>
            <p:nvPr/>
          </p:nvSpPr>
          <p:spPr>
            <a:xfrm>
              <a:off x="788151" y="2387633"/>
              <a:ext cx="10615697" cy="2391631"/>
            </a:xfrm>
            <a:prstGeom prst="roundRect">
              <a:avLst/>
            </a:prstGeom>
            <a:solidFill>
              <a:schemeClr val="accent4">
                <a:lumMod val="20000"/>
                <a:lumOff val="80000"/>
              </a:schemeClr>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10A406D-91C0-8CD4-6C1D-946D9F653EEE}"/>
                </a:ext>
              </a:extLst>
            </p:cNvPr>
            <p:cNvSpPr txBox="1"/>
            <p:nvPr/>
          </p:nvSpPr>
          <p:spPr>
            <a:xfrm>
              <a:off x="1295534" y="2464685"/>
              <a:ext cx="9855705" cy="21272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 vẽ ba bạn nhỏ đang cùng nhau nghiên cứu quả địa cầu. Bạn nam đang chỉ tay vào đất nước Việt Nam. Theo em, bạn ấy đang nói “Nước Việt Nam ở đây trên bản đồ.”</a:t>
              </a:r>
            </a:p>
          </p:txBody>
        </p:sp>
      </p:grpSp>
    </p:spTree>
    <p:extLst>
      <p:ext uri="{BB962C8B-B14F-4D97-AF65-F5344CB8AC3E}">
        <p14:creationId xmlns:p14="http://schemas.microsoft.com/office/powerpoint/2010/main" val="156064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76CD03C-A526-4AE9-A373-F3962691EEF5}"/>
              </a:ext>
            </a:extLst>
          </p:cNvPr>
          <p:cNvGrpSpPr/>
          <p:nvPr/>
        </p:nvGrpSpPr>
        <p:grpSpPr>
          <a:xfrm>
            <a:off x="2749707" y="888505"/>
            <a:ext cx="6504535" cy="4355855"/>
            <a:chOff x="2696657" y="669430"/>
            <a:chExt cx="6504535" cy="4355855"/>
          </a:xfrm>
        </p:grpSpPr>
        <p:pic>
          <p:nvPicPr>
            <p:cNvPr id="19" name="图片 78">
              <a:extLst>
                <a:ext uri="{FF2B5EF4-FFF2-40B4-BE49-F238E27FC236}">
                  <a16:creationId xmlns:a16="http://schemas.microsoft.com/office/drawing/2014/main" id="{248BF678-343B-4D7F-BD70-1855C12E8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0" name="Rounded Rectangle 27">
              <a:extLst>
                <a:ext uri="{FF2B5EF4-FFF2-40B4-BE49-F238E27FC236}">
                  <a16:creationId xmlns:a16="http://schemas.microsoft.com/office/drawing/2014/main" id="{6E413CF8-ADA7-4BD9-A3F9-80E72D7A141E}"/>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0720F95-9C77-4579-8377-9E68C1651EEA}"/>
                </a:ext>
              </a:extLst>
            </p:cNvPr>
            <p:cNvPicPr>
              <a:picLocks noChangeAspect="1"/>
            </p:cNvPicPr>
            <p:nvPr/>
          </p:nvPicPr>
          <p:blipFill>
            <a:blip r:embed="rId6"/>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9143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6" name="TextBox 5">
            <a:extLst>
              <a:ext uri="{FF2B5EF4-FFF2-40B4-BE49-F238E27FC236}">
                <a16:creationId xmlns:a16="http://schemas.microsoft.com/office/drawing/2014/main" id="{9DC896DB-F00F-4B35-AA0E-25BACE8F3BB7}"/>
              </a:ext>
            </a:extLst>
          </p:cNvPr>
          <p:cNvSpPr txBox="1"/>
          <p:nvPr/>
        </p:nvSpPr>
        <p:spPr>
          <a:xfrm>
            <a:off x="4136057" y="176738"/>
            <a:ext cx="6139513" cy="809965"/>
          </a:xfrm>
          <a:prstGeom prst="rect">
            <a:avLst/>
          </a:prstGeom>
          <a:noFill/>
        </p:spPr>
        <p:txBody>
          <a:bodyPr wrap="square" rtlCol="0">
            <a:spAutoFit/>
          </a:bodyPr>
          <a:lstStyle/>
          <a:p>
            <a:pPr algn="ctr">
              <a:lnSpc>
                <a:spcPct val="150000"/>
              </a:lnSpc>
            </a:pPr>
            <a:r>
              <a:rPr lang="vi-VN" sz="3600" b="1" dirty="0">
                <a:solidFill>
                  <a:srgbClr val="FF0000"/>
                </a:solidFill>
                <a:latin typeface="+mj-lt"/>
              </a:rPr>
              <a:t>ĐẤT NƯỚC CHÚNG MÌNH</a:t>
            </a:r>
            <a:endParaRPr lang="en-US" sz="3600" b="1" dirty="0">
              <a:solidFill>
                <a:srgbClr val="FF0000"/>
              </a:solidFill>
              <a:latin typeface="+mj-lt"/>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 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7655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矩形 22">
            <a:extLst>
              <a:ext uri="{FF2B5EF4-FFF2-40B4-BE49-F238E27FC236}">
                <a16:creationId xmlns:a16="http://schemas.microsoft.com/office/drawing/2014/main" id="{5CF2B8A3-8FF7-443A-B49D-270C41D0385F}"/>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E19F194D-3DB8-563C-5A16-8BECCBDBEC4C}"/>
              </a:ext>
            </a:extLst>
          </p:cNvPr>
          <p:cNvPicPr>
            <a:picLocks noChangeAspect="1"/>
          </p:cNvPicPr>
          <p:nvPr/>
        </p:nvPicPr>
        <p:blipFill>
          <a:blip r:embed="rId3"/>
          <a:stretch>
            <a:fillRect/>
          </a:stretch>
        </p:blipFill>
        <p:spPr>
          <a:xfrm>
            <a:off x="1999133" y="198902"/>
            <a:ext cx="8193734" cy="177409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grpSp>
        <p:nvGrpSpPr>
          <p:cNvPr id="11" name="Group 10"/>
          <p:cNvGrpSpPr/>
          <p:nvPr/>
        </p:nvGrpSpPr>
        <p:grpSpPr>
          <a:xfrm>
            <a:off x="508602" y="2719783"/>
            <a:ext cx="3741045" cy="1131574"/>
            <a:chOff x="746360" y="2410434"/>
            <a:chExt cx="2198547" cy="1131574"/>
          </a:xfrm>
        </p:grpSpPr>
        <p:sp>
          <p:nvSpPr>
            <p:cNvPr id="12" name="矩形 24">
              <a:extLst>
                <a:ext uri="{FF2B5EF4-FFF2-40B4-BE49-F238E27FC236}">
                  <a16:creationId xmlns:a16="http://schemas.microsoft.com/office/drawing/2014/main" id="{26BC8C43-3762-471F-961A-A5FBD363BB8E}"/>
                </a:ext>
              </a:extLst>
            </p:cNvPr>
            <p:cNvSpPr/>
            <p:nvPr/>
          </p:nvSpPr>
          <p:spPr>
            <a:xfrm>
              <a:off x="746360" y="2457791"/>
              <a:ext cx="2198547" cy="10842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206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3" name="Rectangle 12"/>
            <p:cNvSpPr/>
            <p:nvPr/>
          </p:nvSpPr>
          <p:spPr>
            <a:xfrm>
              <a:off x="852692" y="2410434"/>
              <a:ext cx="1891838" cy="969433"/>
            </a:xfrm>
            <a:prstGeom prst="rect">
              <a:avLst/>
            </a:prstGeom>
          </p:spPr>
          <p:txBody>
            <a:bodyPr wrap="non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5176285" y="2708352"/>
            <a:ext cx="2813286" cy="1097285"/>
            <a:chOff x="4778899" y="2444723"/>
            <a:chExt cx="2198547" cy="1097285"/>
          </a:xfrm>
          <a:solidFill>
            <a:schemeClr val="accent3">
              <a:lumMod val="60000"/>
              <a:lumOff val="40000"/>
            </a:schemeClr>
          </a:solidFill>
        </p:grpSpPr>
        <p:sp>
          <p:nvSpPr>
            <p:cNvPr id="15" name="矩形 26">
              <a:extLst>
                <a:ext uri="{FF2B5EF4-FFF2-40B4-BE49-F238E27FC236}">
                  <a16:creationId xmlns:a16="http://schemas.microsoft.com/office/drawing/2014/main" id="{902F907E-80C1-4F68-8630-618515348FFF}"/>
                </a:ext>
              </a:extLst>
            </p:cNvPr>
            <p:cNvSpPr/>
            <p:nvPr/>
          </p:nvSpPr>
          <p:spPr>
            <a:xfrm>
              <a:off x="4778899" y="2457791"/>
              <a:ext cx="2198547" cy="10842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206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6" name="Rectangle 15"/>
            <p:cNvSpPr/>
            <p:nvPr/>
          </p:nvSpPr>
          <p:spPr>
            <a:xfrm>
              <a:off x="4915541" y="2444723"/>
              <a:ext cx="1616268" cy="969433"/>
            </a:xfrm>
            <a:prstGeom prst="rect">
              <a:avLst/>
            </a:prstGeom>
            <a:noFill/>
          </p:spPr>
          <p:txBody>
            <a:bodyPr wrap="non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Triệu</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552848" y="4379496"/>
            <a:ext cx="3741046" cy="1087927"/>
            <a:chOff x="8811437" y="2454081"/>
            <a:chExt cx="2198547" cy="1087927"/>
          </a:xfrm>
        </p:grpSpPr>
        <p:sp>
          <p:nvSpPr>
            <p:cNvPr id="18" name="矩形 26">
              <a:extLst>
                <a:ext uri="{FF2B5EF4-FFF2-40B4-BE49-F238E27FC236}">
                  <a16:creationId xmlns:a16="http://schemas.microsoft.com/office/drawing/2014/main" id="{902F907E-80C1-4F68-8630-618515348FFF}"/>
                </a:ext>
              </a:extLst>
            </p:cNvPr>
            <p:cNvSpPr/>
            <p:nvPr/>
          </p:nvSpPr>
          <p:spPr>
            <a:xfrm>
              <a:off x="8811437" y="2457791"/>
              <a:ext cx="2198547" cy="10842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206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9" name="Rectangle 18"/>
            <p:cNvSpPr/>
            <p:nvPr/>
          </p:nvSpPr>
          <p:spPr>
            <a:xfrm>
              <a:off x="8895896" y="2454081"/>
              <a:ext cx="2016190" cy="889667"/>
            </a:xfrm>
            <a:prstGeom prst="rect">
              <a:avLst/>
            </a:prstGeom>
          </p:spPr>
          <p:txBody>
            <a:bodyPr wrap="non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Hưng</a:t>
              </a:r>
              <a:r>
                <a:rPr kumimoji="0" lang="en-US"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Đạo</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96442A4E-A890-E719-1AFD-5394A0BA2758}"/>
              </a:ext>
            </a:extLst>
          </p:cNvPr>
          <p:cNvGrpSpPr/>
          <p:nvPr/>
        </p:nvGrpSpPr>
        <p:grpSpPr>
          <a:xfrm>
            <a:off x="4941968" y="4425216"/>
            <a:ext cx="3356212" cy="1087927"/>
            <a:chOff x="8811437" y="2454081"/>
            <a:chExt cx="2198547" cy="1087927"/>
          </a:xfrm>
        </p:grpSpPr>
        <p:sp>
          <p:nvSpPr>
            <p:cNvPr id="3" name="矩形 26">
              <a:extLst>
                <a:ext uri="{FF2B5EF4-FFF2-40B4-BE49-F238E27FC236}">
                  <a16:creationId xmlns:a16="http://schemas.microsoft.com/office/drawing/2014/main" id="{C98B87AC-C599-68D4-1FAD-A986F51009C4}"/>
                </a:ext>
              </a:extLst>
            </p:cNvPr>
            <p:cNvSpPr/>
            <p:nvPr/>
          </p:nvSpPr>
          <p:spPr>
            <a:xfrm>
              <a:off x="8811437" y="2457791"/>
              <a:ext cx="2198547" cy="10842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206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4" name="Rectangle 3">
              <a:extLst>
                <a:ext uri="{FF2B5EF4-FFF2-40B4-BE49-F238E27FC236}">
                  <a16:creationId xmlns:a16="http://schemas.microsoft.com/office/drawing/2014/main" id="{F9C0FB4F-A091-81FA-3621-A990C0AFED1E}"/>
                </a:ext>
              </a:extLst>
            </p:cNvPr>
            <p:cNvSpPr/>
            <p:nvPr/>
          </p:nvSpPr>
          <p:spPr>
            <a:xfrm>
              <a:off x="8924164" y="2454081"/>
              <a:ext cx="1959652" cy="889667"/>
            </a:xfrm>
            <a:prstGeom prst="rect">
              <a:avLst/>
            </a:prstGeom>
          </p:spPr>
          <p:txBody>
            <a:bodyPr wrap="non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Trung</a:t>
              </a:r>
            </a:p>
          </p:txBody>
        </p:sp>
      </p:grpSp>
      <p:grpSp>
        <p:nvGrpSpPr>
          <p:cNvPr id="5" name="Group 4">
            <a:extLst>
              <a:ext uri="{FF2B5EF4-FFF2-40B4-BE49-F238E27FC236}">
                <a16:creationId xmlns:a16="http://schemas.microsoft.com/office/drawing/2014/main" id="{64839C5D-EE2A-22D3-1C89-87B72F641736}"/>
              </a:ext>
            </a:extLst>
          </p:cNvPr>
          <p:cNvGrpSpPr/>
          <p:nvPr/>
        </p:nvGrpSpPr>
        <p:grpSpPr>
          <a:xfrm>
            <a:off x="3284618" y="5770073"/>
            <a:ext cx="3630532" cy="1007917"/>
            <a:chOff x="8811437" y="2454081"/>
            <a:chExt cx="2198547" cy="1087927"/>
          </a:xfrm>
        </p:grpSpPr>
        <p:sp>
          <p:nvSpPr>
            <p:cNvPr id="6" name="矩形 26">
              <a:extLst>
                <a:ext uri="{FF2B5EF4-FFF2-40B4-BE49-F238E27FC236}">
                  <a16:creationId xmlns:a16="http://schemas.microsoft.com/office/drawing/2014/main" id="{ED477F64-3328-1F19-37B2-78D8BBAF0EA6}"/>
                </a:ext>
              </a:extLst>
            </p:cNvPr>
            <p:cNvSpPr/>
            <p:nvPr/>
          </p:nvSpPr>
          <p:spPr>
            <a:xfrm>
              <a:off x="8811437" y="2457791"/>
              <a:ext cx="2198547" cy="10842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206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7" name="Rectangle 6">
              <a:extLst>
                <a:ext uri="{FF2B5EF4-FFF2-40B4-BE49-F238E27FC236}">
                  <a16:creationId xmlns:a16="http://schemas.microsoft.com/office/drawing/2014/main" id="{560088AF-808A-F5FB-0DE7-FD2431FA4C7D}"/>
                </a:ext>
              </a:extLst>
            </p:cNvPr>
            <p:cNvSpPr/>
            <p:nvPr/>
          </p:nvSpPr>
          <p:spPr>
            <a:xfrm>
              <a:off x="9053045" y="2454081"/>
              <a:ext cx="1701890" cy="960290"/>
            </a:xfrm>
            <a:prstGeom prst="rect">
              <a:avLst/>
            </a:prstGeom>
          </p:spPr>
          <p:txBody>
            <a:bodyPr wrap="none">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Chí </a:t>
              </a:r>
              <a:r>
                <a:rPr kumimoji="0" lang="en-US" sz="4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22685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sp>
        <p:nvSpPr>
          <p:cNvPr id="35" name="文本框 11"/>
          <p:cNvSpPr txBox="1"/>
          <p:nvPr/>
        </p:nvSpPr>
        <p:spPr>
          <a:xfrm>
            <a:off x="1589390" y="322390"/>
            <a:ext cx="901321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6600" b="0" i="0" u="none" strike="noStrike" kern="1200" cap="none" spc="0" normalizeH="0" baseline="0" noProof="0" dirty="0">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6600" b="0" i="0" u="none" strike="noStrike" kern="1200" cap="none" spc="0" normalizeH="0" baseline="0" noProof="0" dirty="0" err="1">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6600" b="0" i="0" u="none" strike="noStrike" kern="1200" cap="none" spc="0" normalizeH="0" baseline="0" noProof="0" dirty="0">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6600" b="0" i="0" u="none" strike="noStrike" kern="1200" cap="none" spc="0" normalizeH="0" baseline="0" noProof="0" dirty="0" err="1">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6600" b="0" i="0" u="none" strike="noStrike" kern="1200" cap="none" spc="0" normalizeH="0" baseline="0" noProof="0" dirty="0">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6600" b="0" i="0" u="none" strike="noStrike" kern="1200" cap="none" spc="0" normalizeH="0" baseline="0" noProof="0" dirty="0" err="1">
                <a:ln w="28575">
                  <a:noFill/>
                </a:ln>
                <a:solidFill>
                  <a:srgbClr val="FF0000"/>
                </a:solidFill>
                <a:effectLst/>
                <a:uLnTx/>
                <a:uFillTx/>
                <a:latin typeface="Cambria" panose="02040503050406030204" pitchFamily="18" charset="0"/>
                <a:ea typeface="Cambria" panose="02040503050406030204" pitchFamily="18" charset="0"/>
                <a:cs typeface="胡晓波男神体" panose="02010600030101010101" pitchFamily="2" charset="-122"/>
              </a:rPr>
              <a:t>dài</a:t>
            </a:r>
            <a:endParaRPr kumimoji="0" lang="zh-CN" altLang="en-US" sz="6600" b="0" i="0" u="none" strike="noStrike" kern="1200" cap="none" spc="0" normalizeH="0" baseline="0" noProof="0" dirty="0">
              <a:ln w="28575">
                <a:noFill/>
              </a:ln>
              <a:solidFill>
                <a:srgbClr val="FF000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6" name="Group 5"/>
          <p:cNvGrpSpPr/>
          <p:nvPr/>
        </p:nvGrpSpPr>
        <p:grpSpPr>
          <a:xfrm>
            <a:off x="448235" y="1567408"/>
            <a:ext cx="11177547" cy="4635684"/>
            <a:chOff x="4386782" y="1567409"/>
            <a:chExt cx="7239000" cy="9034542"/>
          </a:xfrm>
        </p:grpSpPr>
        <p:grpSp>
          <p:nvGrpSpPr>
            <p:cNvPr id="24" name="组合 30"/>
            <p:cNvGrpSpPr/>
            <p:nvPr/>
          </p:nvGrpSpPr>
          <p:grpSpPr>
            <a:xfrm>
              <a:off x="4386782" y="1567409"/>
              <a:ext cx="7239000" cy="9034542"/>
              <a:chOff x="1336246" y="3302000"/>
              <a:chExt cx="2814813" cy="7872564"/>
            </a:xfrm>
            <a:effectLst>
              <a:outerShdw blurRad="254000" sx="102000" sy="102000" algn="ctr" rotWithShape="0">
                <a:prstClr val="black">
                  <a:alpha val="25000"/>
                </a:prstClr>
              </a:outerShdw>
            </a:effectLst>
          </p:grpSpPr>
          <p:sp>
            <p:nvSpPr>
              <p:cNvPr id="26" name="圆角矩形 27"/>
              <p:cNvSpPr/>
              <p:nvPr/>
            </p:nvSpPr>
            <p:spPr>
              <a:xfrm>
                <a:off x="1336246" y="3302000"/>
                <a:ext cx="2814813" cy="7872564"/>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sp>
            <p:nvSpPr>
              <p:cNvPr id="27" name="圆角矩形 28"/>
              <p:cNvSpPr/>
              <p:nvPr/>
            </p:nvSpPr>
            <p:spPr>
              <a:xfrm>
                <a:off x="1386921" y="3540796"/>
                <a:ext cx="2692758" cy="7214068"/>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grpSp>
        <p:sp>
          <p:nvSpPr>
            <p:cNvPr id="3" name="TextBox 2"/>
            <p:cNvSpPr txBox="1"/>
            <p:nvPr/>
          </p:nvSpPr>
          <p:spPr>
            <a:xfrm>
              <a:off x="4626120" y="3205560"/>
              <a:ext cx="6707075" cy="575823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anh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Hai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Triệu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Hưng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Quang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Trung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Hồ</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Minh…</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2001" y="4237194"/>
            <a:ext cx="2844114" cy="28441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9" y="60962"/>
            <a:ext cx="2346992" cy="2346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1170</Words>
  <Application>Microsoft Office PowerPoint</Application>
  <PresentationFormat>Widescreen</PresentationFormat>
  <Paragraphs>118</Paragraphs>
  <Slides>29</Slides>
  <Notes>5</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29</vt:i4>
      </vt:variant>
    </vt:vector>
  </HeadingPairs>
  <TitlesOfParts>
    <vt:vector size="45" baseType="lpstr">
      <vt:lpstr>等线</vt:lpstr>
      <vt:lpstr>等线 Light</vt:lpstr>
      <vt:lpstr>#9Slide02 Noi dung dai</vt:lpstr>
      <vt:lpstr>Arial</vt:lpstr>
      <vt:lpstr>Arial-Rounded</vt:lpstr>
      <vt:lpstr>Calibri</vt:lpstr>
      <vt:lpstr>Cambria</vt:lpstr>
      <vt:lpstr>字魂27号-布丁体</vt:lpstr>
      <vt:lpstr>Office Theme</vt:lpstr>
      <vt:lpstr>2_Office Theme</vt:lpstr>
      <vt:lpstr>3_Office Theme</vt:lpstr>
      <vt:lpstr>Custom Design</vt:lpstr>
      <vt:lpstr>4_Office Theme</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Phượng Phí</cp:lastModifiedBy>
  <cp:revision>61</cp:revision>
  <dcterms:created xsi:type="dcterms:W3CDTF">2021-07-20T01:55:21Z</dcterms:created>
  <dcterms:modified xsi:type="dcterms:W3CDTF">2025-05-22T02:04:44Z</dcterms:modified>
</cp:coreProperties>
</file>