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687" r:id="rId2"/>
    <p:sldMasterId id="2147483699" r:id="rId3"/>
    <p:sldMasterId id="2147483711" r:id="rId4"/>
  </p:sldMasterIdLst>
  <p:notesMasterIdLst>
    <p:notesMasterId r:id="rId34"/>
  </p:notesMasterIdLst>
  <p:sldIdLst>
    <p:sldId id="319" r:id="rId5"/>
    <p:sldId id="257" r:id="rId6"/>
    <p:sldId id="258" r:id="rId7"/>
    <p:sldId id="313" r:id="rId8"/>
    <p:sldId id="314" r:id="rId9"/>
    <p:sldId id="262" r:id="rId10"/>
    <p:sldId id="264" r:id="rId11"/>
    <p:sldId id="260" r:id="rId12"/>
    <p:sldId id="295" r:id="rId13"/>
    <p:sldId id="283" r:id="rId14"/>
    <p:sldId id="285" r:id="rId15"/>
    <p:sldId id="286" r:id="rId16"/>
    <p:sldId id="287" r:id="rId17"/>
    <p:sldId id="303" r:id="rId18"/>
    <p:sldId id="306" r:id="rId19"/>
    <p:sldId id="307" r:id="rId20"/>
    <p:sldId id="308" r:id="rId21"/>
    <p:sldId id="289" r:id="rId22"/>
    <p:sldId id="298" r:id="rId23"/>
    <p:sldId id="310" r:id="rId24"/>
    <p:sldId id="311" r:id="rId25"/>
    <p:sldId id="309" r:id="rId26"/>
    <p:sldId id="315" r:id="rId27"/>
    <p:sldId id="291" r:id="rId28"/>
    <p:sldId id="316" r:id="rId29"/>
    <p:sldId id="318" r:id="rId30"/>
    <p:sldId id="317" r:id="rId31"/>
    <p:sldId id="312" r:id="rId32"/>
    <p:sldId id="26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272315-BBAE-454D-9AEB-ED4D5193434B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7425C4-BF00-4FC0-BDFD-93A9D81B1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811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211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: </a:t>
            </a:r>
            <a:r>
              <a:rPr lang="en-US" baseline="0" dirty="0" err="1"/>
              <a:t>Mẹ</a:t>
            </a:r>
            <a:r>
              <a:rPr lang="en-US" baseline="0" dirty="0"/>
              <a:t> </a:t>
            </a:r>
            <a:r>
              <a:rPr lang="en-US" baseline="0" dirty="0" err="1"/>
              <a:t>giao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: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. </a:t>
            </a:r>
          </a:p>
          <a:p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 </a:t>
            </a:r>
            <a:r>
              <a:rPr lang="en-US" baseline="0" dirty="0" err="1"/>
              <a:t>vượt</a:t>
            </a:r>
            <a:r>
              <a:rPr lang="en-US" baseline="0" dirty="0"/>
              <a:t> qua </a:t>
            </a:r>
            <a:r>
              <a:rPr lang="en-US" baseline="0" dirty="0" err="1"/>
              <a:t>rừng</a:t>
            </a:r>
            <a:r>
              <a:rPr lang="en-US" baseline="0" dirty="0"/>
              <a:t> </a:t>
            </a:r>
            <a:r>
              <a:rPr lang="en-US" baseline="0" dirty="0" err="1"/>
              <a:t>rậm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7FE43-6FD1-4EE0-A973-8ECB49C6E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255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tặng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chiếc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đưa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giỏ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phím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mũi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tên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chuyển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trên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bàn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phím</a:t>
            </a:r>
            <a:r>
              <a:rPr lang="en-US" baseline="0" dirty="0">
                <a:sym typeface="Wingdings" pitchFamily="2" charset="2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7FE43-6FD1-4EE0-A973-8ECB49C6E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397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852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070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6969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860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8702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0044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4388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5366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3330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341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451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5471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9825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7362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60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716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379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473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887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549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87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98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871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420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345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97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A5E1-E7FF-49F7-B45D-7678E69D1B71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8D40-D2F9-40D3-AF35-9B9C8A24C9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85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A5E1-E7FF-49F7-B45D-7678E69D1B71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8D40-D2F9-40D3-AF35-9B9C8A24C9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89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A5E1-E7FF-49F7-B45D-7678E69D1B71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8D40-D2F9-40D3-AF35-9B9C8A24C9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579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A5E1-E7FF-49F7-B45D-7678E69D1B71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8D40-D2F9-40D3-AF35-9B9C8A24C9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6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A5E1-E7FF-49F7-B45D-7678E69D1B71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8D40-D2F9-40D3-AF35-9B9C8A24C92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Picture 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CD517CB-5AF8-FBFC-D5CA-737C56C7B9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6" y="0"/>
            <a:ext cx="1469865" cy="146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07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A5E1-E7FF-49F7-B45D-7678E69D1B71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8D40-D2F9-40D3-AF35-9B9C8A24C9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900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104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A5E1-E7FF-49F7-B45D-7678E69D1B71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8D40-D2F9-40D3-AF35-9B9C8A24C9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977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A5E1-E7FF-49F7-B45D-7678E69D1B71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8D40-D2F9-40D3-AF35-9B9C8A24C92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6FD92F1-7DE2-61AD-482D-47B51F3D35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6" y="0"/>
            <a:ext cx="1469865" cy="146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15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A5E1-E7FF-49F7-B45D-7678E69D1B71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8D40-D2F9-40D3-AF35-9B9C8A24C9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669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A5E1-E7FF-49F7-B45D-7678E69D1B71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8D40-D2F9-40D3-AF35-9B9C8A24C92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FFC8437-D77E-44BF-DA8B-272FAFD86C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6" y="0"/>
            <a:ext cx="1469865" cy="146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48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A5E1-E7FF-49F7-B45D-7678E69D1B71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8D40-D2F9-40D3-AF35-9B9C8A24C9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675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251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3DE8D2-B29D-49BB-AA12-29E0A1E323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9517" y="-471924"/>
            <a:ext cx="1674098" cy="167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78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876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164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710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0034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26E18-D8FC-479E-9F23-4B7A0F8D3E76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461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BEA46-6839-4301-B344-DD1E7F3F1BDA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7121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DA5E1-E7FF-49F7-B45D-7678E69D1B71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B8D40-D2F9-40D3-AF35-9B9C8A24C9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0229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4.xml"/><Relationship Id="rId5" Type="http://schemas.openxmlformats.org/officeDocument/2006/relationships/image" Target="../media/image43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audio" Target="../media/media4.mp3"/><Relationship Id="rId7" Type="http://schemas.openxmlformats.org/officeDocument/2006/relationships/image" Target="../media/image44.png"/><Relationship Id="rId2" Type="http://schemas.microsoft.com/office/2007/relationships/media" Target="../media/media4.mp3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5" Type="http://schemas.openxmlformats.org/officeDocument/2006/relationships/image" Target="../media/image35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audio" Target="../media/media4.mp3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microsoft.com/office/2007/relationships/media" Target="../media/media4.mp3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11" Type="http://schemas.openxmlformats.org/officeDocument/2006/relationships/image" Target="../media/image51.png"/><Relationship Id="rId5" Type="http://schemas.openxmlformats.org/officeDocument/2006/relationships/image" Target="../media/image35.jpeg"/><Relationship Id="rId10" Type="http://schemas.openxmlformats.org/officeDocument/2006/relationships/image" Target="../media/image50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microsoft.com/office/2007/relationships/hdphoto" Target="../media/hdphoto4.wdp"/><Relationship Id="rId3" Type="http://schemas.openxmlformats.org/officeDocument/2006/relationships/audio" Target="../media/media4.mp3"/><Relationship Id="rId7" Type="http://schemas.openxmlformats.org/officeDocument/2006/relationships/image" Target="../media/image53.png"/><Relationship Id="rId12" Type="http://schemas.openxmlformats.org/officeDocument/2006/relationships/image" Target="../media/image57.png"/><Relationship Id="rId2" Type="http://schemas.microsoft.com/office/2007/relationships/media" Target="../media/media4.mp3"/><Relationship Id="rId1" Type="http://schemas.openxmlformats.org/officeDocument/2006/relationships/tags" Target="../tags/tag7.xml"/><Relationship Id="rId6" Type="http://schemas.openxmlformats.org/officeDocument/2006/relationships/image" Target="../media/image15.png"/><Relationship Id="rId11" Type="http://schemas.openxmlformats.org/officeDocument/2006/relationships/image" Target="../media/image51.png"/><Relationship Id="rId5" Type="http://schemas.openxmlformats.org/officeDocument/2006/relationships/image" Target="../media/image35.jpeg"/><Relationship Id="rId10" Type="http://schemas.openxmlformats.org/officeDocument/2006/relationships/image" Target="../media/image56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audio" Target="../media/media4.mp3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microsoft.com/office/2007/relationships/media" Target="../media/media4.mp3"/><Relationship Id="rId1" Type="http://schemas.openxmlformats.org/officeDocument/2006/relationships/tags" Target="../tags/tag8.xml"/><Relationship Id="rId6" Type="http://schemas.openxmlformats.org/officeDocument/2006/relationships/image" Target="../media/image15.png"/><Relationship Id="rId11" Type="http://schemas.openxmlformats.org/officeDocument/2006/relationships/image" Target="../media/image51.png"/><Relationship Id="rId5" Type="http://schemas.openxmlformats.org/officeDocument/2006/relationships/image" Target="../media/image35.jpeg"/><Relationship Id="rId10" Type="http://schemas.openxmlformats.org/officeDocument/2006/relationships/image" Target="../media/image56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audio" Target="../media/media4.mp3"/><Relationship Id="rId7" Type="http://schemas.openxmlformats.org/officeDocument/2006/relationships/image" Target="../media/image53.png"/><Relationship Id="rId12" Type="http://schemas.openxmlformats.org/officeDocument/2006/relationships/image" Target="../media/image59.png"/><Relationship Id="rId2" Type="http://schemas.microsoft.com/office/2007/relationships/media" Target="../media/media4.mp3"/><Relationship Id="rId1" Type="http://schemas.openxmlformats.org/officeDocument/2006/relationships/tags" Target="../tags/tag9.xml"/><Relationship Id="rId6" Type="http://schemas.openxmlformats.org/officeDocument/2006/relationships/image" Target="../media/image15.png"/><Relationship Id="rId11" Type="http://schemas.openxmlformats.org/officeDocument/2006/relationships/image" Target="../media/image51.png"/><Relationship Id="rId5" Type="http://schemas.openxmlformats.org/officeDocument/2006/relationships/image" Target="../media/image35.jpeg"/><Relationship Id="rId10" Type="http://schemas.openxmlformats.org/officeDocument/2006/relationships/image" Target="../media/image56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audio" Target="../media/media4.mp3"/><Relationship Id="rId7" Type="http://schemas.openxmlformats.org/officeDocument/2006/relationships/image" Target="../media/image53.png"/><Relationship Id="rId12" Type="http://schemas.openxmlformats.org/officeDocument/2006/relationships/image" Target="../media/image60.png"/><Relationship Id="rId2" Type="http://schemas.microsoft.com/office/2007/relationships/media" Target="../media/media4.mp3"/><Relationship Id="rId1" Type="http://schemas.openxmlformats.org/officeDocument/2006/relationships/tags" Target="../tags/tag10.xml"/><Relationship Id="rId6" Type="http://schemas.openxmlformats.org/officeDocument/2006/relationships/image" Target="../media/image15.png"/><Relationship Id="rId11" Type="http://schemas.openxmlformats.org/officeDocument/2006/relationships/image" Target="../media/image51.png"/><Relationship Id="rId5" Type="http://schemas.openxmlformats.org/officeDocument/2006/relationships/image" Target="../media/image35.jpeg"/><Relationship Id="rId10" Type="http://schemas.openxmlformats.org/officeDocument/2006/relationships/image" Target="../media/image56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35.jpeg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microsoft.com/office/2007/relationships/hdphoto" Target="../media/hdphoto5.wdp"/><Relationship Id="rId5" Type="http://schemas.openxmlformats.org/officeDocument/2006/relationships/image" Target="../media/image62.png"/><Relationship Id="rId10" Type="http://schemas.openxmlformats.org/officeDocument/2006/relationships/image" Target="../media/image66.png"/><Relationship Id="rId4" Type="http://schemas.openxmlformats.org/officeDocument/2006/relationships/image" Target="../media/image61.emf"/><Relationship Id="rId9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2.wdp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35.jpeg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microsoft.com/office/2007/relationships/hdphoto" Target="../media/hdphoto5.wdp"/><Relationship Id="rId5" Type="http://schemas.openxmlformats.org/officeDocument/2006/relationships/image" Target="../media/image62.png"/><Relationship Id="rId10" Type="http://schemas.openxmlformats.org/officeDocument/2006/relationships/image" Target="../media/image66.png"/><Relationship Id="rId4" Type="http://schemas.openxmlformats.org/officeDocument/2006/relationships/image" Target="../media/image61.emf"/><Relationship Id="rId9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35.jpeg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microsoft.com/office/2007/relationships/hdphoto" Target="../media/hdphoto5.wdp"/><Relationship Id="rId5" Type="http://schemas.openxmlformats.org/officeDocument/2006/relationships/image" Target="../media/image62.png"/><Relationship Id="rId10" Type="http://schemas.openxmlformats.org/officeDocument/2006/relationships/image" Target="../media/image66.png"/><Relationship Id="rId4" Type="http://schemas.openxmlformats.org/officeDocument/2006/relationships/image" Target="../media/image61.emf"/><Relationship Id="rId9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35.jpeg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microsoft.com/office/2007/relationships/hdphoto" Target="../media/hdphoto5.wdp"/><Relationship Id="rId5" Type="http://schemas.openxmlformats.org/officeDocument/2006/relationships/image" Target="../media/image62.png"/><Relationship Id="rId10" Type="http://schemas.openxmlformats.org/officeDocument/2006/relationships/image" Target="../media/image66.png"/><Relationship Id="rId4" Type="http://schemas.openxmlformats.org/officeDocument/2006/relationships/image" Target="../media/image61.emf"/><Relationship Id="rId9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audio" Target="../media/media4.mp3"/><Relationship Id="rId7" Type="http://schemas.openxmlformats.org/officeDocument/2006/relationships/image" Target="../media/image71.png"/><Relationship Id="rId2" Type="http://schemas.microsoft.com/office/2007/relationships/media" Target="../media/media4.mp3"/><Relationship Id="rId1" Type="http://schemas.openxmlformats.org/officeDocument/2006/relationships/tags" Target="../tags/tag17.xml"/><Relationship Id="rId6" Type="http://schemas.openxmlformats.org/officeDocument/2006/relationships/image" Target="../media/image15.png"/><Relationship Id="rId11" Type="http://schemas.openxmlformats.org/officeDocument/2006/relationships/image" Target="../media/image46.png"/><Relationship Id="rId5" Type="http://schemas.openxmlformats.org/officeDocument/2006/relationships/image" Target="../media/image35.jpeg"/><Relationship Id="rId10" Type="http://schemas.openxmlformats.org/officeDocument/2006/relationships/image" Target="../media/image73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7" Type="http://schemas.openxmlformats.org/officeDocument/2006/relationships/image" Target="../media/image79.png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82.sv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3" Type="http://schemas.openxmlformats.org/officeDocument/2006/relationships/image" Target="../media/image35.jpeg"/><Relationship Id="rId7" Type="http://schemas.openxmlformats.org/officeDocument/2006/relationships/image" Target="../media/image8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7" Type="http://schemas.openxmlformats.org/officeDocument/2006/relationships/image" Target="../media/image88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35.jpe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5" Type="http://schemas.openxmlformats.org/officeDocument/2006/relationships/image" Target="../media/image91.svg"/><Relationship Id="rId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21.png"/><Relationship Id="rId5" Type="http://schemas.openxmlformats.org/officeDocument/2006/relationships/image" Target="../media/image16.jpg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5" Type="http://schemas.openxmlformats.org/officeDocument/2006/relationships/audio" Target="../media/audio1.wav"/><Relationship Id="rId10" Type="http://schemas.openxmlformats.org/officeDocument/2006/relationships/image" Target="../media/image24.png"/><Relationship Id="rId4" Type="http://schemas.openxmlformats.org/officeDocument/2006/relationships/image" Target="../media/image7.png"/><Relationship Id="rId9" Type="http://schemas.openxmlformats.org/officeDocument/2006/relationships/image" Target="../media/image23.png"/><Relationship Id="rId1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11" Type="http://schemas.openxmlformats.org/officeDocument/2006/relationships/image" Target="../media/image25.png"/><Relationship Id="rId5" Type="http://schemas.openxmlformats.org/officeDocument/2006/relationships/image" Target="../media/image13.png"/><Relationship Id="rId10" Type="http://schemas.openxmlformats.org/officeDocument/2006/relationships/image" Target="../media/image23.png"/><Relationship Id="rId4" Type="http://schemas.openxmlformats.org/officeDocument/2006/relationships/image" Target="../media/image27.png"/><Relationship Id="rId9" Type="http://schemas.openxmlformats.org/officeDocument/2006/relationships/image" Target="../media/image29.png"/><Relationship Id="rId1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image" Target="../media/image23.png"/><Relationship Id="rId2" Type="http://schemas.openxmlformats.org/officeDocument/2006/relationships/audio" Target="../media/audio2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33.png"/><Relationship Id="rId5" Type="http://schemas.openxmlformats.org/officeDocument/2006/relationships/image" Target="../media/image22.png"/><Relationship Id="rId15" Type="http://schemas.openxmlformats.org/officeDocument/2006/relationships/audio" Target="../media/audio2.wav"/><Relationship Id="rId10" Type="http://schemas.openxmlformats.org/officeDocument/2006/relationships/image" Target="../media/image32.png"/><Relationship Id="rId4" Type="http://schemas.openxmlformats.org/officeDocument/2006/relationships/image" Target="../media/image30.jpeg"/><Relationship Id="rId9" Type="http://schemas.openxmlformats.org/officeDocument/2006/relationships/image" Target="../media/image31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41.png"/><Relationship Id="rId5" Type="http://schemas.microsoft.com/office/2007/relationships/hdphoto" Target="../media/hdphoto3.wdp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822D032-0F30-4F89-761F-AC19449EC5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0402" y="1025558"/>
            <a:ext cx="5310076" cy="516985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C00B3B7-18A9-575D-29BC-31559BB36217}"/>
              </a:ext>
            </a:extLst>
          </p:cNvPr>
          <p:cNvGrpSpPr/>
          <p:nvPr/>
        </p:nvGrpSpPr>
        <p:grpSpPr>
          <a:xfrm>
            <a:off x="888904" y="-1800430"/>
            <a:ext cx="12192000" cy="1938992"/>
            <a:chOff x="934624" y="-306910"/>
            <a:chExt cx="12192000" cy="193899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0304AE1-685B-FD5C-10FA-DA17DD850BB8}"/>
                </a:ext>
              </a:extLst>
            </p:cNvPr>
            <p:cNvSpPr txBox="1"/>
            <p:nvPr/>
          </p:nvSpPr>
          <p:spPr>
            <a:xfrm>
              <a:off x="934624" y="-306910"/>
              <a:ext cx="121920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0" b="0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</a:ln>
                  <a:gradFill>
                    <a:gsLst>
                      <a:gs pos="44000">
                        <a:srgbClr val="FDA30D"/>
                      </a:gs>
                      <a:gs pos="60000">
                        <a:srgbClr val="035F96"/>
                      </a:gs>
                    </a:gsLst>
                    <a:lin ang="5400000" scaled="1"/>
                  </a:gradFill>
                  <a:effectLst>
                    <a:glow rad="25400">
                      <a:srgbClr val="4472C4">
                        <a:satMod val="175000"/>
                      </a:srgbClr>
                    </a:glow>
                  </a:effectLst>
                  <a:uLnTx/>
                  <a:uFillTx/>
                  <a:latin typeface="SVN-Dumpling" panose="02000000000000000000" pitchFamily="50" charset="0"/>
                  <a:ea typeface="+mn-ea"/>
                  <a:cs typeface="+mn-cs"/>
                </a:rPr>
                <a:t>MÙA NƯỚC NỔI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73D7CB1-A6D1-01B9-FCC3-A3D319D79AB2}"/>
                </a:ext>
              </a:extLst>
            </p:cNvPr>
            <p:cNvSpPr txBox="1"/>
            <p:nvPr/>
          </p:nvSpPr>
          <p:spPr>
            <a:xfrm>
              <a:off x="934624" y="-306910"/>
              <a:ext cx="121920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49000">
                        <a:srgbClr val="FDA30D"/>
                      </a:gs>
                      <a:gs pos="60000">
                        <a:srgbClr val="035F9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Dumpling" panose="02000000000000000000" pitchFamily="50" charset="0"/>
                  <a:ea typeface="+mn-ea"/>
                  <a:cs typeface="+mn-cs"/>
                </a:rPr>
                <a:t>MÙA NƯỚC NỔI</a:t>
              </a:r>
            </a:p>
          </p:txBody>
        </p:sp>
      </p:grpSp>
      <p:pic>
        <p:nvPicPr>
          <p:cNvPr id="18" name="Picture 17" descr="A picture containing text, box&#10;&#10;Description automatically generated">
            <a:extLst>
              <a:ext uri="{FF2B5EF4-FFF2-40B4-BE49-F238E27FC236}">
                <a16:creationId xmlns:a16="http://schemas.microsoft.com/office/drawing/2014/main" id="{995BB178-095F-FE3C-6738-CA58FDF0568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4" b="89976" l="6204" r="95083">
                        <a14:foregroundMark x1="6232" y1="65441" x2="11750" y2="66977"/>
                        <a14:foregroundMark x1="36678" y1="68189" x2="36678" y2="68189"/>
                        <a14:foregroundMark x1="36678" y1="68189" x2="36678" y2="68189"/>
                        <a14:foregroundMark x1="36678" y1="68189" x2="36678" y2="68189"/>
                        <a14:foregroundMark x1="90738" y1="67583" x2="95083" y2="67421"/>
                        <a14:foregroundMark x1="44568" y1="86419" x2="44568" y2="86419"/>
                        <a14:foregroundMark x1="36678" y1="85651" x2="36678" y2="85651"/>
                        <a14:foregroundMark x1="40452" y1="86136" x2="40452" y2="86136"/>
                        <a14:foregroundMark x1="36878" y1="85974" x2="36878" y2="85974"/>
                        <a14:foregroundMark x1="39594" y1="82619" x2="39594" y2="82619"/>
                        <a14:foregroundMark x1="22813" y1="82902" x2="27358" y2="82619"/>
                        <a14:foregroundMark x1="19668" y1="85530" x2="20955" y2="85368"/>
                        <a14:foregroundMark x1="11950" y1="79830" x2="13150" y2="79830"/>
                        <a14:foregroundMark x1="8491" y1="75384" x2="10778" y2="75384"/>
                        <a14:foregroundMark x1="45455" y1="88723" x2="49342" y2="88723"/>
                        <a14:foregroundMark x1="54002" y1="88601" x2="62579" y2="87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7631"/>
            <a:ext cx="6366251" cy="450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62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619125"/>
            <a:ext cx="11220995" cy="5886178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图片 3">
            <a:extLst>
              <a:ext uri="{FF2B5EF4-FFF2-40B4-BE49-F238E27FC236}">
                <a16:creationId xmlns:a16="http://schemas.microsoft.com/office/drawing/2014/main" id="{9A5A33EF-31F7-4E93-AE21-FEAA92F067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869" y="1956645"/>
            <a:ext cx="4143062" cy="45289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8117DCA-0DFA-4F91-BAF5-894267C70578}"/>
              </a:ext>
            </a:extLst>
          </p:cNvPr>
          <p:cNvSpPr txBox="1"/>
          <p:nvPr/>
        </p:nvSpPr>
        <p:spPr>
          <a:xfrm>
            <a:off x="3332810" y="496372"/>
            <a:ext cx="2518638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01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FE603F-814A-40C8-80CD-817A4BEC5232}"/>
              </a:ext>
            </a:extLst>
          </p:cNvPr>
          <p:cNvSpPr txBox="1"/>
          <p:nvPr/>
        </p:nvSpPr>
        <p:spPr>
          <a:xfrm>
            <a:off x="249651" y="2921908"/>
            <a:ext cx="86849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72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00B05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Times New Roman" panose="02020603050405020304" pitchFamily="18" charset="0"/>
                <a:cs typeface="+mn-cs"/>
              </a:rPr>
              <a:t>Nghe </a:t>
            </a:r>
            <a:r>
              <a:rPr kumimoji="0" lang="en-029" sz="7200" b="1" i="0" u="none" strike="noStrike" kern="1200" cap="none" spc="0" normalizeH="0" baseline="0" noProof="0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rgbClr val="00B05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Times New Roman" panose="02020603050405020304" pitchFamily="18" charset="0"/>
                <a:cs typeface="+mn-cs"/>
              </a:rPr>
              <a:t>kể</a:t>
            </a:r>
            <a:r>
              <a:rPr kumimoji="0" lang="en-029" sz="72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00B05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7200" b="1" i="0" u="none" strike="noStrike" kern="1200" cap="none" spc="0" normalizeH="0" baseline="0" noProof="0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rgbClr val="00B05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Times New Roman" panose="02020603050405020304" pitchFamily="18" charset="0"/>
                <a:cs typeface="+mn-cs"/>
              </a:rPr>
              <a:t>chuyện</a:t>
            </a:r>
            <a:r>
              <a:rPr kumimoji="0" lang="en-029" sz="72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00B05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FB8C03"/>
                </a:solidFill>
                <a:prstDash val="solid"/>
              </a:ln>
              <a:solidFill>
                <a:srgbClr val="00B05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微软雅黑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89497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ể chuyện bóp nát quả cam">
            <a:hlinkClick r:id="" action="ppaction://media"/>
            <a:extLst>
              <a:ext uri="{FF2B5EF4-FFF2-40B4-BE49-F238E27FC236}">
                <a16:creationId xmlns:a16="http://schemas.microsoft.com/office/drawing/2014/main" id="{C68ECEE1-C75A-46A3-A37A-7336BD37810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-1"/>
            <a:ext cx="12192000" cy="68103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82162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196111" y="497349"/>
            <a:ext cx="11799778" cy="6198726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id="{5013DA55-2333-4417-88FE-BC4D4D35245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fade in="500" ou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69175" y="7635875"/>
            <a:ext cx="609600" cy="609600"/>
          </a:xfrm>
          <a:prstGeom prst="rect">
            <a:avLst/>
          </a:prstGeom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22FD885F-4B18-4F84-B822-D4CD8719CD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520959" y="1564277"/>
            <a:ext cx="5139765" cy="49149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0F9850-4914-4EFA-88A3-D50E232AE216}"/>
              </a:ext>
            </a:extLst>
          </p:cNvPr>
          <p:cNvSpPr txBox="1"/>
          <p:nvPr/>
        </p:nvSpPr>
        <p:spPr>
          <a:xfrm>
            <a:off x="8269465" y="2205845"/>
            <a:ext cx="382447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 lại truyện 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Bóp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nát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cam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B2B34B-103F-4A1A-B48F-DE305A5D9C02}"/>
              </a:ext>
            </a:extLst>
          </p:cNvPr>
          <p:cNvSpPr txBox="1"/>
          <p:nvPr/>
        </p:nvSpPr>
        <p:spPr>
          <a:xfrm>
            <a:off x="3336036" y="632822"/>
            <a:ext cx="55199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Bóp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nát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 cam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21" name="等腰三角形 2">
            <a:extLst>
              <a:ext uri="{FF2B5EF4-FFF2-40B4-BE49-F238E27FC236}">
                <a16:creationId xmlns:a16="http://schemas.microsoft.com/office/drawing/2014/main" id="{883B9444-0C81-42BA-857E-15953AA0F84C}"/>
              </a:ext>
            </a:extLst>
          </p:cNvPr>
          <p:cNvSpPr>
            <a:spLocks noChangeAspect="1"/>
          </p:cNvSpPr>
          <p:nvPr/>
        </p:nvSpPr>
        <p:spPr bwMode="auto">
          <a:xfrm rot="17614126" flipV="1">
            <a:off x="137573" y="1710109"/>
            <a:ext cx="2477904" cy="2756952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ED7D31">
              <a:lumMod val="40000"/>
              <a:lumOff val="60000"/>
            </a:srgbClr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trick Hand" panose="00000500000000000000" pitchFamily="2" charset="0"/>
              <a:ea typeface="方正清刻本悦宋简体" panose="02000000000000000000" pitchFamily="2" charset="-122"/>
              <a:cs typeface="Arial"/>
              <a:sym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5953C86-8D73-440F-B69B-BB0375C6678A}"/>
              </a:ext>
            </a:extLst>
          </p:cNvPr>
          <p:cNvSpPr/>
          <p:nvPr/>
        </p:nvSpPr>
        <p:spPr>
          <a:xfrm>
            <a:off x="165644" y="2057533"/>
            <a:ext cx="216546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Nhớ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lại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nội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dung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chuyện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字魂59号-创粗黑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3FB866-B163-4BC4-82EF-4DD79FAA12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6453" y="1476181"/>
            <a:ext cx="5502322" cy="4355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0508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8" grpId="0"/>
      <p:bldP spid="20" grpId="0"/>
      <p:bldP spid="21" grpId="0" animBg="1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361950" y="378823"/>
            <a:ext cx="1140142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id="{8B8B5D08-4A1B-4994-AE70-C68E0A1760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fade in="500" ou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69175" y="7635875"/>
            <a:ext cx="609600" cy="6096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6D36CEF-7EDE-4518-AFE0-496CE9790C4D}"/>
              </a:ext>
            </a:extLst>
          </p:cNvPr>
          <p:cNvGrpSpPr/>
          <p:nvPr/>
        </p:nvGrpSpPr>
        <p:grpSpPr>
          <a:xfrm>
            <a:off x="198871" y="1733627"/>
            <a:ext cx="3522472" cy="1394364"/>
            <a:chOff x="2368419" y="-1613946"/>
            <a:chExt cx="7346706" cy="133873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" name="Rectangle: Diagonal Corners Rounded 4">
              <a:extLst>
                <a:ext uri="{FF2B5EF4-FFF2-40B4-BE49-F238E27FC236}">
                  <a16:creationId xmlns:a16="http://schemas.microsoft.com/office/drawing/2014/main" id="{EB2466B0-97DC-4EB4-BC12-9A6D88B2E06E}"/>
                </a:ext>
              </a:extLst>
            </p:cNvPr>
            <p:cNvSpPr/>
            <p:nvPr/>
          </p:nvSpPr>
          <p:spPr>
            <a:xfrm>
              <a:off x="2453058" y="-1512534"/>
              <a:ext cx="7262067" cy="1237323"/>
            </a:xfrm>
            <a:prstGeom prst="round2DiagRect">
              <a:avLst>
                <a:gd name="adj1" fmla="val 50000"/>
                <a:gd name="adj2" fmla="val 13343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: Diagonal Corners Rounded 39">
              <a:extLst>
                <a:ext uri="{FF2B5EF4-FFF2-40B4-BE49-F238E27FC236}">
                  <a16:creationId xmlns:a16="http://schemas.microsoft.com/office/drawing/2014/main" id="{2D4F75ED-5F61-4706-A049-00912B8AB459}"/>
                </a:ext>
              </a:extLst>
            </p:cNvPr>
            <p:cNvSpPr/>
            <p:nvPr/>
          </p:nvSpPr>
          <p:spPr>
            <a:xfrm>
              <a:off x="2368419" y="-1613946"/>
              <a:ext cx="7262067" cy="1237323"/>
            </a:xfrm>
            <a:prstGeom prst="round2DiagRect">
              <a:avLst>
                <a:gd name="adj1" fmla="val 50000"/>
                <a:gd name="adj2" fmla="val 13343"/>
              </a:avLst>
            </a:prstGeom>
            <a:noFill/>
            <a:ln w="50800" cap="flat" cmpd="sng" algn="ctr">
              <a:solidFill>
                <a:srgbClr val="FFC23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Picture 11">
            <a:extLst>
              <a:ext uri="{FF2B5EF4-FFF2-40B4-BE49-F238E27FC236}">
                <a16:creationId xmlns:a16="http://schemas.microsoft.com/office/drawing/2014/main" id="{06FE6457-C38D-40E8-9D6C-8783571451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1383544"/>
            <a:ext cx="833657" cy="87217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6DD0710-8643-49AA-9F75-0DAE673BDB58}"/>
              </a:ext>
            </a:extLst>
          </p:cNvPr>
          <p:cNvSpPr txBox="1"/>
          <p:nvPr/>
        </p:nvSpPr>
        <p:spPr>
          <a:xfrm>
            <a:off x="224204" y="2179160"/>
            <a:ext cx="34312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Calibri" panose="020F0502020204030204" pitchFamily="34" charset="0"/>
              </a:rPr>
              <a:t>Nêu</a:t>
            </a:r>
            <a:r>
              <a:rPr kumimoji="0" lang="en-029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Calibri" panose="020F0502020204030204" pitchFamily="34" charset="0"/>
              </a:rPr>
              <a:t>sự</a:t>
            </a:r>
            <a:r>
              <a:rPr kumimoji="0" lang="en-029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Calibri" panose="020F0502020204030204" pitchFamily="34" charset="0"/>
              </a:rPr>
              <a:t>việc</a:t>
            </a:r>
            <a:r>
              <a:rPr kumimoji="0" lang="en-029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kumimoji="0" lang="en-029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Calibri" panose="020F0502020204030204" pitchFamily="34" charset="0"/>
              </a:rPr>
              <a:t>bốn</a:t>
            </a:r>
            <a:r>
              <a:rPr kumimoji="0" lang="en-029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Calibri" panose="020F0502020204030204" pitchFamily="34" charset="0"/>
              </a:rPr>
              <a:t>bức</a:t>
            </a:r>
            <a:r>
              <a:rPr kumimoji="0" lang="en-029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Calibri" panose="020F0502020204030204" pitchFamily="34" charset="0"/>
              </a:rPr>
              <a:t>tranh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7" name="Picture 16">
            <a:extLst>
              <a:ext uri="{FF2B5EF4-FFF2-40B4-BE49-F238E27FC236}">
                <a16:creationId xmlns:a16="http://schemas.microsoft.com/office/drawing/2014/main" id="{2F4BB443-13FC-44C3-9F53-9647C534DA5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93546" y="3343848"/>
            <a:ext cx="3676088" cy="3319201"/>
          </a:xfrm>
          <a:prstGeom prst="rect">
            <a:avLst/>
          </a:prstGeom>
          <a:effectLst>
            <a:glow rad="101600">
              <a:srgbClr val="ED7D31">
                <a:satMod val="175000"/>
                <a:alpha val="40000"/>
              </a:srgbClr>
            </a:glow>
          </a:effectLst>
        </p:spPr>
      </p:pic>
      <p:pic>
        <p:nvPicPr>
          <p:cNvPr id="28" name="Picture 3" descr="C:\Users\Administrator\Desktop\58pic_5388033792e0c [转换]-02.png">
            <a:extLst>
              <a:ext uri="{FF2B5EF4-FFF2-40B4-BE49-F238E27FC236}">
                <a16:creationId xmlns:a16="http://schemas.microsoft.com/office/drawing/2014/main" id="{D57F77A9-1C14-41CC-A2C5-C0448A999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590" y="-362728"/>
            <a:ext cx="6678155" cy="195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955A2FE-A314-472B-9424-C3FDA28D66CD}"/>
              </a:ext>
            </a:extLst>
          </p:cNvPr>
          <p:cNvSpPr txBox="1"/>
          <p:nvPr/>
        </p:nvSpPr>
        <p:spPr>
          <a:xfrm>
            <a:off x="3545700" y="528767"/>
            <a:ext cx="46698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THẢO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LUẬN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 NHÓM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B5DE83-F0BB-4B6E-83FE-0574291C18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79826" y="1400629"/>
            <a:ext cx="4776736" cy="49288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51648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6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361950" y="378823"/>
            <a:ext cx="1140142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id="{57768628-0C65-4B3C-85C1-031D9ACB35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fade in="500" ou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69175" y="7635875"/>
            <a:ext cx="609600" cy="6096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C928A89-E0E5-4363-B725-E6AEFE085395}"/>
              </a:ext>
            </a:extLst>
          </p:cNvPr>
          <p:cNvGrpSpPr/>
          <p:nvPr/>
        </p:nvGrpSpPr>
        <p:grpSpPr>
          <a:xfrm>
            <a:off x="173252" y="1435608"/>
            <a:ext cx="4876330" cy="2295786"/>
            <a:chOff x="2368419" y="-1613946"/>
            <a:chExt cx="7346706" cy="133873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0" name="Rectangle: Diagonal Corners Rounded 4">
              <a:extLst>
                <a:ext uri="{FF2B5EF4-FFF2-40B4-BE49-F238E27FC236}">
                  <a16:creationId xmlns:a16="http://schemas.microsoft.com/office/drawing/2014/main" id="{778907D5-E45F-4CAA-8DE3-7D5C82AC4A59}"/>
                </a:ext>
              </a:extLst>
            </p:cNvPr>
            <p:cNvSpPr/>
            <p:nvPr/>
          </p:nvSpPr>
          <p:spPr>
            <a:xfrm>
              <a:off x="2453058" y="-1512534"/>
              <a:ext cx="7262067" cy="1237323"/>
            </a:xfrm>
            <a:prstGeom prst="round2DiagRect">
              <a:avLst>
                <a:gd name="adj1" fmla="val 50000"/>
                <a:gd name="adj2" fmla="val 13343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: Diagonal Corners Rounded 39">
              <a:extLst>
                <a:ext uri="{FF2B5EF4-FFF2-40B4-BE49-F238E27FC236}">
                  <a16:creationId xmlns:a16="http://schemas.microsoft.com/office/drawing/2014/main" id="{C267B2F5-3302-46FA-AF73-BD2A65EEA385}"/>
                </a:ext>
              </a:extLst>
            </p:cNvPr>
            <p:cNvSpPr/>
            <p:nvPr/>
          </p:nvSpPr>
          <p:spPr>
            <a:xfrm>
              <a:off x="2368419" y="-1613946"/>
              <a:ext cx="7262067" cy="1237323"/>
            </a:xfrm>
            <a:prstGeom prst="round2DiagRect">
              <a:avLst>
                <a:gd name="adj1" fmla="val 50000"/>
                <a:gd name="adj2" fmla="val 13343"/>
              </a:avLst>
            </a:prstGeom>
            <a:noFill/>
            <a:ln w="50800" cap="flat" cmpd="sng" algn="ctr">
              <a:solidFill>
                <a:srgbClr val="FFC23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68CEDA43-3283-48A0-A7C6-99A5FC7168A9}"/>
              </a:ext>
            </a:extLst>
          </p:cNvPr>
          <p:cNvSpPr txBox="1"/>
          <p:nvPr/>
        </p:nvSpPr>
        <p:spPr>
          <a:xfrm>
            <a:off x="422012" y="1992911"/>
            <a:ext cx="43226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vi-VN" sz="2400" dirty="0">
                <a:solidFill>
                  <a:srgbClr val="C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Trần Quốc Toản xô ngã mấy người lính gác để được vào gặp vua, xin đánh giặc.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3" name="Picture 4">
            <a:extLst>
              <a:ext uri="{FF2B5EF4-FFF2-40B4-BE49-F238E27FC236}">
                <a16:creationId xmlns:a16="http://schemas.microsoft.com/office/drawing/2014/main" id="{81ABDE4A-DD19-4185-A087-6A2EA4D147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194571" y="3937148"/>
            <a:ext cx="2240626" cy="2601597"/>
          </a:xfrm>
          <a:prstGeom prst="rect">
            <a:avLst/>
          </a:prstGeom>
        </p:spPr>
      </p:pic>
      <p:pic>
        <p:nvPicPr>
          <p:cNvPr id="34" name="Picture 16">
            <a:extLst>
              <a:ext uri="{FF2B5EF4-FFF2-40B4-BE49-F238E27FC236}">
                <a16:creationId xmlns:a16="http://schemas.microsoft.com/office/drawing/2014/main" id="{514731AD-E530-4A84-929B-7FF0C98A37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8583" y="1103301"/>
            <a:ext cx="1140137" cy="887234"/>
          </a:xfrm>
          <a:prstGeom prst="rect">
            <a:avLst/>
          </a:prstGeom>
        </p:spPr>
      </p:pic>
      <p:pic>
        <p:nvPicPr>
          <p:cNvPr id="35" name="Picture 3" descr="C:\Users\Administrator\Desktop\58pic_5388033792e0c [转换]-02.png">
            <a:extLst>
              <a:ext uri="{FF2B5EF4-FFF2-40B4-BE49-F238E27FC236}">
                <a16:creationId xmlns:a16="http://schemas.microsoft.com/office/drawing/2014/main" id="{9112CA7A-C7C2-414B-9EB6-C52A804E6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700" y="-686306"/>
            <a:ext cx="7599514" cy="222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A84EDB7-6C2D-4BBF-8206-F9D4B4EFAC86}"/>
              </a:ext>
            </a:extLst>
          </p:cNvPr>
          <p:cNvSpPr txBox="1"/>
          <p:nvPr/>
        </p:nvSpPr>
        <p:spPr>
          <a:xfrm>
            <a:off x="3398787" y="422465"/>
            <a:ext cx="5394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CHIA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SẺ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LỚP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glow rad="101600">
                  <a:prstClr val="white">
                    <a:alpha val="60000"/>
                  </a:prst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B92EBD-100B-45BE-B5DA-9A9075077D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24475" y="1546918"/>
            <a:ext cx="4321225" cy="45746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2243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361950" y="378823"/>
            <a:ext cx="1140142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id="{57768628-0C65-4B3C-85C1-031D9ACB35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fade in="500" ou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69175" y="7635875"/>
            <a:ext cx="609600" cy="6096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C928A89-E0E5-4363-B725-E6AEFE085395}"/>
              </a:ext>
            </a:extLst>
          </p:cNvPr>
          <p:cNvGrpSpPr/>
          <p:nvPr/>
        </p:nvGrpSpPr>
        <p:grpSpPr>
          <a:xfrm>
            <a:off x="173251" y="1435608"/>
            <a:ext cx="6732374" cy="2295786"/>
            <a:chOff x="2368419" y="-1613946"/>
            <a:chExt cx="7346706" cy="133873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0" name="Rectangle: Diagonal Corners Rounded 4">
              <a:extLst>
                <a:ext uri="{FF2B5EF4-FFF2-40B4-BE49-F238E27FC236}">
                  <a16:creationId xmlns:a16="http://schemas.microsoft.com/office/drawing/2014/main" id="{778907D5-E45F-4CAA-8DE3-7D5C82AC4A59}"/>
                </a:ext>
              </a:extLst>
            </p:cNvPr>
            <p:cNvSpPr/>
            <p:nvPr/>
          </p:nvSpPr>
          <p:spPr>
            <a:xfrm>
              <a:off x="2453058" y="-1512534"/>
              <a:ext cx="7262067" cy="1237323"/>
            </a:xfrm>
            <a:prstGeom prst="round2DiagRect">
              <a:avLst>
                <a:gd name="adj1" fmla="val 50000"/>
                <a:gd name="adj2" fmla="val 13343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: Diagonal Corners Rounded 39">
              <a:extLst>
                <a:ext uri="{FF2B5EF4-FFF2-40B4-BE49-F238E27FC236}">
                  <a16:creationId xmlns:a16="http://schemas.microsoft.com/office/drawing/2014/main" id="{C267B2F5-3302-46FA-AF73-BD2A65EEA385}"/>
                </a:ext>
              </a:extLst>
            </p:cNvPr>
            <p:cNvSpPr/>
            <p:nvPr/>
          </p:nvSpPr>
          <p:spPr>
            <a:xfrm>
              <a:off x="2368419" y="-1613946"/>
              <a:ext cx="7262067" cy="1237323"/>
            </a:xfrm>
            <a:prstGeom prst="round2DiagRect">
              <a:avLst>
                <a:gd name="adj1" fmla="val 50000"/>
                <a:gd name="adj2" fmla="val 13343"/>
              </a:avLst>
            </a:prstGeom>
            <a:noFill/>
            <a:ln w="50800" cap="flat" cmpd="sng" algn="ctr">
              <a:solidFill>
                <a:srgbClr val="FFC23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68CEDA43-3283-48A0-A7C6-99A5FC7168A9}"/>
              </a:ext>
            </a:extLst>
          </p:cNvPr>
          <p:cNvSpPr txBox="1"/>
          <p:nvPr/>
        </p:nvSpPr>
        <p:spPr>
          <a:xfrm>
            <a:off x="527598" y="1742045"/>
            <a:ext cx="630046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vi-VN" sz="2800" dirty="0">
                <a:solidFill>
                  <a:srgbClr val="C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Trần Quốc Toản quỳ xuống tâu với vua: “Cho giặc mượn đường là mất nước. Xin bệ hạ cho đánh!” và đặt thanh gươm lên gáy xin chịu tội.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cs typeface="Calibri" panose="020F0502020204030204" pitchFamily="34" charset="0"/>
            </a:endParaRPr>
          </a:p>
        </p:txBody>
      </p:sp>
      <p:pic>
        <p:nvPicPr>
          <p:cNvPr id="33" name="Picture 4">
            <a:extLst>
              <a:ext uri="{FF2B5EF4-FFF2-40B4-BE49-F238E27FC236}">
                <a16:creationId xmlns:a16="http://schemas.microsoft.com/office/drawing/2014/main" id="{81ABDE4A-DD19-4185-A087-6A2EA4D147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194571" y="3937148"/>
            <a:ext cx="2240626" cy="2601597"/>
          </a:xfrm>
          <a:prstGeom prst="rect">
            <a:avLst/>
          </a:prstGeom>
        </p:spPr>
      </p:pic>
      <p:pic>
        <p:nvPicPr>
          <p:cNvPr id="34" name="Picture 16">
            <a:extLst>
              <a:ext uri="{FF2B5EF4-FFF2-40B4-BE49-F238E27FC236}">
                <a16:creationId xmlns:a16="http://schemas.microsoft.com/office/drawing/2014/main" id="{514731AD-E530-4A84-929B-7FF0C98A37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52968" y="970584"/>
            <a:ext cx="1140137" cy="887234"/>
          </a:xfrm>
          <a:prstGeom prst="rect">
            <a:avLst/>
          </a:prstGeom>
        </p:spPr>
      </p:pic>
      <p:pic>
        <p:nvPicPr>
          <p:cNvPr id="35" name="Picture 3" descr="C:\Users\Administrator\Desktop\58pic_5388033792e0c [转换]-02.png">
            <a:extLst>
              <a:ext uri="{FF2B5EF4-FFF2-40B4-BE49-F238E27FC236}">
                <a16:creationId xmlns:a16="http://schemas.microsoft.com/office/drawing/2014/main" id="{9112CA7A-C7C2-414B-9EB6-C52A804E6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700" y="-686306"/>
            <a:ext cx="7599514" cy="222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A84EDB7-6C2D-4BBF-8206-F9D4B4EFAC86}"/>
              </a:ext>
            </a:extLst>
          </p:cNvPr>
          <p:cNvSpPr txBox="1"/>
          <p:nvPr/>
        </p:nvSpPr>
        <p:spPr>
          <a:xfrm>
            <a:off x="3398787" y="422465"/>
            <a:ext cx="5394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CHIA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SẺ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LỚP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glow rad="101600">
                  <a:prstClr val="white">
                    <a:alpha val="60000"/>
                  </a:prst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1E002C-1A68-41BF-932B-E3798950E6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71496" y="1650891"/>
            <a:ext cx="4148955" cy="44036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0251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361950" y="378823"/>
            <a:ext cx="1140142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id="{57768628-0C65-4B3C-85C1-031D9ACB35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fade in="500" ou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69175" y="7635875"/>
            <a:ext cx="609600" cy="6096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C928A89-E0E5-4363-B725-E6AEFE085395}"/>
              </a:ext>
            </a:extLst>
          </p:cNvPr>
          <p:cNvGrpSpPr/>
          <p:nvPr/>
        </p:nvGrpSpPr>
        <p:grpSpPr>
          <a:xfrm>
            <a:off x="173252" y="1435608"/>
            <a:ext cx="6208498" cy="3003042"/>
            <a:chOff x="2368419" y="-1613946"/>
            <a:chExt cx="7346706" cy="133873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0" name="Rectangle: Diagonal Corners Rounded 4">
              <a:extLst>
                <a:ext uri="{FF2B5EF4-FFF2-40B4-BE49-F238E27FC236}">
                  <a16:creationId xmlns:a16="http://schemas.microsoft.com/office/drawing/2014/main" id="{778907D5-E45F-4CAA-8DE3-7D5C82AC4A59}"/>
                </a:ext>
              </a:extLst>
            </p:cNvPr>
            <p:cNvSpPr/>
            <p:nvPr/>
          </p:nvSpPr>
          <p:spPr>
            <a:xfrm>
              <a:off x="2453058" y="-1512534"/>
              <a:ext cx="7262067" cy="1237323"/>
            </a:xfrm>
            <a:prstGeom prst="round2DiagRect">
              <a:avLst>
                <a:gd name="adj1" fmla="val 50000"/>
                <a:gd name="adj2" fmla="val 13343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: Diagonal Corners Rounded 39">
              <a:extLst>
                <a:ext uri="{FF2B5EF4-FFF2-40B4-BE49-F238E27FC236}">
                  <a16:creationId xmlns:a16="http://schemas.microsoft.com/office/drawing/2014/main" id="{C267B2F5-3302-46FA-AF73-BD2A65EEA385}"/>
                </a:ext>
              </a:extLst>
            </p:cNvPr>
            <p:cNvSpPr/>
            <p:nvPr/>
          </p:nvSpPr>
          <p:spPr>
            <a:xfrm>
              <a:off x="2368419" y="-1613946"/>
              <a:ext cx="7262067" cy="1237323"/>
            </a:xfrm>
            <a:prstGeom prst="round2DiagRect">
              <a:avLst>
                <a:gd name="adj1" fmla="val 50000"/>
                <a:gd name="adj2" fmla="val 13343"/>
              </a:avLst>
            </a:prstGeom>
            <a:noFill/>
            <a:ln w="50800" cap="flat" cmpd="sng" algn="ctr">
              <a:solidFill>
                <a:srgbClr val="FFC23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68CEDA43-3283-48A0-A7C6-99A5FC7168A9}"/>
              </a:ext>
            </a:extLst>
          </p:cNvPr>
          <p:cNvSpPr txBox="1"/>
          <p:nvPr/>
        </p:nvSpPr>
        <p:spPr>
          <a:xfrm>
            <a:off x="361950" y="2116022"/>
            <a:ext cx="594827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vi-VN" sz="2800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Vua nói: “Quốc Toản làm trái phép nước, lẽ ra phải trị tội. Nhưng còn trẻ mà đã biết 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</a:t>
            </a:r>
            <a:r>
              <a:rPr lang="vi-VN" sz="2800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việc nước, ta có lời khen." và ban cho Quốc Toản một quả cam.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Picture 4">
            <a:extLst>
              <a:ext uri="{FF2B5EF4-FFF2-40B4-BE49-F238E27FC236}">
                <a16:creationId xmlns:a16="http://schemas.microsoft.com/office/drawing/2014/main" id="{81ABDE4A-DD19-4185-A087-6A2EA4D147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194571" y="3937148"/>
            <a:ext cx="2240626" cy="2601597"/>
          </a:xfrm>
          <a:prstGeom prst="rect">
            <a:avLst/>
          </a:prstGeom>
        </p:spPr>
      </p:pic>
      <p:pic>
        <p:nvPicPr>
          <p:cNvPr id="34" name="Picture 16">
            <a:extLst>
              <a:ext uri="{FF2B5EF4-FFF2-40B4-BE49-F238E27FC236}">
                <a16:creationId xmlns:a16="http://schemas.microsoft.com/office/drawing/2014/main" id="{514731AD-E530-4A84-929B-7FF0C98A37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8583" y="1103301"/>
            <a:ext cx="1140137" cy="887234"/>
          </a:xfrm>
          <a:prstGeom prst="rect">
            <a:avLst/>
          </a:prstGeom>
        </p:spPr>
      </p:pic>
      <p:pic>
        <p:nvPicPr>
          <p:cNvPr id="35" name="Picture 3" descr="C:\Users\Administrator\Desktop\58pic_5388033792e0c [转换]-02.png">
            <a:extLst>
              <a:ext uri="{FF2B5EF4-FFF2-40B4-BE49-F238E27FC236}">
                <a16:creationId xmlns:a16="http://schemas.microsoft.com/office/drawing/2014/main" id="{9112CA7A-C7C2-414B-9EB6-C52A804E6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700" y="-686306"/>
            <a:ext cx="7599514" cy="222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A84EDB7-6C2D-4BBF-8206-F9D4B4EFAC86}"/>
              </a:ext>
            </a:extLst>
          </p:cNvPr>
          <p:cNvSpPr txBox="1"/>
          <p:nvPr/>
        </p:nvSpPr>
        <p:spPr>
          <a:xfrm>
            <a:off x="3398787" y="422465"/>
            <a:ext cx="5394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CHIA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SẺ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LỚP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glow rad="101600">
                  <a:prstClr val="white">
                    <a:alpha val="60000"/>
                  </a:prst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5486D2-0CDE-4792-A3BA-57264456F9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27396" y="1501317"/>
            <a:ext cx="4891088" cy="48611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68020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361950" y="378823"/>
            <a:ext cx="1140142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id="{57768628-0C65-4B3C-85C1-031D9ACB35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fade in="500" ou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69175" y="7635875"/>
            <a:ext cx="609600" cy="6096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C928A89-E0E5-4363-B725-E6AEFE085395}"/>
              </a:ext>
            </a:extLst>
          </p:cNvPr>
          <p:cNvGrpSpPr/>
          <p:nvPr/>
        </p:nvGrpSpPr>
        <p:grpSpPr>
          <a:xfrm>
            <a:off x="173252" y="1435608"/>
            <a:ext cx="6320214" cy="2295786"/>
            <a:chOff x="2368419" y="-1613946"/>
            <a:chExt cx="7346706" cy="133873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0" name="Rectangle: Diagonal Corners Rounded 4">
              <a:extLst>
                <a:ext uri="{FF2B5EF4-FFF2-40B4-BE49-F238E27FC236}">
                  <a16:creationId xmlns:a16="http://schemas.microsoft.com/office/drawing/2014/main" id="{778907D5-E45F-4CAA-8DE3-7D5C82AC4A59}"/>
                </a:ext>
              </a:extLst>
            </p:cNvPr>
            <p:cNvSpPr/>
            <p:nvPr/>
          </p:nvSpPr>
          <p:spPr>
            <a:xfrm>
              <a:off x="2453058" y="-1512534"/>
              <a:ext cx="7262067" cy="1237323"/>
            </a:xfrm>
            <a:prstGeom prst="round2DiagRect">
              <a:avLst>
                <a:gd name="adj1" fmla="val 50000"/>
                <a:gd name="adj2" fmla="val 13343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: Diagonal Corners Rounded 39">
              <a:extLst>
                <a:ext uri="{FF2B5EF4-FFF2-40B4-BE49-F238E27FC236}">
                  <a16:creationId xmlns:a16="http://schemas.microsoft.com/office/drawing/2014/main" id="{C267B2F5-3302-46FA-AF73-BD2A65EEA385}"/>
                </a:ext>
              </a:extLst>
            </p:cNvPr>
            <p:cNvSpPr/>
            <p:nvPr/>
          </p:nvSpPr>
          <p:spPr>
            <a:xfrm>
              <a:off x="2368419" y="-1613946"/>
              <a:ext cx="7262067" cy="1237323"/>
            </a:xfrm>
            <a:prstGeom prst="round2DiagRect">
              <a:avLst>
                <a:gd name="adj1" fmla="val 50000"/>
                <a:gd name="adj2" fmla="val 13343"/>
              </a:avLst>
            </a:prstGeom>
            <a:noFill/>
            <a:ln w="50800" cap="flat" cmpd="sng" algn="ctr">
              <a:solidFill>
                <a:srgbClr val="FFC23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68CEDA43-3283-48A0-A7C6-99A5FC7168A9}"/>
              </a:ext>
            </a:extLst>
          </p:cNvPr>
          <p:cNvSpPr txBox="1"/>
          <p:nvPr/>
        </p:nvSpPr>
        <p:spPr>
          <a:xfrm>
            <a:off x="221699" y="1987823"/>
            <a:ext cx="619895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Trần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Quốc Toản xoè tay cho mọi người xem quả cam vua ban nhưng quả cam đã nát từ bao gi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ờ</a:t>
            </a:r>
            <a:r>
              <a:rPr lang="vi-VN" sz="3200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Picture 4">
            <a:extLst>
              <a:ext uri="{FF2B5EF4-FFF2-40B4-BE49-F238E27FC236}">
                <a16:creationId xmlns:a16="http://schemas.microsoft.com/office/drawing/2014/main" id="{81ABDE4A-DD19-4185-A087-6A2EA4D147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194571" y="3937148"/>
            <a:ext cx="2240626" cy="2601597"/>
          </a:xfrm>
          <a:prstGeom prst="rect">
            <a:avLst/>
          </a:prstGeom>
        </p:spPr>
      </p:pic>
      <p:pic>
        <p:nvPicPr>
          <p:cNvPr id="34" name="Picture 16">
            <a:extLst>
              <a:ext uri="{FF2B5EF4-FFF2-40B4-BE49-F238E27FC236}">
                <a16:creationId xmlns:a16="http://schemas.microsoft.com/office/drawing/2014/main" id="{514731AD-E530-4A84-929B-7FF0C98A37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8583" y="1103301"/>
            <a:ext cx="1140137" cy="887234"/>
          </a:xfrm>
          <a:prstGeom prst="rect">
            <a:avLst/>
          </a:prstGeom>
        </p:spPr>
      </p:pic>
      <p:pic>
        <p:nvPicPr>
          <p:cNvPr id="35" name="Picture 3" descr="C:\Users\Administrator\Desktop\58pic_5388033792e0c [转换]-02.png">
            <a:extLst>
              <a:ext uri="{FF2B5EF4-FFF2-40B4-BE49-F238E27FC236}">
                <a16:creationId xmlns:a16="http://schemas.microsoft.com/office/drawing/2014/main" id="{9112CA7A-C7C2-414B-9EB6-C52A804E6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700" y="-686306"/>
            <a:ext cx="7599514" cy="222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A84EDB7-6C2D-4BBF-8206-F9D4B4EFAC86}"/>
              </a:ext>
            </a:extLst>
          </p:cNvPr>
          <p:cNvSpPr txBox="1"/>
          <p:nvPr/>
        </p:nvSpPr>
        <p:spPr>
          <a:xfrm>
            <a:off x="3398787" y="422465"/>
            <a:ext cx="5394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CHIA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SẺ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LỚP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glow rad="101600">
                  <a:prstClr val="white">
                    <a:alpha val="60000"/>
                  </a:prst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CB45DE-CE02-4961-8847-5269CB9EF9F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22091" y="1620469"/>
            <a:ext cx="4121329" cy="42218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86636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619125"/>
            <a:ext cx="11220995" cy="5886178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图片 3">
            <a:extLst>
              <a:ext uri="{FF2B5EF4-FFF2-40B4-BE49-F238E27FC236}">
                <a16:creationId xmlns:a16="http://schemas.microsoft.com/office/drawing/2014/main" id="{2583E868-98D0-4B2F-A0B7-649D05574D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869" y="1956645"/>
            <a:ext cx="4143062" cy="452898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1365C45-25A5-4008-B62B-7F0015628BFB}"/>
              </a:ext>
            </a:extLst>
          </p:cNvPr>
          <p:cNvSpPr txBox="1"/>
          <p:nvPr/>
        </p:nvSpPr>
        <p:spPr>
          <a:xfrm>
            <a:off x="3332810" y="496372"/>
            <a:ext cx="284244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02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3E4D8E-44C2-4124-B488-A2D0B1A4624D}"/>
              </a:ext>
            </a:extLst>
          </p:cNvPr>
          <p:cNvSpPr txBox="1"/>
          <p:nvPr/>
        </p:nvSpPr>
        <p:spPr>
          <a:xfrm>
            <a:off x="809625" y="2589940"/>
            <a:ext cx="812498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Kể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từng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đoạn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của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câu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chuyện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theo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tranh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1160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208EDF4-F1B8-4FA6-8462-72D961CC89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4992" y="139548"/>
            <a:ext cx="5861304" cy="2155596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A21CEEC-CDB4-45E3-A5DD-CB685B06A0BA}"/>
              </a:ext>
            </a:extLst>
          </p:cNvPr>
          <p:cNvSpPr txBox="1"/>
          <p:nvPr/>
        </p:nvSpPr>
        <p:spPr>
          <a:xfrm>
            <a:off x="3867938" y="168872"/>
            <a:ext cx="5509610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Kể</a:t>
            </a:r>
            <a:r>
              <a:rPr kumimoji="0" lang="en-029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từng</a:t>
            </a:r>
            <a:r>
              <a:rPr kumimoji="0" lang="en-029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kumimoji="0" lang="en-029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kumimoji="0" lang="en-029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chuyện</a:t>
            </a:r>
            <a:r>
              <a:rPr kumimoji="0" lang="en-029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kumimoji="0" lang="en-029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tranh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B5B3A5EA-15C2-44B8-8F97-F5D4C811EB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57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862099"/>
            <a:ext cx="6735987" cy="3856353"/>
          </a:xfrm>
          <a:prstGeom prst="rect">
            <a:avLst/>
          </a:prstGeom>
        </p:spPr>
      </p:pic>
      <p:pic>
        <p:nvPicPr>
          <p:cNvPr id="41" name="Picture 11">
            <a:extLst>
              <a:ext uri="{FF2B5EF4-FFF2-40B4-BE49-F238E27FC236}">
                <a16:creationId xmlns:a16="http://schemas.microsoft.com/office/drawing/2014/main" id="{02C99C66-0FD9-4B0A-ADA1-8DC69C3B7D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52476" y="1765652"/>
            <a:ext cx="2596642" cy="218767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8920FFFA-6B73-49A8-A494-585C06E8DC7A}"/>
              </a:ext>
            </a:extLst>
          </p:cNvPr>
          <p:cNvSpPr txBox="1"/>
          <p:nvPr/>
        </p:nvSpPr>
        <p:spPr>
          <a:xfrm>
            <a:off x="0" y="2339752"/>
            <a:ext cx="29928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NHÓM 4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F5C94741-7297-49EA-B4FD-1E1FE63760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1" b="14121"/>
          <a:stretch/>
        </p:blipFill>
        <p:spPr>
          <a:xfrm>
            <a:off x="6478971" y="2513054"/>
            <a:ext cx="5068427" cy="3201946"/>
          </a:xfrm>
          <a:prstGeom prst="rect">
            <a:avLst/>
          </a:prstGeom>
          <a:ln>
            <a:noFill/>
          </a:ln>
          <a:effectLst>
            <a:glow rad="63500">
              <a:srgbClr val="FFC000">
                <a:lumMod val="20000"/>
                <a:lumOff val="80000"/>
                <a:alpha val="40000"/>
              </a:srgb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" name="图片 4">
            <a:extLst>
              <a:ext uri="{FF2B5EF4-FFF2-40B4-BE49-F238E27FC236}">
                <a16:creationId xmlns:a16="http://schemas.microsoft.com/office/drawing/2014/main" id="{86993BED-28CB-453E-8370-4EA332E4AF2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379" y="146073"/>
            <a:ext cx="1637022" cy="19779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6252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0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66" y="4211142"/>
            <a:ext cx="2129033" cy="26479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979" y="0"/>
            <a:ext cx="1853031" cy="902133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18" y="279401"/>
            <a:ext cx="10153649" cy="313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2" y="2741446"/>
            <a:ext cx="3605088" cy="435189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554" y="2389156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737101"/>
            <a:ext cx="2836333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nhạc dễ thương gt trò chơi">
            <a:hlinkClick r:id="" action="ppaction://media"/>
            <a:extLst>
              <a:ext uri="{FF2B5EF4-FFF2-40B4-BE49-F238E27FC236}">
                <a16:creationId xmlns:a16="http://schemas.microsoft.com/office/drawing/2014/main" id="{29398D55-1B76-489D-9E89-2EEB5275555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04284" y="2780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79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73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73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208EDF4-F1B8-4FA6-8462-72D961CC89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4992" y="139548"/>
            <a:ext cx="5861304" cy="2155596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A21CEEC-CDB4-45E3-A5DD-CB685B06A0BA}"/>
              </a:ext>
            </a:extLst>
          </p:cNvPr>
          <p:cNvSpPr txBox="1"/>
          <p:nvPr/>
        </p:nvSpPr>
        <p:spPr>
          <a:xfrm>
            <a:off x="3811401" y="166879"/>
            <a:ext cx="5532624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kumimoji="0" lang="en-029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029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029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029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kumimoji="0" lang="en-029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029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B5B3A5EA-15C2-44B8-8F97-F5D4C811EB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57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862099"/>
            <a:ext cx="6735987" cy="3856353"/>
          </a:xfrm>
          <a:prstGeom prst="rect">
            <a:avLst/>
          </a:prstGeom>
        </p:spPr>
      </p:pic>
      <p:pic>
        <p:nvPicPr>
          <p:cNvPr id="41" name="Picture 11">
            <a:extLst>
              <a:ext uri="{FF2B5EF4-FFF2-40B4-BE49-F238E27FC236}">
                <a16:creationId xmlns:a16="http://schemas.microsoft.com/office/drawing/2014/main" id="{02C99C66-0FD9-4B0A-ADA1-8DC69C3B7D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52476" y="1765652"/>
            <a:ext cx="2596642" cy="218767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8920FFFA-6B73-49A8-A494-585C06E8DC7A}"/>
              </a:ext>
            </a:extLst>
          </p:cNvPr>
          <p:cNvSpPr txBox="1"/>
          <p:nvPr/>
        </p:nvSpPr>
        <p:spPr>
          <a:xfrm>
            <a:off x="0" y="2339752"/>
            <a:ext cx="29928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NHÓM 4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F5C94741-7297-49EA-B4FD-1E1FE63760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4" b="13134"/>
          <a:stretch/>
        </p:blipFill>
        <p:spPr>
          <a:xfrm>
            <a:off x="6478971" y="2513054"/>
            <a:ext cx="5068427" cy="3201946"/>
          </a:xfrm>
          <a:prstGeom prst="rect">
            <a:avLst/>
          </a:prstGeom>
          <a:ln>
            <a:noFill/>
          </a:ln>
          <a:effectLst>
            <a:glow rad="63500">
              <a:srgbClr val="FFC000">
                <a:lumMod val="20000"/>
                <a:lumOff val="80000"/>
                <a:alpha val="40000"/>
              </a:srgb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" name="图片 4">
            <a:extLst>
              <a:ext uri="{FF2B5EF4-FFF2-40B4-BE49-F238E27FC236}">
                <a16:creationId xmlns:a16="http://schemas.microsoft.com/office/drawing/2014/main" id="{86993BED-28CB-453E-8370-4EA332E4AF2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379" y="146073"/>
            <a:ext cx="1637022" cy="19779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0830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208EDF4-F1B8-4FA6-8462-72D961CC89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4992" y="139548"/>
            <a:ext cx="5861304" cy="2155596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A21CEEC-CDB4-45E3-A5DD-CB685B06A0BA}"/>
              </a:ext>
            </a:extLst>
          </p:cNvPr>
          <p:cNvSpPr txBox="1"/>
          <p:nvPr/>
        </p:nvSpPr>
        <p:spPr>
          <a:xfrm>
            <a:off x="3657599" y="166879"/>
            <a:ext cx="5174103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Kể</a:t>
            </a:r>
            <a:r>
              <a:rPr kumimoji="0" lang="en-029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từng</a:t>
            </a:r>
            <a:r>
              <a:rPr kumimoji="0" lang="en-029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kumimoji="0" lang="en-029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kumimoji="0" lang="en-029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chuyện</a:t>
            </a:r>
            <a:r>
              <a:rPr kumimoji="0" lang="en-029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kumimoji="0" lang="en-029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tranh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B5B3A5EA-15C2-44B8-8F97-F5D4C811EB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57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862099"/>
            <a:ext cx="6735987" cy="3856353"/>
          </a:xfrm>
          <a:prstGeom prst="rect">
            <a:avLst/>
          </a:prstGeom>
        </p:spPr>
      </p:pic>
      <p:pic>
        <p:nvPicPr>
          <p:cNvPr id="41" name="Picture 11">
            <a:extLst>
              <a:ext uri="{FF2B5EF4-FFF2-40B4-BE49-F238E27FC236}">
                <a16:creationId xmlns:a16="http://schemas.microsoft.com/office/drawing/2014/main" id="{02C99C66-0FD9-4B0A-ADA1-8DC69C3B7D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52476" y="1765652"/>
            <a:ext cx="2596642" cy="218767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8920FFFA-6B73-49A8-A494-585C06E8DC7A}"/>
              </a:ext>
            </a:extLst>
          </p:cNvPr>
          <p:cNvSpPr txBox="1"/>
          <p:nvPr/>
        </p:nvSpPr>
        <p:spPr>
          <a:xfrm>
            <a:off x="0" y="2339752"/>
            <a:ext cx="29928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NHÓM 4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F5C94741-7297-49EA-B4FD-1E1FE63760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3" b="10473"/>
          <a:stretch/>
        </p:blipFill>
        <p:spPr>
          <a:xfrm>
            <a:off x="6478971" y="2513054"/>
            <a:ext cx="5068427" cy="3201946"/>
          </a:xfrm>
          <a:prstGeom prst="rect">
            <a:avLst/>
          </a:prstGeom>
          <a:ln>
            <a:noFill/>
          </a:ln>
          <a:effectLst>
            <a:glow rad="63500">
              <a:srgbClr val="FFC000">
                <a:lumMod val="20000"/>
                <a:lumOff val="80000"/>
                <a:alpha val="40000"/>
              </a:srgb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" name="图片 4">
            <a:extLst>
              <a:ext uri="{FF2B5EF4-FFF2-40B4-BE49-F238E27FC236}">
                <a16:creationId xmlns:a16="http://schemas.microsoft.com/office/drawing/2014/main" id="{86993BED-28CB-453E-8370-4EA332E4AF2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379" y="146073"/>
            <a:ext cx="1637022" cy="19779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6090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208EDF4-F1B8-4FA6-8462-72D961CC89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4992" y="139548"/>
            <a:ext cx="5861304" cy="2155596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A21CEEC-CDB4-45E3-A5DD-CB685B06A0BA}"/>
              </a:ext>
            </a:extLst>
          </p:cNvPr>
          <p:cNvSpPr txBox="1"/>
          <p:nvPr/>
        </p:nvSpPr>
        <p:spPr>
          <a:xfrm>
            <a:off x="3595146" y="149271"/>
            <a:ext cx="5482743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Kể</a:t>
            </a:r>
            <a:r>
              <a:rPr kumimoji="0" lang="en-029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từng</a:t>
            </a:r>
            <a:r>
              <a:rPr kumimoji="0" lang="en-029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kumimoji="0" lang="en-029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kumimoji="0" lang="en-029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chuyện</a:t>
            </a:r>
            <a:r>
              <a:rPr kumimoji="0" lang="en-029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kumimoji="0" lang="en-029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tranh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B5B3A5EA-15C2-44B8-8F97-F5D4C811EB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57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862099"/>
            <a:ext cx="6735987" cy="3856353"/>
          </a:xfrm>
          <a:prstGeom prst="rect">
            <a:avLst/>
          </a:prstGeom>
        </p:spPr>
      </p:pic>
      <p:pic>
        <p:nvPicPr>
          <p:cNvPr id="41" name="Picture 11">
            <a:extLst>
              <a:ext uri="{FF2B5EF4-FFF2-40B4-BE49-F238E27FC236}">
                <a16:creationId xmlns:a16="http://schemas.microsoft.com/office/drawing/2014/main" id="{02C99C66-0FD9-4B0A-ADA1-8DC69C3B7D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52476" y="1765652"/>
            <a:ext cx="2596642" cy="218767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8920FFFA-6B73-49A8-A494-585C06E8DC7A}"/>
              </a:ext>
            </a:extLst>
          </p:cNvPr>
          <p:cNvSpPr txBox="1"/>
          <p:nvPr/>
        </p:nvSpPr>
        <p:spPr>
          <a:xfrm>
            <a:off x="0" y="2339752"/>
            <a:ext cx="29928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NHÓM 4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F5C94741-7297-49EA-B4FD-1E1FE63760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1" b="8841"/>
          <a:stretch/>
        </p:blipFill>
        <p:spPr>
          <a:xfrm>
            <a:off x="6478971" y="2513054"/>
            <a:ext cx="5068427" cy="3201946"/>
          </a:xfrm>
          <a:prstGeom prst="rect">
            <a:avLst/>
          </a:prstGeom>
          <a:ln>
            <a:noFill/>
          </a:ln>
          <a:effectLst>
            <a:glow rad="63500">
              <a:srgbClr val="FFC000">
                <a:lumMod val="20000"/>
                <a:lumOff val="80000"/>
                <a:alpha val="40000"/>
              </a:srgb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" name="图片 4">
            <a:extLst>
              <a:ext uri="{FF2B5EF4-FFF2-40B4-BE49-F238E27FC236}">
                <a16:creationId xmlns:a16="http://schemas.microsoft.com/office/drawing/2014/main" id="{86993BED-28CB-453E-8370-4EA332E4AF2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379" y="146073"/>
            <a:ext cx="1637022" cy="19779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8648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695325"/>
            <a:ext cx="11220995" cy="5809978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图片 3">
            <a:extLst>
              <a:ext uri="{FF2B5EF4-FFF2-40B4-BE49-F238E27FC236}">
                <a16:creationId xmlns:a16="http://schemas.microsoft.com/office/drawing/2014/main" id="{2583E868-98D0-4B2F-A0B7-649D05574D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869" y="1956645"/>
            <a:ext cx="4143062" cy="452898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1365C45-25A5-4008-B62B-7F0015628BFB}"/>
              </a:ext>
            </a:extLst>
          </p:cNvPr>
          <p:cNvSpPr txBox="1"/>
          <p:nvPr/>
        </p:nvSpPr>
        <p:spPr>
          <a:xfrm>
            <a:off x="3332810" y="496372"/>
            <a:ext cx="284244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03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3E4D8E-44C2-4124-B488-A2D0B1A4624D}"/>
              </a:ext>
            </a:extLst>
          </p:cNvPr>
          <p:cNvSpPr txBox="1"/>
          <p:nvPr/>
        </p:nvSpPr>
        <p:spPr>
          <a:xfrm>
            <a:off x="809625" y="2589940"/>
            <a:ext cx="812498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Kể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lại</a:t>
            </a:r>
            <a:r>
              <a:rPr kumimoji="0" lang="en-US" sz="7200" b="1" i="0" u="none" strike="noStrike" kern="1200" cap="none" spc="0" normalizeH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toàn</a:t>
            </a:r>
            <a:r>
              <a:rPr kumimoji="0" lang="en-US" sz="7200" b="1" i="0" u="none" strike="noStrike" kern="1200" cap="none" spc="0" normalizeH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bộ</a:t>
            </a:r>
            <a:r>
              <a:rPr kumimoji="0" lang="en-US" sz="7200" b="1" i="0" u="none" strike="noStrike" kern="1200" cap="none" spc="0" normalizeH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câu</a:t>
            </a:r>
            <a:r>
              <a:rPr kumimoji="0" lang="en-US" sz="7200" b="1" i="0" u="none" strike="noStrike" kern="1200" cap="none" spc="0" normalizeH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chuyện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FB8C03"/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glow rad="139700">
                  <a:srgbClr val="FB8C03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微软雅黑"/>
              <a:cs typeface="+mn-cs"/>
            </a:endParaRPr>
          </a:p>
        </p:txBody>
      </p:sp>
      <p:sp>
        <p:nvSpPr>
          <p:cNvPr id="7" name="Google Shape;487;p33">
            <a:extLst>
              <a:ext uri="{FF2B5EF4-FFF2-40B4-BE49-F238E27FC236}">
                <a16:creationId xmlns:a16="http://schemas.microsoft.com/office/drawing/2014/main" id="{10410934-5CDE-444A-B209-1CCFD75E096D}"/>
              </a:ext>
            </a:extLst>
          </p:cNvPr>
          <p:cNvSpPr txBox="1">
            <a:spLocks/>
          </p:cNvSpPr>
          <p:nvPr/>
        </p:nvSpPr>
        <p:spPr>
          <a:xfrm>
            <a:off x="1260245" y="-115372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algn="ctr"/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86953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id="{70EB5E54-7775-452C-B461-7D5A872A7C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fade in="500" ou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69175" y="7635875"/>
            <a:ext cx="609600" cy="609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1CA6672-036B-4192-B791-76B9E8B43008}"/>
              </a:ext>
            </a:extLst>
          </p:cNvPr>
          <p:cNvSpPr txBox="1"/>
          <p:nvPr/>
        </p:nvSpPr>
        <p:spPr>
          <a:xfrm>
            <a:off x="3277577" y="648169"/>
            <a:ext cx="60944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charset="0"/>
                <a:ea typeface="Times New Roman" panose="02020603050405020304" pitchFamily="18" charset="0"/>
                <a:cs typeface="+mn-cs"/>
              </a:rPr>
              <a:t>Kể</a:t>
            </a:r>
            <a:r>
              <a:rPr kumimoji="0" lang="en-029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charset="0"/>
                <a:ea typeface="Times New Roman" panose="02020603050405020304" pitchFamily="18" charset="0"/>
                <a:cs typeface="+mn-cs"/>
              </a:rPr>
              <a:t>toàn</a:t>
            </a:r>
            <a:r>
              <a:rPr kumimoji="0" lang="en-029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charset="0"/>
                <a:ea typeface="Times New Roman" panose="02020603050405020304" pitchFamily="18" charset="0"/>
                <a:cs typeface="+mn-cs"/>
              </a:rPr>
              <a:t>bộ</a:t>
            </a:r>
            <a:r>
              <a:rPr kumimoji="0" lang="en-029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029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charset="0"/>
                <a:ea typeface="Times New Roman" panose="02020603050405020304" pitchFamily="18" charset="0"/>
                <a:cs typeface="+mn-cs"/>
              </a:rPr>
              <a:t>chuyện</a:t>
            </a:r>
            <a:r>
              <a:rPr kumimoji="0" lang="en-029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89692D-F007-4127-8153-8D395094E7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226" l="0" r="100000">
                        <a14:foregroundMark x1="34185" y1="55654" x2="47923" y2="516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8112" y="3059989"/>
            <a:ext cx="5156047" cy="3714660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285DFCF4-F6D9-45A0-92C2-2EDA1BCE2B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408212">
            <a:off x="1762662" y="985572"/>
            <a:ext cx="3609135" cy="27065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A22B45A-FAE1-4ED5-BAE8-3219857E0F20}"/>
              </a:ext>
            </a:extLst>
          </p:cNvPr>
          <p:cNvSpPr txBox="1"/>
          <p:nvPr/>
        </p:nvSpPr>
        <p:spPr>
          <a:xfrm>
            <a:off x="2648316" y="1673268"/>
            <a:ext cx="2145542" cy="1331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+mn-cs"/>
              </a:rPr>
              <a:t>Thảo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+mn-cs"/>
              </a:rPr>
              <a:t>luận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+mn-cs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+mn-cs"/>
              </a:rPr>
              <a:t>đôi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oiny" panose="02000903060500060000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9C46835-3A35-4C2F-B8B6-FFF59AE9E2E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24159" y="1762557"/>
            <a:ext cx="5502322" cy="4355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93826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46301B-6A6F-404B-BAC7-56A37A2B2B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4161" y="-254620"/>
            <a:ext cx="12272966" cy="71126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2F16B0-FE4B-455B-BCA6-CF41978EFA9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381628" y="34225"/>
            <a:ext cx="2362200" cy="6886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6B9B7C-03B6-4321-AD1E-826515EE3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48" y="5505764"/>
            <a:ext cx="10940504" cy="14284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508BB2-9904-46A0-85B1-170517590CED}"/>
              </a:ext>
            </a:extLst>
          </p:cNvPr>
          <p:cNvSpPr txBox="1"/>
          <p:nvPr/>
        </p:nvSpPr>
        <p:spPr>
          <a:xfrm>
            <a:off x="3505200" y="-83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D57382E-6F09-4C11-9085-B220F8AB1B9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0261419" y="23868"/>
            <a:ext cx="2362200" cy="6886419"/>
          </a:xfrm>
          <a:prstGeom prst="rect">
            <a:avLst/>
          </a:prstGeom>
        </p:spPr>
      </p:pic>
      <p:grpSp>
        <p:nvGrpSpPr>
          <p:cNvPr id="205" name="Graphic 19">
            <a:extLst>
              <a:ext uri="{FF2B5EF4-FFF2-40B4-BE49-F238E27FC236}">
                <a16:creationId xmlns:a16="http://schemas.microsoft.com/office/drawing/2014/main" id="{5A628973-5795-49D8-A53F-848CE672CF72}"/>
              </a:ext>
            </a:extLst>
          </p:cNvPr>
          <p:cNvGrpSpPr/>
          <p:nvPr/>
        </p:nvGrpSpPr>
        <p:grpSpPr>
          <a:xfrm>
            <a:off x="-80966" y="-102236"/>
            <a:ext cx="12511900" cy="980694"/>
            <a:chOff x="1555923" y="-760947"/>
            <a:chExt cx="12511900" cy="980694"/>
          </a:xfrm>
        </p:grpSpPr>
        <p:grpSp>
          <p:nvGrpSpPr>
            <p:cNvPr id="206" name="Graphic 19">
              <a:extLst>
                <a:ext uri="{FF2B5EF4-FFF2-40B4-BE49-F238E27FC236}">
                  <a16:creationId xmlns:a16="http://schemas.microsoft.com/office/drawing/2014/main" id="{79919FC0-04A4-40B0-9F48-B1A5144B8FEA}"/>
                </a:ext>
              </a:extLst>
            </p:cNvPr>
            <p:cNvGrpSpPr/>
            <p:nvPr/>
          </p:nvGrpSpPr>
          <p:grpSpPr>
            <a:xfrm>
              <a:off x="1709977" y="-634999"/>
              <a:ext cx="12082221" cy="854746"/>
              <a:chOff x="1709977" y="-634999"/>
              <a:chExt cx="12082221" cy="854746"/>
            </a:xfrm>
          </p:grpSpPr>
          <p:grpSp>
            <p:nvGrpSpPr>
              <p:cNvPr id="207" name="Graphic 19">
                <a:extLst>
                  <a:ext uri="{FF2B5EF4-FFF2-40B4-BE49-F238E27FC236}">
                    <a16:creationId xmlns:a16="http://schemas.microsoft.com/office/drawing/2014/main" id="{319797CB-EFF2-4E21-B988-F6827B92C5CC}"/>
                  </a:ext>
                </a:extLst>
              </p:cNvPr>
              <p:cNvGrpSpPr/>
              <p:nvPr/>
            </p:nvGrpSpPr>
            <p:grpSpPr>
              <a:xfrm>
                <a:off x="1709977" y="-634999"/>
                <a:ext cx="6051938" cy="854746"/>
                <a:chOff x="1709977" y="-634999"/>
                <a:chExt cx="6051938" cy="854746"/>
              </a:xfrm>
            </p:grpSpPr>
            <p:grpSp>
              <p:nvGrpSpPr>
                <p:cNvPr id="208" name="Graphic 19">
                  <a:extLst>
                    <a:ext uri="{FF2B5EF4-FFF2-40B4-BE49-F238E27FC236}">
                      <a16:creationId xmlns:a16="http://schemas.microsoft.com/office/drawing/2014/main" id="{C19960EA-3D39-44D2-BB0B-738FDD34037D}"/>
                    </a:ext>
                  </a:extLst>
                </p:cNvPr>
                <p:cNvGrpSpPr/>
                <p:nvPr/>
              </p:nvGrpSpPr>
              <p:grpSpPr>
                <a:xfrm>
                  <a:off x="1709977" y="-634999"/>
                  <a:ext cx="6051938" cy="854746"/>
                  <a:chOff x="1709977" y="-634999"/>
                  <a:chExt cx="6051938" cy="854746"/>
                </a:xfrm>
              </p:grpSpPr>
              <p:grpSp>
                <p:nvGrpSpPr>
                  <p:cNvPr id="209" name="Graphic 19">
                    <a:extLst>
                      <a:ext uri="{FF2B5EF4-FFF2-40B4-BE49-F238E27FC236}">
                        <a16:creationId xmlns:a16="http://schemas.microsoft.com/office/drawing/2014/main" id="{557347E5-9EBB-438F-9604-72AAD5D56EA7}"/>
                      </a:ext>
                    </a:extLst>
                  </p:cNvPr>
                  <p:cNvGrpSpPr/>
                  <p:nvPr/>
                </p:nvGrpSpPr>
                <p:grpSpPr>
                  <a:xfrm>
                    <a:off x="1709977" y="-634999"/>
                    <a:ext cx="1570078" cy="854746"/>
                    <a:chOff x="1709977" y="-634999"/>
                    <a:chExt cx="1570078" cy="854746"/>
                  </a:xfrm>
                </p:grpSpPr>
                <p:sp>
                  <p:nvSpPr>
                    <p:cNvPr id="210" name="Freeform: Shape 209">
                      <a:extLst>
                        <a:ext uri="{FF2B5EF4-FFF2-40B4-BE49-F238E27FC236}">
                          <a16:creationId xmlns:a16="http://schemas.microsoft.com/office/drawing/2014/main" id="{43B3F1FB-76EE-4F1B-BEB1-03A3163350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0997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字魂59号-创粗黑"/>
                        <a:cs typeface="+mn-cs"/>
                      </a:endParaRPr>
                    </a:p>
                  </p:txBody>
                </p:sp>
                <p:grpSp>
                  <p:nvGrpSpPr>
                    <p:cNvPr id="211" name="Graphic 19">
                      <a:extLst>
                        <a:ext uri="{FF2B5EF4-FFF2-40B4-BE49-F238E27FC236}">
                          <a16:creationId xmlns:a16="http://schemas.microsoft.com/office/drawing/2014/main" id="{738B6284-6F83-4A34-B4D9-2479D158131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0042" y="-634999"/>
                      <a:ext cx="1389943" cy="694908"/>
                      <a:chOff x="1800042" y="-634999"/>
                      <a:chExt cx="1389943" cy="694908"/>
                    </a:xfrm>
                  </p:grpSpPr>
                  <p:sp>
                    <p:nvSpPr>
                      <p:cNvPr id="212" name="Freeform: Shape 211">
                        <a:extLst>
                          <a:ext uri="{FF2B5EF4-FFF2-40B4-BE49-F238E27FC236}">
                            <a16:creationId xmlns:a16="http://schemas.microsoft.com/office/drawing/2014/main" id="{14CAF064-1EF7-46F1-A3FF-2072382675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2" y="-634999"/>
                        <a:ext cx="1389450" cy="694908"/>
                      </a:xfrm>
                      <a:custGeom>
                        <a:avLst/>
                        <a:gdLst>
                          <a:gd name="connsiteX0" fmla="*/ 5419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5419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5419" y="0"/>
                            </a:moveTo>
                            <a:cubicBezTo>
                              <a:pt x="1974" y="23114"/>
                              <a:pt x="497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54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字魂59号-创粗黑"/>
                          <a:cs typeface="+mn-cs"/>
                        </a:endParaRPr>
                      </a:p>
                    </p:txBody>
                  </p:sp>
                  <p:sp>
                    <p:nvSpPr>
                      <p:cNvPr id="213" name="Freeform: Shape 212">
                        <a:extLst>
                          <a:ext uri="{FF2B5EF4-FFF2-40B4-BE49-F238E27FC236}">
                            <a16:creationId xmlns:a16="http://schemas.microsoft.com/office/drawing/2014/main" id="{EC29A077-366A-4B73-BDFB-C675876AE0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8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3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3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字魂59号-创粗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4" name="Graphic 19">
                      <a:extLst>
                        <a:ext uri="{FF2B5EF4-FFF2-40B4-BE49-F238E27FC236}">
                          <a16:creationId xmlns:a16="http://schemas.microsoft.com/office/drawing/2014/main" id="{C8FD5F39-FCA6-4D3E-AB04-66724461CF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5376" y="-634999"/>
                      <a:ext cx="1178789" cy="509038"/>
                      <a:chOff x="1905376" y="-634999"/>
                      <a:chExt cx="1178789" cy="509038"/>
                    </a:xfrm>
                  </p:grpSpPr>
                  <p:sp>
                    <p:nvSpPr>
                      <p:cNvPr id="215" name="Freeform: Shape 214">
                        <a:extLst>
                          <a:ext uri="{FF2B5EF4-FFF2-40B4-BE49-F238E27FC236}">
                            <a16:creationId xmlns:a16="http://schemas.microsoft.com/office/drawing/2014/main" id="{1D847BAF-19A7-4813-8C0C-7AD124DCE9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5376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80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字魂59号-创粗黑"/>
                          <a:cs typeface="+mn-cs"/>
                        </a:endParaRPr>
                      </a:p>
                    </p:txBody>
                  </p:sp>
                  <p:sp>
                    <p:nvSpPr>
                      <p:cNvPr id="216" name="Freeform: Shape 215">
                        <a:extLst>
                          <a:ext uri="{FF2B5EF4-FFF2-40B4-BE49-F238E27FC236}">
                            <a16:creationId xmlns:a16="http://schemas.microsoft.com/office/drawing/2014/main" id="{F33C29FF-A853-4CD6-8EAE-E50A4D3A8B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636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字魂59号-创粗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7" name="Graphic 19">
                      <a:extLst>
                        <a:ext uri="{FF2B5EF4-FFF2-40B4-BE49-F238E27FC236}">
                          <a16:creationId xmlns:a16="http://schemas.microsoft.com/office/drawing/2014/main" id="{4EF7488F-4018-4466-AFE2-6C19375034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32852" y="-634999"/>
                      <a:ext cx="927281" cy="314677"/>
                      <a:chOff x="2032852" y="-634999"/>
                      <a:chExt cx="927281" cy="314677"/>
                    </a:xfrm>
                  </p:grpSpPr>
                  <p:sp>
                    <p:nvSpPr>
                      <p:cNvPr id="218" name="Freeform: Shape 217">
                        <a:extLst>
                          <a:ext uri="{FF2B5EF4-FFF2-40B4-BE49-F238E27FC236}">
                            <a16:creationId xmlns:a16="http://schemas.microsoft.com/office/drawing/2014/main" id="{3322CD37-CD0A-46A5-8421-43A39392A8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285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2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字魂59号-创粗黑"/>
                          <a:cs typeface="+mn-cs"/>
                        </a:endParaRPr>
                      </a:p>
                    </p:txBody>
                  </p:sp>
                  <p:sp>
                    <p:nvSpPr>
                      <p:cNvPr id="219" name="Freeform: Shape 218">
                        <a:extLst>
                          <a:ext uri="{FF2B5EF4-FFF2-40B4-BE49-F238E27FC236}">
                            <a16:creationId xmlns:a16="http://schemas.microsoft.com/office/drawing/2014/main" id="{158BB481-E88A-40CF-9850-E20D9BF2AC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777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字魂59号-创粗黑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20" name="Graphic 19">
                    <a:extLst>
                      <a:ext uri="{FF2B5EF4-FFF2-40B4-BE49-F238E27FC236}">
                        <a16:creationId xmlns:a16="http://schemas.microsoft.com/office/drawing/2014/main" id="{C33BB363-54F9-41FE-8B5C-10577FAD27F4}"/>
                      </a:ext>
                    </a:extLst>
                  </p:cNvPr>
                  <p:cNvGrpSpPr/>
                  <p:nvPr/>
                </p:nvGrpSpPr>
                <p:grpSpPr>
                  <a:xfrm>
                    <a:off x="3203767" y="-634999"/>
                    <a:ext cx="1570078" cy="854746"/>
                    <a:chOff x="3203767" y="-634999"/>
                    <a:chExt cx="1570078" cy="854746"/>
                  </a:xfrm>
                </p:grpSpPr>
                <p:sp>
                  <p:nvSpPr>
                    <p:cNvPr id="221" name="Freeform: Shape 220">
                      <a:extLst>
                        <a:ext uri="{FF2B5EF4-FFF2-40B4-BE49-F238E27FC236}">
                          <a16:creationId xmlns:a16="http://schemas.microsoft.com/office/drawing/2014/main" id="{A703BB2C-AFAF-422B-A358-FBBB4F8ADB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76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字魂59号-创粗黑"/>
                        <a:cs typeface="+mn-cs"/>
                      </a:endParaRPr>
                    </a:p>
                  </p:txBody>
                </p:sp>
                <p:grpSp>
                  <p:nvGrpSpPr>
                    <p:cNvPr id="222" name="Graphic 19">
                      <a:extLst>
                        <a:ext uri="{FF2B5EF4-FFF2-40B4-BE49-F238E27FC236}">
                          <a16:creationId xmlns:a16="http://schemas.microsoft.com/office/drawing/2014/main" id="{F5A5D263-3DBA-411B-9B2B-83B112CDA0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93837" y="-634999"/>
                      <a:ext cx="1389937" cy="694908"/>
                      <a:chOff x="3293837" y="-634999"/>
                      <a:chExt cx="1389937" cy="694908"/>
                    </a:xfrm>
                  </p:grpSpPr>
                  <p:sp>
                    <p:nvSpPr>
                      <p:cNvPr id="223" name="Freeform: Shape 222">
                        <a:extLst>
                          <a:ext uri="{FF2B5EF4-FFF2-40B4-BE49-F238E27FC236}">
                            <a16:creationId xmlns:a16="http://schemas.microsoft.com/office/drawing/2014/main" id="{04644060-AA79-4C72-B6EB-6F5CB6E93A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4324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5927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字魂59号-创粗黑"/>
                          <a:cs typeface="+mn-cs"/>
                        </a:endParaRPr>
                      </a:p>
                    </p:txBody>
                  </p:sp>
                  <p:sp>
                    <p:nvSpPr>
                      <p:cNvPr id="224" name="Freeform: Shape 223">
                        <a:extLst>
                          <a:ext uri="{FF2B5EF4-FFF2-40B4-BE49-F238E27FC236}">
                            <a16:creationId xmlns:a16="http://schemas.microsoft.com/office/drawing/2014/main" id="{FED8604F-AD9A-44A1-B699-B6A79AB4AB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3837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2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2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字魂59号-创粗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5" name="Graphic 19">
                      <a:extLst>
                        <a:ext uri="{FF2B5EF4-FFF2-40B4-BE49-F238E27FC236}">
                          <a16:creationId xmlns:a16="http://schemas.microsoft.com/office/drawing/2014/main" id="{B04039B0-E5D6-461F-9601-999BDC6ECDC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99657" y="-634999"/>
                      <a:ext cx="1179281" cy="509038"/>
                      <a:chOff x="3399657" y="-634999"/>
                      <a:chExt cx="1179281" cy="509038"/>
                    </a:xfrm>
                  </p:grpSpPr>
                  <p:sp>
                    <p:nvSpPr>
                      <p:cNvPr id="226" name="Freeform: Shape 225">
                        <a:extLst>
                          <a:ext uri="{FF2B5EF4-FFF2-40B4-BE49-F238E27FC236}">
                            <a16:creationId xmlns:a16="http://schemas.microsoft.com/office/drawing/2014/main" id="{1A10F7C4-1220-42A8-A79C-D5C0902E62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99657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4852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字魂59号-创粗黑"/>
                          <a:cs typeface="+mn-cs"/>
                        </a:endParaRPr>
                      </a:p>
                    </p:txBody>
                  </p:sp>
                  <p:sp>
                    <p:nvSpPr>
                      <p:cNvPr id="227" name="Freeform: Shape 226">
                        <a:extLst>
                          <a:ext uri="{FF2B5EF4-FFF2-40B4-BE49-F238E27FC236}">
                            <a16:creationId xmlns:a16="http://schemas.microsoft.com/office/drawing/2014/main" id="{C4CFC63B-CA36-4A27-ABA1-A6A449D684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00149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217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字魂59号-创粗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8" name="Graphic 19">
                      <a:extLst>
                        <a:ext uri="{FF2B5EF4-FFF2-40B4-BE49-F238E27FC236}">
                          <a16:creationId xmlns:a16="http://schemas.microsoft.com/office/drawing/2014/main" id="{03B1A8DC-AE17-4D81-9159-9D1DEF5E70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526642" y="-634999"/>
                      <a:ext cx="927281" cy="314677"/>
                      <a:chOff x="3526642" y="-634999"/>
                      <a:chExt cx="927281" cy="314677"/>
                    </a:xfrm>
                  </p:grpSpPr>
                  <p:sp>
                    <p:nvSpPr>
                      <p:cNvPr id="229" name="Freeform: Shape 228">
                        <a:extLst>
                          <a:ext uri="{FF2B5EF4-FFF2-40B4-BE49-F238E27FC236}">
                            <a16:creationId xmlns:a16="http://schemas.microsoft.com/office/drawing/2014/main" id="{4BA4A0B6-E2B9-46C7-A3BB-45F22EB76D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664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字魂59号-创粗黑"/>
                          <a:cs typeface="+mn-cs"/>
                        </a:endParaRPr>
                      </a:p>
                    </p:txBody>
                  </p:sp>
                  <p:sp>
                    <p:nvSpPr>
                      <p:cNvPr id="230" name="Freeform: Shape 229">
                        <a:extLst>
                          <a:ext uri="{FF2B5EF4-FFF2-40B4-BE49-F238E27FC236}">
                            <a16:creationId xmlns:a16="http://schemas.microsoft.com/office/drawing/2014/main" id="{79371432-5E05-4369-A722-1E047DC47E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31563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字魂59号-创粗黑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31" name="Graphic 19">
                    <a:extLst>
                      <a:ext uri="{FF2B5EF4-FFF2-40B4-BE49-F238E27FC236}">
                        <a16:creationId xmlns:a16="http://schemas.microsoft.com/office/drawing/2014/main" id="{4E6DA986-A7B2-42FB-A43C-33083D1FC632}"/>
                      </a:ext>
                    </a:extLst>
                  </p:cNvPr>
                  <p:cNvGrpSpPr/>
                  <p:nvPr/>
                </p:nvGrpSpPr>
                <p:grpSpPr>
                  <a:xfrm>
                    <a:off x="4697556" y="-634999"/>
                    <a:ext cx="1570078" cy="854746"/>
                    <a:chOff x="4697556" y="-634999"/>
                    <a:chExt cx="1570078" cy="854746"/>
                  </a:xfrm>
                </p:grpSpPr>
                <p:sp>
                  <p:nvSpPr>
                    <p:cNvPr id="232" name="Freeform: Shape 231">
                      <a:extLst>
                        <a:ext uri="{FF2B5EF4-FFF2-40B4-BE49-F238E27FC236}">
                          <a16:creationId xmlns:a16="http://schemas.microsoft.com/office/drawing/2014/main" id="{7D2DFE08-4690-44CD-B506-346F5EE31F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97556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字魂59号-创粗黑"/>
                        <a:cs typeface="+mn-cs"/>
                      </a:endParaRPr>
                    </a:p>
                  </p:txBody>
                </p:sp>
                <p:grpSp>
                  <p:nvGrpSpPr>
                    <p:cNvPr id="233" name="Graphic 19">
                      <a:extLst>
                        <a:ext uri="{FF2B5EF4-FFF2-40B4-BE49-F238E27FC236}">
                          <a16:creationId xmlns:a16="http://schemas.microsoft.com/office/drawing/2014/main" id="{68AAAE35-73EA-4673-AEC9-B700CF7D6E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88116" y="-634999"/>
                      <a:ext cx="1389448" cy="694908"/>
                      <a:chOff x="4788116" y="-634999"/>
                      <a:chExt cx="1389448" cy="694908"/>
                    </a:xfrm>
                  </p:grpSpPr>
                  <p:sp>
                    <p:nvSpPr>
                      <p:cNvPr id="234" name="Freeform: Shape 233">
                        <a:extLst>
                          <a:ext uri="{FF2B5EF4-FFF2-40B4-BE49-F238E27FC236}">
                            <a16:creationId xmlns:a16="http://schemas.microsoft.com/office/drawing/2014/main" id="{6BAF31F0-1740-4C02-96FB-8A00FD63F0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6" y="-634999"/>
                        <a:ext cx="1389448" cy="694908"/>
                      </a:xfrm>
                      <a:custGeom>
                        <a:avLst/>
                        <a:gdLst>
                          <a:gd name="connsiteX0" fmla="*/ 4924 w 1389448"/>
                          <a:gd name="connsiteY0" fmla="*/ 0 h 694908"/>
                          <a:gd name="connsiteX1" fmla="*/ 2 w 1389448"/>
                          <a:gd name="connsiteY1" fmla="*/ 70757 h 694908"/>
                          <a:gd name="connsiteX2" fmla="*/ 692510 w 1389448"/>
                          <a:gd name="connsiteY2" fmla="*/ 694835 h 694908"/>
                          <a:gd name="connsiteX3" fmla="*/ 1389448 w 1389448"/>
                          <a:gd name="connsiteY3" fmla="*/ 89154 h 694908"/>
                          <a:gd name="connsiteX4" fmla="*/ 1382558 w 1389448"/>
                          <a:gd name="connsiteY4" fmla="*/ 0 h 694908"/>
                          <a:gd name="connsiteX5" fmla="*/ 4924 w 1389448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8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7" y="700024"/>
                              <a:pt x="1388464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8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字魂59号-创粗黑"/>
                          <a:cs typeface="+mn-cs"/>
                        </a:endParaRPr>
                      </a:p>
                    </p:txBody>
                  </p:sp>
                  <p:sp>
                    <p:nvSpPr>
                      <p:cNvPr id="235" name="Freeform: Shape 234">
                        <a:extLst>
                          <a:ext uri="{FF2B5EF4-FFF2-40B4-BE49-F238E27FC236}">
                            <a16:creationId xmlns:a16="http://schemas.microsoft.com/office/drawing/2014/main" id="{3EB5F28F-EC47-4301-96DD-F01767C7D8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字魂59号-创粗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6" name="Graphic 19">
                      <a:extLst>
                        <a:ext uri="{FF2B5EF4-FFF2-40B4-BE49-F238E27FC236}">
                          <a16:creationId xmlns:a16="http://schemas.microsoft.com/office/drawing/2014/main" id="{5ECC5B1E-9686-4AFE-995C-B05C755D90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93446" y="-634999"/>
                      <a:ext cx="1179281" cy="509038"/>
                      <a:chOff x="4893446" y="-634999"/>
                      <a:chExt cx="1179281" cy="509038"/>
                    </a:xfrm>
                  </p:grpSpPr>
                  <p:sp>
                    <p:nvSpPr>
                      <p:cNvPr id="237" name="Freeform: Shape 236">
                        <a:extLst>
                          <a:ext uri="{FF2B5EF4-FFF2-40B4-BE49-F238E27FC236}">
                            <a16:creationId xmlns:a16="http://schemas.microsoft.com/office/drawing/2014/main" id="{B98AB378-E76F-4F2D-8A6F-3E07F44A6F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344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字魂59号-创粗黑"/>
                          <a:cs typeface="+mn-cs"/>
                        </a:endParaRPr>
                      </a:p>
                    </p:txBody>
                  </p:sp>
                  <p:sp>
                    <p:nvSpPr>
                      <p:cNvPr id="238" name="Freeform: Shape 237">
                        <a:extLst>
                          <a:ext uri="{FF2B5EF4-FFF2-40B4-BE49-F238E27FC236}">
                            <a16:creationId xmlns:a16="http://schemas.microsoft.com/office/drawing/2014/main" id="{80C21B9A-9C8E-4733-99B7-7FB5EF67DA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4431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字魂59号-创粗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9" name="Graphic 19">
                      <a:extLst>
                        <a:ext uri="{FF2B5EF4-FFF2-40B4-BE49-F238E27FC236}">
                          <a16:creationId xmlns:a16="http://schemas.microsoft.com/office/drawing/2014/main" id="{124A4EC4-6586-4024-AD43-FA156B8FE9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20923" y="-634999"/>
                      <a:ext cx="927281" cy="314677"/>
                      <a:chOff x="5020923" y="-634999"/>
                      <a:chExt cx="927281" cy="314677"/>
                    </a:xfrm>
                  </p:grpSpPr>
                  <p:sp>
                    <p:nvSpPr>
                      <p:cNvPr id="240" name="Freeform: Shape 239">
                        <a:extLst>
                          <a:ext uri="{FF2B5EF4-FFF2-40B4-BE49-F238E27FC236}">
                            <a16:creationId xmlns:a16="http://schemas.microsoft.com/office/drawing/2014/main" id="{7ABCC779-FD11-4B9B-BA5D-11F63E8993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0923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字魂59号-创粗黑"/>
                          <a:cs typeface="+mn-cs"/>
                        </a:endParaRPr>
                      </a:p>
                    </p:txBody>
                  </p:sp>
                  <p:sp>
                    <p:nvSpPr>
                      <p:cNvPr id="241" name="Freeform: Shape 240">
                        <a:extLst>
                          <a:ext uri="{FF2B5EF4-FFF2-40B4-BE49-F238E27FC236}">
                            <a16:creationId xmlns:a16="http://schemas.microsoft.com/office/drawing/2014/main" id="{A87FE900-1BD1-4193-B14C-D1BD54C34A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5845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字魂59号-创粗黑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42" name="Graphic 19">
                    <a:extLst>
                      <a:ext uri="{FF2B5EF4-FFF2-40B4-BE49-F238E27FC236}">
                        <a16:creationId xmlns:a16="http://schemas.microsoft.com/office/drawing/2014/main" id="{0FEF38E9-DFBF-4CDB-8B55-CE41F7A21026}"/>
                      </a:ext>
                    </a:extLst>
                  </p:cNvPr>
                  <p:cNvGrpSpPr/>
                  <p:nvPr/>
                </p:nvGrpSpPr>
                <p:grpSpPr>
                  <a:xfrm>
                    <a:off x="6191838" y="-634999"/>
                    <a:ext cx="1570078" cy="854746"/>
                    <a:chOff x="6191838" y="-634999"/>
                    <a:chExt cx="1570078" cy="854746"/>
                  </a:xfrm>
                </p:grpSpPr>
                <p:sp>
                  <p:nvSpPr>
                    <p:cNvPr id="243" name="Freeform: Shape 242">
                      <a:extLst>
                        <a:ext uri="{FF2B5EF4-FFF2-40B4-BE49-F238E27FC236}">
                          <a16:creationId xmlns:a16="http://schemas.microsoft.com/office/drawing/2014/main" id="{6D08FDD7-E082-4D84-B698-3977D05000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91838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字魂59号-创粗黑"/>
                        <a:cs typeface="+mn-cs"/>
                      </a:endParaRPr>
                    </a:p>
                  </p:txBody>
                </p:sp>
                <p:grpSp>
                  <p:nvGrpSpPr>
                    <p:cNvPr id="244" name="Graphic 19">
                      <a:extLst>
                        <a:ext uri="{FF2B5EF4-FFF2-40B4-BE49-F238E27FC236}">
                          <a16:creationId xmlns:a16="http://schemas.microsoft.com/office/drawing/2014/main" id="{9F4AD49A-EDD2-41DB-A733-3DA93F67F8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81902" y="-634999"/>
                      <a:ext cx="1389451" cy="694908"/>
                      <a:chOff x="6281902" y="-634999"/>
                      <a:chExt cx="1389451" cy="694908"/>
                    </a:xfrm>
                  </p:grpSpPr>
                  <p:sp>
                    <p:nvSpPr>
                      <p:cNvPr id="245" name="Freeform: Shape 244">
                        <a:extLst>
                          <a:ext uri="{FF2B5EF4-FFF2-40B4-BE49-F238E27FC236}">
                            <a16:creationId xmlns:a16="http://schemas.microsoft.com/office/drawing/2014/main" id="{EAD66268-13B9-4BF4-9D16-85CABF8149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2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字魂59号-创粗黑"/>
                          <a:cs typeface="+mn-cs"/>
                        </a:endParaRPr>
                      </a:p>
                    </p:txBody>
                  </p:sp>
                  <p:sp>
                    <p:nvSpPr>
                      <p:cNvPr id="246" name="Freeform: Shape 245">
                        <a:extLst>
                          <a:ext uri="{FF2B5EF4-FFF2-40B4-BE49-F238E27FC236}">
                            <a16:creationId xmlns:a16="http://schemas.microsoft.com/office/drawing/2014/main" id="{349B2C5C-685C-46B6-84D1-C54CB1CBFF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7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字魂59号-创粗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7" name="Graphic 19">
                      <a:extLst>
                        <a:ext uri="{FF2B5EF4-FFF2-40B4-BE49-F238E27FC236}">
                          <a16:creationId xmlns:a16="http://schemas.microsoft.com/office/drawing/2014/main" id="{526E9098-CCFB-4139-BF37-3C72678963D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87236" y="-634999"/>
                      <a:ext cx="1179281" cy="509038"/>
                      <a:chOff x="6387236" y="-634999"/>
                      <a:chExt cx="1179281" cy="509038"/>
                    </a:xfrm>
                  </p:grpSpPr>
                  <p:sp>
                    <p:nvSpPr>
                      <p:cNvPr id="248" name="Freeform: Shape 247">
                        <a:extLst>
                          <a:ext uri="{FF2B5EF4-FFF2-40B4-BE49-F238E27FC236}">
                            <a16:creationId xmlns:a16="http://schemas.microsoft.com/office/drawing/2014/main" id="{E7705D4C-2623-4704-BFF8-39B4CEB045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723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字魂59号-创粗黑"/>
                          <a:cs typeface="+mn-cs"/>
                        </a:endParaRPr>
                      </a:p>
                    </p:txBody>
                  </p:sp>
                  <p:sp>
                    <p:nvSpPr>
                      <p:cNvPr id="249" name="Freeform: Shape 248">
                        <a:extLst>
                          <a:ext uri="{FF2B5EF4-FFF2-40B4-BE49-F238E27FC236}">
                            <a16:creationId xmlns:a16="http://schemas.microsoft.com/office/drawing/2014/main" id="{49698CD9-9E95-4E1A-AAAE-60A4B7E064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822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字魂59号-创粗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50" name="Graphic 19">
                      <a:extLst>
                        <a:ext uri="{FF2B5EF4-FFF2-40B4-BE49-F238E27FC236}">
                          <a16:creationId xmlns:a16="http://schemas.microsoft.com/office/drawing/2014/main" id="{4011513B-1219-45EC-8704-7F57D7B736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14713" y="-634999"/>
                      <a:ext cx="927773" cy="314677"/>
                      <a:chOff x="6514713" y="-634999"/>
                      <a:chExt cx="927773" cy="314677"/>
                    </a:xfrm>
                  </p:grpSpPr>
                  <p:sp>
                    <p:nvSpPr>
                      <p:cNvPr id="251" name="Freeform: Shape 250">
                        <a:extLst>
                          <a:ext uri="{FF2B5EF4-FFF2-40B4-BE49-F238E27FC236}">
                            <a16:creationId xmlns:a16="http://schemas.microsoft.com/office/drawing/2014/main" id="{63349C52-F17F-430F-BA53-A6155B3032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4713" y="-634999"/>
                        <a:ext cx="927773" cy="314677"/>
                      </a:xfrm>
                      <a:custGeom>
                        <a:avLst/>
                        <a:gdLst>
                          <a:gd name="connsiteX0" fmla="*/ 0 w 927773"/>
                          <a:gd name="connsiteY0" fmla="*/ 0 h 314677"/>
                          <a:gd name="connsiteX1" fmla="*/ 460688 w 927773"/>
                          <a:gd name="connsiteY1" fmla="*/ 314633 h 314677"/>
                          <a:gd name="connsiteX2" fmla="*/ 927774 w 927773"/>
                          <a:gd name="connsiteY2" fmla="*/ 0 h 314677"/>
                          <a:gd name="connsiteX3" fmla="*/ 0 w 927773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773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7" y="183497"/>
                              <a:pt x="927774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字魂59号-创粗黑"/>
                          <a:cs typeface="+mn-cs"/>
                        </a:endParaRPr>
                      </a:p>
                    </p:txBody>
                  </p:sp>
                  <p:sp>
                    <p:nvSpPr>
                      <p:cNvPr id="252" name="Freeform: Shape 251">
                        <a:extLst>
                          <a:ext uri="{FF2B5EF4-FFF2-40B4-BE49-F238E27FC236}">
                            <a16:creationId xmlns:a16="http://schemas.microsoft.com/office/drawing/2014/main" id="{62E7229B-2D8C-47C3-8193-06E3B34534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963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字魂59号-创粗黑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253" name="Freeform: Shape 252">
                  <a:extLst>
                    <a:ext uri="{FF2B5EF4-FFF2-40B4-BE49-F238E27FC236}">
                      <a16:creationId xmlns:a16="http://schemas.microsoft.com/office/drawing/2014/main" id="{C7150CBD-D353-4EE6-B194-312F5783F251}"/>
                    </a:ext>
                  </a:extLst>
                </p:cNvPr>
                <p:cNvSpPr/>
                <p:nvPr/>
              </p:nvSpPr>
              <p:spPr>
                <a:xfrm>
                  <a:off x="175542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59号-创粗黑"/>
                    <a:cs typeface="+mn-cs"/>
                  </a:endParaRPr>
                </a:p>
              </p:txBody>
            </p: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B926A572-D746-4165-9814-953C615A6586}"/>
                    </a:ext>
                  </a:extLst>
                </p:cNvPr>
                <p:cNvSpPr/>
                <p:nvPr/>
              </p:nvSpPr>
              <p:spPr>
                <a:xfrm>
                  <a:off x="3245772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59号-创粗黑"/>
                    <a:cs typeface="+mn-cs"/>
                  </a:endParaRPr>
                </a:p>
              </p:txBody>
            </p:sp>
            <p:sp>
              <p:nvSpPr>
                <p:cNvPr id="255" name="Freeform: Shape 254">
                  <a:extLst>
                    <a:ext uri="{FF2B5EF4-FFF2-40B4-BE49-F238E27FC236}">
                      <a16:creationId xmlns:a16="http://schemas.microsoft.com/office/drawing/2014/main" id="{0BFAF2B8-32C9-4C31-B197-2EF0DEB738FA}"/>
                    </a:ext>
                  </a:extLst>
                </p:cNvPr>
                <p:cNvSpPr/>
                <p:nvPr/>
              </p:nvSpPr>
              <p:spPr>
                <a:xfrm>
                  <a:off x="4755311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59号-创粗黑"/>
                    <a:cs typeface="+mn-cs"/>
                  </a:endParaRPr>
                </a:p>
              </p:txBody>
            </p:sp>
            <p:sp>
              <p:nvSpPr>
                <p:cNvPr id="256" name="Freeform: Shape 255">
                  <a:extLst>
                    <a:ext uri="{FF2B5EF4-FFF2-40B4-BE49-F238E27FC236}">
                      <a16:creationId xmlns:a16="http://schemas.microsoft.com/office/drawing/2014/main" id="{FEDAAF2A-4329-4249-AA55-2F97F2E38ECC}"/>
                    </a:ext>
                  </a:extLst>
                </p:cNvPr>
                <p:cNvSpPr/>
                <p:nvPr/>
              </p:nvSpPr>
              <p:spPr>
                <a:xfrm>
                  <a:off x="6245513" y="-475088"/>
                  <a:ext cx="869668" cy="646449"/>
                </a:xfrm>
                <a:custGeom>
                  <a:avLst/>
                  <a:gdLst>
                    <a:gd name="connsiteX0" fmla="*/ 44763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3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3" y="272651"/>
                      </a:moveTo>
                      <a:cubicBezTo>
                        <a:pt x="44763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3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59号-创粗黑"/>
                    <a:cs typeface="+mn-cs"/>
                  </a:endParaRPr>
                </a:p>
              </p:txBody>
            </p:sp>
          </p:grpSp>
          <p:grpSp>
            <p:nvGrpSpPr>
              <p:cNvPr id="257" name="Graphic 19">
                <a:extLst>
                  <a:ext uri="{FF2B5EF4-FFF2-40B4-BE49-F238E27FC236}">
                    <a16:creationId xmlns:a16="http://schemas.microsoft.com/office/drawing/2014/main" id="{50E6F57C-6F60-4B54-9CFD-A606B1E4B46B}"/>
                  </a:ext>
                </a:extLst>
              </p:cNvPr>
              <p:cNvGrpSpPr/>
              <p:nvPr/>
            </p:nvGrpSpPr>
            <p:grpSpPr>
              <a:xfrm>
                <a:off x="7740260" y="-634999"/>
                <a:ext cx="6051938" cy="854746"/>
                <a:chOff x="7740260" y="-634999"/>
                <a:chExt cx="6051938" cy="854746"/>
              </a:xfrm>
            </p:grpSpPr>
            <p:grpSp>
              <p:nvGrpSpPr>
                <p:cNvPr id="258" name="Graphic 19">
                  <a:extLst>
                    <a:ext uri="{FF2B5EF4-FFF2-40B4-BE49-F238E27FC236}">
                      <a16:creationId xmlns:a16="http://schemas.microsoft.com/office/drawing/2014/main" id="{151995BD-F3AC-4665-9B66-345D922AB70D}"/>
                    </a:ext>
                  </a:extLst>
                </p:cNvPr>
                <p:cNvGrpSpPr/>
                <p:nvPr/>
              </p:nvGrpSpPr>
              <p:grpSpPr>
                <a:xfrm>
                  <a:off x="7740260" y="-634999"/>
                  <a:ext cx="6051938" cy="854746"/>
                  <a:chOff x="7740260" y="-634999"/>
                  <a:chExt cx="6051938" cy="854746"/>
                </a:xfrm>
              </p:grpSpPr>
              <p:grpSp>
                <p:nvGrpSpPr>
                  <p:cNvPr id="259" name="Graphic 19">
                    <a:extLst>
                      <a:ext uri="{FF2B5EF4-FFF2-40B4-BE49-F238E27FC236}">
                        <a16:creationId xmlns:a16="http://schemas.microsoft.com/office/drawing/2014/main" id="{4D7D39D9-AC84-40A8-A772-68B54EF18374}"/>
                      </a:ext>
                    </a:extLst>
                  </p:cNvPr>
                  <p:cNvGrpSpPr/>
                  <p:nvPr/>
                </p:nvGrpSpPr>
                <p:grpSpPr>
                  <a:xfrm>
                    <a:off x="7740260" y="-634999"/>
                    <a:ext cx="1570078" cy="854746"/>
                    <a:chOff x="7740260" y="-634999"/>
                    <a:chExt cx="1570078" cy="854746"/>
                  </a:xfrm>
                </p:grpSpPr>
                <p:sp>
                  <p:nvSpPr>
                    <p:cNvPr id="260" name="Freeform: Shape 259">
                      <a:extLst>
                        <a:ext uri="{FF2B5EF4-FFF2-40B4-BE49-F238E27FC236}">
                          <a16:creationId xmlns:a16="http://schemas.microsoft.com/office/drawing/2014/main" id="{C64E2B82-CA4B-42E2-98B8-0218973918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4026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5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字魂59号-创粗黑"/>
                        <a:cs typeface="+mn-cs"/>
                      </a:endParaRPr>
                    </a:p>
                  </p:txBody>
                </p:sp>
                <p:grpSp>
                  <p:nvGrpSpPr>
                    <p:cNvPr id="261" name="Graphic 19">
                      <a:extLst>
                        <a:ext uri="{FF2B5EF4-FFF2-40B4-BE49-F238E27FC236}">
                          <a16:creationId xmlns:a16="http://schemas.microsoft.com/office/drawing/2014/main" id="{B4BCFD8D-30D5-4C51-A9E4-28E37AD204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30330" y="-634999"/>
                      <a:ext cx="1389937" cy="694908"/>
                      <a:chOff x="7830330" y="-634999"/>
                      <a:chExt cx="1389937" cy="694908"/>
                    </a:xfrm>
                  </p:grpSpPr>
                  <p:sp>
                    <p:nvSpPr>
                      <p:cNvPr id="262" name="Freeform: Shape 261">
                        <a:extLst>
                          <a:ext uri="{FF2B5EF4-FFF2-40B4-BE49-F238E27FC236}">
                            <a16:creationId xmlns:a16="http://schemas.microsoft.com/office/drawing/2014/main" id="{3DA19428-4518-4F19-ADAC-302CADD7FD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817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字魂59号-创粗黑"/>
                          <a:cs typeface="+mn-cs"/>
                        </a:endParaRPr>
                      </a:p>
                    </p:txBody>
                  </p:sp>
                  <p:sp>
                    <p:nvSpPr>
                      <p:cNvPr id="263" name="Freeform: Shape 262">
                        <a:extLst>
                          <a:ext uri="{FF2B5EF4-FFF2-40B4-BE49-F238E27FC236}">
                            <a16:creationId xmlns:a16="http://schemas.microsoft.com/office/drawing/2014/main" id="{79E5B416-07EF-46B3-8B7C-BE8FB6E4CC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330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6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0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6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0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字魂59号-创粗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4" name="Graphic 19">
                      <a:extLst>
                        <a:ext uri="{FF2B5EF4-FFF2-40B4-BE49-F238E27FC236}">
                          <a16:creationId xmlns:a16="http://schemas.microsoft.com/office/drawing/2014/main" id="{ECD7A1AC-97DF-4B6B-B915-4607B707EE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36151" y="-634999"/>
                      <a:ext cx="1178789" cy="509038"/>
                      <a:chOff x="7936151" y="-634999"/>
                      <a:chExt cx="1178789" cy="509038"/>
                    </a:xfrm>
                  </p:grpSpPr>
                  <p:sp>
                    <p:nvSpPr>
                      <p:cNvPr id="265" name="Freeform: Shape 264">
                        <a:extLst>
                          <a:ext uri="{FF2B5EF4-FFF2-40B4-BE49-F238E27FC236}">
                            <a16:creationId xmlns:a16="http://schemas.microsoft.com/office/drawing/2014/main" id="{9AA7600F-F4E7-4970-A728-0056F92F28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151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79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79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字魂59号-创粗黑"/>
                          <a:cs typeface="+mn-cs"/>
                        </a:endParaRPr>
                      </a:p>
                    </p:txBody>
                  </p:sp>
                  <p:sp>
                    <p:nvSpPr>
                      <p:cNvPr id="266" name="Freeform: Shape 265">
                        <a:extLst>
                          <a:ext uri="{FF2B5EF4-FFF2-40B4-BE49-F238E27FC236}">
                            <a16:creationId xmlns:a16="http://schemas.microsoft.com/office/drawing/2014/main" id="{F5104E0F-F633-4CCD-A64E-D02037F833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64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字魂59号-创粗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7" name="Graphic 19">
                      <a:extLst>
                        <a:ext uri="{FF2B5EF4-FFF2-40B4-BE49-F238E27FC236}">
                          <a16:creationId xmlns:a16="http://schemas.microsoft.com/office/drawing/2014/main" id="{86E8D80C-7E84-44A7-88ED-39F7C06F38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135" y="-634999"/>
                      <a:ext cx="927281" cy="314677"/>
                      <a:chOff x="8063135" y="-634999"/>
                      <a:chExt cx="927281" cy="314677"/>
                    </a:xfrm>
                  </p:grpSpPr>
                  <p:sp>
                    <p:nvSpPr>
                      <p:cNvPr id="268" name="Freeform: Shape 267">
                        <a:extLst>
                          <a:ext uri="{FF2B5EF4-FFF2-40B4-BE49-F238E27FC236}">
                            <a16:creationId xmlns:a16="http://schemas.microsoft.com/office/drawing/2014/main" id="{BA84485B-0965-4CAD-8740-DB9275E30B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313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字魂59号-创粗黑"/>
                          <a:cs typeface="+mn-cs"/>
                        </a:endParaRPr>
                      </a:p>
                    </p:txBody>
                  </p:sp>
                  <p:sp>
                    <p:nvSpPr>
                      <p:cNvPr id="269" name="Freeform: Shape 268">
                        <a:extLst>
                          <a:ext uri="{FF2B5EF4-FFF2-40B4-BE49-F238E27FC236}">
                            <a16:creationId xmlns:a16="http://schemas.microsoft.com/office/drawing/2014/main" id="{B051F502-AF77-4279-98AD-041223FBD9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805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字魂59号-创粗黑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70" name="Graphic 19">
                    <a:extLst>
                      <a:ext uri="{FF2B5EF4-FFF2-40B4-BE49-F238E27FC236}">
                        <a16:creationId xmlns:a16="http://schemas.microsoft.com/office/drawing/2014/main" id="{F39C692C-C0AF-4B94-A8E6-25BBCDDDDD81}"/>
                      </a:ext>
                    </a:extLst>
                  </p:cNvPr>
                  <p:cNvGrpSpPr/>
                  <p:nvPr/>
                </p:nvGrpSpPr>
                <p:grpSpPr>
                  <a:xfrm>
                    <a:off x="9234049" y="-634999"/>
                    <a:ext cx="1570078" cy="854746"/>
                    <a:chOff x="9234049" y="-634999"/>
                    <a:chExt cx="1570078" cy="854746"/>
                  </a:xfrm>
                </p:grpSpPr>
                <p:sp>
                  <p:nvSpPr>
                    <p:cNvPr id="271" name="Freeform: Shape 270">
                      <a:extLst>
                        <a:ext uri="{FF2B5EF4-FFF2-40B4-BE49-F238E27FC236}">
                          <a16:creationId xmlns:a16="http://schemas.microsoft.com/office/drawing/2014/main" id="{EFFEE046-5D58-4F78-844E-A378A2A52B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3404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字魂59号-创粗黑"/>
                        <a:cs typeface="+mn-cs"/>
                      </a:endParaRPr>
                    </a:p>
                  </p:txBody>
                </p:sp>
                <p:grpSp>
                  <p:nvGrpSpPr>
                    <p:cNvPr id="272" name="Graphic 19">
                      <a:extLst>
                        <a:ext uri="{FF2B5EF4-FFF2-40B4-BE49-F238E27FC236}">
                          <a16:creationId xmlns:a16="http://schemas.microsoft.com/office/drawing/2014/main" id="{434A8CE0-F08C-440C-81E1-69B57ABE6A4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24606" y="-634999"/>
                      <a:ext cx="1389943" cy="694908"/>
                      <a:chOff x="9324606" y="-634999"/>
                      <a:chExt cx="1389943" cy="694908"/>
                    </a:xfrm>
                  </p:grpSpPr>
                  <p:sp>
                    <p:nvSpPr>
                      <p:cNvPr id="273" name="Freeform: Shape 272">
                        <a:extLst>
                          <a:ext uri="{FF2B5EF4-FFF2-40B4-BE49-F238E27FC236}">
                            <a16:creationId xmlns:a16="http://schemas.microsoft.com/office/drawing/2014/main" id="{20514691-B221-4532-95B3-0FAECA30BD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06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4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4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字魂59号-创粗黑"/>
                          <a:cs typeface="+mn-cs"/>
                        </a:endParaRPr>
                      </a:p>
                    </p:txBody>
                  </p:sp>
                  <p:sp>
                    <p:nvSpPr>
                      <p:cNvPr id="274" name="Freeform: Shape 273">
                        <a:extLst>
                          <a:ext uri="{FF2B5EF4-FFF2-40B4-BE49-F238E27FC236}">
                            <a16:creationId xmlns:a16="http://schemas.microsoft.com/office/drawing/2014/main" id="{2B082BE4-73A3-4479-ADC0-0E4CF956A0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11" y="-634999"/>
                        <a:ext cx="1389938" cy="650965"/>
                      </a:xfrm>
                      <a:custGeom>
                        <a:avLst/>
                        <a:gdLst>
                          <a:gd name="connsiteX0" fmla="*/ 3446 w 1389938"/>
                          <a:gd name="connsiteY0" fmla="*/ 0 h 650965"/>
                          <a:gd name="connsiteX1" fmla="*/ 0 w 1389938"/>
                          <a:gd name="connsiteY1" fmla="*/ 58021 h 650965"/>
                          <a:gd name="connsiteX2" fmla="*/ 694969 w 1389938"/>
                          <a:gd name="connsiteY2" fmla="*/ 650966 h 650965"/>
                          <a:gd name="connsiteX3" fmla="*/ 1389938 w 1389938"/>
                          <a:gd name="connsiteY3" fmla="*/ 58021 h 650965"/>
                          <a:gd name="connsiteX4" fmla="*/ 1386492 w 1389938"/>
                          <a:gd name="connsiteY4" fmla="*/ 0 h 650965"/>
                          <a:gd name="connsiteX5" fmla="*/ 3446 w 1389938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8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383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4" y="19340"/>
                              <a:pt x="1386492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字魂59号-创粗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5" name="Graphic 19">
                      <a:extLst>
                        <a:ext uri="{FF2B5EF4-FFF2-40B4-BE49-F238E27FC236}">
                          <a16:creationId xmlns:a16="http://schemas.microsoft.com/office/drawing/2014/main" id="{82A832CD-CA04-499B-965A-18669616B9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429939" y="-634999"/>
                      <a:ext cx="1178789" cy="509038"/>
                      <a:chOff x="9429939" y="-634999"/>
                      <a:chExt cx="1178789" cy="509038"/>
                    </a:xfrm>
                  </p:grpSpPr>
                  <p:sp>
                    <p:nvSpPr>
                      <p:cNvPr id="276" name="Freeform: Shape 275">
                        <a:extLst>
                          <a:ext uri="{FF2B5EF4-FFF2-40B4-BE49-F238E27FC236}">
                            <a16:creationId xmlns:a16="http://schemas.microsoft.com/office/drawing/2014/main" id="{717B84FA-B102-4ED5-9D07-7B8F255ADB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29939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1" y="278783"/>
                              <a:pt x="269719" y="504734"/>
                              <a:pt x="587180" y="508980"/>
                            </a:cubicBezTo>
                            <a:cubicBezTo>
                              <a:pt x="911040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字魂59号-创粗黑"/>
                          <a:cs typeface="+mn-cs"/>
                        </a:endParaRPr>
                      </a:p>
                    </p:txBody>
                  </p:sp>
                  <p:sp>
                    <p:nvSpPr>
                      <p:cNvPr id="277" name="Freeform: Shape 276">
                        <a:extLst>
                          <a:ext uri="{FF2B5EF4-FFF2-40B4-BE49-F238E27FC236}">
                            <a16:creationId xmlns:a16="http://schemas.microsoft.com/office/drawing/2014/main" id="{DA600DBF-F8C6-4B7A-8CEE-856548288F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3043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字魂59号-创粗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8" name="Graphic 19">
                      <a:extLst>
                        <a:ext uri="{FF2B5EF4-FFF2-40B4-BE49-F238E27FC236}">
                          <a16:creationId xmlns:a16="http://schemas.microsoft.com/office/drawing/2014/main" id="{7473BA95-C199-4AB5-81DA-2D9D1EDC9C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56924" y="-634999"/>
                      <a:ext cx="927281" cy="314677"/>
                      <a:chOff x="9556924" y="-634999"/>
                      <a:chExt cx="927281" cy="314677"/>
                    </a:xfrm>
                  </p:grpSpPr>
                  <p:sp>
                    <p:nvSpPr>
                      <p:cNvPr id="279" name="Freeform: Shape 278">
                        <a:extLst>
                          <a:ext uri="{FF2B5EF4-FFF2-40B4-BE49-F238E27FC236}">
                            <a16:creationId xmlns:a16="http://schemas.microsoft.com/office/drawing/2014/main" id="{0CCFE68E-14AC-4BE0-87C2-B42FC8B710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56924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8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字魂59号-创粗黑"/>
                          <a:cs typeface="+mn-cs"/>
                        </a:endParaRPr>
                      </a:p>
                    </p:txBody>
                  </p:sp>
                  <p:sp>
                    <p:nvSpPr>
                      <p:cNvPr id="280" name="Freeform: Shape 279">
                        <a:extLst>
                          <a:ext uri="{FF2B5EF4-FFF2-40B4-BE49-F238E27FC236}">
                            <a16:creationId xmlns:a16="http://schemas.microsoft.com/office/drawing/2014/main" id="{F5C22AFB-B07E-441B-BC00-C282D018AD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184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字魂59号-创粗黑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81" name="Graphic 19">
                    <a:extLst>
                      <a:ext uri="{FF2B5EF4-FFF2-40B4-BE49-F238E27FC236}">
                        <a16:creationId xmlns:a16="http://schemas.microsoft.com/office/drawing/2014/main" id="{1020B8F3-65A5-4770-9A37-70945FC85233}"/>
                      </a:ext>
                    </a:extLst>
                  </p:cNvPr>
                  <p:cNvGrpSpPr/>
                  <p:nvPr/>
                </p:nvGrpSpPr>
                <p:grpSpPr>
                  <a:xfrm>
                    <a:off x="10727839" y="-634999"/>
                    <a:ext cx="1570078" cy="854746"/>
                    <a:chOff x="10727839" y="-634999"/>
                    <a:chExt cx="1570078" cy="854746"/>
                  </a:xfrm>
                </p:grpSpPr>
                <p:sp>
                  <p:nvSpPr>
                    <p:cNvPr id="282" name="Freeform: Shape 281">
                      <a:extLst>
                        <a:ext uri="{FF2B5EF4-FFF2-40B4-BE49-F238E27FC236}">
                          <a16:creationId xmlns:a16="http://schemas.microsoft.com/office/drawing/2014/main" id="{EC77B135-99F3-477C-A1AA-A9724D49BC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2783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字魂59号-创粗黑"/>
                        <a:cs typeface="+mn-cs"/>
                      </a:endParaRPr>
                    </a:p>
                  </p:txBody>
                </p:sp>
                <p:grpSp>
                  <p:nvGrpSpPr>
                    <p:cNvPr id="283" name="Graphic 19">
                      <a:extLst>
                        <a:ext uri="{FF2B5EF4-FFF2-40B4-BE49-F238E27FC236}">
                          <a16:creationId xmlns:a16="http://schemas.microsoft.com/office/drawing/2014/main" id="{B120726D-8EF1-4DA3-B0C6-CA7B8A1F08A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818399" y="-634999"/>
                      <a:ext cx="1389447" cy="694908"/>
                      <a:chOff x="10818399" y="-634999"/>
                      <a:chExt cx="1389447" cy="694908"/>
                    </a:xfrm>
                  </p:grpSpPr>
                  <p:sp>
                    <p:nvSpPr>
                      <p:cNvPr id="284" name="Freeform: Shape 283">
                        <a:extLst>
                          <a:ext uri="{FF2B5EF4-FFF2-40B4-BE49-F238E27FC236}">
                            <a16:creationId xmlns:a16="http://schemas.microsoft.com/office/drawing/2014/main" id="{E9BE0059-5A84-46B3-8094-68AB293CEC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399" y="-634999"/>
                        <a:ext cx="1389447" cy="694908"/>
                      </a:xfrm>
                      <a:custGeom>
                        <a:avLst/>
                        <a:gdLst>
                          <a:gd name="connsiteX0" fmla="*/ 4924 w 1389447"/>
                          <a:gd name="connsiteY0" fmla="*/ 0 h 694908"/>
                          <a:gd name="connsiteX1" fmla="*/ 2 w 1389447"/>
                          <a:gd name="connsiteY1" fmla="*/ 70757 h 694908"/>
                          <a:gd name="connsiteX2" fmla="*/ 692510 w 1389447"/>
                          <a:gd name="connsiteY2" fmla="*/ 694835 h 694908"/>
                          <a:gd name="connsiteX3" fmla="*/ 1389448 w 1389447"/>
                          <a:gd name="connsiteY3" fmla="*/ 89154 h 694908"/>
                          <a:gd name="connsiteX4" fmla="*/ 1382557 w 1389447"/>
                          <a:gd name="connsiteY4" fmla="*/ 0 h 694908"/>
                          <a:gd name="connsiteX5" fmla="*/ 4924 w 1389447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7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6" y="700024"/>
                              <a:pt x="1388463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7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字魂59号-创粗黑"/>
                          <a:cs typeface="+mn-cs"/>
                        </a:endParaRPr>
                      </a:p>
                    </p:txBody>
                  </p:sp>
                  <p:sp>
                    <p:nvSpPr>
                      <p:cNvPr id="285" name="Freeform: Shape 284">
                        <a:extLst>
                          <a:ext uri="{FF2B5EF4-FFF2-40B4-BE49-F238E27FC236}">
                            <a16:creationId xmlns:a16="http://schemas.microsoft.com/office/drawing/2014/main" id="{C3D01C5F-1AA9-46B3-84E7-25D0F13FD2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401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5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2" y="650966"/>
                              <a:pt x="694969" y="650966"/>
                            </a:cubicBezTo>
                            <a:cubicBezTo>
                              <a:pt x="1078875" y="650966"/>
                              <a:pt x="1389445" y="385391"/>
                              <a:pt x="1389445" y="58021"/>
                            </a:cubicBezTo>
                            <a:cubicBezTo>
                              <a:pt x="1389445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字魂59号-创粗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6" name="Graphic 19">
                      <a:extLst>
                        <a:ext uri="{FF2B5EF4-FFF2-40B4-BE49-F238E27FC236}">
                          <a16:creationId xmlns:a16="http://schemas.microsoft.com/office/drawing/2014/main" id="{DE0B1105-6F46-48A9-A95A-81FE11AF5FF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923729" y="-634999"/>
                      <a:ext cx="1179281" cy="509038"/>
                      <a:chOff x="10923729" y="-634999"/>
                      <a:chExt cx="1179281" cy="509038"/>
                    </a:xfrm>
                  </p:grpSpPr>
                  <p:sp>
                    <p:nvSpPr>
                      <p:cNvPr id="287" name="Freeform: Shape 286">
                        <a:extLst>
                          <a:ext uri="{FF2B5EF4-FFF2-40B4-BE49-F238E27FC236}">
                            <a16:creationId xmlns:a16="http://schemas.microsoft.com/office/drawing/2014/main" id="{D00D9236-F4C7-4B41-986A-C057D27DE7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3729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字魂59号-创粗黑"/>
                          <a:cs typeface="+mn-cs"/>
                        </a:endParaRPr>
                      </a:p>
                    </p:txBody>
                  </p:sp>
                  <p:sp>
                    <p:nvSpPr>
                      <p:cNvPr id="288" name="Freeform: Shape 287">
                        <a:extLst>
                          <a:ext uri="{FF2B5EF4-FFF2-40B4-BE49-F238E27FC236}">
                            <a16:creationId xmlns:a16="http://schemas.microsoft.com/office/drawing/2014/main" id="{02C96090-1CCB-4B17-BAA0-6F86A22D3A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4714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79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字魂59号-创粗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9" name="Graphic 19">
                      <a:extLst>
                        <a:ext uri="{FF2B5EF4-FFF2-40B4-BE49-F238E27FC236}">
                          <a16:creationId xmlns:a16="http://schemas.microsoft.com/office/drawing/2014/main" id="{D3E34A20-E8A8-4EBB-AB52-537CF66707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051206" y="-634999"/>
                      <a:ext cx="927281" cy="314677"/>
                      <a:chOff x="11051206" y="-634999"/>
                      <a:chExt cx="927281" cy="314677"/>
                    </a:xfrm>
                  </p:grpSpPr>
                  <p:sp>
                    <p:nvSpPr>
                      <p:cNvPr id="290" name="Freeform: Shape 289">
                        <a:extLst>
                          <a:ext uri="{FF2B5EF4-FFF2-40B4-BE49-F238E27FC236}">
                            <a16:creationId xmlns:a16="http://schemas.microsoft.com/office/drawing/2014/main" id="{1E4FEF63-5DA3-4BBD-930C-6B472D6FEA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1206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字魂59号-创粗黑"/>
                          <a:cs typeface="+mn-cs"/>
                        </a:endParaRPr>
                      </a:p>
                    </p:txBody>
                  </p:sp>
                  <p:sp>
                    <p:nvSpPr>
                      <p:cNvPr id="291" name="Freeform: Shape 290">
                        <a:extLst>
                          <a:ext uri="{FF2B5EF4-FFF2-40B4-BE49-F238E27FC236}">
                            <a16:creationId xmlns:a16="http://schemas.microsoft.com/office/drawing/2014/main" id="{C3ABAF1B-F307-4779-8F87-EA9A079933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6128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字魂59号-创粗黑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92" name="Graphic 19">
                    <a:extLst>
                      <a:ext uri="{FF2B5EF4-FFF2-40B4-BE49-F238E27FC236}">
                        <a16:creationId xmlns:a16="http://schemas.microsoft.com/office/drawing/2014/main" id="{1C7B12EC-3ACD-4BBC-93C9-82AB5B4B8141}"/>
                      </a:ext>
                    </a:extLst>
                  </p:cNvPr>
                  <p:cNvGrpSpPr/>
                  <p:nvPr/>
                </p:nvGrpSpPr>
                <p:grpSpPr>
                  <a:xfrm>
                    <a:off x="12222120" y="-634999"/>
                    <a:ext cx="1570078" cy="854746"/>
                    <a:chOff x="12222120" y="-634999"/>
                    <a:chExt cx="1570078" cy="854746"/>
                  </a:xfrm>
                </p:grpSpPr>
                <p:sp>
                  <p:nvSpPr>
                    <p:cNvPr id="293" name="Freeform: Shape 292">
                      <a:extLst>
                        <a:ext uri="{FF2B5EF4-FFF2-40B4-BE49-F238E27FC236}">
                          <a16:creationId xmlns:a16="http://schemas.microsoft.com/office/drawing/2014/main" id="{F2AA986F-031B-45FA-9D55-2ACFDE17EB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2212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字魂59号-创粗黑"/>
                        <a:cs typeface="+mn-cs"/>
                      </a:endParaRPr>
                    </a:p>
                  </p:txBody>
                </p:sp>
                <p:grpSp>
                  <p:nvGrpSpPr>
                    <p:cNvPr id="294" name="Graphic 19">
                      <a:extLst>
                        <a:ext uri="{FF2B5EF4-FFF2-40B4-BE49-F238E27FC236}">
                          <a16:creationId xmlns:a16="http://schemas.microsoft.com/office/drawing/2014/main" id="{86362988-9518-437A-A46A-A5FBE90E83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312190" y="-634999"/>
                      <a:ext cx="1389938" cy="694908"/>
                      <a:chOff x="12312190" y="-634999"/>
                      <a:chExt cx="1389938" cy="694908"/>
                    </a:xfrm>
                  </p:grpSpPr>
                  <p:sp>
                    <p:nvSpPr>
                      <p:cNvPr id="295" name="Freeform: Shape 294">
                        <a:extLst>
                          <a:ext uri="{FF2B5EF4-FFF2-40B4-BE49-F238E27FC236}">
                            <a16:creationId xmlns:a16="http://schemas.microsoft.com/office/drawing/2014/main" id="{55779369-EB0D-4C62-9860-B1245DACEF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677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19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字魂59号-创粗黑"/>
                          <a:cs typeface="+mn-cs"/>
                        </a:endParaRPr>
                      </a:p>
                    </p:txBody>
                  </p:sp>
                  <p:sp>
                    <p:nvSpPr>
                      <p:cNvPr id="296" name="Freeform: Shape 295">
                        <a:extLst>
                          <a:ext uri="{FF2B5EF4-FFF2-40B4-BE49-F238E27FC236}">
                            <a16:creationId xmlns:a16="http://schemas.microsoft.com/office/drawing/2014/main" id="{DA813A86-C0A4-42FF-A58E-AD6749C276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190" y="-634999"/>
                        <a:ext cx="1389446" cy="650965"/>
                      </a:xfrm>
                      <a:custGeom>
                        <a:avLst/>
                        <a:gdLst>
                          <a:gd name="connsiteX0" fmla="*/ 3446 w 1389446"/>
                          <a:gd name="connsiteY0" fmla="*/ 0 h 650965"/>
                          <a:gd name="connsiteX1" fmla="*/ 0 w 1389446"/>
                          <a:gd name="connsiteY1" fmla="*/ 58021 h 650965"/>
                          <a:gd name="connsiteX2" fmla="*/ 694477 w 1389446"/>
                          <a:gd name="connsiteY2" fmla="*/ 650966 h 650965"/>
                          <a:gd name="connsiteX3" fmla="*/ 1389446 w 1389446"/>
                          <a:gd name="connsiteY3" fmla="*/ 58021 h 650965"/>
                          <a:gd name="connsiteX4" fmla="*/ 1386001 w 1389446"/>
                          <a:gd name="connsiteY4" fmla="*/ 0 h 650965"/>
                          <a:gd name="connsiteX5" fmla="*/ 3446 w 1389446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6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字魂59号-创粗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97" name="Graphic 19">
                      <a:extLst>
                        <a:ext uri="{FF2B5EF4-FFF2-40B4-BE49-F238E27FC236}">
                          <a16:creationId xmlns:a16="http://schemas.microsoft.com/office/drawing/2014/main" id="{55E29C97-3F20-4BA2-8CB2-5CD0D51C358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418011" y="-634999"/>
                      <a:ext cx="1179281" cy="509038"/>
                      <a:chOff x="12418011" y="-634999"/>
                      <a:chExt cx="1179281" cy="509038"/>
                    </a:xfrm>
                  </p:grpSpPr>
                  <p:sp>
                    <p:nvSpPr>
                      <p:cNvPr id="298" name="Freeform: Shape 297">
                        <a:extLst>
                          <a:ext uri="{FF2B5EF4-FFF2-40B4-BE49-F238E27FC236}">
                            <a16:creationId xmlns:a16="http://schemas.microsoft.com/office/drawing/2014/main" id="{5FF89B91-0E8D-4FC7-9114-B946D90101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011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字魂59号-创粗黑"/>
                          <a:cs typeface="+mn-cs"/>
                        </a:endParaRPr>
                      </a:p>
                    </p:txBody>
                  </p:sp>
                  <p:sp>
                    <p:nvSpPr>
                      <p:cNvPr id="299" name="Freeform: Shape 298">
                        <a:extLst>
                          <a:ext uri="{FF2B5EF4-FFF2-40B4-BE49-F238E27FC236}">
                            <a16:creationId xmlns:a16="http://schemas.microsoft.com/office/drawing/2014/main" id="{76623D8F-2E46-4284-AE3B-8E7616068C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503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字魂59号-创粗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00" name="Graphic 19">
                      <a:extLst>
                        <a:ext uri="{FF2B5EF4-FFF2-40B4-BE49-F238E27FC236}">
                          <a16:creationId xmlns:a16="http://schemas.microsoft.com/office/drawing/2014/main" id="{6DE3C476-9BF4-4F43-8C4D-4E65C7CB799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544995" y="-634999"/>
                      <a:ext cx="927281" cy="314677"/>
                      <a:chOff x="12544995" y="-634999"/>
                      <a:chExt cx="927281" cy="314677"/>
                    </a:xfrm>
                  </p:grpSpPr>
                  <p:sp>
                    <p:nvSpPr>
                      <p:cNvPr id="301" name="Freeform: Shape 300">
                        <a:extLst>
                          <a:ext uri="{FF2B5EF4-FFF2-40B4-BE49-F238E27FC236}">
                            <a16:creationId xmlns:a16="http://schemas.microsoft.com/office/drawing/2014/main" id="{A298ADE5-7673-4BDD-8A16-16DDBE94AB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499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字魂59号-创粗黑"/>
                          <a:cs typeface="+mn-cs"/>
                        </a:endParaRPr>
                      </a:p>
                    </p:txBody>
                  </p:sp>
                  <p:sp>
                    <p:nvSpPr>
                      <p:cNvPr id="302" name="Freeform: Shape 301">
                        <a:extLst>
                          <a:ext uri="{FF2B5EF4-FFF2-40B4-BE49-F238E27FC236}">
                            <a16:creationId xmlns:a16="http://schemas.microsoft.com/office/drawing/2014/main" id="{2DB10760-2212-475A-B05F-AAE5739DE5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9917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字魂59号-创粗黑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303" name="Freeform: Shape 302">
                  <a:extLst>
                    <a:ext uri="{FF2B5EF4-FFF2-40B4-BE49-F238E27FC236}">
                      <a16:creationId xmlns:a16="http://schemas.microsoft.com/office/drawing/2014/main" id="{CF4EABAB-447D-4FBD-A9D9-8ADBB7DE22DF}"/>
                    </a:ext>
                  </a:extLst>
                </p:cNvPr>
                <p:cNvSpPr/>
                <p:nvPr/>
              </p:nvSpPr>
              <p:spPr>
                <a:xfrm>
                  <a:off x="7786060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59号-创粗黑"/>
                    <a:cs typeface="+mn-cs"/>
                  </a:endParaRPr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0DFA2AE9-87B8-42B2-889C-7C7530D707C9}"/>
                    </a:ext>
                  </a:extLst>
                </p:cNvPr>
                <p:cNvSpPr/>
                <p:nvPr/>
              </p:nvSpPr>
              <p:spPr>
                <a:xfrm>
                  <a:off x="9276404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2" y="711345"/>
                        <a:pt x="869669" y="638229"/>
                      </a:cubicBezTo>
                      <a:cubicBezTo>
                        <a:pt x="869669" y="638229"/>
                        <a:pt x="119574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59号-创粗黑"/>
                    <a:cs typeface="+mn-cs"/>
                  </a:endParaRPr>
                </a:p>
              </p:txBody>
            </p:sp>
            <p:sp>
              <p:nvSpPr>
                <p:cNvPr id="305" name="Freeform: Shape 304">
                  <a:extLst>
                    <a:ext uri="{FF2B5EF4-FFF2-40B4-BE49-F238E27FC236}">
                      <a16:creationId xmlns:a16="http://schemas.microsoft.com/office/drawing/2014/main" id="{3C3F3E5E-1C84-4502-AB87-49FBC276AB34}"/>
                    </a:ext>
                  </a:extLst>
                </p:cNvPr>
                <p:cNvSpPr/>
                <p:nvPr/>
              </p:nvSpPr>
              <p:spPr>
                <a:xfrm>
                  <a:off x="10785594" y="-475088"/>
                  <a:ext cx="869526" cy="646449"/>
                </a:xfrm>
                <a:custGeom>
                  <a:avLst/>
                  <a:gdLst>
                    <a:gd name="connsiteX0" fmla="*/ 44619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19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19" y="272651"/>
                      </a:moveTo>
                      <a:cubicBezTo>
                        <a:pt x="44619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19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59号-创粗黑"/>
                    <a:cs typeface="+mn-cs"/>
                  </a:endParaRPr>
                </a:p>
              </p:txBody>
            </p:sp>
            <p:sp>
              <p:nvSpPr>
                <p:cNvPr id="306" name="Freeform: Shape 305">
                  <a:extLst>
                    <a:ext uri="{FF2B5EF4-FFF2-40B4-BE49-F238E27FC236}">
                      <a16:creationId xmlns:a16="http://schemas.microsoft.com/office/drawing/2014/main" id="{B016543C-96D2-4BEF-8072-56405D39327E}"/>
                    </a:ext>
                  </a:extLst>
                </p:cNvPr>
                <p:cNvSpPr/>
                <p:nvPr/>
              </p:nvSpPr>
              <p:spPr>
                <a:xfrm>
                  <a:off x="1227593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59号-创粗黑"/>
                    <a:cs typeface="+mn-cs"/>
                  </a:endParaRPr>
                </a:p>
              </p:txBody>
            </p:sp>
          </p:grpSp>
        </p:grpSp>
        <p:grpSp>
          <p:nvGrpSpPr>
            <p:cNvPr id="307" name="Graphic 19">
              <a:extLst>
                <a:ext uri="{FF2B5EF4-FFF2-40B4-BE49-F238E27FC236}">
                  <a16:creationId xmlns:a16="http://schemas.microsoft.com/office/drawing/2014/main" id="{75FDF352-1C5A-444C-B41F-FB7CE5A85E3F}"/>
                </a:ext>
              </a:extLst>
            </p:cNvPr>
            <p:cNvGrpSpPr/>
            <p:nvPr/>
          </p:nvGrpSpPr>
          <p:grpSpPr>
            <a:xfrm>
              <a:off x="13887683" y="-760947"/>
              <a:ext cx="180140" cy="247178"/>
              <a:chOff x="13887683" y="-760947"/>
              <a:chExt cx="180140" cy="247178"/>
            </a:xfrm>
          </p:grpSpPr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4AE5E8D0-AF2F-4176-8AB9-8B247D1C09B7}"/>
                  </a:ext>
                </a:extLst>
              </p:cNvPr>
              <p:cNvSpPr/>
              <p:nvPr/>
            </p:nvSpPr>
            <p:spPr>
              <a:xfrm>
                <a:off x="13887683" y="-760947"/>
                <a:ext cx="180140" cy="247178"/>
              </a:xfrm>
              <a:custGeom>
                <a:avLst/>
                <a:gdLst>
                  <a:gd name="connsiteX0" fmla="*/ 180141 w 180140"/>
                  <a:gd name="connsiteY0" fmla="*/ 123589 h 247178"/>
                  <a:gd name="connsiteX1" fmla="*/ 90070 w 180140"/>
                  <a:gd name="connsiteY1" fmla="*/ 247178 h 247178"/>
                  <a:gd name="connsiteX2" fmla="*/ 0 w 180140"/>
                  <a:gd name="connsiteY2" fmla="*/ 123589 h 247178"/>
                  <a:gd name="connsiteX3" fmla="*/ 90070 w 180140"/>
                  <a:gd name="connsiteY3" fmla="*/ 0 h 247178"/>
                  <a:gd name="connsiteX4" fmla="*/ 180141 w 180140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0" h="247178">
                    <a:moveTo>
                      <a:pt x="180141" y="123589"/>
                    </a:moveTo>
                    <a:cubicBezTo>
                      <a:pt x="180141" y="191516"/>
                      <a:pt x="139781" y="247178"/>
                      <a:pt x="90070" y="247178"/>
                    </a:cubicBezTo>
                    <a:cubicBezTo>
                      <a:pt x="40359" y="247178"/>
                      <a:pt x="0" y="191988"/>
                      <a:pt x="0" y="123589"/>
                    </a:cubicBezTo>
                    <a:cubicBezTo>
                      <a:pt x="0" y="55191"/>
                      <a:pt x="40359" y="0"/>
                      <a:pt x="90070" y="0"/>
                    </a:cubicBezTo>
                    <a:cubicBezTo>
                      <a:pt x="139781" y="0"/>
                      <a:pt x="180141" y="55191"/>
                      <a:pt x="180141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CCB7ABB9-A263-4C8E-B960-040E5454188F}"/>
                  </a:ext>
                </a:extLst>
              </p:cNvPr>
              <p:cNvSpPr/>
              <p:nvPr/>
            </p:nvSpPr>
            <p:spPr>
              <a:xfrm>
                <a:off x="13887683" y="-720379"/>
                <a:ext cx="121077" cy="166043"/>
              </a:xfrm>
              <a:custGeom>
                <a:avLst/>
                <a:gdLst>
                  <a:gd name="connsiteX0" fmla="*/ 121078 w 121077"/>
                  <a:gd name="connsiteY0" fmla="*/ 83022 h 166043"/>
                  <a:gd name="connsiteX1" fmla="*/ 60539 w 121077"/>
                  <a:gd name="connsiteY1" fmla="*/ 166043 h 166043"/>
                  <a:gd name="connsiteX2" fmla="*/ 0 w 121077"/>
                  <a:gd name="connsiteY2" fmla="*/ 83022 h 166043"/>
                  <a:gd name="connsiteX3" fmla="*/ 60539 w 121077"/>
                  <a:gd name="connsiteY3" fmla="*/ 0 h 166043"/>
                  <a:gd name="connsiteX4" fmla="*/ 121078 w 121077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7" h="166043">
                    <a:moveTo>
                      <a:pt x="121078" y="83022"/>
                    </a:moveTo>
                    <a:cubicBezTo>
                      <a:pt x="121078" y="128778"/>
                      <a:pt x="94008" y="166043"/>
                      <a:pt x="60539" y="166043"/>
                    </a:cubicBezTo>
                    <a:cubicBezTo>
                      <a:pt x="27070" y="166043"/>
                      <a:pt x="0" y="128778"/>
                      <a:pt x="0" y="83022"/>
                    </a:cubicBezTo>
                    <a:cubicBezTo>
                      <a:pt x="0" y="37265"/>
                      <a:pt x="27070" y="0"/>
                      <a:pt x="60539" y="0"/>
                    </a:cubicBezTo>
                    <a:cubicBezTo>
                      <a:pt x="93515" y="0"/>
                      <a:pt x="121078" y="36794"/>
                      <a:pt x="121078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cs typeface="+mn-cs"/>
                </a:endParaRPr>
              </a:p>
            </p:txBody>
          </p:sp>
        </p:grpSp>
        <p:grpSp>
          <p:nvGrpSpPr>
            <p:cNvPr id="310" name="Graphic 19">
              <a:extLst>
                <a:ext uri="{FF2B5EF4-FFF2-40B4-BE49-F238E27FC236}">
                  <a16:creationId xmlns:a16="http://schemas.microsoft.com/office/drawing/2014/main" id="{AE70A4A2-6547-4F41-9620-D173D142EA3A}"/>
                </a:ext>
              </a:extLst>
            </p:cNvPr>
            <p:cNvGrpSpPr/>
            <p:nvPr/>
          </p:nvGrpSpPr>
          <p:grpSpPr>
            <a:xfrm>
              <a:off x="1555923" y="-760947"/>
              <a:ext cx="180145" cy="247178"/>
              <a:chOff x="1555923" y="-760947"/>
              <a:chExt cx="180145" cy="247178"/>
            </a:xfrm>
          </p:grpSpPr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E609A44A-1DC4-454F-9A9D-C7B7282C92AD}"/>
                  </a:ext>
                </a:extLst>
              </p:cNvPr>
              <p:cNvSpPr/>
              <p:nvPr/>
            </p:nvSpPr>
            <p:spPr>
              <a:xfrm>
                <a:off x="1555923" y="-760947"/>
                <a:ext cx="180145" cy="247178"/>
              </a:xfrm>
              <a:custGeom>
                <a:avLst/>
                <a:gdLst>
                  <a:gd name="connsiteX0" fmla="*/ 0 w 180145"/>
                  <a:gd name="connsiteY0" fmla="*/ 123589 h 247178"/>
                  <a:gd name="connsiteX1" fmla="*/ 90070 w 180145"/>
                  <a:gd name="connsiteY1" fmla="*/ 247178 h 247178"/>
                  <a:gd name="connsiteX2" fmla="*/ 180141 w 180145"/>
                  <a:gd name="connsiteY2" fmla="*/ 123589 h 247178"/>
                  <a:gd name="connsiteX3" fmla="*/ 90070 w 180145"/>
                  <a:gd name="connsiteY3" fmla="*/ 0 h 247178"/>
                  <a:gd name="connsiteX4" fmla="*/ 0 w 180145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5" h="247178">
                    <a:moveTo>
                      <a:pt x="0" y="123589"/>
                    </a:moveTo>
                    <a:cubicBezTo>
                      <a:pt x="0" y="191516"/>
                      <a:pt x="40359" y="247178"/>
                      <a:pt x="90070" y="247178"/>
                    </a:cubicBezTo>
                    <a:cubicBezTo>
                      <a:pt x="139781" y="247178"/>
                      <a:pt x="180141" y="191988"/>
                      <a:pt x="180141" y="123589"/>
                    </a:cubicBezTo>
                    <a:cubicBezTo>
                      <a:pt x="180633" y="55191"/>
                      <a:pt x="140273" y="0"/>
                      <a:pt x="90070" y="0"/>
                    </a:cubicBezTo>
                    <a:cubicBezTo>
                      <a:pt x="40359" y="0"/>
                      <a:pt x="0" y="55191"/>
                      <a:pt x="0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3F01FDFE-23D1-4B93-A867-105D6EDBC643}"/>
                  </a:ext>
                </a:extLst>
              </p:cNvPr>
              <p:cNvSpPr/>
              <p:nvPr/>
            </p:nvSpPr>
            <p:spPr>
              <a:xfrm>
                <a:off x="1614985" y="-720379"/>
                <a:ext cx="121078" cy="166043"/>
              </a:xfrm>
              <a:custGeom>
                <a:avLst/>
                <a:gdLst>
                  <a:gd name="connsiteX0" fmla="*/ 0 w 121078"/>
                  <a:gd name="connsiteY0" fmla="*/ 83022 h 166043"/>
                  <a:gd name="connsiteX1" fmla="*/ 60539 w 121078"/>
                  <a:gd name="connsiteY1" fmla="*/ 166043 h 166043"/>
                  <a:gd name="connsiteX2" fmla="*/ 121078 w 121078"/>
                  <a:gd name="connsiteY2" fmla="*/ 83022 h 166043"/>
                  <a:gd name="connsiteX3" fmla="*/ 60539 w 121078"/>
                  <a:gd name="connsiteY3" fmla="*/ 0 h 166043"/>
                  <a:gd name="connsiteX4" fmla="*/ 0 w 121078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8" h="166043">
                    <a:moveTo>
                      <a:pt x="0" y="83022"/>
                    </a:moveTo>
                    <a:cubicBezTo>
                      <a:pt x="0" y="128778"/>
                      <a:pt x="27070" y="166043"/>
                      <a:pt x="60539" y="166043"/>
                    </a:cubicBezTo>
                    <a:cubicBezTo>
                      <a:pt x="94008" y="166043"/>
                      <a:pt x="121078" y="128778"/>
                      <a:pt x="121078" y="83022"/>
                    </a:cubicBezTo>
                    <a:cubicBezTo>
                      <a:pt x="121078" y="37265"/>
                      <a:pt x="94008" y="0"/>
                      <a:pt x="60539" y="0"/>
                    </a:cubicBezTo>
                    <a:cubicBezTo>
                      <a:pt x="27070" y="0"/>
                      <a:pt x="0" y="36794"/>
                      <a:pt x="0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cs typeface="+mn-cs"/>
                </a:endParaRPr>
              </a:p>
            </p:txBody>
          </p:sp>
        </p:grpSp>
        <p:grpSp>
          <p:nvGrpSpPr>
            <p:cNvPr id="313" name="Graphic 19">
              <a:extLst>
                <a:ext uri="{FF2B5EF4-FFF2-40B4-BE49-F238E27FC236}">
                  <a16:creationId xmlns:a16="http://schemas.microsoft.com/office/drawing/2014/main" id="{83939990-22FA-4F3F-AD59-E3758C804494}"/>
                </a:ext>
              </a:extLst>
            </p:cNvPr>
            <p:cNvGrpSpPr/>
            <p:nvPr/>
          </p:nvGrpSpPr>
          <p:grpSpPr>
            <a:xfrm>
              <a:off x="1623844" y="-685472"/>
              <a:ext cx="12353908" cy="90569"/>
              <a:chOff x="1623844" y="-685472"/>
              <a:chExt cx="12353908" cy="90569"/>
            </a:xfrm>
          </p:grpSpPr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861A924A-1C1A-4904-AC41-083D4EC19844}"/>
                  </a:ext>
                </a:extLst>
              </p:cNvPr>
              <p:cNvSpPr/>
              <p:nvPr/>
            </p:nvSpPr>
            <p:spPr>
              <a:xfrm>
                <a:off x="1623844" y="-685472"/>
                <a:ext cx="12353908" cy="90569"/>
              </a:xfrm>
              <a:custGeom>
                <a:avLst/>
                <a:gdLst>
                  <a:gd name="connsiteX0" fmla="*/ 12302721 w 12353908"/>
                  <a:gd name="connsiteY0" fmla="*/ 90569 h 90569"/>
                  <a:gd name="connsiteX1" fmla="*/ 50695 w 12353908"/>
                  <a:gd name="connsiteY1" fmla="*/ 90569 h 90569"/>
                  <a:gd name="connsiteX2" fmla="*/ 0 w 12353908"/>
                  <a:gd name="connsiteY2" fmla="*/ 45285 h 90569"/>
                  <a:gd name="connsiteX3" fmla="*/ 50695 w 12353908"/>
                  <a:gd name="connsiteY3" fmla="*/ 0 h 90569"/>
                  <a:gd name="connsiteX4" fmla="*/ 12303214 w 12353908"/>
                  <a:gd name="connsiteY4" fmla="*/ 0 h 90569"/>
                  <a:gd name="connsiteX5" fmla="*/ 12353909 w 12353908"/>
                  <a:gd name="connsiteY5" fmla="*/ 45285 h 90569"/>
                  <a:gd name="connsiteX6" fmla="*/ 12302721 w 12353908"/>
                  <a:gd name="connsiteY6" fmla="*/ 90569 h 90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53908" h="90569">
                    <a:moveTo>
                      <a:pt x="12302721" y="90569"/>
                    </a:moveTo>
                    <a:lnTo>
                      <a:pt x="50695" y="90569"/>
                    </a:lnTo>
                    <a:cubicBezTo>
                      <a:pt x="22641" y="90569"/>
                      <a:pt x="0" y="70285"/>
                      <a:pt x="0" y="45285"/>
                    </a:cubicBezTo>
                    <a:cubicBezTo>
                      <a:pt x="0" y="20284"/>
                      <a:pt x="22641" y="0"/>
                      <a:pt x="50695" y="0"/>
                    </a:cubicBezTo>
                    <a:lnTo>
                      <a:pt x="12303214" y="0"/>
                    </a:lnTo>
                    <a:cubicBezTo>
                      <a:pt x="12331268" y="0"/>
                      <a:pt x="12353909" y="20284"/>
                      <a:pt x="12353909" y="45285"/>
                    </a:cubicBezTo>
                    <a:cubicBezTo>
                      <a:pt x="12353909" y="70285"/>
                      <a:pt x="12330776" y="90569"/>
                      <a:pt x="12302721" y="90569"/>
                    </a:cubicBezTo>
                    <a:close/>
                  </a:path>
                </a:pathLst>
              </a:custGeom>
              <a:solidFill>
                <a:srgbClr val="231F2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88050885-F795-484E-A3E8-B99EC6C5E541}"/>
                  </a:ext>
                </a:extLst>
              </p:cNvPr>
              <p:cNvSpPr/>
              <p:nvPr/>
            </p:nvSpPr>
            <p:spPr>
              <a:xfrm>
                <a:off x="1651899" y="-675566"/>
                <a:ext cx="12275159" cy="40567"/>
              </a:xfrm>
              <a:custGeom>
                <a:avLst/>
                <a:gdLst>
                  <a:gd name="connsiteX0" fmla="*/ 12224464 w 12275159"/>
                  <a:gd name="connsiteY0" fmla="*/ 40567 h 40567"/>
                  <a:gd name="connsiteX1" fmla="*/ 50203 w 12275159"/>
                  <a:gd name="connsiteY1" fmla="*/ 40567 h 40567"/>
                  <a:gd name="connsiteX2" fmla="*/ 0 w 12275159"/>
                  <a:gd name="connsiteY2" fmla="*/ 20284 h 40567"/>
                  <a:gd name="connsiteX3" fmla="*/ 50203 w 12275159"/>
                  <a:gd name="connsiteY3" fmla="*/ 0 h 40567"/>
                  <a:gd name="connsiteX4" fmla="*/ 12224464 w 12275159"/>
                  <a:gd name="connsiteY4" fmla="*/ 0 h 40567"/>
                  <a:gd name="connsiteX5" fmla="*/ 12275159 w 12275159"/>
                  <a:gd name="connsiteY5" fmla="*/ 20284 h 40567"/>
                  <a:gd name="connsiteX6" fmla="*/ 12224464 w 12275159"/>
                  <a:gd name="connsiteY6" fmla="*/ 40567 h 4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5159" h="40567">
                    <a:moveTo>
                      <a:pt x="12224464" y="40567"/>
                    </a:moveTo>
                    <a:lnTo>
                      <a:pt x="50203" y="40567"/>
                    </a:lnTo>
                    <a:cubicBezTo>
                      <a:pt x="22148" y="40567"/>
                      <a:pt x="0" y="31605"/>
                      <a:pt x="0" y="20284"/>
                    </a:cubicBezTo>
                    <a:cubicBezTo>
                      <a:pt x="0" y="9434"/>
                      <a:pt x="22641" y="0"/>
                      <a:pt x="50203" y="0"/>
                    </a:cubicBezTo>
                    <a:lnTo>
                      <a:pt x="12224464" y="0"/>
                    </a:lnTo>
                    <a:cubicBezTo>
                      <a:pt x="12252518" y="0"/>
                      <a:pt x="12275159" y="8963"/>
                      <a:pt x="12275159" y="20284"/>
                    </a:cubicBezTo>
                    <a:cubicBezTo>
                      <a:pt x="12274666" y="31605"/>
                      <a:pt x="12252518" y="40567"/>
                      <a:pt x="12224464" y="40567"/>
                    </a:cubicBezTo>
                    <a:close/>
                  </a:path>
                </a:pathLst>
              </a:custGeom>
              <a:solidFill>
                <a:srgbClr val="48484A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cs typeface="+mn-cs"/>
                </a:endParaRPr>
              </a:p>
            </p:txBody>
          </p:sp>
        </p:grpSp>
      </p:grpSp>
      <p:pic>
        <p:nvPicPr>
          <p:cNvPr id="318" name="Picture 317" descr="Text&#10;&#10;Description automatically generated">
            <a:extLst>
              <a:ext uri="{FF2B5EF4-FFF2-40B4-BE49-F238E27FC236}">
                <a16:creationId xmlns:a16="http://schemas.microsoft.com/office/drawing/2014/main" id="{5D0D33C6-03B0-45D8-A342-2896C42FCE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279" y="752223"/>
            <a:ext cx="6828369" cy="2533105"/>
          </a:xfrm>
          <a:prstGeom prst="rect">
            <a:avLst/>
          </a:prstGeom>
        </p:spPr>
      </p:pic>
      <p:pic>
        <p:nvPicPr>
          <p:cNvPr id="322" name="Picture 32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ED298F6-6497-45D5-9F0B-29F760A614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238" y="2760773"/>
            <a:ext cx="3772311" cy="3459209"/>
          </a:xfrm>
          <a:prstGeom prst="rect">
            <a:avLst/>
          </a:prstGeom>
        </p:spPr>
      </p:pic>
      <p:pic>
        <p:nvPicPr>
          <p:cNvPr id="320" name="Picture 31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C79553A-806D-4907-AB9F-B11C9C5604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269" y="2541330"/>
            <a:ext cx="2258112" cy="350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89DB0F-A59E-4C30-8513-11321A2E5D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1214" y="439891"/>
            <a:ext cx="3883489" cy="136562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709E6A6-D705-4EDE-B513-2C095E6E5B61}"/>
              </a:ext>
            </a:extLst>
          </p:cNvPr>
          <p:cNvGrpSpPr/>
          <p:nvPr/>
        </p:nvGrpSpPr>
        <p:grpSpPr>
          <a:xfrm>
            <a:off x="2326317" y="1384586"/>
            <a:ext cx="6008386" cy="1293405"/>
            <a:chOff x="679705" y="1783353"/>
            <a:chExt cx="6008386" cy="1293405"/>
          </a:xfrm>
        </p:grpSpPr>
        <p:grpSp>
          <p:nvGrpSpPr>
            <p:cNvPr id="41" name="组合 18">
              <a:extLst>
                <a:ext uri="{FF2B5EF4-FFF2-40B4-BE49-F238E27FC236}">
                  <a16:creationId xmlns:a16="http://schemas.microsoft.com/office/drawing/2014/main" id="{8E5D1B76-A4E5-49A1-A37F-B9044ABC37C3}"/>
                </a:ext>
              </a:extLst>
            </p:cNvPr>
            <p:cNvGrpSpPr/>
            <p:nvPr/>
          </p:nvGrpSpPr>
          <p:grpSpPr>
            <a:xfrm>
              <a:off x="1057479" y="2158210"/>
              <a:ext cx="5630612" cy="664055"/>
              <a:chOff x="1317" y="3053"/>
              <a:chExt cx="16681" cy="3688"/>
            </a:xfrm>
          </p:grpSpPr>
          <p:grpSp>
            <p:nvGrpSpPr>
              <p:cNvPr id="43" name="组合 15">
                <a:extLst>
                  <a:ext uri="{FF2B5EF4-FFF2-40B4-BE49-F238E27FC236}">
                    <a16:creationId xmlns:a16="http://schemas.microsoft.com/office/drawing/2014/main" id="{77FEBF56-5B5D-4311-BBCB-AFCCC2B78810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688"/>
                <a:chOff x="1020" y="2328"/>
                <a:chExt cx="11012" cy="7599"/>
              </a:xfrm>
            </p:grpSpPr>
            <p:sp>
              <p:nvSpPr>
                <p:cNvPr id="45" name="圆角矩形 14">
                  <a:extLst>
                    <a:ext uri="{FF2B5EF4-FFF2-40B4-BE49-F238E27FC236}">
                      <a16:creationId xmlns:a16="http://schemas.microsoft.com/office/drawing/2014/main" id="{D67382E9-CF04-4B6F-B860-796A6CC53955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744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46" name="圆角矩形 13">
                  <a:extLst>
                    <a:ext uri="{FF2B5EF4-FFF2-40B4-BE49-F238E27FC236}">
                      <a16:creationId xmlns:a16="http://schemas.microsoft.com/office/drawing/2014/main" id="{6AFC5EAF-45F7-417A-972B-AB14E02C0935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44" name="文本框 17">
                <a:extLst>
                  <a:ext uri="{FF2B5EF4-FFF2-40B4-BE49-F238E27FC236}">
                    <a16:creationId xmlns:a16="http://schemas.microsoft.com/office/drawing/2014/main" id="{DBDFCB9A-2A4D-4751-88D1-DB310BA17C43}"/>
                  </a:ext>
                </a:extLst>
              </p:cNvPr>
              <p:cNvSpPr txBox="1"/>
              <p:nvPr/>
            </p:nvSpPr>
            <p:spPr>
              <a:xfrm>
                <a:off x="2839" y="3391"/>
                <a:ext cx="14856" cy="3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Đóng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vai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Trần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Quốc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Toản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4463E355-EC3F-48BF-B5B3-ADDF93FC2A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79705" y="1783353"/>
              <a:ext cx="907501" cy="1293405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B1E6748-2F20-4DC3-8C2A-40ED4D82F9A3}"/>
              </a:ext>
            </a:extLst>
          </p:cNvPr>
          <p:cNvGrpSpPr/>
          <p:nvPr/>
        </p:nvGrpSpPr>
        <p:grpSpPr>
          <a:xfrm>
            <a:off x="2296704" y="2599529"/>
            <a:ext cx="6008386" cy="1293405"/>
            <a:chOff x="679705" y="1783353"/>
            <a:chExt cx="6008386" cy="1293405"/>
          </a:xfrm>
        </p:grpSpPr>
        <p:grpSp>
          <p:nvGrpSpPr>
            <p:cNvPr id="20" name="组合 18">
              <a:extLst>
                <a:ext uri="{FF2B5EF4-FFF2-40B4-BE49-F238E27FC236}">
                  <a16:creationId xmlns:a16="http://schemas.microsoft.com/office/drawing/2014/main" id="{57624C64-B7F7-4616-96FA-925393B5087D}"/>
                </a:ext>
              </a:extLst>
            </p:cNvPr>
            <p:cNvGrpSpPr/>
            <p:nvPr/>
          </p:nvGrpSpPr>
          <p:grpSpPr>
            <a:xfrm>
              <a:off x="1057479" y="2158210"/>
              <a:ext cx="5630612" cy="664055"/>
              <a:chOff x="1317" y="3053"/>
              <a:chExt cx="16681" cy="3688"/>
            </a:xfrm>
          </p:grpSpPr>
          <p:grpSp>
            <p:nvGrpSpPr>
              <p:cNvPr id="22" name="组合 15">
                <a:extLst>
                  <a:ext uri="{FF2B5EF4-FFF2-40B4-BE49-F238E27FC236}">
                    <a16:creationId xmlns:a16="http://schemas.microsoft.com/office/drawing/2014/main" id="{F7B95F61-283C-4AD4-8F0F-32EB9E8DC5D4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688"/>
                <a:chOff x="1020" y="2328"/>
                <a:chExt cx="11012" cy="7599"/>
              </a:xfrm>
            </p:grpSpPr>
            <p:sp>
              <p:nvSpPr>
                <p:cNvPr id="25" name="圆角矩形 14">
                  <a:extLst>
                    <a:ext uri="{FF2B5EF4-FFF2-40B4-BE49-F238E27FC236}">
                      <a16:creationId xmlns:a16="http://schemas.microsoft.com/office/drawing/2014/main" id="{E1E92D39-664A-458F-9157-79FAFAD3A6CB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744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26" name="圆角矩形 13">
                  <a:extLst>
                    <a:ext uri="{FF2B5EF4-FFF2-40B4-BE49-F238E27FC236}">
                      <a16:creationId xmlns:a16="http://schemas.microsoft.com/office/drawing/2014/main" id="{E7D2400A-C326-4CB5-B5AE-9510BA91CF53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3" name="文本框 17">
                <a:extLst>
                  <a:ext uri="{FF2B5EF4-FFF2-40B4-BE49-F238E27FC236}">
                    <a16:creationId xmlns:a16="http://schemas.microsoft.com/office/drawing/2014/main" id="{BEE6E835-6C29-4302-A747-64538B3605DD}"/>
                  </a:ext>
                </a:extLst>
              </p:cNvPr>
              <p:cNvSpPr txBox="1"/>
              <p:nvPr/>
            </p:nvSpPr>
            <p:spPr>
              <a:xfrm>
                <a:off x="2839" y="3391"/>
                <a:ext cx="14856" cy="3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dirty="0" err="1">
                    <a:solidFill>
                      <a:srgbClr val="000000"/>
                    </a:solidFill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Đóng</a:t>
                </a:r>
                <a:r>
                  <a:rPr lang="en-US" sz="3200" dirty="0">
                    <a:solidFill>
                      <a:srgbClr val="000000"/>
                    </a:solidFill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vai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nhà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vua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8A7F8D9C-E989-4AA0-B27F-4481EEA75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79705" y="1783353"/>
              <a:ext cx="907501" cy="1293405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262FDF0-61EE-4B44-829A-8E86E29F5E94}"/>
              </a:ext>
            </a:extLst>
          </p:cNvPr>
          <p:cNvGrpSpPr/>
          <p:nvPr/>
        </p:nvGrpSpPr>
        <p:grpSpPr>
          <a:xfrm>
            <a:off x="2292145" y="3937828"/>
            <a:ext cx="6008386" cy="1293405"/>
            <a:chOff x="679705" y="1783353"/>
            <a:chExt cx="6008386" cy="1293405"/>
          </a:xfrm>
        </p:grpSpPr>
        <p:grpSp>
          <p:nvGrpSpPr>
            <p:cNvPr id="28" name="组合 18">
              <a:extLst>
                <a:ext uri="{FF2B5EF4-FFF2-40B4-BE49-F238E27FC236}">
                  <a16:creationId xmlns:a16="http://schemas.microsoft.com/office/drawing/2014/main" id="{26FD46A9-3487-4498-A2E1-7BEBCFEF94D8}"/>
                </a:ext>
              </a:extLst>
            </p:cNvPr>
            <p:cNvGrpSpPr/>
            <p:nvPr/>
          </p:nvGrpSpPr>
          <p:grpSpPr>
            <a:xfrm>
              <a:off x="1057479" y="2158210"/>
              <a:ext cx="5630612" cy="664055"/>
              <a:chOff x="1317" y="3053"/>
              <a:chExt cx="16681" cy="3688"/>
            </a:xfrm>
          </p:grpSpPr>
          <p:grpSp>
            <p:nvGrpSpPr>
              <p:cNvPr id="30" name="组合 15">
                <a:extLst>
                  <a:ext uri="{FF2B5EF4-FFF2-40B4-BE49-F238E27FC236}">
                    <a16:creationId xmlns:a16="http://schemas.microsoft.com/office/drawing/2014/main" id="{DF3A19D0-D908-46E3-941F-1A30C555FBAB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688"/>
                <a:chOff x="1020" y="2328"/>
                <a:chExt cx="11012" cy="7599"/>
              </a:xfrm>
            </p:grpSpPr>
            <p:sp>
              <p:nvSpPr>
                <p:cNvPr id="32" name="圆角矩形 14">
                  <a:extLst>
                    <a:ext uri="{FF2B5EF4-FFF2-40B4-BE49-F238E27FC236}">
                      <a16:creationId xmlns:a16="http://schemas.microsoft.com/office/drawing/2014/main" id="{18F9C76D-5556-48DB-9735-6D003ACEC194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744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33" name="圆角矩形 13">
                  <a:extLst>
                    <a:ext uri="{FF2B5EF4-FFF2-40B4-BE49-F238E27FC236}">
                      <a16:creationId xmlns:a16="http://schemas.microsoft.com/office/drawing/2014/main" id="{5016ACB5-B29D-4ECF-960D-53CEEA1C32A7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31" name="文本框 17">
                <a:extLst>
                  <a:ext uri="{FF2B5EF4-FFF2-40B4-BE49-F238E27FC236}">
                    <a16:creationId xmlns:a16="http://schemas.microsoft.com/office/drawing/2014/main" id="{D2F2344F-2CC1-4A15-B38C-33864A057A02}"/>
                  </a:ext>
                </a:extLst>
              </p:cNvPr>
              <p:cNvSpPr txBox="1"/>
              <p:nvPr/>
            </p:nvSpPr>
            <p:spPr>
              <a:xfrm>
                <a:off x="2839" y="3391"/>
                <a:ext cx="14856" cy="3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dirty="0" err="1">
                    <a:solidFill>
                      <a:srgbClr val="000000"/>
                    </a:solidFill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Đóng</a:t>
                </a:r>
                <a:r>
                  <a:rPr lang="en-US" sz="3200" dirty="0">
                    <a:solidFill>
                      <a:srgbClr val="000000"/>
                    </a:solidFill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vai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quân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lính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B8510079-6118-4551-A53B-88D64AFAF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79705" y="1783353"/>
              <a:ext cx="907501" cy="1293405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132F20A-81B5-4C35-8AD1-A98483F1246C}"/>
              </a:ext>
            </a:extLst>
          </p:cNvPr>
          <p:cNvGrpSpPr/>
          <p:nvPr/>
        </p:nvGrpSpPr>
        <p:grpSpPr>
          <a:xfrm>
            <a:off x="2224041" y="5272966"/>
            <a:ext cx="6834234" cy="1293405"/>
            <a:chOff x="679705" y="1783353"/>
            <a:chExt cx="6008386" cy="1293405"/>
          </a:xfrm>
        </p:grpSpPr>
        <p:grpSp>
          <p:nvGrpSpPr>
            <p:cNvPr id="35" name="组合 18">
              <a:extLst>
                <a:ext uri="{FF2B5EF4-FFF2-40B4-BE49-F238E27FC236}">
                  <a16:creationId xmlns:a16="http://schemas.microsoft.com/office/drawing/2014/main" id="{0D3E78F7-C6BF-4A0D-B35D-9417A77B4821}"/>
                </a:ext>
              </a:extLst>
            </p:cNvPr>
            <p:cNvGrpSpPr/>
            <p:nvPr/>
          </p:nvGrpSpPr>
          <p:grpSpPr>
            <a:xfrm>
              <a:off x="1057479" y="2158210"/>
              <a:ext cx="5630612" cy="664055"/>
              <a:chOff x="1317" y="3053"/>
              <a:chExt cx="16681" cy="3688"/>
            </a:xfrm>
          </p:grpSpPr>
          <p:grpSp>
            <p:nvGrpSpPr>
              <p:cNvPr id="39" name="组合 15">
                <a:extLst>
                  <a:ext uri="{FF2B5EF4-FFF2-40B4-BE49-F238E27FC236}">
                    <a16:creationId xmlns:a16="http://schemas.microsoft.com/office/drawing/2014/main" id="{7BFEAE3A-32DC-4606-ADE1-4C57C0A8C862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688"/>
                <a:chOff x="1020" y="2328"/>
                <a:chExt cx="11012" cy="7599"/>
              </a:xfrm>
            </p:grpSpPr>
            <p:sp>
              <p:nvSpPr>
                <p:cNvPr id="47" name="圆角矩形 14">
                  <a:extLst>
                    <a:ext uri="{FF2B5EF4-FFF2-40B4-BE49-F238E27FC236}">
                      <a16:creationId xmlns:a16="http://schemas.microsoft.com/office/drawing/2014/main" id="{35B3B019-B012-4827-9BCE-8703E97E839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744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48" name="圆角矩形 13">
                  <a:extLst>
                    <a:ext uri="{FF2B5EF4-FFF2-40B4-BE49-F238E27FC236}">
                      <a16:creationId xmlns:a16="http://schemas.microsoft.com/office/drawing/2014/main" id="{72F091B9-1F84-403B-8CF7-D2EEF7E3525B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40" name="文本框 17">
                <a:extLst>
                  <a:ext uri="{FF2B5EF4-FFF2-40B4-BE49-F238E27FC236}">
                    <a16:creationId xmlns:a16="http://schemas.microsoft.com/office/drawing/2014/main" id="{120D19E2-D5EA-4CFC-899F-DED2B5AAB705}"/>
                  </a:ext>
                </a:extLst>
              </p:cNvPr>
              <p:cNvSpPr txBox="1"/>
              <p:nvPr/>
            </p:nvSpPr>
            <p:spPr>
              <a:xfrm>
                <a:off x="2308" y="3391"/>
                <a:ext cx="15387" cy="3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Đóng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vai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mọi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người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xung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quanh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323CC917-6AFB-41C7-91D9-BF424A6D8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79705" y="1783353"/>
              <a:ext cx="712445" cy="129340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955300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3">
            <a:extLst>
              <a:ext uri="{FF2B5EF4-FFF2-40B4-BE49-F238E27FC236}">
                <a16:creationId xmlns:a16="http://schemas.microsoft.com/office/drawing/2014/main" id="{63FE3AFE-30B5-4403-BBB4-EA83BAA5C2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09" y="1443789"/>
            <a:ext cx="10305381" cy="5312119"/>
          </a:xfrm>
          <a:prstGeom prst="rect">
            <a:avLst/>
          </a:prstGeom>
        </p:spPr>
      </p:pic>
      <p:pic>
        <p:nvPicPr>
          <p:cNvPr id="17" name="图片 14">
            <a:extLst>
              <a:ext uri="{FF2B5EF4-FFF2-40B4-BE49-F238E27FC236}">
                <a16:creationId xmlns:a16="http://schemas.microsoft.com/office/drawing/2014/main" id="{97C60C0D-7956-43C4-AD21-6C2E7D4188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76" y="804987"/>
            <a:ext cx="2346240" cy="1277603"/>
          </a:xfrm>
          <a:prstGeom prst="rect">
            <a:avLst/>
          </a:prstGeom>
        </p:spPr>
      </p:pic>
      <p:pic>
        <p:nvPicPr>
          <p:cNvPr id="21" name="图片 2">
            <a:extLst>
              <a:ext uri="{FF2B5EF4-FFF2-40B4-BE49-F238E27FC236}">
                <a16:creationId xmlns:a16="http://schemas.microsoft.com/office/drawing/2014/main" id="{BEB2DC05-1BF5-418E-BF81-163D359095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87" y="2294102"/>
            <a:ext cx="2544196" cy="3916197"/>
          </a:xfrm>
          <a:prstGeom prst="rect">
            <a:avLst/>
          </a:prstGeom>
          <a:effectLst>
            <a:glow rad="101600">
              <a:srgbClr val="70AD47">
                <a:satMod val="175000"/>
                <a:alpha val="40000"/>
              </a:srgbClr>
            </a:glow>
          </a:effectLst>
        </p:spPr>
      </p:pic>
      <p:pic>
        <p:nvPicPr>
          <p:cNvPr id="22" name="图形 1">
            <a:extLst>
              <a:ext uri="{FF2B5EF4-FFF2-40B4-BE49-F238E27FC236}">
                <a16:creationId xmlns:a16="http://schemas.microsoft.com/office/drawing/2014/main" id="{7870CEE1-8BA4-4BA9-AF97-2650D6F3DA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64153" y="550842"/>
            <a:ext cx="4463691" cy="158555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7AAB5F0-B6DD-469E-9D08-A418A649C26B}"/>
              </a:ext>
            </a:extLst>
          </p:cNvPr>
          <p:cNvSpPr txBox="1"/>
          <p:nvPr/>
        </p:nvSpPr>
        <p:spPr>
          <a:xfrm>
            <a:off x="4321766" y="1051230"/>
            <a:ext cx="60944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en-029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charset="0"/>
                <a:ea typeface="Times New Roman" panose="02020603050405020304" pitchFamily="18" charset="0"/>
              </a:rPr>
              <a:t>Tiêu</a:t>
            </a:r>
            <a:r>
              <a:rPr lang="en-029" sz="3200" dirty="0">
                <a:solidFill>
                  <a:srgbClr val="5B9BD5">
                    <a:lumMod val="50000"/>
                  </a:srgbClr>
                </a:solidFill>
                <a:latin typeface="Coiny" panose="02000903060500060000" charset="0"/>
                <a:ea typeface="Times New Roman" panose="02020603050405020304" pitchFamily="18" charset="0"/>
              </a:rPr>
              <a:t> </a:t>
            </a:r>
            <a:r>
              <a:rPr lang="en-029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charset="0"/>
                <a:ea typeface="Times New Roman" panose="02020603050405020304" pitchFamily="18" charset="0"/>
              </a:rPr>
              <a:t>chí</a:t>
            </a:r>
            <a:r>
              <a:rPr lang="en-029" sz="3200" dirty="0">
                <a:solidFill>
                  <a:srgbClr val="5B9BD5">
                    <a:lumMod val="50000"/>
                  </a:srgbClr>
                </a:solidFill>
                <a:latin typeface="Coiny" panose="02000903060500060000" charset="0"/>
                <a:ea typeface="Times New Roman" panose="02020603050405020304" pitchFamily="18" charset="0"/>
              </a:rPr>
              <a:t> </a:t>
            </a:r>
            <a:r>
              <a:rPr lang="en-029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charset="0"/>
                <a:ea typeface="Times New Roman" panose="02020603050405020304" pitchFamily="18" charset="0"/>
              </a:rPr>
              <a:t>đánh</a:t>
            </a:r>
            <a:r>
              <a:rPr lang="en-029" sz="3200" dirty="0">
                <a:solidFill>
                  <a:srgbClr val="5B9BD5">
                    <a:lumMod val="50000"/>
                  </a:srgbClr>
                </a:solidFill>
                <a:latin typeface="Coiny" panose="02000903060500060000" charset="0"/>
                <a:ea typeface="Times New Roman" panose="02020603050405020304" pitchFamily="18" charset="0"/>
              </a:rPr>
              <a:t> </a:t>
            </a:r>
            <a:r>
              <a:rPr lang="en-029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charset="0"/>
                <a:ea typeface="Times New Roman" panose="02020603050405020304" pitchFamily="18" charset="0"/>
              </a:rPr>
              <a:t>giá</a:t>
            </a:r>
            <a:endParaRPr lang="en-US" sz="3200" dirty="0">
              <a:solidFill>
                <a:srgbClr val="5B9BD5">
                  <a:lumMod val="50000"/>
                </a:srgbClr>
              </a:solidFill>
              <a:latin typeface="Coiny" panose="02000903060500060000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C6717F1-FE2B-4E7B-BE49-CACA45A8666F}"/>
              </a:ext>
            </a:extLst>
          </p:cNvPr>
          <p:cNvSpPr txBox="1"/>
          <p:nvPr/>
        </p:nvSpPr>
        <p:spPr>
          <a:xfrm>
            <a:off x="4321766" y="2549111"/>
            <a:ext cx="6094476" cy="601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33350" algn="just" defTabSz="457200">
              <a:lnSpc>
                <a:spcPct val="107000"/>
              </a:lnSpc>
              <a:spcAft>
                <a:spcPts val="800"/>
              </a:spcAft>
            </a:pPr>
            <a:r>
              <a:rPr lang="en-029" sz="3200" dirty="0">
                <a:solidFill>
                  <a:srgbClr val="ED7D31">
                    <a:lumMod val="50000"/>
                  </a:srgbClr>
                </a:solidFill>
                <a:latin typeface="Patrick Han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029" sz="3200" dirty="0" err="1">
                <a:solidFill>
                  <a:srgbClr val="ED7D31">
                    <a:lumMod val="50000"/>
                  </a:srgbClr>
                </a:solidFill>
                <a:latin typeface="Patrick Han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029" sz="3200" dirty="0">
                <a:solidFill>
                  <a:srgbClr val="ED7D31">
                    <a:lumMod val="50000"/>
                  </a:srgbClr>
                </a:solidFill>
                <a:latin typeface="Patrick Han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029" sz="3200" dirty="0" err="1">
                <a:solidFill>
                  <a:srgbClr val="ED7D31">
                    <a:lumMod val="50000"/>
                  </a:srgbClr>
                </a:solidFill>
                <a:latin typeface="Patrick Han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029" sz="3200" dirty="0">
                <a:solidFill>
                  <a:srgbClr val="ED7D31">
                    <a:lumMod val="50000"/>
                  </a:srgbClr>
                </a:solidFill>
                <a:latin typeface="Patrick Han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3200" dirty="0" err="1">
                <a:solidFill>
                  <a:srgbClr val="ED7D31">
                    <a:lumMod val="50000"/>
                  </a:srgbClr>
                </a:solidFill>
                <a:latin typeface="Patrick Han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029" sz="3200" dirty="0">
                <a:solidFill>
                  <a:srgbClr val="ED7D31">
                    <a:lumMod val="50000"/>
                  </a:srgbClr>
                </a:solidFill>
                <a:latin typeface="Patrick Han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lang="en-US" sz="2800" dirty="0">
              <a:solidFill>
                <a:srgbClr val="ED7D31">
                  <a:lumMod val="50000"/>
                </a:srgbClr>
              </a:solidFill>
              <a:latin typeface="Patrick Hand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3373592-F484-4E22-B67B-AA114B45E948}"/>
              </a:ext>
            </a:extLst>
          </p:cNvPr>
          <p:cNvSpPr txBox="1"/>
          <p:nvPr/>
        </p:nvSpPr>
        <p:spPr>
          <a:xfrm>
            <a:off x="4321766" y="3361173"/>
            <a:ext cx="6094476" cy="601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33350" algn="just" defTabSz="457200">
              <a:lnSpc>
                <a:spcPct val="107000"/>
              </a:lnSpc>
              <a:spcAft>
                <a:spcPts val="800"/>
              </a:spcAft>
            </a:pPr>
            <a:r>
              <a:rPr lang="en-029" sz="3200" dirty="0">
                <a:solidFill>
                  <a:srgbClr val="FFC000">
                    <a:lumMod val="75000"/>
                  </a:srgbClr>
                </a:solidFill>
                <a:latin typeface="Patrick Han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029" sz="3200" dirty="0" err="1">
                <a:solidFill>
                  <a:srgbClr val="FFC000">
                    <a:lumMod val="75000"/>
                  </a:srgbClr>
                </a:solidFill>
                <a:latin typeface="Patrick Han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029" sz="3200" dirty="0">
                <a:solidFill>
                  <a:srgbClr val="FFC000">
                    <a:lumMod val="75000"/>
                  </a:srgbClr>
                </a:solidFill>
                <a:latin typeface="Patrick Han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3200" dirty="0" err="1">
                <a:solidFill>
                  <a:srgbClr val="FFC000">
                    <a:lumMod val="75000"/>
                  </a:srgbClr>
                </a:solidFill>
                <a:latin typeface="Patrick Han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029" sz="3200" dirty="0">
                <a:solidFill>
                  <a:srgbClr val="FFC000">
                    <a:lumMod val="75000"/>
                  </a:srgbClr>
                </a:solidFill>
                <a:latin typeface="Patrick Han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029" sz="3200" dirty="0" err="1">
                <a:solidFill>
                  <a:srgbClr val="FFC000">
                    <a:lumMod val="75000"/>
                  </a:srgbClr>
                </a:solidFill>
                <a:latin typeface="Patrick Han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029" sz="3200" dirty="0">
                <a:solidFill>
                  <a:srgbClr val="FFC000">
                    <a:lumMod val="75000"/>
                  </a:srgbClr>
                </a:solidFill>
                <a:latin typeface="Patrick Han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3200" dirty="0" err="1">
                <a:solidFill>
                  <a:srgbClr val="FFC000">
                    <a:lumMod val="75000"/>
                  </a:srgbClr>
                </a:solidFill>
                <a:latin typeface="Patrick Han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029" sz="3200" dirty="0">
                <a:solidFill>
                  <a:srgbClr val="FFC000">
                    <a:lumMod val="75000"/>
                  </a:srgbClr>
                </a:solidFill>
                <a:latin typeface="Patrick Han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029" sz="3200" dirty="0" err="1">
                <a:solidFill>
                  <a:srgbClr val="FFC000">
                    <a:lumMod val="75000"/>
                  </a:srgbClr>
                </a:solidFill>
                <a:latin typeface="Patrick Han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029" sz="3200" dirty="0">
                <a:solidFill>
                  <a:srgbClr val="FFC000">
                    <a:lumMod val="75000"/>
                  </a:srgbClr>
                </a:solidFill>
                <a:latin typeface="Patrick Han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3200" dirty="0" err="1">
                <a:solidFill>
                  <a:srgbClr val="FFC000">
                    <a:lumMod val="75000"/>
                  </a:srgbClr>
                </a:solidFill>
                <a:latin typeface="Patrick Han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029" sz="3200" dirty="0">
                <a:solidFill>
                  <a:srgbClr val="FFC000">
                    <a:lumMod val="75000"/>
                  </a:srgbClr>
                </a:solidFill>
                <a:latin typeface="Patrick Han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3200" dirty="0" err="1">
                <a:solidFill>
                  <a:srgbClr val="FFC000">
                    <a:lumMod val="75000"/>
                  </a:srgbClr>
                </a:solidFill>
                <a:latin typeface="Patrick Han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029" sz="3200" dirty="0">
                <a:solidFill>
                  <a:srgbClr val="FFC000">
                    <a:lumMod val="75000"/>
                  </a:srgbClr>
                </a:solidFill>
                <a:latin typeface="Patrick Han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3200" dirty="0" err="1">
                <a:solidFill>
                  <a:srgbClr val="FFC000">
                    <a:lumMod val="75000"/>
                  </a:srgbClr>
                </a:solidFill>
                <a:latin typeface="Patrick Han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2800" dirty="0">
              <a:solidFill>
                <a:srgbClr val="FFC000">
                  <a:lumMod val="75000"/>
                </a:srgbClr>
              </a:solidFill>
              <a:latin typeface="Patrick Hand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4BD36B0-0482-4CF8-BB88-E25107BC4D5B}"/>
              </a:ext>
            </a:extLst>
          </p:cNvPr>
          <p:cNvSpPr txBox="1"/>
          <p:nvPr/>
        </p:nvSpPr>
        <p:spPr>
          <a:xfrm>
            <a:off x="4469915" y="4238121"/>
            <a:ext cx="60944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en-029" sz="3200" dirty="0">
                <a:solidFill>
                  <a:srgbClr val="C00000"/>
                </a:solidFill>
                <a:latin typeface="Patrick Hand" panose="00000500000000000000" pitchFamily="2" charset="0"/>
                <a:ea typeface="Times New Roman" panose="02020603050405020304" pitchFamily="18" charset="0"/>
              </a:rPr>
              <a:t>3. </a:t>
            </a:r>
            <a:r>
              <a:rPr lang="en-029" sz="3200" dirty="0" err="1">
                <a:solidFill>
                  <a:srgbClr val="C00000"/>
                </a:solidFill>
                <a:latin typeface="Patrick Hand" panose="00000500000000000000" pitchFamily="2" charset="0"/>
                <a:ea typeface="Times New Roman" panose="02020603050405020304" pitchFamily="18" charset="0"/>
              </a:rPr>
              <a:t>Sáng</a:t>
            </a:r>
            <a:r>
              <a:rPr lang="en-029" sz="3200" dirty="0">
                <a:solidFill>
                  <a:srgbClr val="C00000"/>
                </a:solidFill>
                <a:latin typeface="Patrick Hand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029" sz="3200" dirty="0" err="1">
                <a:solidFill>
                  <a:srgbClr val="C00000"/>
                </a:solidFill>
                <a:latin typeface="Patrick Hand" panose="00000500000000000000" pitchFamily="2" charset="0"/>
                <a:ea typeface="Times New Roman" panose="02020603050405020304" pitchFamily="18" charset="0"/>
              </a:rPr>
              <a:t>tạo</a:t>
            </a:r>
            <a:r>
              <a:rPr lang="en-029" sz="3200" dirty="0">
                <a:solidFill>
                  <a:srgbClr val="C00000"/>
                </a:solidFill>
                <a:latin typeface="Patrick Hand" panose="00000500000000000000" pitchFamily="2" charset="0"/>
                <a:ea typeface="Times New Roman" panose="02020603050405020304" pitchFamily="18" charset="0"/>
              </a:rPr>
              <a:t> </a:t>
            </a:r>
            <a:endParaRPr lang="en-US" sz="3200" dirty="0">
              <a:solidFill>
                <a:srgbClr val="C00000"/>
              </a:solidFill>
              <a:latin typeface="Patrick Hand" panose="000005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078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6" grpId="0"/>
      <p:bldP spid="2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1368737" y="669037"/>
            <a:ext cx="92557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Baloo 2" panose="03080502040302020200" pitchFamily="66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Baloo 2" panose="03080502040302020200" pitchFamily="66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Baloo 2" panose="03080502040302020200" pitchFamily="66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Baloo 2" panose="03080502040302020200" pitchFamily="66" charset="0"/>
              </a:rPr>
              <a:t>Kể cho người thân về người anh hùng nhỏ tuổi Trần Quốc Toản</a:t>
            </a:r>
            <a:endParaRPr kumimoji="0" lang="en-US" sz="32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Baloo 2" panose="03080502040302020200" pitchFamily="66" charset="0"/>
            </a:endParaRPr>
          </a:p>
        </p:txBody>
      </p:sp>
      <p:grpSp>
        <p:nvGrpSpPr>
          <p:cNvPr id="8103" name="Group 8102">
            <a:extLst>
              <a:ext uri="{FF2B5EF4-FFF2-40B4-BE49-F238E27FC236}">
                <a16:creationId xmlns:a16="http://schemas.microsoft.com/office/drawing/2014/main" id="{14416D47-E0C0-4B5E-B042-1CF953CD9E7A}"/>
              </a:ext>
            </a:extLst>
          </p:cNvPr>
          <p:cNvGrpSpPr/>
          <p:nvPr/>
        </p:nvGrpSpPr>
        <p:grpSpPr>
          <a:xfrm>
            <a:off x="633989" y="2323693"/>
            <a:ext cx="9700635" cy="1385546"/>
            <a:chOff x="647100" y="1444764"/>
            <a:chExt cx="6558372" cy="993592"/>
          </a:xfrm>
        </p:grpSpPr>
        <p:grpSp>
          <p:nvGrpSpPr>
            <p:cNvPr id="8104" name="组合 18">
              <a:extLst>
                <a:ext uri="{FF2B5EF4-FFF2-40B4-BE49-F238E27FC236}">
                  <a16:creationId xmlns:a16="http://schemas.microsoft.com/office/drawing/2014/main" id="{31AB7CB2-B2F3-4D6C-AFE4-37ADD33167D9}"/>
                </a:ext>
              </a:extLst>
            </p:cNvPr>
            <p:cNvGrpSpPr/>
            <p:nvPr/>
          </p:nvGrpSpPr>
          <p:grpSpPr>
            <a:xfrm>
              <a:off x="1241740" y="1580762"/>
              <a:ext cx="5963732" cy="857594"/>
              <a:chOff x="1317" y="3015"/>
              <a:chExt cx="16681" cy="4003"/>
            </a:xfrm>
          </p:grpSpPr>
          <p:grpSp>
            <p:nvGrpSpPr>
              <p:cNvPr id="8106" name="组合 15">
                <a:extLst>
                  <a:ext uri="{FF2B5EF4-FFF2-40B4-BE49-F238E27FC236}">
                    <a16:creationId xmlns:a16="http://schemas.microsoft.com/office/drawing/2014/main" id="{FD18086F-D390-4FFB-B309-0FBD6326539D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8108" name="圆角矩形 14">
                  <a:extLst>
                    <a:ext uri="{FF2B5EF4-FFF2-40B4-BE49-F238E27FC236}">
                      <a16:creationId xmlns:a16="http://schemas.microsoft.com/office/drawing/2014/main" id="{2875A94A-2F45-430B-B579-DF316417FE0E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09" name="圆角矩形 13">
                  <a:extLst>
                    <a:ext uri="{FF2B5EF4-FFF2-40B4-BE49-F238E27FC236}">
                      <a16:creationId xmlns:a16="http://schemas.microsoft.com/office/drawing/2014/main" id="{E2D2F92B-CCFD-48BA-A656-AAD4DFB38E1F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107" name="文本框 17">
                <a:extLst>
                  <a:ext uri="{FF2B5EF4-FFF2-40B4-BE49-F238E27FC236}">
                    <a16:creationId xmlns:a16="http://schemas.microsoft.com/office/drawing/2014/main" id="{9559595A-AE3B-4952-B125-AF263D6F1A25}"/>
                  </a:ext>
                </a:extLst>
              </p:cNvPr>
              <p:cNvSpPr txBox="1"/>
              <p:nvPr/>
            </p:nvSpPr>
            <p:spPr>
              <a:xfrm>
                <a:off x="2270" y="3015"/>
                <a:ext cx="15148" cy="30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24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Trước</a:t>
                </a:r>
                <a:r>
                  <a:rPr lang="en-US" sz="24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24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kể</a:t>
                </a:r>
                <a:r>
                  <a:rPr lang="en-US" sz="24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em</a:t>
                </a:r>
                <a:r>
                  <a:rPr lang="en-US" sz="24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đọc</a:t>
                </a:r>
                <a:r>
                  <a:rPr lang="en-US" sz="24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lại</a:t>
                </a:r>
                <a:r>
                  <a:rPr lang="en-US" sz="24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bài</a:t>
                </a:r>
                <a:r>
                  <a:rPr lang="en-US" sz="24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b="0" i="1" u="none" strike="noStrike" spc="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Bóp nát quả cam</a:t>
                </a:r>
                <a:r>
                  <a:rPr lang="en-US" sz="24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để</a:t>
                </a:r>
                <a:r>
                  <a:rPr lang="en-US" sz="24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nhớ</a:t>
                </a:r>
                <a:r>
                  <a:rPr lang="en-US" sz="24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4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chi </a:t>
                </a:r>
                <a:r>
                  <a:rPr lang="en-US" sz="24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tiết</a:t>
                </a:r>
                <a:r>
                  <a:rPr lang="en-US" sz="24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chính</a:t>
                </a:r>
                <a:r>
                  <a:rPr lang="en-US" sz="24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về</a:t>
                </a:r>
                <a:r>
                  <a:rPr lang="en-US" sz="24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nhân</a:t>
                </a:r>
                <a:r>
                  <a:rPr lang="en-US" sz="24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vật</a:t>
                </a:r>
                <a:r>
                  <a:rPr lang="en-US" sz="24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Trần</a:t>
                </a:r>
                <a:r>
                  <a:rPr lang="en-US" sz="24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Quốc</a:t>
                </a:r>
                <a:r>
                  <a:rPr lang="en-US" sz="24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Toản</a:t>
                </a:r>
                <a:r>
                  <a:rPr lang="en-US" sz="24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  <p:pic>
          <p:nvPicPr>
            <p:cNvPr id="8105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CC818A0C-DD45-4458-9389-3E436AEED5FC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7" cstate="email"/>
            <a:stretch>
              <a:fillRect/>
            </a:stretch>
          </p:blipFill>
          <p:spPr>
            <a:xfrm rot="19945025">
              <a:off x="647100" y="1444764"/>
              <a:ext cx="973356" cy="973356"/>
            </a:xfrm>
            <a:prstGeom prst="rect">
              <a:avLst/>
            </a:prstGeom>
          </p:spPr>
        </p:pic>
      </p:grpSp>
      <p:grpSp>
        <p:nvGrpSpPr>
          <p:cNvPr id="8125" name="Group 8124">
            <a:extLst>
              <a:ext uri="{FF2B5EF4-FFF2-40B4-BE49-F238E27FC236}">
                <a16:creationId xmlns:a16="http://schemas.microsoft.com/office/drawing/2014/main" id="{7E390A80-5497-4DDF-8DA8-6DFD786DF3C2}"/>
              </a:ext>
            </a:extLst>
          </p:cNvPr>
          <p:cNvGrpSpPr/>
          <p:nvPr/>
        </p:nvGrpSpPr>
        <p:grpSpPr>
          <a:xfrm>
            <a:off x="674461" y="3876946"/>
            <a:ext cx="9594960" cy="1247817"/>
            <a:chOff x="674462" y="3697449"/>
            <a:chExt cx="8869711" cy="1247817"/>
          </a:xfrm>
        </p:grpSpPr>
        <p:grpSp>
          <p:nvGrpSpPr>
            <p:cNvPr id="8111" name="组合 18">
              <a:extLst>
                <a:ext uri="{FF2B5EF4-FFF2-40B4-BE49-F238E27FC236}">
                  <a16:creationId xmlns:a16="http://schemas.microsoft.com/office/drawing/2014/main" id="{E3DABB13-C222-4940-BC14-E8D2589696BE}"/>
                </a:ext>
              </a:extLst>
            </p:cNvPr>
            <p:cNvGrpSpPr/>
            <p:nvPr/>
          </p:nvGrpSpPr>
          <p:grpSpPr>
            <a:xfrm>
              <a:off x="1241740" y="3951172"/>
              <a:ext cx="8302433" cy="988493"/>
              <a:chOff x="1317" y="3053"/>
              <a:chExt cx="19806" cy="4614"/>
            </a:xfrm>
          </p:grpSpPr>
          <p:grpSp>
            <p:nvGrpSpPr>
              <p:cNvPr id="8113" name="组合 15">
                <a:extLst>
                  <a:ext uri="{FF2B5EF4-FFF2-40B4-BE49-F238E27FC236}">
                    <a16:creationId xmlns:a16="http://schemas.microsoft.com/office/drawing/2014/main" id="{C21ABA58-F8A2-484E-90A2-095F9DB17DE9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9806" cy="4614"/>
                <a:chOff x="1020" y="2328"/>
                <a:chExt cx="13075" cy="9506"/>
              </a:xfrm>
            </p:grpSpPr>
            <p:sp>
              <p:nvSpPr>
                <p:cNvPr id="8115" name="圆角矩形 14">
                  <a:extLst>
                    <a:ext uri="{FF2B5EF4-FFF2-40B4-BE49-F238E27FC236}">
                      <a16:creationId xmlns:a16="http://schemas.microsoft.com/office/drawing/2014/main" id="{133C166B-1D95-4B32-84C0-2956F5C7D6A2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2875" cy="9353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16" name="圆角矩形 13">
                  <a:extLst>
                    <a:ext uri="{FF2B5EF4-FFF2-40B4-BE49-F238E27FC236}">
                      <a16:creationId xmlns:a16="http://schemas.microsoft.com/office/drawing/2014/main" id="{F217F5E8-B492-46F2-A873-8511EFE617CB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2937" cy="8758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114" name="文本框 17">
                <a:extLst>
                  <a:ext uri="{FF2B5EF4-FFF2-40B4-BE49-F238E27FC236}">
                    <a16:creationId xmlns:a16="http://schemas.microsoft.com/office/drawing/2014/main" id="{E71E4008-3B80-4444-97EB-94C9DFE86CE5}"/>
                  </a:ext>
                </a:extLst>
              </p:cNvPr>
              <p:cNvSpPr txBox="1"/>
              <p:nvPr/>
            </p:nvSpPr>
            <p:spPr>
              <a:xfrm>
                <a:off x="2167" y="3340"/>
                <a:ext cx="18727" cy="40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dirty="0" err="1">
                    <a:effectLst/>
                    <a:ea typeface="Calibri" panose="020F0502020204030204" pitchFamily="34" charset="0"/>
                  </a:rPr>
                  <a:t>Chọn</a:t>
                </a:r>
                <a:r>
                  <a:rPr lang="en-US" sz="2400" dirty="0">
                    <a:effectLst/>
                    <a:ea typeface="Calibri" panose="020F0502020204030204" pitchFamily="34" charset="0"/>
                  </a:rPr>
                  <a:t> chi </a:t>
                </a:r>
                <a:r>
                  <a:rPr lang="en-US" sz="2400" dirty="0" err="1">
                    <a:effectLst/>
                    <a:ea typeface="Calibri" panose="020F0502020204030204" pitchFamily="34" charset="0"/>
                  </a:rPr>
                  <a:t>tiết</a:t>
                </a:r>
                <a:r>
                  <a:rPr lang="en-US" sz="2400" dirty="0">
                    <a:effectLst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effectLst/>
                    <a:ea typeface="Calibri" panose="020F0502020204030204" pitchFamily="34" charset="0"/>
                  </a:rPr>
                  <a:t>hoặc</a:t>
                </a:r>
                <a:r>
                  <a:rPr lang="en-US" sz="2400" dirty="0">
                    <a:effectLst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effectLst/>
                    <a:ea typeface="Calibri" panose="020F0502020204030204" pitchFamily="34" charset="0"/>
                  </a:rPr>
                  <a:t>điều</a:t>
                </a:r>
                <a:r>
                  <a:rPr lang="en-US" sz="2400" dirty="0">
                    <a:effectLst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effectLst/>
                    <a:ea typeface="Calibri" panose="020F0502020204030204" pitchFamily="34" charset="0"/>
                  </a:rPr>
                  <a:t>em</a:t>
                </a:r>
                <a:r>
                  <a:rPr lang="en-US" sz="2400" dirty="0">
                    <a:effectLst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effectLst/>
                    <a:ea typeface="Calibri" panose="020F0502020204030204" pitchFamily="34" charset="0"/>
                  </a:rPr>
                  <a:t>thích</a:t>
                </a:r>
                <a:r>
                  <a:rPr lang="en-US" sz="2400" dirty="0">
                    <a:effectLst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effectLst/>
                    <a:ea typeface="Calibri" panose="020F0502020204030204" pitchFamily="34" charset="0"/>
                  </a:rPr>
                  <a:t>về</a:t>
                </a:r>
                <a:r>
                  <a:rPr lang="en-US" sz="2400" dirty="0">
                    <a:effectLst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effectLst/>
                    <a:ea typeface="Calibri" panose="020F0502020204030204" pitchFamily="34" charset="0"/>
                  </a:rPr>
                  <a:t>nhân</a:t>
                </a:r>
                <a:r>
                  <a:rPr lang="en-US" sz="2400" dirty="0">
                    <a:effectLst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effectLst/>
                    <a:ea typeface="Calibri" panose="020F0502020204030204" pitchFamily="34" charset="0"/>
                  </a:rPr>
                  <a:t>vật</a:t>
                </a:r>
                <a:r>
                  <a:rPr lang="en-US" sz="2400" dirty="0">
                    <a:effectLst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effectLst/>
                    <a:ea typeface="Calibri" panose="020F0502020204030204" pitchFamily="34" charset="0"/>
                  </a:rPr>
                  <a:t>Trần</a:t>
                </a:r>
                <a:r>
                  <a:rPr lang="en-US" sz="2400" dirty="0">
                    <a:effectLst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effectLst/>
                    <a:ea typeface="Calibri" panose="020F0502020204030204" pitchFamily="34" charset="0"/>
                  </a:rPr>
                  <a:t>Quốc</a:t>
                </a:r>
                <a:r>
                  <a:rPr lang="en-US" sz="2400" dirty="0">
                    <a:effectLst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effectLst/>
                    <a:ea typeface="Calibri" panose="020F0502020204030204" pitchFamily="34" charset="0"/>
                  </a:rPr>
                  <a:t>Toản</a:t>
                </a:r>
                <a:r>
                  <a:rPr lang="en-US" sz="2400" dirty="0">
                    <a:effectLst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effectLst/>
                    <a:ea typeface="Calibri" panose="020F0502020204030204" pitchFamily="34" charset="0"/>
                  </a:rPr>
                  <a:t>để</a:t>
                </a:r>
                <a:r>
                  <a:rPr lang="en-US" sz="2400" dirty="0">
                    <a:effectLst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effectLst/>
                    <a:ea typeface="Calibri" panose="020F0502020204030204" pitchFamily="34" charset="0"/>
                  </a:rPr>
                  <a:t>kể</a:t>
                </a:r>
                <a:r>
                  <a:rPr lang="en-US" sz="2400" dirty="0">
                    <a:effectLst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effectLst/>
                    <a:ea typeface="Calibri" panose="020F0502020204030204" pitchFamily="34" charset="0"/>
                  </a:rPr>
                  <a:t>cho</a:t>
                </a:r>
                <a:r>
                  <a:rPr lang="en-US" sz="2400" dirty="0">
                    <a:effectLst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effectLst/>
                    <a:ea typeface="Calibri" panose="020F0502020204030204" pitchFamily="34" charset="0"/>
                  </a:rPr>
                  <a:t>người</a:t>
                </a:r>
                <a:r>
                  <a:rPr lang="en-US" sz="2400" dirty="0">
                    <a:effectLst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effectLst/>
                    <a:ea typeface="Calibri" panose="020F0502020204030204" pitchFamily="34" charset="0"/>
                  </a:rPr>
                  <a:t>thân</a:t>
                </a:r>
                <a:r>
                  <a:rPr lang="en-US" sz="2400" dirty="0">
                    <a:effectLst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effectLst/>
                    <a:ea typeface="Calibri" panose="020F0502020204030204" pitchFamily="34" charset="0"/>
                  </a:rPr>
                  <a:t>nghe</a:t>
                </a:r>
                <a:r>
                  <a:rPr lang="en-US" sz="2400" dirty="0">
                    <a:effectLst/>
                    <a:ea typeface="Calibri" panose="020F0502020204030204" pitchFamily="34" charset="0"/>
                  </a:rPr>
                  <a:t>.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112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7134F38E-9487-4118-8A31-0D9471FF67F5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 cstate="email"/>
            <a:stretch>
              <a:fillRect/>
            </a:stretch>
          </p:blipFill>
          <p:spPr>
            <a:xfrm rot="19945025">
              <a:off x="674462" y="3697449"/>
              <a:ext cx="1247817" cy="1247817"/>
            </a:xfrm>
            <a:prstGeom prst="rect">
              <a:avLst/>
            </a:prstGeom>
          </p:spPr>
        </p:pic>
      </p:grpSp>
      <p:grpSp>
        <p:nvGrpSpPr>
          <p:cNvPr id="8124" name="Group 8123">
            <a:extLst>
              <a:ext uri="{FF2B5EF4-FFF2-40B4-BE49-F238E27FC236}">
                <a16:creationId xmlns:a16="http://schemas.microsoft.com/office/drawing/2014/main" id="{7E8EAE50-BD58-4256-AFAA-C62E0364F844}"/>
              </a:ext>
            </a:extLst>
          </p:cNvPr>
          <p:cNvGrpSpPr/>
          <p:nvPr/>
        </p:nvGrpSpPr>
        <p:grpSpPr>
          <a:xfrm>
            <a:off x="722132" y="5156187"/>
            <a:ext cx="9612492" cy="1409823"/>
            <a:chOff x="606184" y="5082908"/>
            <a:chExt cx="10183058" cy="1247817"/>
          </a:xfrm>
        </p:grpSpPr>
        <p:grpSp>
          <p:nvGrpSpPr>
            <p:cNvPr id="8118" name="组合 18">
              <a:extLst>
                <a:ext uri="{FF2B5EF4-FFF2-40B4-BE49-F238E27FC236}">
                  <a16:creationId xmlns:a16="http://schemas.microsoft.com/office/drawing/2014/main" id="{A7808B44-78A7-4AB6-B960-624508821F6D}"/>
                </a:ext>
              </a:extLst>
            </p:cNvPr>
            <p:cNvGrpSpPr/>
            <p:nvPr/>
          </p:nvGrpSpPr>
          <p:grpSpPr>
            <a:xfrm>
              <a:off x="1241740" y="5307847"/>
              <a:ext cx="9547502" cy="916938"/>
              <a:chOff x="1317" y="2984"/>
              <a:chExt cx="16574" cy="4280"/>
            </a:xfrm>
          </p:grpSpPr>
          <p:grpSp>
            <p:nvGrpSpPr>
              <p:cNvPr id="8120" name="组合 15">
                <a:extLst>
                  <a:ext uri="{FF2B5EF4-FFF2-40B4-BE49-F238E27FC236}">
                    <a16:creationId xmlns:a16="http://schemas.microsoft.com/office/drawing/2014/main" id="{79979819-D907-466C-828A-A026D85C089D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574" cy="3965"/>
                <a:chOff x="1020" y="2328"/>
                <a:chExt cx="10941" cy="8169"/>
              </a:xfrm>
            </p:grpSpPr>
            <p:sp>
              <p:nvSpPr>
                <p:cNvPr id="8122" name="圆角矩形 14">
                  <a:extLst>
                    <a:ext uri="{FF2B5EF4-FFF2-40B4-BE49-F238E27FC236}">
                      <a16:creationId xmlns:a16="http://schemas.microsoft.com/office/drawing/2014/main" id="{7B37FE66-881A-471D-885D-A1DCC850B797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741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23" name="圆角矩形 13">
                  <a:extLst>
                    <a:ext uri="{FF2B5EF4-FFF2-40B4-BE49-F238E27FC236}">
                      <a16:creationId xmlns:a16="http://schemas.microsoft.com/office/drawing/2014/main" id="{44340E8B-138D-4B73-93AE-614B725F8894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121" name="文本框 17">
                <a:extLst>
                  <a:ext uri="{FF2B5EF4-FFF2-40B4-BE49-F238E27FC236}">
                    <a16:creationId xmlns:a16="http://schemas.microsoft.com/office/drawing/2014/main" id="{E9A5317F-07C9-4A6F-8A25-9DA685273365}"/>
                  </a:ext>
                </a:extLst>
              </p:cNvPr>
              <p:cNvSpPr txBox="1"/>
              <p:nvPr/>
            </p:nvSpPr>
            <p:spPr>
              <a:xfrm>
                <a:off x="2099" y="2984"/>
                <a:ext cx="15537" cy="42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24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Bày</a:t>
                </a:r>
                <a:r>
                  <a:rPr lang="en-US" sz="24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tỏ</a:t>
                </a:r>
                <a:r>
                  <a:rPr lang="en-US" sz="24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lòng</a:t>
                </a:r>
                <a:r>
                  <a:rPr lang="en-US" sz="24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cảm</a:t>
                </a:r>
                <a:r>
                  <a:rPr lang="en-US" sz="24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phục</a:t>
                </a:r>
                <a:r>
                  <a:rPr lang="en-US" sz="24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tự</a:t>
                </a:r>
                <a:r>
                  <a:rPr lang="en-US" sz="24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hào</a:t>
                </a:r>
                <a:r>
                  <a:rPr lang="en-US" sz="24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,... </a:t>
                </a:r>
                <a:r>
                  <a:rPr lang="en-US" sz="24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4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4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24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anh</a:t>
                </a:r>
                <a:r>
                  <a:rPr lang="en-US" sz="24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hùng</a:t>
                </a:r>
                <a:r>
                  <a:rPr lang="en-US" sz="24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nhỏ</a:t>
                </a:r>
                <a:r>
                  <a:rPr lang="en-US" sz="24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tuổi</a:t>
                </a:r>
                <a:r>
                  <a:rPr lang="en-US" sz="24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Trần</a:t>
                </a:r>
                <a:r>
                  <a:rPr lang="en-US" sz="24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Quốc</a:t>
                </a:r>
                <a:r>
                  <a:rPr lang="en-US" sz="24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Toản</a:t>
                </a:r>
                <a:r>
                  <a:rPr lang="en-US" sz="24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  <p:pic>
          <p:nvPicPr>
            <p:cNvPr id="8119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2974F51D-528F-4D72-B2E3-99F2C3E091D7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 cstate="email"/>
            <a:stretch>
              <a:fillRect/>
            </a:stretch>
          </p:blipFill>
          <p:spPr>
            <a:xfrm rot="19945025">
              <a:off x="606184" y="5082908"/>
              <a:ext cx="1320209" cy="124781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628247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Calendar&#10;&#10;Description automatically generated with low confidence">
            <a:extLst>
              <a:ext uri="{FF2B5EF4-FFF2-40B4-BE49-F238E27FC236}">
                <a16:creationId xmlns:a16="http://schemas.microsoft.com/office/drawing/2014/main" id="{6257088F-ED0E-4B7B-AA52-A551E07F8C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1"/>
            <a:ext cx="12192000" cy="68580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A56F12B-2C98-4D02-97C0-E236E913C623}"/>
              </a:ext>
            </a:extLst>
          </p:cNvPr>
          <p:cNvSpPr txBox="1"/>
          <p:nvPr/>
        </p:nvSpPr>
        <p:spPr>
          <a:xfrm>
            <a:off x="4101736" y="888274"/>
            <a:ext cx="6871063" cy="4131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50" normalizeH="0" baseline="0" noProof="0" dirty="0">
                <a:ln w="0"/>
                <a:solidFill>
                  <a:srgbClr val="61C74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CHÀO TẠM BIỆT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50" normalizeH="0" baseline="0" noProof="0" dirty="0">
                <a:ln w="0"/>
                <a:solidFill>
                  <a:srgbClr val="61C74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VÀ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50" normalizeH="0" baseline="0" noProof="0" dirty="0">
                <a:ln w="0"/>
                <a:solidFill>
                  <a:srgbClr val="61C74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HẸN GẶP LẠI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0A99DA87-D58B-4CEC-9853-3A5758CC61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435910" flipH="1">
            <a:off x="1959428" y="1292113"/>
            <a:ext cx="2630821" cy="491029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583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3352801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12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876800" y="648415"/>
            <a:ext cx="5080000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Trần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Quốc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Toản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là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ai?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2790825" y="3570665"/>
            <a:ext cx="6271228" cy="1290688"/>
            <a:chOff x="3839368" y="2677997"/>
            <a:chExt cx="2017580" cy="968015"/>
          </a:xfrm>
        </p:grpSpPr>
        <p:sp>
          <p:nvSpPr>
            <p:cNvPr id="26" name="Rounded Rectangle 25"/>
            <p:cNvSpPr/>
            <p:nvPr/>
          </p:nvSpPr>
          <p:spPr>
            <a:xfrm>
              <a:off x="3839368" y="2677997"/>
              <a:ext cx="2017580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3045" y="2745766"/>
              <a:ext cx="1889919" cy="900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3600" b="1" dirty="0" err="1">
                  <a:solidFill>
                    <a:prstClr val="black"/>
                  </a:solidFill>
                  <a:latin typeface="Calibri"/>
                </a:rPr>
                <a:t>A.Là</a:t>
              </a:r>
              <a:r>
                <a:rPr lang="en-US" sz="36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/>
                </a:rPr>
                <a:t>một</a:t>
              </a:r>
              <a:r>
                <a:rPr lang="en-US" sz="36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/>
                </a:rPr>
                <a:t>thiếu</a:t>
              </a:r>
              <a:r>
                <a:rPr lang="en-US" sz="36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/>
                </a:rPr>
                <a:t>niên</a:t>
              </a:r>
              <a:r>
                <a:rPr lang="en-US" sz="36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/>
                </a:rPr>
                <a:t>anh</a:t>
              </a:r>
              <a:r>
                <a:rPr lang="en-US" sz="36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/>
                </a:rPr>
                <a:t>hùng</a:t>
              </a:r>
              <a:endParaRPr lang="en-US" sz="36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138847" y="4630901"/>
            <a:ext cx="5676647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b="1" dirty="0">
                  <a:solidFill>
                    <a:prstClr val="black"/>
                  </a:solidFill>
                  <a:latin typeface="Calibri"/>
                </a:rPr>
                <a:t>B. </a:t>
              </a:r>
              <a:r>
                <a:rPr lang="en-US" sz="4267" b="1" dirty="0" err="1">
                  <a:solidFill>
                    <a:prstClr val="black"/>
                  </a:solidFill>
                  <a:latin typeface="Calibri"/>
                </a:rPr>
                <a:t>Là</a:t>
              </a:r>
              <a:r>
                <a:rPr lang="en-US" sz="4267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Calibri"/>
                </a:rPr>
                <a:t>vua</a:t>
              </a:r>
              <a:r>
                <a:rPr lang="en-US" sz="4267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Calibri"/>
                </a:rPr>
                <a:t>thời</a:t>
              </a:r>
              <a:r>
                <a:rPr lang="en-US" sz="4267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Calibri"/>
                </a:rPr>
                <a:t>Trần</a:t>
              </a:r>
              <a:endParaRPr lang="en-US" sz="4267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138848" y="5686661"/>
            <a:ext cx="5676646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b="1" dirty="0">
                  <a:solidFill>
                    <a:prstClr val="black"/>
                  </a:solidFill>
                  <a:latin typeface="Calibri"/>
                </a:rPr>
                <a:t>C. </a:t>
              </a:r>
              <a:r>
                <a:rPr lang="en-US" sz="4267" b="1" dirty="0" err="1">
                  <a:solidFill>
                    <a:prstClr val="black"/>
                  </a:solidFill>
                  <a:latin typeface="Calibri"/>
                </a:rPr>
                <a:t>Là</a:t>
              </a:r>
              <a:r>
                <a:rPr lang="en-US" sz="4267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Calibri"/>
                </a:rPr>
                <a:t>một</a:t>
              </a:r>
              <a:r>
                <a:rPr lang="en-US" sz="4267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Calibri"/>
                </a:rPr>
                <a:t>vị</a:t>
              </a:r>
              <a:r>
                <a:rPr lang="en-US" sz="4267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Calibri"/>
                </a:rPr>
                <a:t>quan</a:t>
              </a:r>
              <a:r>
                <a:rPr lang="en-US" sz="4267" b="1" dirty="0">
                  <a:solidFill>
                    <a:prstClr val="black"/>
                  </a:solidFill>
                  <a:latin typeface="Calibri"/>
                </a:rPr>
                <a:t> </a:t>
              </a: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000" y="7310509"/>
            <a:ext cx="1279112" cy="1463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endParaRPr lang="en-US" sz="96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87" y="596143"/>
            <a:ext cx="1396147" cy="1869127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398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52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52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2475"/>
            <a:ext cx="12196235" cy="457092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1159289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238179" y="648415"/>
            <a:ext cx="6565384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Trần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Quốc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Toản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sinh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năm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bao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nhiêu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?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284902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A. 1276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1" y="4345139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B. 1285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400899"/>
            <a:ext cx="2830863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C. 1267</a:t>
              </a: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311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530905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endParaRPr lang="en-US" sz="96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75" y="596143"/>
            <a:ext cx="1396147" cy="1869125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39709" y="7209880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1" y="0"/>
            <a:ext cx="6666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5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0556 -0.7266 " pathEditMode="relative" rAng="0" ptsTypes="AA">
                                          <p:cBhvr>
                                            <p:cTn id="4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363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53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0556 -0.7266 " pathEditMode="relative" rAng="0" ptsTypes="AA">
                                          <p:cBhvr>
                                            <p:cTn id="4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363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53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1" b="23326"/>
          <a:stretch/>
        </p:blipFill>
        <p:spPr>
          <a:xfrm>
            <a:off x="0" y="-127000"/>
            <a:ext cx="12390675" cy="7112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3352801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12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876800" y="648415"/>
            <a:ext cx="5080000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Giặc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Nguyên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là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giặc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từ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đâu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tới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?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410487" y="3570664"/>
            <a:ext cx="4017901" cy="1405641"/>
            <a:chOff x="3733801" y="2677997"/>
            <a:chExt cx="2123147" cy="1054230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1054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A. </a:t>
              </a:r>
              <a:r>
                <a:rPr lang="en-US" sz="4267" dirty="0" err="1">
                  <a:solidFill>
                    <a:prstClr val="black"/>
                  </a:solidFill>
                  <a:latin typeface="Calibri"/>
                </a:rPr>
                <a:t>Phương</a:t>
              </a:r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267" dirty="0" err="1">
                  <a:solidFill>
                    <a:prstClr val="black"/>
                  </a:solidFill>
                  <a:latin typeface="Calibri"/>
                </a:rPr>
                <a:t>Bắc</a:t>
              </a:r>
              <a:endParaRPr lang="en-US" sz="4267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181475" y="4630901"/>
            <a:ext cx="4324350" cy="1456038"/>
            <a:chOff x="3733800" y="3473177"/>
            <a:chExt cx="2123147" cy="1092029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B. </a:t>
              </a:r>
              <a:r>
                <a:rPr lang="en-US" sz="4267" dirty="0" err="1">
                  <a:solidFill>
                    <a:prstClr val="black"/>
                  </a:solidFill>
                  <a:latin typeface="Calibri"/>
                </a:rPr>
                <a:t>Phương</a:t>
              </a:r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 Nam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410488" y="5686661"/>
            <a:ext cx="3615912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733801" y="4299452"/>
              <a:ext cx="2123147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C. </a:t>
              </a:r>
              <a:r>
                <a:rPr lang="en-US" sz="4267" dirty="0" err="1">
                  <a:solidFill>
                    <a:prstClr val="black"/>
                  </a:solidFill>
                  <a:latin typeface="Calibri"/>
                </a:rPr>
                <a:t>Phương</a:t>
              </a:r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267" dirty="0" err="1">
                  <a:solidFill>
                    <a:prstClr val="black"/>
                  </a:solidFill>
                  <a:latin typeface="Calibri"/>
                </a:rPr>
                <a:t>Tây</a:t>
              </a:r>
              <a:endParaRPr lang="en-US" sz="4267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200" y="7573400"/>
            <a:ext cx="1968429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endParaRPr lang="en-US" sz="96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87" y="685800"/>
            <a:ext cx="1226813" cy="1642427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1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406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3"/>
          <a:stretch/>
        </p:blipFill>
        <p:spPr>
          <a:xfrm>
            <a:off x="2892" y="1385"/>
            <a:ext cx="12186216" cy="6815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4061"/>
            <a:ext cx="12192000" cy="456933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2198925" y="208773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236" y="544881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377477" y="679107"/>
            <a:ext cx="6444519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Trần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Quốc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Toản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được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vua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ban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cho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cái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gì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?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572000" y="3570664"/>
            <a:ext cx="3590925" cy="1405641"/>
            <a:chOff x="3733801" y="2677997"/>
            <a:chExt cx="2123147" cy="1054230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1054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A. </a:t>
              </a:r>
              <a:r>
                <a:rPr lang="en-US" sz="4267" dirty="0" err="1">
                  <a:solidFill>
                    <a:prstClr val="black"/>
                  </a:solidFill>
                  <a:latin typeface="Calibri"/>
                </a:rPr>
                <a:t>Quả</a:t>
              </a:r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267" dirty="0" err="1">
                  <a:solidFill>
                    <a:prstClr val="black"/>
                  </a:solidFill>
                  <a:latin typeface="Calibri"/>
                </a:rPr>
                <a:t>quýt</a:t>
              </a:r>
              <a:endParaRPr lang="en-US" sz="4267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572001" y="4630901"/>
            <a:ext cx="3590924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B. </a:t>
              </a:r>
              <a:r>
                <a:rPr lang="en-US" sz="4267" dirty="0" err="1">
                  <a:solidFill>
                    <a:prstClr val="black"/>
                  </a:solidFill>
                  <a:latin typeface="Calibri"/>
                </a:rPr>
                <a:t>Quả</a:t>
              </a:r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 cam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569108" y="5686661"/>
            <a:ext cx="3457291" cy="891942"/>
            <a:chOff x="3732024" y="4264994"/>
            <a:chExt cx="2124924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732024" y="4299452"/>
              <a:ext cx="2124924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C. </a:t>
              </a:r>
              <a:r>
                <a:rPr lang="en-US" sz="4267" dirty="0" err="1">
                  <a:solidFill>
                    <a:prstClr val="black"/>
                  </a:solidFill>
                  <a:latin typeface="Calibri"/>
                </a:rPr>
                <a:t>Quả</a:t>
              </a:r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267" dirty="0" err="1">
                  <a:solidFill>
                    <a:prstClr val="black"/>
                  </a:solidFill>
                  <a:latin typeface="Calibri"/>
                </a:rPr>
                <a:t>táo</a:t>
              </a:r>
              <a:endParaRPr lang="en-US" sz="4267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1386" y="7573400"/>
            <a:ext cx="1288057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3048000" y="679107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endParaRPr lang="en-US" sz="96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111" y="801265"/>
            <a:ext cx="1226812" cy="1642427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082" y="4058712"/>
            <a:ext cx="1966383" cy="143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1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075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72412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362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3.28082E-6 L 0.20833 -0.49954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17" y="-249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0834 -0.49954 L 0.76094 -0.50263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22" y="-1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72412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362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3.28082E-6 L 0.20833 -0.49954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17" y="-249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0834 -0.49954 L 0.76094 -0.50263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22" y="-1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hando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8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ounded Rectangle 10">
            <a:extLst>
              <a:ext uri="{FF2B5EF4-FFF2-40B4-BE49-F238E27FC236}">
                <a16:creationId xmlns:a16="http://schemas.microsoft.com/office/drawing/2014/main" id="{FD9D93C3-B0B0-4805-9113-C5F7F8023DE7}"/>
              </a:ext>
            </a:extLst>
          </p:cNvPr>
          <p:cNvSpPr/>
          <p:nvPr/>
        </p:nvSpPr>
        <p:spPr>
          <a:xfrm>
            <a:off x="1570383" y="700152"/>
            <a:ext cx="9213574" cy="3330203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ysClr val="windowText" lastClr="000000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 w="38100">
                <a:noFill/>
                <a:prstDash val="solid"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1" name="Picture 10" descr="A person in a garment&#10;&#10;Description automatically generated with medium confidence">
            <a:extLst>
              <a:ext uri="{FF2B5EF4-FFF2-40B4-BE49-F238E27FC236}">
                <a16:creationId xmlns:a16="http://schemas.microsoft.com/office/drawing/2014/main" id="{40DF43D2-CD77-48F7-9DB0-BC7B37C804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354" y="2429624"/>
            <a:ext cx="8445096" cy="4419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108B93B-5959-4479-806E-69D966D570C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57064"/>
          <a:stretch>
            <a:fillRect/>
          </a:stretch>
        </p:blipFill>
        <p:spPr>
          <a:xfrm>
            <a:off x="3719553" y="821117"/>
            <a:ext cx="4508500" cy="6762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E972E07-8B37-47B4-B5D0-3972BF057C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7401" y="2376671"/>
            <a:ext cx="6492803" cy="11461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65DB9EB-979E-742F-5BFF-123250DEDA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7608" y="1710949"/>
            <a:ext cx="4145639" cy="9693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14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990599"/>
            <a:ext cx="11220995" cy="5514703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 descr="Education School Image Transparent Teacher Cute Teacher - Girl Teacher  Cartoon Png, Png Download - 900x900(#2789483) - PngFind">
            <a:extLst>
              <a:ext uri="{FF2B5EF4-FFF2-40B4-BE49-F238E27FC236}">
                <a16:creationId xmlns:a16="http://schemas.microsoft.com/office/drawing/2014/main" id="{D79F7B7E-ED16-430D-8A7B-B017F746D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73" b="97159" l="10000" r="90000">
                        <a14:foregroundMark x1="35595" y1="31705" x2="41310" y2="33864"/>
                        <a14:foregroundMark x1="41310" y1="31023" x2="45833" y2="34432"/>
                        <a14:foregroundMark x1="38571" y1="34773" x2="50357" y2="37500"/>
                        <a14:foregroundMark x1="72619" y1="49545" x2="83929" y2="20455"/>
                        <a14:backgroundMark x1="71190" y1="54545" x2="70714" y2="55568"/>
                        <a14:backgroundMark x1="64762" y1="49318" x2="65476" y2="521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04" y="2343150"/>
            <a:ext cx="4141298" cy="433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D1A4F7-C845-40AD-88DA-73310977E8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0344" y="1413926"/>
            <a:ext cx="7882811" cy="8291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7C625D-14E2-465E-9A43-F94C4C4F6544}"/>
              </a:ext>
            </a:extLst>
          </p:cNvPr>
          <p:cNvSpPr txBox="1"/>
          <p:nvPr/>
        </p:nvSpPr>
        <p:spPr>
          <a:xfrm>
            <a:off x="3162298" y="2587301"/>
            <a:ext cx="79914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800" b="1" dirty="0"/>
              <a:t>Nhận biết được các sự việc trong câu chuyện Bóp nát quả cam.</a:t>
            </a:r>
            <a:endParaRPr lang="en-US" sz="28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C58B71-5082-4365-997F-210A161EBF35}"/>
              </a:ext>
            </a:extLst>
          </p:cNvPr>
          <p:cNvSpPr txBox="1"/>
          <p:nvPr/>
        </p:nvSpPr>
        <p:spPr>
          <a:xfrm>
            <a:off x="3076574" y="3793645"/>
            <a:ext cx="81629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800" b="1" dirty="0"/>
              <a:t>Kể lại được từng đoạn của câu chuyện dựa vào tranh và câu hỏi gợi ý dưới tranh </a:t>
            </a:r>
            <a:endParaRPr lang="en-US" sz="2800" b="1" dirty="0"/>
          </a:p>
        </p:txBody>
      </p:sp>
      <p:sp>
        <p:nvSpPr>
          <p:cNvPr id="12" name="Google Shape;487;p33">
            <a:extLst>
              <a:ext uri="{FF2B5EF4-FFF2-40B4-BE49-F238E27FC236}">
                <a16:creationId xmlns:a16="http://schemas.microsoft.com/office/drawing/2014/main" id="{62CBFE68-E2E3-45A0-BE12-09B5BD374E24}"/>
              </a:ext>
            </a:extLst>
          </p:cNvPr>
          <p:cNvSpPr txBox="1">
            <a:spLocks/>
          </p:cNvSpPr>
          <p:nvPr/>
        </p:nvSpPr>
        <p:spPr>
          <a:xfrm>
            <a:off x="1126895" y="2038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algn="ctr"/>
            <a:r>
              <a:rPr lang="en-US" sz="3600" b="1" kern="0" dirty="0" err="1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3600" b="1" kern="0" dirty="0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… </a:t>
            </a:r>
            <a:r>
              <a:rPr lang="en-US" sz="3600" b="1" kern="0" dirty="0" err="1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600" b="1" kern="0" dirty="0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… </a:t>
            </a:r>
            <a:r>
              <a:rPr lang="en-US" sz="3600" b="1" kern="0" dirty="0" err="1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3600" b="1" kern="0" dirty="0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… </a:t>
            </a:r>
            <a:r>
              <a:rPr lang="en-US" sz="3600" b="1" kern="0" dirty="0" err="1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600" b="1" kern="0" dirty="0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2022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02810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|0.4|0.5|0.4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tyyecrc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566</Words>
  <Application>Microsoft Office PowerPoint</Application>
  <PresentationFormat>Widescreen</PresentationFormat>
  <Paragraphs>73</Paragraphs>
  <Slides>29</Slides>
  <Notes>3</Notes>
  <HiddenSlides>0</HiddenSlides>
  <MMClips>10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7" baseType="lpstr">
      <vt:lpstr>等线</vt:lpstr>
      <vt:lpstr>微软雅黑</vt:lpstr>
      <vt:lpstr>字魂59号-创粗黑</vt:lpstr>
      <vt:lpstr>Arial</vt:lpstr>
      <vt:lpstr>Calibri</vt:lpstr>
      <vt:lpstr>Calibri Light</vt:lpstr>
      <vt:lpstr>Coiny</vt:lpstr>
      <vt:lpstr>HP001 4 hàng</vt:lpstr>
      <vt:lpstr>Patrick Hand</vt:lpstr>
      <vt:lpstr>SVN-Dumpling</vt:lpstr>
      <vt:lpstr>SVN-Gretoon</vt:lpstr>
      <vt:lpstr>Times New Roman</vt:lpstr>
      <vt:lpstr>UTM Flavour</vt:lpstr>
      <vt:lpstr>Wingdings</vt:lpstr>
      <vt:lpstr>Office 主题</vt:lpstr>
      <vt:lpstr>Office Theme</vt:lpstr>
      <vt:lpstr>1_Office 主题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42</cp:revision>
  <dcterms:created xsi:type="dcterms:W3CDTF">2022-04-09T08:15:11Z</dcterms:created>
  <dcterms:modified xsi:type="dcterms:W3CDTF">2025-03-10T02:04:54Z</dcterms:modified>
</cp:coreProperties>
</file>