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39" r:id="rId3"/>
    <p:sldMasterId id="2147483950" r:id="rId4"/>
    <p:sldMasterId id="2147483964" r:id="rId5"/>
    <p:sldMasterId id="2147483976" r:id="rId6"/>
    <p:sldMasterId id="2147483991" r:id="rId7"/>
  </p:sldMasterIdLst>
  <p:notesMasterIdLst>
    <p:notesMasterId r:id="rId20"/>
  </p:notesMasterIdLst>
  <p:sldIdLst>
    <p:sldId id="368" r:id="rId8"/>
    <p:sldId id="323" r:id="rId9"/>
    <p:sldId id="294" r:id="rId10"/>
    <p:sldId id="289" r:id="rId11"/>
    <p:sldId id="309" r:id="rId12"/>
    <p:sldId id="314" r:id="rId13"/>
    <p:sldId id="319" r:id="rId14"/>
    <p:sldId id="320" r:id="rId15"/>
    <p:sldId id="317" r:id="rId16"/>
    <p:sldId id="318" r:id="rId17"/>
    <p:sldId id="26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142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3374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613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40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70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6722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443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720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36451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5529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72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6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16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41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096B7-4457-F26B-8709-2370D5E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D7003-3C7E-37A0-C13E-0B01C41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AA26-D808-43DB-11E0-8913A4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3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CC92FC05-3F96-78CE-C6AC-53274BDC7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50ACFC-8378-38B5-511D-B8AF4BC2C6E4}"/>
              </a:ext>
            </a:extLst>
          </p:cNvPr>
          <p:cNvSpPr/>
          <p:nvPr userDrawn="1"/>
        </p:nvSpPr>
        <p:spPr>
          <a:xfrm>
            <a:off x="268357" y="136525"/>
            <a:ext cx="11708295" cy="6584949"/>
          </a:xfrm>
          <a:custGeom>
            <a:avLst/>
            <a:gdLst>
              <a:gd name="connsiteX0" fmla="*/ 0 w 11708295"/>
              <a:gd name="connsiteY0" fmla="*/ 0 h 6584949"/>
              <a:gd name="connsiteX1" fmla="*/ 702498 w 11708295"/>
              <a:gd name="connsiteY1" fmla="*/ 0 h 6584949"/>
              <a:gd name="connsiteX2" fmla="*/ 1522078 w 11708295"/>
              <a:gd name="connsiteY2" fmla="*/ 0 h 6584949"/>
              <a:gd name="connsiteX3" fmla="*/ 2341659 w 11708295"/>
              <a:gd name="connsiteY3" fmla="*/ 0 h 6584949"/>
              <a:gd name="connsiteX4" fmla="*/ 3161240 w 11708295"/>
              <a:gd name="connsiteY4" fmla="*/ 0 h 6584949"/>
              <a:gd name="connsiteX5" fmla="*/ 3746654 w 11708295"/>
              <a:gd name="connsiteY5" fmla="*/ 0 h 6584949"/>
              <a:gd name="connsiteX6" fmla="*/ 4097903 w 11708295"/>
              <a:gd name="connsiteY6" fmla="*/ 0 h 6584949"/>
              <a:gd name="connsiteX7" fmla="*/ 4566235 w 11708295"/>
              <a:gd name="connsiteY7" fmla="*/ 0 h 6584949"/>
              <a:gd name="connsiteX8" fmla="*/ 5385816 w 11708295"/>
              <a:gd name="connsiteY8" fmla="*/ 0 h 6584949"/>
              <a:gd name="connsiteX9" fmla="*/ 5737065 w 11708295"/>
              <a:gd name="connsiteY9" fmla="*/ 0 h 6584949"/>
              <a:gd name="connsiteX10" fmla="*/ 6088313 w 11708295"/>
              <a:gd name="connsiteY10" fmla="*/ 0 h 6584949"/>
              <a:gd name="connsiteX11" fmla="*/ 6439562 w 11708295"/>
              <a:gd name="connsiteY11" fmla="*/ 0 h 6584949"/>
              <a:gd name="connsiteX12" fmla="*/ 7259143 w 11708295"/>
              <a:gd name="connsiteY12" fmla="*/ 0 h 6584949"/>
              <a:gd name="connsiteX13" fmla="*/ 8078724 w 11708295"/>
              <a:gd name="connsiteY13" fmla="*/ 0 h 6584949"/>
              <a:gd name="connsiteX14" fmla="*/ 8898304 w 11708295"/>
              <a:gd name="connsiteY14" fmla="*/ 0 h 6584949"/>
              <a:gd name="connsiteX15" fmla="*/ 9366636 w 11708295"/>
              <a:gd name="connsiteY15" fmla="*/ 0 h 6584949"/>
              <a:gd name="connsiteX16" fmla="*/ 10186217 w 11708295"/>
              <a:gd name="connsiteY16" fmla="*/ 0 h 6584949"/>
              <a:gd name="connsiteX17" fmla="*/ 10654548 w 11708295"/>
              <a:gd name="connsiteY17" fmla="*/ 0 h 6584949"/>
              <a:gd name="connsiteX18" fmla="*/ 11708295 w 11708295"/>
              <a:gd name="connsiteY18" fmla="*/ 0 h 6584949"/>
              <a:gd name="connsiteX19" fmla="*/ 11708295 w 11708295"/>
              <a:gd name="connsiteY19" fmla="*/ 466933 h 6584949"/>
              <a:gd name="connsiteX20" fmla="*/ 11708295 w 11708295"/>
              <a:gd name="connsiteY20" fmla="*/ 1197263 h 6584949"/>
              <a:gd name="connsiteX21" fmla="*/ 11708295 w 11708295"/>
              <a:gd name="connsiteY21" fmla="*/ 1795895 h 6584949"/>
              <a:gd name="connsiteX22" fmla="*/ 11708295 w 11708295"/>
              <a:gd name="connsiteY22" fmla="*/ 2196978 h 6584949"/>
              <a:gd name="connsiteX23" fmla="*/ 11708295 w 11708295"/>
              <a:gd name="connsiteY23" fmla="*/ 2927309 h 6584949"/>
              <a:gd name="connsiteX24" fmla="*/ 11708295 w 11708295"/>
              <a:gd name="connsiteY24" fmla="*/ 3460091 h 6584949"/>
              <a:gd name="connsiteX25" fmla="*/ 11708295 w 11708295"/>
              <a:gd name="connsiteY25" fmla="*/ 3861175 h 6584949"/>
              <a:gd name="connsiteX26" fmla="*/ 11708295 w 11708295"/>
              <a:gd name="connsiteY26" fmla="*/ 4262258 h 6584949"/>
              <a:gd name="connsiteX27" fmla="*/ 11708295 w 11708295"/>
              <a:gd name="connsiteY27" fmla="*/ 4729191 h 6584949"/>
              <a:gd name="connsiteX28" fmla="*/ 11708295 w 11708295"/>
              <a:gd name="connsiteY28" fmla="*/ 5393672 h 6584949"/>
              <a:gd name="connsiteX29" fmla="*/ 11708295 w 11708295"/>
              <a:gd name="connsiteY29" fmla="*/ 5992304 h 6584949"/>
              <a:gd name="connsiteX30" fmla="*/ 11708295 w 11708295"/>
              <a:gd name="connsiteY30" fmla="*/ 6584949 h 6584949"/>
              <a:gd name="connsiteX31" fmla="*/ 11005797 w 11708295"/>
              <a:gd name="connsiteY31" fmla="*/ 6584949 h 6584949"/>
              <a:gd name="connsiteX32" fmla="*/ 10654548 w 11708295"/>
              <a:gd name="connsiteY32" fmla="*/ 6584949 h 6584949"/>
              <a:gd name="connsiteX33" fmla="*/ 9952051 w 11708295"/>
              <a:gd name="connsiteY33" fmla="*/ 6584949 h 6584949"/>
              <a:gd name="connsiteX34" fmla="*/ 9717885 w 11708295"/>
              <a:gd name="connsiteY34" fmla="*/ 6584949 h 6584949"/>
              <a:gd name="connsiteX35" fmla="*/ 9132470 w 11708295"/>
              <a:gd name="connsiteY35" fmla="*/ 6584949 h 6584949"/>
              <a:gd name="connsiteX36" fmla="*/ 8781221 w 11708295"/>
              <a:gd name="connsiteY36" fmla="*/ 6584949 h 6584949"/>
              <a:gd name="connsiteX37" fmla="*/ 8547055 w 11708295"/>
              <a:gd name="connsiteY37" fmla="*/ 6584949 h 6584949"/>
              <a:gd name="connsiteX38" fmla="*/ 8195806 w 11708295"/>
              <a:gd name="connsiteY38" fmla="*/ 6584949 h 6584949"/>
              <a:gd name="connsiteX39" fmla="*/ 7727475 w 11708295"/>
              <a:gd name="connsiteY39" fmla="*/ 6584949 h 6584949"/>
              <a:gd name="connsiteX40" fmla="*/ 7376226 w 11708295"/>
              <a:gd name="connsiteY40" fmla="*/ 6584949 h 6584949"/>
              <a:gd name="connsiteX41" fmla="*/ 6790811 w 11708295"/>
              <a:gd name="connsiteY41" fmla="*/ 6584949 h 6584949"/>
              <a:gd name="connsiteX42" fmla="*/ 6088313 w 11708295"/>
              <a:gd name="connsiteY42" fmla="*/ 6584949 h 6584949"/>
              <a:gd name="connsiteX43" fmla="*/ 5268733 w 11708295"/>
              <a:gd name="connsiteY43" fmla="*/ 6584949 h 6584949"/>
              <a:gd name="connsiteX44" fmla="*/ 4566235 w 11708295"/>
              <a:gd name="connsiteY44" fmla="*/ 6584949 h 6584949"/>
              <a:gd name="connsiteX45" fmla="*/ 3980820 w 11708295"/>
              <a:gd name="connsiteY45" fmla="*/ 6584949 h 6584949"/>
              <a:gd name="connsiteX46" fmla="*/ 3395406 w 11708295"/>
              <a:gd name="connsiteY46" fmla="*/ 6584949 h 6584949"/>
              <a:gd name="connsiteX47" fmla="*/ 2575825 w 11708295"/>
              <a:gd name="connsiteY47" fmla="*/ 6584949 h 6584949"/>
              <a:gd name="connsiteX48" fmla="*/ 1873327 w 11708295"/>
              <a:gd name="connsiteY48" fmla="*/ 6584949 h 6584949"/>
              <a:gd name="connsiteX49" fmla="*/ 1522078 w 11708295"/>
              <a:gd name="connsiteY49" fmla="*/ 6584949 h 6584949"/>
              <a:gd name="connsiteX50" fmla="*/ 936664 w 11708295"/>
              <a:gd name="connsiteY50" fmla="*/ 6584949 h 6584949"/>
              <a:gd name="connsiteX51" fmla="*/ 0 w 11708295"/>
              <a:gd name="connsiteY51" fmla="*/ 6584949 h 6584949"/>
              <a:gd name="connsiteX52" fmla="*/ 0 w 11708295"/>
              <a:gd name="connsiteY52" fmla="*/ 6118016 h 6584949"/>
              <a:gd name="connsiteX53" fmla="*/ 0 w 11708295"/>
              <a:gd name="connsiteY53" fmla="*/ 5519385 h 6584949"/>
              <a:gd name="connsiteX54" fmla="*/ 0 w 11708295"/>
              <a:gd name="connsiteY54" fmla="*/ 5052452 h 6584949"/>
              <a:gd name="connsiteX55" fmla="*/ 0 w 11708295"/>
              <a:gd name="connsiteY55" fmla="*/ 4651369 h 6584949"/>
              <a:gd name="connsiteX56" fmla="*/ 0 w 11708295"/>
              <a:gd name="connsiteY56" fmla="*/ 4250285 h 6584949"/>
              <a:gd name="connsiteX57" fmla="*/ 0 w 11708295"/>
              <a:gd name="connsiteY57" fmla="*/ 3585804 h 6584949"/>
              <a:gd name="connsiteX58" fmla="*/ 0 w 11708295"/>
              <a:gd name="connsiteY58" fmla="*/ 2921323 h 6584949"/>
              <a:gd name="connsiteX59" fmla="*/ 0 w 11708295"/>
              <a:gd name="connsiteY59" fmla="*/ 2520240 h 6584949"/>
              <a:gd name="connsiteX60" fmla="*/ 0 w 11708295"/>
              <a:gd name="connsiteY60" fmla="*/ 2119156 h 6584949"/>
              <a:gd name="connsiteX61" fmla="*/ 0 w 11708295"/>
              <a:gd name="connsiteY61" fmla="*/ 1718073 h 6584949"/>
              <a:gd name="connsiteX62" fmla="*/ 0 w 11708295"/>
              <a:gd name="connsiteY62" fmla="*/ 1053592 h 6584949"/>
              <a:gd name="connsiteX63" fmla="*/ 0 w 11708295"/>
              <a:gd name="connsiteY63" fmla="*/ 0 h 658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1708295" h="6584949" fill="none" extrusionOk="0">
                <a:moveTo>
                  <a:pt x="0" y="0"/>
                </a:moveTo>
                <a:cubicBezTo>
                  <a:pt x="265399" y="-72167"/>
                  <a:pt x="522459" y="29157"/>
                  <a:pt x="702498" y="0"/>
                </a:cubicBezTo>
                <a:cubicBezTo>
                  <a:pt x="882537" y="-29157"/>
                  <a:pt x="1133777" y="56311"/>
                  <a:pt x="1522078" y="0"/>
                </a:cubicBezTo>
                <a:cubicBezTo>
                  <a:pt x="1910379" y="-56311"/>
                  <a:pt x="2050333" y="65551"/>
                  <a:pt x="2341659" y="0"/>
                </a:cubicBezTo>
                <a:cubicBezTo>
                  <a:pt x="2632985" y="-65551"/>
                  <a:pt x="2916315" y="76109"/>
                  <a:pt x="3161240" y="0"/>
                </a:cubicBezTo>
                <a:cubicBezTo>
                  <a:pt x="3406165" y="-76109"/>
                  <a:pt x="3590456" y="45597"/>
                  <a:pt x="3746654" y="0"/>
                </a:cubicBezTo>
                <a:cubicBezTo>
                  <a:pt x="3902852" y="-45597"/>
                  <a:pt x="4002557" y="34002"/>
                  <a:pt x="4097903" y="0"/>
                </a:cubicBezTo>
                <a:cubicBezTo>
                  <a:pt x="4193249" y="-34002"/>
                  <a:pt x="4386692" y="26350"/>
                  <a:pt x="4566235" y="0"/>
                </a:cubicBezTo>
                <a:cubicBezTo>
                  <a:pt x="4745778" y="-26350"/>
                  <a:pt x="5202376" y="23286"/>
                  <a:pt x="5385816" y="0"/>
                </a:cubicBezTo>
                <a:cubicBezTo>
                  <a:pt x="5569256" y="-23286"/>
                  <a:pt x="5579302" y="10417"/>
                  <a:pt x="5737065" y="0"/>
                </a:cubicBezTo>
                <a:cubicBezTo>
                  <a:pt x="5894828" y="-10417"/>
                  <a:pt x="6004832" y="21045"/>
                  <a:pt x="6088313" y="0"/>
                </a:cubicBezTo>
                <a:cubicBezTo>
                  <a:pt x="6171794" y="-21045"/>
                  <a:pt x="6328455" y="14771"/>
                  <a:pt x="6439562" y="0"/>
                </a:cubicBezTo>
                <a:cubicBezTo>
                  <a:pt x="6550669" y="-14771"/>
                  <a:pt x="6866242" y="56197"/>
                  <a:pt x="7259143" y="0"/>
                </a:cubicBezTo>
                <a:cubicBezTo>
                  <a:pt x="7652044" y="-56197"/>
                  <a:pt x="7805125" y="97474"/>
                  <a:pt x="8078724" y="0"/>
                </a:cubicBezTo>
                <a:cubicBezTo>
                  <a:pt x="8352323" y="-97474"/>
                  <a:pt x="8633457" y="17010"/>
                  <a:pt x="8898304" y="0"/>
                </a:cubicBezTo>
                <a:cubicBezTo>
                  <a:pt x="9163151" y="-17010"/>
                  <a:pt x="9195311" y="23823"/>
                  <a:pt x="9366636" y="0"/>
                </a:cubicBezTo>
                <a:cubicBezTo>
                  <a:pt x="9537961" y="-23823"/>
                  <a:pt x="9961783" y="32625"/>
                  <a:pt x="10186217" y="0"/>
                </a:cubicBezTo>
                <a:cubicBezTo>
                  <a:pt x="10410651" y="-32625"/>
                  <a:pt x="10453415" y="39462"/>
                  <a:pt x="10654548" y="0"/>
                </a:cubicBezTo>
                <a:cubicBezTo>
                  <a:pt x="10855681" y="-39462"/>
                  <a:pt x="11287637" y="96383"/>
                  <a:pt x="11708295" y="0"/>
                </a:cubicBezTo>
                <a:cubicBezTo>
                  <a:pt x="11711112" y="214526"/>
                  <a:pt x="11700408" y="332015"/>
                  <a:pt x="11708295" y="466933"/>
                </a:cubicBezTo>
                <a:cubicBezTo>
                  <a:pt x="11716182" y="601851"/>
                  <a:pt x="11630504" y="950353"/>
                  <a:pt x="11708295" y="1197263"/>
                </a:cubicBezTo>
                <a:cubicBezTo>
                  <a:pt x="11786086" y="1444173"/>
                  <a:pt x="11652187" y="1562018"/>
                  <a:pt x="11708295" y="1795895"/>
                </a:cubicBezTo>
                <a:cubicBezTo>
                  <a:pt x="11764403" y="2029772"/>
                  <a:pt x="11695126" y="2062622"/>
                  <a:pt x="11708295" y="2196978"/>
                </a:cubicBezTo>
                <a:cubicBezTo>
                  <a:pt x="11721464" y="2331334"/>
                  <a:pt x="11632238" y="2616971"/>
                  <a:pt x="11708295" y="2927309"/>
                </a:cubicBezTo>
                <a:cubicBezTo>
                  <a:pt x="11784352" y="3237647"/>
                  <a:pt x="11707346" y="3223470"/>
                  <a:pt x="11708295" y="3460091"/>
                </a:cubicBezTo>
                <a:cubicBezTo>
                  <a:pt x="11709244" y="3696712"/>
                  <a:pt x="11665023" y="3667937"/>
                  <a:pt x="11708295" y="3861175"/>
                </a:cubicBezTo>
                <a:cubicBezTo>
                  <a:pt x="11751567" y="4054413"/>
                  <a:pt x="11681305" y="4138573"/>
                  <a:pt x="11708295" y="4262258"/>
                </a:cubicBezTo>
                <a:cubicBezTo>
                  <a:pt x="11735285" y="4385943"/>
                  <a:pt x="11683150" y="4610071"/>
                  <a:pt x="11708295" y="4729191"/>
                </a:cubicBezTo>
                <a:cubicBezTo>
                  <a:pt x="11733440" y="4848311"/>
                  <a:pt x="11694608" y="5165328"/>
                  <a:pt x="11708295" y="5393672"/>
                </a:cubicBezTo>
                <a:cubicBezTo>
                  <a:pt x="11721982" y="5622016"/>
                  <a:pt x="11693349" y="5815492"/>
                  <a:pt x="11708295" y="5992304"/>
                </a:cubicBezTo>
                <a:cubicBezTo>
                  <a:pt x="11723241" y="6169116"/>
                  <a:pt x="11705584" y="6423884"/>
                  <a:pt x="11708295" y="6584949"/>
                </a:cubicBezTo>
                <a:cubicBezTo>
                  <a:pt x="11376490" y="6634727"/>
                  <a:pt x="11248340" y="6526285"/>
                  <a:pt x="11005797" y="6584949"/>
                </a:cubicBezTo>
                <a:cubicBezTo>
                  <a:pt x="10763254" y="6643613"/>
                  <a:pt x="10752750" y="6553799"/>
                  <a:pt x="10654548" y="6584949"/>
                </a:cubicBezTo>
                <a:cubicBezTo>
                  <a:pt x="10556346" y="6616099"/>
                  <a:pt x="10159571" y="6535583"/>
                  <a:pt x="9952051" y="6584949"/>
                </a:cubicBezTo>
                <a:cubicBezTo>
                  <a:pt x="9744531" y="6634315"/>
                  <a:pt x="9787621" y="6560203"/>
                  <a:pt x="9717885" y="6584949"/>
                </a:cubicBezTo>
                <a:cubicBezTo>
                  <a:pt x="9648149" y="6609695"/>
                  <a:pt x="9358016" y="6568241"/>
                  <a:pt x="9132470" y="6584949"/>
                </a:cubicBezTo>
                <a:cubicBezTo>
                  <a:pt x="8906925" y="6601657"/>
                  <a:pt x="8949753" y="6549433"/>
                  <a:pt x="8781221" y="6584949"/>
                </a:cubicBezTo>
                <a:cubicBezTo>
                  <a:pt x="8612689" y="6620465"/>
                  <a:pt x="8632770" y="6573729"/>
                  <a:pt x="8547055" y="6584949"/>
                </a:cubicBezTo>
                <a:cubicBezTo>
                  <a:pt x="8461340" y="6596169"/>
                  <a:pt x="8306203" y="6569618"/>
                  <a:pt x="8195806" y="6584949"/>
                </a:cubicBezTo>
                <a:cubicBezTo>
                  <a:pt x="8085409" y="6600280"/>
                  <a:pt x="7830376" y="6544643"/>
                  <a:pt x="7727475" y="6584949"/>
                </a:cubicBezTo>
                <a:cubicBezTo>
                  <a:pt x="7624574" y="6625255"/>
                  <a:pt x="7468730" y="6564364"/>
                  <a:pt x="7376226" y="6584949"/>
                </a:cubicBezTo>
                <a:cubicBezTo>
                  <a:pt x="7283722" y="6605534"/>
                  <a:pt x="7022079" y="6562174"/>
                  <a:pt x="6790811" y="6584949"/>
                </a:cubicBezTo>
                <a:cubicBezTo>
                  <a:pt x="6559543" y="6607724"/>
                  <a:pt x="6391661" y="6532118"/>
                  <a:pt x="6088313" y="6584949"/>
                </a:cubicBezTo>
                <a:cubicBezTo>
                  <a:pt x="5784965" y="6637780"/>
                  <a:pt x="5517490" y="6558822"/>
                  <a:pt x="5268733" y="6584949"/>
                </a:cubicBezTo>
                <a:cubicBezTo>
                  <a:pt x="5019976" y="6611076"/>
                  <a:pt x="4778044" y="6564885"/>
                  <a:pt x="4566235" y="6584949"/>
                </a:cubicBezTo>
                <a:cubicBezTo>
                  <a:pt x="4354426" y="6605013"/>
                  <a:pt x="4256333" y="6565975"/>
                  <a:pt x="3980820" y="6584949"/>
                </a:cubicBezTo>
                <a:cubicBezTo>
                  <a:pt x="3705308" y="6603923"/>
                  <a:pt x="3647431" y="6556423"/>
                  <a:pt x="3395406" y="6584949"/>
                </a:cubicBezTo>
                <a:cubicBezTo>
                  <a:pt x="3143381" y="6613475"/>
                  <a:pt x="2840939" y="6580063"/>
                  <a:pt x="2575825" y="6584949"/>
                </a:cubicBezTo>
                <a:cubicBezTo>
                  <a:pt x="2310711" y="6589835"/>
                  <a:pt x="2169765" y="6568595"/>
                  <a:pt x="1873327" y="6584949"/>
                </a:cubicBezTo>
                <a:cubicBezTo>
                  <a:pt x="1576889" y="6601303"/>
                  <a:pt x="1661417" y="6556796"/>
                  <a:pt x="1522078" y="6584949"/>
                </a:cubicBezTo>
                <a:cubicBezTo>
                  <a:pt x="1382739" y="6613102"/>
                  <a:pt x="1063475" y="6530481"/>
                  <a:pt x="936664" y="6584949"/>
                </a:cubicBezTo>
                <a:cubicBezTo>
                  <a:pt x="809853" y="6639417"/>
                  <a:pt x="205328" y="6555483"/>
                  <a:pt x="0" y="6584949"/>
                </a:cubicBezTo>
                <a:cubicBezTo>
                  <a:pt x="-49295" y="6451765"/>
                  <a:pt x="26574" y="6351172"/>
                  <a:pt x="0" y="6118016"/>
                </a:cubicBezTo>
                <a:cubicBezTo>
                  <a:pt x="-26574" y="5884860"/>
                  <a:pt x="8517" y="5657530"/>
                  <a:pt x="0" y="5519385"/>
                </a:cubicBezTo>
                <a:cubicBezTo>
                  <a:pt x="-8517" y="5381240"/>
                  <a:pt x="48893" y="5282245"/>
                  <a:pt x="0" y="5052452"/>
                </a:cubicBezTo>
                <a:cubicBezTo>
                  <a:pt x="-48893" y="4822659"/>
                  <a:pt x="43739" y="4827488"/>
                  <a:pt x="0" y="4651369"/>
                </a:cubicBezTo>
                <a:cubicBezTo>
                  <a:pt x="-43739" y="4475250"/>
                  <a:pt x="43649" y="4423280"/>
                  <a:pt x="0" y="4250285"/>
                </a:cubicBezTo>
                <a:cubicBezTo>
                  <a:pt x="-43649" y="4077290"/>
                  <a:pt x="46630" y="3843629"/>
                  <a:pt x="0" y="3585804"/>
                </a:cubicBezTo>
                <a:cubicBezTo>
                  <a:pt x="-46630" y="3327979"/>
                  <a:pt x="67920" y="3160457"/>
                  <a:pt x="0" y="2921323"/>
                </a:cubicBezTo>
                <a:cubicBezTo>
                  <a:pt x="-67920" y="2682189"/>
                  <a:pt x="15587" y="2679712"/>
                  <a:pt x="0" y="2520240"/>
                </a:cubicBezTo>
                <a:cubicBezTo>
                  <a:pt x="-15587" y="2360768"/>
                  <a:pt x="18805" y="2253700"/>
                  <a:pt x="0" y="2119156"/>
                </a:cubicBezTo>
                <a:cubicBezTo>
                  <a:pt x="-18805" y="1984612"/>
                  <a:pt x="3041" y="1816950"/>
                  <a:pt x="0" y="1718073"/>
                </a:cubicBezTo>
                <a:cubicBezTo>
                  <a:pt x="-3041" y="1619196"/>
                  <a:pt x="44025" y="1249101"/>
                  <a:pt x="0" y="1053592"/>
                </a:cubicBezTo>
                <a:cubicBezTo>
                  <a:pt x="-44025" y="858083"/>
                  <a:pt x="40614" y="347121"/>
                  <a:pt x="0" y="0"/>
                </a:cubicBezTo>
                <a:close/>
              </a:path>
              <a:path w="11708295" h="6584949" stroke="0" extrusionOk="0">
                <a:moveTo>
                  <a:pt x="0" y="0"/>
                </a:moveTo>
                <a:cubicBezTo>
                  <a:pt x="142200" y="-28176"/>
                  <a:pt x="250026" y="16548"/>
                  <a:pt x="351249" y="0"/>
                </a:cubicBezTo>
                <a:cubicBezTo>
                  <a:pt x="452472" y="-16548"/>
                  <a:pt x="763321" y="78122"/>
                  <a:pt x="1053747" y="0"/>
                </a:cubicBezTo>
                <a:cubicBezTo>
                  <a:pt x="1344173" y="-78122"/>
                  <a:pt x="1451681" y="17414"/>
                  <a:pt x="1756244" y="0"/>
                </a:cubicBezTo>
                <a:cubicBezTo>
                  <a:pt x="2060807" y="-17414"/>
                  <a:pt x="2123102" y="56052"/>
                  <a:pt x="2458742" y="0"/>
                </a:cubicBezTo>
                <a:cubicBezTo>
                  <a:pt x="2794382" y="-56052"/>
                  <a:pt x="2739392" y="23831"/>
                  <a:pt x="2927074" y="0"/>
                </a:cubicBezTo>
                <a:cubicBezTo>
                  <a:pt x="3114756" y="-23831"/>
                  <a:pt x="3408700" y="34923"/>
                  <a:pt x="3629571" y="0"/>
                </a:cubicBezTo>
                <a:cubicBezTo>
                  <a:pt x="3850442" y="-34923"/>
                  <a:pt x="3941072" y="9617"/>
                  <a:pt x="4214986" y="0"/>
                </a:cubicBezTo>
                <a:cubicBezTo>
                  <a:pt x="4488901" y="-9617"/>
                  <a:pt x="4713585" y="82918"/>
                  <a:pt x="5034567" y="0"/>
                </a:cubicBezTo>
                <a:cubicBezTo>
                  <a:pt x="5355549" y="-82918"/>
                  <a:pt x="5482870" y="2551"/>
                  <a:pt x="5737065" y="0"/>
                </a:cubicBezTo>
                <a:cubicBezTo>
                  <a:pt x="5991260" y="-2551"/>
                  <a:pt x="6219625" y="96419"/>
                  <a:pt x="6556645" y="0"/>
                </a:cubicBezTo>
                <a:cubicBezTo>
                  <a:pt x="6893665" y="-96419"/>
                  <a:pt x="6996033" y="34135"/>
                  <a:pt x="7376226" y="0"/>
                </a:cubicBezTo>
                <a:cubicBezTo>
                  <a:pt x="7756419" y="-34135"/>
                  <a:pt x="7536529" y="16435"/>
                  <a:pt x="7610392" y="0"/>
                </a:cubicBezTo>
                <a:cubicBezTo>
                  <a:pt x="7684255" y="-16435"/>
                  <a:pt x="8061126" y="19774"/>
                  <a:pt x="8312889" y="0"/>
                </a:cubicBezTo>
                <a:cubicBezTo>
                  <a:pt x="8564652" y="-19774"/>
                  <a:pt x="8586926" y="41920"/>
                  <a:pt x="8664138" y="0"/>
                </a:cubicBezTo>
                <a:cubicBezTo>
                  <a:pt x="8741350" y="-41920"/>
                  <a:pt x="9249171" y="58555"/>
                  <a:pt x="9483719" y="0"/>
                </a:cubicBezTo>
                <a:cubicBezTo>
                  <a:pt x="9718267" y="-58555"/>
                  <a:pt x="10136034" y="31436"/>
                  <a:pt x="10303300" y="0"/>
                </a:cubicBezTo>
                <a:cubicBezTo>
                  <a:pt x="10470566" y="-31436"/>
                  <a:pt x="10671930" y="65027"/>
                  <a:pt x="11005797" y="0"/>
                </a:cubicBezTo>
                <a:cubicBezTo>
                  <a:pt x="11339664" y="-65027"/>
                  <a:pt x="11410514" y="74651"/>
                  <a:pt x="11708295" y="0"/>
                </a:cubicBezTo>
                <a:cubicBezTo>
                  <a:pt x="11708740" y="185971"/>
                  <a:pt x="11684843" y="333533"/>
                  <a:pt x="11708295" y="466933"/>
                </a:cubicBezTo>
                <a:cubicBezTo>
                  <a:pt x="11731747" y="600333"/>
                  <a:pt x="11693069" y="741647"/>
                  <a:pt x="11708295" y="933865"/>
                </a:cubicBezTo>
                <a:cubicBezTo>
                  <a:pt x="11723521" y="1126083"/>
                  <a:pt x="11674648" y="1251728"/>
                  <a:pt x="11708295" y="1334949"/>
                </a:cubicBezTo>
                <a:cubicBezTo>
                  <a:pt x="11741942" y="1418170"/>
                  <a:pt x="11691854" y="1716003"/>
                  <a:pt x="11708295" y="2065279"/>
                </a:cubicBezTo>
                <a:cubicBezTo>
                  <a:pt x="11724736" y="2414555"/>
                  <a:pt x="11705366" y="2310452"/>
                  <a:pt x="11708295" y="2466363"/>
                </a:cubicBezTo>
                <a:cubicBezTo>
                  <a:pt x="11711224" y="2622274"/>
                  <a:pt x="11678368" y="2744190"/>
                  <a:pt x="11708295" y="2933295"/>
                </a:cubicBezTo>
                <a:cubicBezTo>
                  <a:pt x="11738222" y="3122400"/>
                  <a:pt x="11659235" y="3255258"/>
                  <a:pt x="11708295" y="3466078"/>
                </a:cubicBezTo>
                <a:cubicBezTo>
                  <a:pt x="11757355" y="3676898"/>
                  <a:pt x="11638242" y="3805910"/>
                  <a:pt x="11708295" y="4130559"/>
                </a:cubicBezTo>
                <a:cubicBezTo>
                  <a:pt x="11778348" y="4455208"/>
                  <a:pt x="11697106" y="4647057"/>
                  <a:pt x="11708295" y="4860890"/>
                </a:cubicBezTo>
                <a:cubicBezTo>
                  <a:pt x="11719484" y="5074723"/>
                  <a:pt x="11662741" y="5230459"/>
                  <a:pt x="11708295" y="5393672"/>
                </a:cubicBezTo>
                <a:cubicBezTo>
                  <a:pt x="11753849" y="5556885"/>
                  <a:pt x="11661999" y="5788333"/>
                  <a:pt x="11708295" y="5926454"/>
                </a:cubicBezTo>
                <a:cubicBezTo>
                  <a:pt x="11754591" y="6064575"/>
                  <a:pt x="11700170" y="6335249"/>
                  <a:pt x="11708295" y="6584949"/>
                </a:cubicBezTo>
                <a:cubicBezTo>
                  <a:pt x="11625394" y="6595336"/>
                  <a:pt x="11523236" y="6568971"/>
                  <a:pt x="11474129" y="6584949"/>
                </a:cubicBezTo>
                <a:cubicBezTo>
                  <a:pt x="11425022" y="6600927"/>
                  <a:pt x="10908888" y="6550985"/>
                  <a:pt x="10654548" y="6584949"/>
                </a:cubicBezTo>
                <a:cubicBezTo>
                  <a:pt x="10400208" y="6618913"/>
                  <a:pt x="10336388" y="6579875"/>
                  <a:pt x="10186217" y="6584949"/>
                </a:cubicBezTo>
                <a:cubicBezTo>
                  <a:pt x="10036046" y="6590023"/>
                  <a:pt x="10037743" y="6573872"/>
                  <a:pt x="9952051" y="6584949"/>
                </a:cubicBezTo>
                <a:cubicBezTo>
                  <a:pt x="9866359" y="6596026"/>
                  <a:pt x="9714491" y="6550894"/>
                  <a:pt x="9600802" y="6584949"/>
                </a:cubicBezTo>
                <a:cubicBezTo>
                  <a:pt x="9487113" y="6619004"/>
                  <a:pt x="9410037" y="6566027"/>
                  <a:pt x="9249553" y="6584949"/>
                </a:cubicBezTo>
                <a:cubicBezTo>
                  <a:pt x="9089069" y="6603871"/>
                  <a:pt x="9109484" y="6566562"/>
                  <a:pt x="9015387" y="6584949"/>
                </a:cubicBezTo>
                <a:cubicBezTo>
                  <a:pt x="8921290" y="6603336"/>
                  <a:pt x="8709958" y="6574489"/>
                  <a:pt x="8547055" y="6584949"/>
                </a:cubicBezTo>
                <a:cubicBezTo>
                  <a:pt x="8384152" y="6595409"/>
                  <a:pt x="8109876" y="6509945"/>
                  <a:pt x="7727475" y="6584949"/>
                </a:cubicBezTo>
                <a:cubicBezTo>
                  <a:pt x="7345074" y="6659953"/>
                  <a:pt x="7478527" y="6555181"/>
                  <a:pt x="7376226" y="6584949"/>
                </a:cubicBezTo>
                <a:cubicBezTo>
                  <a:pt x="7273925" y="6614717"/>
                  <a:pt x="6995933" y="6553279"/>
                  <a:pt x="6673728" y="6584949"/>
                </a:cubicBezTo>
                <a:cubicBezTo>
                  <a:pt x="6351523" y="6616619"/>
                  <a:pt x="6119168" y="6518020"/>
                  <a:pt x="5971230" y="6584949"/>
                </a:cubicBezTo>
                <a:cubicBezTo>
                  <a:pt x="5823292" y="6651878"/>
                  <a:pt x="5553835" y="6534572"/>
                  <a:pt x="5385816" y="6584949"/>
                </a:cubicBezTo>
                <a:cubicBezTo>
                  <a:pt x="5217797" y="6635326"/>
                  <a:pt x="5011325" y="6523766"/>
                  <a:pt x="4800401" y="6584949"/>
                </a:cubicBezTo>
                <a:cubicBezTo>
                  <a:pt x="4589478" y="6646132"/>
                  <a:pt x="4554440" y="6542842"/>
                  <a:pt x="4449152" y="6584949"/>
                </a:cubicBezTo>
                <a:cubicBezTo>
                  <a:pt x="4343864" y="6627056"/>
                  <a:pt x="4273743" y="6574261"/>
                  <a:pt x="4214986" y="6584949"/>
                </a:cubicBezTo>
                <a:cubicBezTo>
                  <a:pt x="4156229" y="6595637"/>
                  <a:pt x="3812547" y="6561455"/>
                  <a:pt x="3512488" y="6584949"/>
                </a:cubicBezTo>
                <a:cubicBezTo>
                  <a:pt x="3212429" y="6608443"/>
                  <a:pt x="3270411" y="6564990"/>
                  <a:pt x="3161240" y="6584949"/>
                </a:cubicBezTo>
                <a:cubicBezTo>
                  <a:pt x="3052069" y="6604908"/>
                  <a:pt x="2743581" y="6501632"/>
                  <a:pt x="2458742" y="6584949"/>
                </a:cubicBezTo>
                <a:cubicBezTo>
                  <a:pt x="2173903" y="6668266"/>
                  <a:pt x="2095687" y="6584087"/>
                  <a:pt x="1990410" y="6584949"/>
                </a:cubicBezTo>
                <a:cubicBezTo>
                  <a:pt x="1885133" y="6585811"/>
                  <a:pt x="1451110" y="6538746"/>
                  <a:pt x="1170829" y="6584949"/>
                </a:cubicBezTo>
                <a:cubicBezTo>
                  <a:pt x="890548" y="6631152"/>
                  <a:pt x="911729" y="6543977"/>
                  <a:pt x="819581" y="6584949"/>
                </a:cubicBezTo>
                <a:cubicBezTo>
                  <a:pt x="727433" y="6625921"/>
                  <a:pt x="689962" y="6566833"/>
                  <a:pt x="585415" y="6584949"/>
                </a:cubicBezTo>
                <a:cubicBezTo>
                  <a:pt x="480868" y="6603065"/>
                  <a:pt x="270453" y="6555109"/>
                  <a:pt x="0" y="6584949"/>
                </a:cubicBezTo>
                <a:cubicBezTo>
                  <a:pt x="-77871" y="6257620"/>
                  <a:pt x="21047" y="6087499"/>
                  <a:pt x="0" y="5920468"/>
                </a:cubicBezTo>
                <a:cubicBezTo>
                  <a:pt x="-21047" y="5753437"/>
                  <a:pt x="68912" y="5616858"/>
                  <a:pt x="0" y="5321836"/>
                </a:cubicBezTo>
                <a:cubicBezTo>
                  <a:pt x="-68912" y="5026814"/>
                  <a:pt x="12436" y="4939361"/>
                  <a:pt x="0" y="4789054"/>
                </a:cubicBezTo>
                <a:cubicBezTo>
                  <a:pt x="-12436" y="4638747"/>
                  <a:pt x="4910" y="4420944"/>
                  <a:pt x="0" y="4256272"/>
                </a:cubicBezTo>
                <a:cubicBezTo>
                  <a:pt x="-4910" y="4091600"/>
                  <a:pt x="60902" y="3859694"/>
                  <a:pt x="0" y="3591790"/>
                </a:cubicBezTo>
                <a:cubicBezTo>
                  <a:pt x="-60902" y="3323886"/>
                  <a:pt x="10495" y="3283269"/>
                  <a:pt x="0" y="3059008"/>
                </a:cubicBezTo>
                <a:cubicBezTo>
                  <a:pt x="-10495" y="2834747"/>
                  <a:pt x="29089" y="2768436"/>
                  <a:pt x="0" y="2657925"/>
                </a:cubicBezTo>
                <a:cubicBezTo>
                  <a:pt x="-29089" y="2547414"/>
                  <a:pt x="20713" y="2359918"/>
                  <a:pt x="0" y="2190992"/>
                </a:cubicBezTo>
                <a:cubicBezTo>
                  <a:pt x="-20713" y="2022066"/>
                  <a:pt x="69941" y="1809939"/>
                  <a:pt x="0" y="1460661"/>
                </a:cubicBezTo>
                <a:cubicBezTo>
                  <a:pt x="-69941" y="1111383"/>
                  <a:pt x="53001" y="1078811"/>
                  <a:pt x="0" y="862030"/>
                </a:cubicBezTo>
                <a:cubicBezTo>
                  <a:pt x="-53001" y="645249"/>
                  <a:pt x="57233" y="220425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1299595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44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28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24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E93BE-C793-4D7B-BCFB-7C8CFCF1D475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089F3A-CEF0-456F-8C9C-1EF866209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87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8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1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2" t="-1695" r="-1204"/>
          <a:stretch>
            <a:fillRect/>
          </a:stretch>
        </p:blipFill>
        <p:spPr>
          <a:xfrm>
            <a:off x="-31623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6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8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  <a:lvl2pPr>
              <a:defRPr sz="2800" b="0" i="0">
                <a:latin typeface="inpin heiti" charset="-122"/>
                <a:ea typeface="inpin heiti" charset="-122"/>
              </a:defRPr>
            </a:lvl2pPr>
            <a:lvl3pPr>
              <a:defRPr sz="2400" b="0" i="0">
                <a:latin typeface="inpin heiti" charset="-122"/>
                <a:ea typeface="inpin heiti" charset="-122"/>
              </a:defRPr>
            </a:lvl3pPr>
            <a:lvl4pPr>
              <a:defRPr sz="2000" b="0" i="0">
                <a:latin typeface="inpin heiti" charset="-122"/>
                <a:ea typeface="inpin heiti" charset="-122"/>
              </a:defRPr>
            </a:lvl4pPr>
            <a:lvl5pPr>
              <a:defRPr sz="2000" b="0" i="0">
                <a:latin typeface="inpin heiti" charset="-122"/>
                <a:ea typeface="inpin heiti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3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4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B102B-8070-4CFA-88F5-CF1613694D9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2025/3/10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F0DDA-EA06-4915-8DBF-D44E16B1A9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10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69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58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0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92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99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7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95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32151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4601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60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93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37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3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40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405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88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9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72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0726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41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86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A840D6-85FA-F6B1-F250-D8BF8DA18D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4" y="11262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998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C1A93B-76C0-A95A-A3AE-BF347CC22E2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165179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99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A999B7E-EB03-DCCD-0FBF-CC694555A50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30" y="9899197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6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587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emf"/><Relationship Id="rId10" Type="http://schemas.openxmlformats.org/officeDocument/2006/relationships/image" Target="../media/image26.png"/><Relationship Id="rId4" Type="http://schemas.openxmlformats.org/officeDocument/2006/relationships/image" Target="../media/image21.emf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EB03BF6E-455D-51C6-B786-639318CA8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3" name="图片 5" descr="千库网_乘坐狮子热气球特色六一儿童节_元素编号13084198">
            <a:extLst>
              <a:ext uri="{FF2B5EF4-FFF2-40B4-BE49-F238E27FC236}">
                <a16:creationId xmlns:a16="http://schemas.microsoft.com/office/drawing/2014/main" id="{B167BF67-5B4F-EFA3-3415-EC7E96647F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2" r="11408" b="6281"/>
          <a:stretch>
            <a:fillRect/>
          </a:stretch>
        </p:blipFill>
        <p:spPr>
          <a:xfrm>
            <a:off x="9667875" y="1690688"/>
            <a:ext cx="2646045" cy="4187825"/>
          </a:xfrm>
          <a:prstGeom prst="rect">
            <a:avLst/>
          </a:prstGeom>
        </p:spPr>
      </p:pic>
      <p:pic>
        <p:nvPicPr>
          <p:cNvPr id="5" name="Picture 4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9381314A-53FE-1032-C2A1-6E94A1E9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14" y="2073977"/>
            <a:ext cx="64562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F0814-29A6-8066-5BEB-42F04DD8A9FD}"/>
              </a:ext>
            </a:extLst>
          </p:cNvPr>
          <p:cNvSpPr txBox="1"/>
          <p:nvPr/>
        </p:nvSpPr>
        <p:spPr>
          <a:xfrm>
            <a:off x="1227567" y="1780114"/>
            <a:ext cx="8436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4" name="图片 11" descr="千库网_写英语小女孩_元素编号12371287">
            <a:extLst>
              <a:ext uri="{FF2B5EF4-FFF2-40B4-BE49-F238E27FC236}">
                <a16:creationId xmlns:a16="http://schemas.microsoft.com/office/drawing/2014/main" id="{7F871548-C4D1-934E-75C3-966B7B2F4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" t="4906" r="5671" b="7472"/>
          <a:stretch>
            <a:fillRect/>
          </a:stretch>
        </p:blipFill>
        <p:spPr>
          <a:xfrm>
            <a:off x="9080639" y="2573078"/>
            <a:ext cx="2642917" cy="37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5CA253-6AD7-4AC7-B5BD-A3A2B9DA9580}"/>
              </a:ext>
            </a:extLst>
          </p:cNvPr>
          <p:cNvGrpSpPr/>
          <p:nvPr/>
        </p:nvGrpSpPr>
        <p:grpSpPr>
          <a:xfrm>
            <a:off x="2228607" y="313750"/>
            <a:ext cx="7381367" cy="2007020"/>
            <a:chOff x="1673361" y="133066"/>
            <a:chExt cx="5536025" cy="150526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AEC091B-1507-41DE-8159-2B0F72CA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07414" y="802485"/>
              <a:ext cx="953766" cy="835846"/>
            </a:xfrm>
            <a:prstGeom prst="rect">
              <a:avLst/>
            </a:prstGeom>
          </p:spPr>
        </p:pic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9CB5F689-42BA-46E6-9CE6-8B28B5BCB426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17" name="椭圆 14">
                <a:extLst>
                  <a:ext uri="{FF2B5EF4-FFF2-40B4-BE49-F238E27FC236}">
                    <a16:creationId xmlns:a16="http://schemas.microsoft.com/office/drawing/2014/main" id="{CEF8E5AD-ABA9-43B0-A0F6-A26C379D1665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E158626E-C539-4B23-9606-3D721CDC6EE0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19" name="椭圆 16">
                  <a:extLst>
                    <a:ext uri="{FF2B5EF4-FFF2-40B4-BE49-F238E27FC236}">
                      <a16:creationId xmlns:a16="http://schemas.microsoft.com/office/drawing/2014/main" id="{89CE5E89-0EA3-4E56-A8B7-7D2C95BBDA2C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等腰三角形 17">
                  <a:extLst>
                    <a:ext uri="{FF2B5EF4-FFF2-40B4-BE49-F238E27FC236}">
                      <a16:creationId xmlns:a16="http://schemas.microsoft.com/office/drawing/2014/main" id="{2E562FF0-856F-4C94-9D39-7162F7F8D28C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6B5B6FCC-04A3-4F6D-989D-ADFCA19BEA24}"/>
                </a:ext>
              </a:extLst>
            </p:cNvPr>
            <p:cNvGrpSpPr/>
            <p:nvPr/>
          </p:nvGrpSpPr>
          <p:grpSpPr>
            <a:xfrm>
              <a:off x="2190641" y="133066"/>
              <a:ext cx="5018745" cy="737097"/>
              <a:chOff x="1305482" y="2213477"/>
              <a:chExt cx="2670687" cy="684264"/>
            </a:xfrm>
          </p:grpSpPr>
          <p:sp>
            <p:nvSpPr>
              <p:cNvPr id="15" name="矩形: 圆角 15">
                <a:extLst>
                  <a:ext uri="{FF2B5EF4-FFF2-40B4-BE49-F238E27FC236}">
                    <a16:creationId xmlns:a16="http://schemas.microsoft.com/office/drawing/2014/main" id="{7EBA660C-1FEF-4960-BF76-1A6D06B40015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70687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16" name="矩形: 圆角 27">
                <a:extLst>
                  <a:ext uri="{FF2B5EF4-FFF2-40B4-BE49-F238E27FC236}">
                    <a16:creationId xmlns:a16="http://schemas.microsoft.com/office/drawing/2014/main" id="{BC1BCFFF-FEA2-45CD-9CA3-9A6A307B9C01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17388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697;p24">
              <a:extLst>
                <a:ext uri="{FF2B5EF4-FFF2-40B4-BE49-F238E27FC236}">
                  <a16:creationId xmlns:a16="http://schemas.microsoft.com/office/drawing/2014/main" id="{6126BCB4-6E7C-41BF-9200-5678DC9079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23083" y="137177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4800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4800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800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endParaRPr lang="en-US" sz="48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D4EAF7-4B57-4061-A5EA-8AB39C85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grpSp>
        <p:nvGrpSpPr>
          <p:cNvPr id="22" name="Google Shape;5437;p69">
            <a:extLst>
              <a:ext uri="{FF2B5EF4-FFF2-40B4-BE49-F238E27FC236}">
                <a16:creationId xmlns:a16="http://schemas.microsoft.com/office/drawing/2014/main" id="{2D7094F4-4BB3-41EC-9BBB-FEEE4BB35407}"/>
              </a:ext>
            </a:extLst>
          </p:cNvPr>
          <p:cNvGrpSpPr/>
          <p:nvPr/>
        </p:nvGrpSpPr>
        <p:grpSpPr>
          <a:xfrm>
            <a:off x="331121" y="3408047"/>
            <a:ext cx="889999" cy="822547"/>
            <a:chOff x="3907799" y="1514082"/>
            <a:chExt cx="510320" cy="471607"/>
          </a:xfrm>
        </p:grpSpPr>
        <p:sp>
          <p:nvSpPr>
            <p:cNvPr id="23" name="Google Shape;5438;p69">
              <a:extLst>
                <a:ext uri="{FF2B5EF4-FFF2-40B4-BE49-F238E27FC236}">
                  <a16:creationId xmlns:a16="http://schemas.microsoft.com/office/drawing/2014/main" id="{9CCA3910-D287-41A0-AD5D-31DB23B590CB}"/>
                </a:ext>
              </a:extLst>
            </p:cNvPr>
            <p:cNvSpPr/>
            <p:nvPr/>
          </p:nvSpPr>
          <p:spPr>
            <a:xfrm>
              <a:off x="3914438" y="1567519"/>
              <a:ext cx="433329" cy="412214"/>
            </a:xfrm>
            <a:custGeom>
              <a:avLst/>
              <a:gdLst/>
              <a:ahLst/>
              <a:cxnLst/>
              <a:rect l="l" t="t" r="r" b="b"/>
              <a:pathLst>
                <a:path w="20954" h="19933" extrusionOk="0">
                  <a:moveTo>
                    <a:pt x="14405" y="0"/>
                  </a:moveTo>
                  <a:lnTo>
                    <a:pt x="553" y="9886"/>
                  </a:lnTo>
                  <a:cubicBezTo>
                    <a:pt x="527" y="9905"/>
                    <a:pt x="501" y="9924"/>
                    <a:pt x="482" y="9944"/>
                  </a:cubicBezTo>
                  <a:cubicBezTo>
                    <a:pt x="52" y="10309"/>
                    <a:pt x="1" y="10951"/>
                    <a:pt x="367" y="11381"/>
                  </a:cubicBezTo>
                  <a:lnTo>
                    <a:pt x="7370" y="19579"/>
                  </a:lnTo>
                  <a:cubicBezTo>
                    <a:pt x="7571" y="19812"/>
                    <a:pt x="7857" y="19933"/>
                    <a:pt x="8146" y="19933"/>
                  </a:cubicBezTo>
                  <a:cubicBezTo>
                    <a:pt x="8375" y="19933"/>
                    <a:pt x="8605" y="19857"/>
                    <a:pt x="8795" y="19701"/>
                  </a:cubicBezTo>
                  <a:lnTo>
                    <a:pt x="8866" y="19630"/>
                  </a:lnTo>
                  <a:lnTo>
                    <a:pt x="20953" y="7440"/>
                  </a:lnTo>
                  <a:lnTo>
                    <a:pt x="20388" y="6798"/>
                  </a:lnTo>
                  <a:lnTo>
                    <a:pt x="16851" y="2786"/>
                  </a:lnTo>
                  <a:lnTo>
                    <a:pt x="15227" y="937"/>
                  </a:lnTo>
                  <a:lnTo>
                    <a:pt x="14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439;p69">
              <a:extLst>
                <a:ext uri="{FF2B5EF4-FFF2-40B4-BE49-F238E27FC236}">
                  <a16:creationId xmlns:a16="http://schemas.microsoft.com/office/drawing/2014/main" id="{C8FEBFB3-1835-4FD0-A992-F6284FB3C0DE}"/>
                </a:ext>
              </a:extLst>
            </p:cNvPr>
            <p:cNvSpPr/>
            <p:nvPr/>
          </p:nvSpPr>
          <p:spPr>
            <a:xfrm>
              <a:off x="3907799" y="1561481"/>
              <a:ext cx="446585" cy="424209"/>
            </a:xfrm>
            <a:custGeom>
              <a:avLst/>
              <a:gdLst/>
              <a:ahLst/>
              <a:cxnLst/>
              <a:rect l="l" t="t" r="r" b="b"/>
              <a:pathLst>
                <a:path w="21595" h="20513" extrusionOk="0">
                  <a:moveTo>
                    <a:pt x="14681" y="684"/>
                  </a:moveTo>
                  <a:lnTo>
                    <a:pt x="20491" y="7283"/>
                  </a:lnTo>
                  <a:lnTo>
                    <a:pt x="20870" y="7719"/>
                  </a:lnTo>
                  <a:lnTo>
                    <a:pt x="8981" y="19710"/>
                  </a:lnTo>
                  <a:lnTo>
                    <a:pt x="8923" y="19762"/>
                  </a:lnTo>
                  <a:cubicBezTo>
                    <a:pt x="8787" y="19873"/>
                    <a:pt x="8622" y="19927"/>
                    <a:pt x="8458" y="19927"/>
                  </a:cubicBezTo>
                  <a:cubicBezTo>
                    <a:pt x="8254" y="19927"/>
                    <a:pt x="8052" y="19842"/>
                    <a:pt x="7909" y="19678"/>
                  </a:cubicBezTo>
                  <a:lnTo>
                    <a:pt x="912" y="11481"/>
                  </a:lnTo>
                  <a:cubicBezTo>
                    <a:pt x="655" y="11173"/>
                    <a:pt x="688" y="10717"/>
                    <a:pt x="996" y="10460"/>
                  </a:cubicBezTo>
                  <a:cubicBezTo>
                    <a:pt x="1008" y="10441"/>
                    <a:pt x="1028" y="10428"/>
                    <a:pt x="1047" y="10422"/>
                  </a:cubicBezTo>
                  <a:lnTo>
                    <a:pt x="14681" y="684"/>
                  </a:lnTo>
                  <a:close/>
                  <a:moveTo>
                    <a:pt x="14721" y="0"/>
                  </a:moveTo>
                  <a:cubicBezTo>
                    <a:pt x="14662" y="0"/>
                    <a:pt x="14603" y="18"/>
                    <a:pt x="14553" y="55"/>
                  </a:cubicBezTo>
                  <a:lnTo>
                    <a:pt x="700" y="9947"/>
                  </a:lnTo>
                  <a:cubicBezTo>
                    <a:pt x="675" y="9966"/>
                    <a:pt x="643" y="9992"/>
                    <a:pt x="617" y="10017"/>
                  </a:cubicBezTo>
                  <a:cubicBezTo>
                    <a:pt x="65" y="10486"/>
                    <a:pt x="1" y="11308"/>
                    <a:pt x="469" y="11860"/>
                  </a:cubicBezTo>
                  <a:lnTo>
                    <a:pt x="7466" y="20057"/>
                  </a:lnTo>
                  <a:cubicBezTo>
                    <a:pt x="7717" y="20346"/>
                    <a:pt x="8082" y="20513"/>
                    <a:pt x="8461" y="20513"/>
                  </a:cubicBezTo>
                  <a:cubicBezTo>
                    <a:pt x="8776" y="20513"/>
                    <a:pt x="9077" y="20404"/>
                    <a:pt x="9315" y="20205"/>
                  </a:cubicBezTo>
                  <a:lnTo>
                    <a:pt x="21479" y="7944"/>
                  </a:lnTo>
                  <a:cubicBezTo>
                    <a:pt x="21589" y="7835"/>
                    <a:pt x="21595" y="7655"/>
                    <a:pt x="21492" y="7539"/>
                  </a:cubicBezTo>
                  <a:lnTo>
                    <a:pt x="14945" y="100"/>
                  </a:lnTo>
                  <a:cubicBezTo>
                    <a:pt x="14888" y="35"/>
                    <a:pt x="14805" y="0"/>
                    <a:pt x="14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40;p69">
              <a:extLst>
                <a:ext uri="{FF2B5EF4-FFF2-40B4-BE49-F238E27FC236}">
                  <a16:creationId xmlns:a16="http://schemas.microsoft.com/office/drawing/2014/main" id="{EEAEA488-D1F9-424E-8CB1-170D1460ED14}"/>
                </a:ext>
              </a:extLst>
            </p:cNvPr>
            <p:cNvSpPr/>
            <p:nvPr/>
          </p:nvSpPr>
          <p:spPr>
            <a:xfrm>
              <a:off x="4229332" y="1547460"/>
              <a:ext cx="147903" cy="160787"/>
            </a:xfrm>
            <a:custGeom>
              <a:avLst/>
              <a:gdLst/>
              <a:ahLst/>
              <a:cxnLst/>
              <a:rect l="l" t="t" r="r" b="b"/>
              <a:pathLst>
                <a:path w="7152" h="7775" extrusionOk="0">
                  <a:moveTo>
                    <a:pt x="2805" y="1"/>
                  </a:moveTo>
                  <a:lnTo>
                    <a:pt x="0" y="1914"/>
                  </a:lnTo>
                  <a:lnTo>
                    <a:pt x="1631" y="3756"/>
                  </a:lnTo>
                  <a:lnTo>
                    <a:pt x="5168" y="7775"/>
                  </a:lnTo>
                  <a:lnTo>
                    <a:pt x="7151" y="4918"/>
                  </a:lnTo>
                  <a:lnTo>
                    <a:pt x="6240" y="3884"/>
                  </a:lnTo>
                  <a:lnTo>
                    <a:pt x="4487" y="1901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41;p69">
              <a:extLst>
                <a:ext uri="{FF2B5EF4-FFF2-40B4-BE49-F238E27FC236}">
                  <a16:creationId xmlns:a16="http://schemas.microsoft.com/office/drawing/2014/main" id="{6DA4AE4B-F671-4712-AAF3-FD225D79B61E}"/>
                </a:ext>
              </a:extLst>
            </p:cNvPr>
            <p:cNvSpPr/>
            <p:nvPr/>
          </p:nvSpPr>
          <p:spPr>
            <a:xfrm>
              <a:off x="4223211" y="1541483"/>
              <a:ext cx="160663" cy="172740"/>
            </a:xfrm>
            <a:custGeom>
              <a:avLst/>
              <a:gdLst/>
              <a:ahLst/>
              <a:cxnLst/>
              <a:rect l="l" t="t" r="r" b="b"/>
              <a:pathLst>
                <a:path w="7769" h="8353" extrusionOk="0">
                  <a:moveTo>
                    <a:pt x="3056" y="675"/>
                  </a:moveTo>
                  <a:lnTo>
                    <a:pt x="7075" y="5226"/>
                  </a:lnTo>
                  <a:lnTo>
                    <a:pt x="5431" y="7589"/>
                  </a:lnTo>
                  <a:lnTo>
                    <a:pt x="739" y="2254"/>
                  </a:lnTo>
                  <a:lnTo>
                    <a:pt x="3056" y="675"/>
                  </a:lnTo>
                  <a:close/>
                  <a:moveTo>
                    <a:pt x="3108" y="1"/>
                  </a:moveTo>
                  <a:cubicBezTo>
                    <a:pt x="3050" y="1"/>
                    <a:pt x="2992" y="17"/>
                    <a:pt x="2941" y="52"/>
                  </a:cubicBezTo>
                  <a:lnTo>
                    <a:pt x="136" y="1965"/>
                  </a:lnTo>
                  <a:cubicBezTo>
                    <a:pt x="65" y="2010"/>
                    <a:pt x="20" y="2087"/>
                    <a:pt x="7" y="2171"/>
                  </a:cubicBezTo>
                  <a:cubicBezTo>
                    <a:pt x="1" y="2254"/>
                    <a:pt x="26" y="2338"/>
                    <a:pt x="78" y="2395"/>
                  </a:cubicBezTo>
                  <a:lnTo>
                    <a:pt x="5239" y="8256"/>
                  </a:lnTo>
                  <a:cubicBezTo>
                    <a:pt x="5297" y="8320"/>
                    <a:pt x="5374" y="8352"/>
                    <a:pt x="5464" y="8352"/>
                  </a:cubicBezTo>
                  <a:lnTo>
                    <a:pt x="5483" y="8352"/>
                  </a:lnTo>
                  <a:cubicBezTo>
                    <a:pt x="5573" y="8352"/>
                    <a:pt x="5650" y="8301"/>
                    <a:pt x="5707" y="8230"/>
                  </a:cubicBezTo>
                  <a:lnTo>
                    <a:pt x="7691" y="5380"/>
                  </a:lnTo>
                  <a:cubicBezTo>
                    <a:pt x="7768" y="5271"/>
                    <a:pt x="7762" y="5117"/>
                    <a:pt x="7672" y="5021"/>
                  </a:cubicBezTo>
                  <a:lnTo>
                    <a:pt x="3326" y="97"/>
                  </a:lnTo>
                  <a:cubicBezTo>
                    <a:pt x="3270" y="34"/>
                    <a:pt x="3190" y="1"/>
                    <a:pt x="3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42;p69">
              <a:extLst>
                <a:ext uri="{FF2B5EF4-FFF2-40B4-BE49-F238E27FC236}">
                  <a16:creationId xmlns:a16="http://schemas.microsoft.com/office/drawing/2014/main" id="{9078E96A-840F-4CA4-AED2-24C69891EC6B}"/>
                </a:ext>
              </a:extLst>
            </p:cNvPr>
            <p:cNvSpPr/>
            <p:nvPr/>
          </p:nvSpPr>
          <p:spPr>
            <a:xfrm>
              <a:off x="4311225" y="1520245"/>
              <a:ext cx="100381" cy="107557"/>
            </a:xfrm>
            <a:custGeom>
              <a:avLst/>
              <a:gdLst/>
              <a:ahLst/>
              <a:cxnLst/>
              <a:rect l="l" t="t" r="r" b="b"/>
              <a:pathLst>
                <a:path w="4854" h="5201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2280" y="5200"/>
                  </a:lnTo>
                  <a:lnTo>
                    <a:pt x="4854" y="1310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43;p69">
              <a:extLst>
                <a:ext uri="{FF2B5EF4-FFF2-40B4-BE49-F238E27FC236}">
                  <a16:creationId xmlns:a16="http://schemas.microsoft.com/office/drawing/2014/main" id="{5141B31E-AA51-440C-8FD3-C416481FE44E}"/>
                </a:ext>
              </a:extLst>
            </p:cNvPr>
            <p:cNvSpPr/>
            <p:nvPr/>
          </p:nvSpPr>
          <p:spPr>
            <a:xfrm>
              <a:off x="4304193" y="1514082"/>
              <a:ext cx="113926" cy="119820"/>
            </a:xfrm>
            <a:custGeom>
              <a:avLst/>
              <a:gdLst/>
              <a:ahLst/>
              <a:cxnLst/>
              <a:rect l="l" t="t" r="r" b="b"/>
              <a:pathLst>
                <a:path w="5509" h="5794" extrusionOk="0">
                  <a:moveTo>
                    <a:pt x="4090" y="678"/>
                  </a:moveTo>
                  <a:lnTo>
                    <a:pt x="4834" y="1621"/>
                  </a:lnTo>
                  <a:lnTo>
                    <a:pt x="2600" y="4998"/>
                  </a:lnTo>
                  <a:lnTo>
                    <a:pt x="777" y="2668"/>
                  </a:lnTo>
                  <a:lnTo>
                    <a:pt x="4090" y="678"/>
                  </a:lnTo>
                  <a:close/>
                  <a:moveTo>
                    <a:pt x="4163" y="0"/>
                  </a:moveTo>
                  <a:cubicBezTo>
                    <a:pt x="4112" y="0"/>
                    <a:pt x="4060" y="14"/>
                    <a:pt x="4013" y="42"/>
                  </a:cubicBezTo>
                  <a:lnTo>
                    <a:pt x="193" y="2340"/>
                  </a:lnTo>
                  <a:cubicBezTo>
                    <a:pt x="39" y="2430"/>
                    <a:pt x="1" y="2629"/>
                    <a:pt x="110" y="2770"/>
                  </a:cubicBezTo>
                  <a:lnTo>
                    <a:pt x="2395" y="5685"/>
                  </a:lnTo>
                  <a:cubicBezTo>
                    <a:pt x="2446" y="5755"/>
                    <a:pt x="2530" y="5794"/>
                    <a:pt x="2626" y="5794"/>
                  </a:cubicBezTo>
                  <a:lnTo>
                    <a:pt x="2639" y="5794"/>
                  </a:lnTo>
                  <a:cubicBezTo>
                    <a:pt x="2735" y="5787"/>
                    <a:pt x="2819" y="5742"/>
                    <a:pt x="2870" y="5665"/>
                  </a:cubicBezTo>
                  <a:lnTo>
                    <a:pt x="5438" y="1769"/>
                  </a:lnTo>
                  <a:cubicBezTo>
                    <a:pt x="5508" y="1666"/>
                    <a:pt x="5502" y="1531"/>
                    <a:pt x="5425" y="1429"/>
                  </a:cubicBezTo>
                  <a:lnTo>
                    <a:pt x="4391" y="113"/>
                  </a:lnTo>
                  <a:cubicBezTo>
                    <a:pt x="4335" y="40"/>
                    <a:pt x="4250" y="0"/>
                    <a:pt x="4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44;p69">
              <a:extLst>
                <a:ext uri="{FF2B5EF4-FFF2-40B4-BE49-F238E27FC236}">
                  <a16:creationId xmlns:a16="http://schemas.microsoft.com/office/drawing/2014/main" id="{7F6CA21B-A3AE-4807-B2F8-0880BEC2DBB9}"/>
                </a:ext>
              </a:extLst>
            </p:cNvPr>
            <p:cNvSpPr/>
            <p:nvPr/>
          </p:nvSpPr>
          <p:spPr>
            <a:xfrm>
              <a:off x="3937661" y="1587827"/>
              <a:ext cx="383552" cy="374639"/>
            </a:xfrm>
            <a:custGeom>
              <a:avLst/>
              <a:gdLst/>
              <a:ahLst/>
              <a:cxnLst/>
              <a:rect l="l" t="t" r="r" b="b"/>
              <a:pathLst>
                <a:path w="18547" h="18116" extrusionOk="0">
                  <a:moveTo>
                    <a:pt x="11909" y="0"/>
                  </a:moveTo>
                  <a:lnTo>
                    <a:pt x="1" y="8506"/>
                  </a:lnTo>
                  <a:lnTo>
                    <a:pt x="8269" y="18115"/>
                  </a:lnTo>
                  <a:lnTo>
                    <a:pt x="18546" y="7748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45;p69">
              <a:extLst>
                <a:ext uri="{FF2B5EF4-FFF2-40B4-BE49-F238E27FC236}">
                  <a16:creationId xmlns:a16="http://schemas.microsoft.com/office/drawing/2014/main" id="{82456DF0-472D-4A65-BD29-EF5E194D2F17}"/>
                </a:ext>
              </a:extLst>
            </p:cNvPr>
            <p:cNvSpPr/>
            <p:nvPr/>
          </p:nvSpPr>
          <p:spPr>
            <a:xfrm>
              <a:off x="3928769" y="1579720"/>
              <a:ext cx="400675" cy="391638"/>
            </a:xfrm>
            <a:custGeom>
              <a:avLst/>
              <a:gdLst/>
              <a:ahLst/>
              <a:cxnLst/>
              <a:rect l="l" t="t" r="r" b="b"/>
              <a:pathLst>
                <a:path w="19375" h="18938" extrusionOk="0">
                  <a:moveTo>
                    <a:pt x="12287" y="790"/>
                  </a:moveTo>
                  <a:lnTo>
                    <a:pt x="18578" y="8127"/>
                  </a:lnTo>
                  <a:lnTo>
                    <a:pt x="8718" y="18077"/>
                  </a:lnTo>
                  <a:lnTo>
                    <a:pt x="861" y="8949"/>
                  </a:lnTo>
                  <a:lnTo>
                    <a:pt x="12287" y="790"/>
                  </a:lnTo>
                  <a:close/>
                  <a:moveTo>
                    <a:pt x="12384" y="1"/>
                  </a:moveTo>
                  <a:lnTo>
                    <a:pt x="1" y="8846"/>
                  </a:lnTo>
                  <a:lnTo>
                    <a:pt x="8686" y="18937"/>
                  </a:lnTo>
                  <a:lnTo>
                    <a:pt x="19374" y="8153"/>
                  </a:lnTo>
                  <a:lnTo>
                    <a:pt x="1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46;p69">
              <a:extLst>
                <a:ext uri="{FF2B5EF4-FFF2-40B4-BE49-F238E27FC236}">
                  <a16:creationId xmlns:a16="http://schemas.microsoft.com/office/drawing/2014/main" id="{7A76F27B-A8DE-4223-A1A0-7CC277418669}"/>
                </a:ext>
              </a:extLst>
            </p:cNvPr>
            <p:cNvSpPr/>
            <p:nvPr/>
          </p:nvSpPr>
          <p:spPr>
            <a:xfrm>
              <a:off x="3966406" y="1730292"/>
              <a:ext cx="182232" cy="205890"/>
            </a:xfrm>
            <a:custGeom>
              <a:avLst/>
              <a:gdLst/>
              <a:ahLst/>
              <a:cxnLst/>
              <a:rect l="l" t="t" r="r" b="b"/>
              <a:pathLst>
                <a:path w="8812" h="9956" extrusionOk="0">
                  <a:moveTo>
                    <a:pt x="428" y="0"/>
                  </a:moveTo>
                  <a:cubicBezTo>
                    <a:pt x="205" y="0"/>
                    <a:pt x="1" y="282"/>
                    <a:pt x="209" y="500"/>
                  </a:cubicBezTo>
                  <a:lnTo>
                    <a:pt x="8214" y="9853"/>
                  </a:lnTo>
                  <a:cubicBezTo>
                    <a:pt x="8266" y="9917"/>
                    <a:pt x="8349" y="9949"/>
                    <a:pt x="8432" y="9955"/>
                  </a:cubicBezTo>
                  <a:lnTo>
                    <a:pt x="8432" y="9949"/>
                  </a:lnTo>
                  <a:cubicBezTo>
                    <a:pt x="8683" y="9949"/>
                    <a:pt x="8811" y="9660"/>
                    <a:pt x="8657" y="9468"/>
                  </a:cubicBezTo>
                  <a:lnTo>
                    <a:pt x="652" y="121"/>
                  </a:lnTo>
                  <a:cubicBezTo>
                    <a:pt x="587" y="36"/>
                    <a:pt x="506" y="0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47;p69">
              <a:extLst>
                <a:ext uri="{FF2B5EF4-FFF2-40B4-BE49-F238E27FC236}">
                  <a16:creationId xmlns:a16="http://schemas.microsoft.com/office/drawing/2014/main" id="{8BABAEF2-0A8F-4611-9D3A-01AD28AC820B}"/>
                </a:ext>
              </a:extLst>
            </p:cNvPr>
            <p:cNvSpPr/>
            <p:nvPr/>
          </p:nvSpPr>
          <p:spPr>
            <a:xfrm>
              <a:off x="4142931" y="1604888"/>
              <a:ext cx="155844" cy="179833"/>
            </a:xfrm>
            <a:custGeom>
              <a:avLst/>
              <a:gdLst/>
              <a:ahLst/>
              <a:cxnLst/>
              <a:rect l="l" t="t" r="r" b="b"/>
              <a:pathLst>
                <a:path w="7536" h="8696" extrusionOk="0">
                  <a:moveTo>
                    <a:pt x="419" y="1"/>
                  </a:moveTo>
                  <a:cubicBezTo>
                    <a:pt x="201" y="1"/>
                    <a:pt x="0" y="262"/>
                    <a:pt x="185" y="485"/>
                  </a:cubicBezTo>
                  <a:lnTo>
                    <a:pt x="6926" y="8592"/>
                  </a:lnTo>
                  <a:cubicBezTo>
                    <a:pt x="6983" y="8657"/>
                    <a:pt x="7067" y="8695"/>
                    <a:pt x="7150" y="8695"/>
                  </a:cubicBezTo>
                  <a:cubicBezTo>
                    <a:pt x="7401" y="8695"/>
                    <a:pt x="7535" y="8406"/>
                    <a:pt x="7381" y="8214"/>
                  </a:cubicBezTo>
                  <a:lnTo>
                    <a:pt x="641" y="112"/>
                  </a:lnTo>
                  <a:cubicBezTo>
                    <a:pt x="576" y="34"/>
                    <a:pt x="496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48;p69">
              <a:extLst>
                <a:ext uri="{FF2B5EF4-FFF2-40B4-BE49-F238E27FC236}">
                  <a16:creationId xmlns:a16="http://schemas.microsoft.com/office/drawing/2014/main" id="{93CDE1FD-900A-4D36-96B1-43312F4D7A64}"/>
                </a:ext>
              </a:extLst>
            </p:cNvPr>
            <p:cNvSpPr/>
            <p:nvPr/>
          </p:nvSpPr>
          <p:spPr>
            <a:xfrm>
              <a:off x="4070551" y="1712776"/>
              <a:ext cx="152225" cy="105737"/>
            </a:xfrm>
            <a:custGeom>
              <a:avLst/>
              <a:gdLst/>
              <a:ahLst/>
              <a:cxnLst/>
              <a:rect l="l" t="t" r="r" b="b"/>
              <a:pathLst>
                <a:path w="7361" h="5113" extrusionOk="0">
                  <a:moveTo>
                    <a:pt x="5172" y="1"/>
                  </a:moveTo>
                  <a:cubicBezTo>
                    <a:pt x="3052" y="1"/>
                    <a:pt x="1" y="3808"/>
                    <a:pt x="1451" y="4884"/>
                  </a:cubicBezTo>
                  <a:cubicBezTo>
                    <a:pt x="1665" y="5042"/>
                    <a:pt x="1918" y="5113"/>
                    <a:pt x="2196" y="5113"/>
                  </a:cubicBezTo>
                  <a:cubicBezTo>
                    <a:pt x="4163" y="5113"/>
                    <a:pt x="7360" y="1575"/>
                    <a:pt x="6202" y="416"/>
                  </a:cubicBezTo>
                  <a:cubicBezTo>
                    <a:pt x="5911" y="126"/>
                    <a:pt x="5557" y="1"/>
                    <a:pt x="5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49;p69">
              <a:extLst>
                <a:ext uri="{FF2B5EF4-FFF2-40B4-BE49-F238E27FC236}">
                  <a16:creationId xmlns:a16="http://schemas.microsoft.com/office/drawing/2014/main" id="{E9428341-5B69-486C-A6FC-3096FFC9C959}"/>
                </a:ext>
              </a:extLst>
            </p:cNvPr>
            <p:cNvSpPr/>
            <p:nvPr/>
          </p:nvSpPr>
          <p:spPr>
            <a:xfrm>
              <a:off x="4084758" y="1706654"/>
              <a:ext cx="131566" cy="117897"/>
            </a:xfrm>
            <a:custGeom>
              <a:avLst/>
              <a:gdLst/>
              <a:ahLst/>
              <a:cxnLst/>
              <a:rect l="l" t="t" r="r" b="b"/>
              <a:pathLst>
                <a:path w="6362" h="5701" extrusionOk="0">
                  <a:moveTo>
                    <a:pt x="4504" y="583"/>
                  </a:moveTo>
                  <a:cubicBezTo>
                    <a:pt x="4804" y="583"/>
                    <a:pt x="5096" y="705"/>
                    <a:pt x="5309" y="917"/>
                  </a:cubicBezTo>
                  <a:cubicBezTo>
                    <a:pt x="5688" y="1303"/>
                    <a:pt x="5354" y="2265"/>
                    <a:pt x="4494" y="3267"/>
                  </a:cubicBezTo>
                  <a:cubicBezTo>
                    <a:pt x="3624" y="4275"/>
                    <a:pt x="2386" y="5116"/>
                    <a:pt x="1520" y="5116"/>
                  </a:cubicBezTo>
                  <a:cubicBezTo>
                    <a:pt x="1300" y="5116"/>
                    <a:pt x="1104" y="5062"/>
                    <a:pt x="944" y="4942"/>
                  </a:cubicBezTo>
                  <a:cubicBezTo>
                    <a:pt x="861" y="4885"/>
                    <a:pt x="610" y="4698"/>
                    <a:pt x="700" y="4133"/>
                  </a:cubicBezTo>
                  <a:cubicBezTo>
                    <a:pt x="906" y="2888"/>
                    <a:pt x="2543" y="1123"/>
                    <a:pt x="3884" y="686"/>
                  </a:cubicBezTo>
                  <a:cubicBezTo>
                    <a:pt x="4077" y="622"/>
                    <a:pt x="4282" y="590"/>
                    <a:pt x="4481" y="584"/>
                  </a:cubicBezTo>
                  <a:cubicBezTo>
                    <a:pt x="4489" y="583"/>
                    <a:pt x="4497" y="583"/>
                    <a:pt x="4504" y="583"/>
                  </a:cubicBezTo>
                  <a:close/>
                  <a:moveTo>
                    <a:pt x="4492" y="1"/>
                  </a:moveTo>
                  <a:cubicBezTo>
                    <a:pt x="4247" y="1"/>
                    <a:pt x="3985" y="45"/>
                    <a:pt x="3711" y="134"/>
                  </a:cubicBezTo>
                  <a:cubicBezTo>
                    <a:pt x="2145" y="635"/>
                    <a:pt x="366" y="2574"/>
                    <a:pt x="122" y="4037"/>
                  </a:cubicBezTo>
                  <a:cubicBezTo>
                    <a:pt x="1" y="4795"/>
                    <a:pt x="309" y="5206"/>
                    <a:pt x="591" y="5417"/>
                  </a:cubicBezTo>
                  <a:cubicBezTo>
                    <a:pt x="846" y="5598"/>
                    <a:pt x="1156" y="5700"/>
                    <a:pt x="1474" y="5700"/>
                  </a:cubicBezTo>
                  <a:cubicBezTo>
                    <a:pt x="1483" y="5700"/>
                    <a:pt x="1493" y="5700"/>
                    <a:pt x="1503" y="5700"/>
                  </a:cubicBezTo>
                  <a:cubicBezTo>
                    <a:pt x="2594" y="5700"/>
                    <a:pt x="3961" y="4775"/>
                    <a:pt x="4937" y="3652"/>
                  </a:cubicBezTo>
                  <a:cubicBezTo>
                    <a:pt x="6060" y="2349"/>
                    <a:pt x="6362" y="1142"/>
                    <a:pt x="5720" y="500"/>
                  </a:cubicBezTo>
                  <a:cubicBezTo>
                    <a:pt x="5389" y="169"/>
                    <a:pt x="4971" y="1"/>
                    <a:pt x="4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50;p69">
              <a:extLst>
                <a:ext uri="{FF2B5EF4-FFF2-40B4-BE49-F238E27FC236}">
                  <a16:creationId xmlns:a16="http://schemas.microsoft.com/office/drawing/2014/main" id="{F51336C5-5BCA-4E8B-97CC-6944D275394B}"/>
                </a:ext>
              </a:extLst>
            </p:cNvPr>
            <p:cNvSpPr/>
            <p:nvPr/>
          </p:nvSpPr>
          <p:spPr>
            <a:xfrm>
              <a:off x="4311225" y="1520245"/>
              <a:ext cx="89627" cy="64687"/>
            </a:xfrm>
            <a:custGeom>
              <a:avLst/>
              <a:gdLst/>
              <a:ahLst/>
              <a:cxnLst/>
              <a:rect l="l" t="t" r="r" b="b"/>
              <a:pathLst>
                <a:path w="4334" h="3128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51;p69">
              <a:extLst>
                <a:ext uri="{FF2B5EF4-FFF2-40B4-BE49-F238E27FC236}">
                  <a16:creationId xmlns:a16="http://schemas.microsoft.com/office/drawing/2014/main" id="{DA66952F-DCC1-4204-95EC-383FCEE6F469}"/>
                </a:ext>
              </a:extLst>
            </p:cNvPr>
            <p:cNvSpPr/>
            <p:nvPr/>
          </p:nvSpPr>
          <p:spPr>
            <a:xfrm>
              <a:off x="4284547" y="1616221"/>
              <a:ext cx="23120" cy="32364"/>
            </a:xfrm>
            <a:custGeom>
              <a:avLst/>
              <a:gdLst/>
              <a:ahLst/>
              <a:cxnLst/>
              <a:rect l="l" t="t" r="r" b="b"/>
              <a:pathLst>
                <a:path w="1118" h="1565" extrusionOk="0">
                  <a:moveTo>
                    <a:pt x="1040" y="1"/>
                  </a:moveTo>
                  <a:cubicBezTo>
                    <a:pt x="1032" y="1"/>
                    <a:pt x="1023" y="3"/>
                    <a:pt x="1015" y="7"/>
                  </a:cubicBezTo>
                  <a:cubicBezTo>
                    <a:pt x="893" y="104"/>
                    <a:pt x="777" y="206"/>
                    <a:pt x="674" y="316"/>
                  </a:cubicBezTo>
                  <a:cubicBezTo>
                    <a:pt x="565" y="425"/>
                    <a:pt x="469" y="547"/>
                    <a:pt x="386" y="681"/>
                  </a:cubicBezTo>
                  <a:cubicBezTo>
                    <a:pt x="302" y="810"/>
                    <a:pt x="232" y="945"/>
                    <a:pt x="161" y="1079"/>
                  </a:cubicBezTo>
                  <a:cubicBezTo>
                    <a:pt x="103" y="1221"/>
                    <a:pt x="45" y="1362"/>
                    <a:pt x="0" y="1510"/>
                  </a:cubicBezTo>
                  <a:cubicBezTo>
                    <a:pt x="0" y="1535"/>
                    <a:pt x="20" y="1548"/>
                    <a:pt x="45" y="1554"/>
                  </a:cubicBezTo>
                  <a:cubicBezTo>
                    <a:pt x="52" y="1561"/>
                    <a:pt x="61" y="1564"/>
                    <a:pt x="71" y="1564"/>
                  </a:cubicBezTo>
                  <a:cubicBezTo>
                    <a:pt x="81" y="1564"/>
                    <a:pt x="90" y="1561"/>
                    <a:pt x="97" y="1554"/>
                  </a:cubicBezTo>
                  <a:lnTo>
                    <a:pt x="379" y="1195"/>
                  </a:lnTo>
                  <a:lnTo>
                    <a:pt x="642" y="842"/>
                  </a:lnTo>
                  <a:lnTo>
                    <a:pt x="880" y="476"/>
                  </a:lnTo>
                  <a:cubicBezTo>
                    <a:pt x="957" y="348"/>
                    <a:pt x="1028" y="219"/>
                    <a:pt x="1111" y="91"/>
                  </a:cubicBezTo>
                  <a:cubicBezTo>
                    <a:pt x="1117" y="65"/>
                    <a:pt x="1105" y="40"/>
                    <a:pt x="1085" y="27"/>
                  </a:cubicBezTo>
                  <a:cubicBezTo>
                    <a:pt x="1072" y="10"/>
                    <a:pt x="105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52;p69">
              <a:extLst>
                <a:ext uri="{FF2B5EF4-FFF2-40B4-BE49-F238E27FC236}">
                  <a16:creationId xmlns:a16="http://schemas.microsoft.com/office/drawing/2014/main" id="{62A23A54-76BA-40AC-93F1-3D3BDC209C7A}"/>
                </a:ext>
              </a:extLst>
            </p:cNvPr>
            <p:cNvSpPr/>
            <p:nvPr/>
          </p:nvSpPr>
          <p:spPr>
            <a:xfrm>
              <a:off x="4294763" y="1631813"/>
              <a:ext cx="26243" cy="34060"/>
            </a:xfrm>
            <a:custGeom>
              <a:avLst/>
              <a:gdLst/>
              <a:ahLst/>
              <a:cxnLst/>
              <a:rect l="l" t="t" r="r" b="b"/>
              <a:pathLst>
                <a:path w="1269" h="1647" extrusionOk="0">
                  <a:moveTo>
                    <a:pt x="1190" y="0"/>
                  </a:moveTo>
                  <a:cubicBezTo>
                    <a:pt x="1178" y="0"/>
                    <a:pt x="1167" y="3"/>
                    <a:pt x="1156" y="11"/>
                  </a:cubicBezTo>
                  <a:cubicBezTo>
                    <a:pt x="1034" y="126"/>
                    <a:pt x="919" y="242"/>
                    <a:pt x="810" y="370"/>
                  </a:cubicBezTo>
                  <a:cubicBezTo>
                    <a:pt x="720" y="492"/>
                    <a:pt x="611" y="614"/>
                    <a:pt x="521" y="749"/>
                  </a:cubicBezTo>
                  <a:cubicBezTo>
                    <a:pt x="431" y="884"/>
                    <a:pt x="341" y="1019"/>
                    <a:pt x="251" y="1160"/>
                  </a:cubicBezTo>
                  <a:cubicBezTo>
                    <a:pt x="168" y="1308"/>
                    <a:pt x="91" y="1449"/>
                    <a:pt x="20" y="1596"/>
                  </a:cubicBezTo>
                  <a:cubicBezTo>
                    <a:pt x="7" y="1609"/>
                    <a:pt x="1" y="1622"/>
                    <a:pt x="1" y="1641"/>
                  </a:cubicBezTo>
                  <a:cubicBezTo>
                    <a:pt x="10" y="1645"/>
                    <a:pt x="22" y="1646"/>
                    <a:pt x="33" y="1646"/>
                  </a:cubicBezTo>
                  <a:cubicBezTo>
                    <a:pt x="44" y="1646"/>
                    <a:pt x="55" y="1645"/>
                    <a:pt x="65" y="1641"/>
                  </a:cubicBezTo>
                  <a:cubicBezTo>
                    <a:pt x="180" y="1526"/>
                    <a:pt x="296" y="1410"/>
                    <a:pt x="405" y="1288"/>
                  </a:cubicBezTo>
                  <a:cubicBezTo>
                    <a:pt x="514" y="1166"/>
                    <a:pt x="611" y="1044"/>
                    <a:pt x="726" y="910"/>
                  </a:cubicBezTo>
                  <a:cubicBezTo>
                    <a:pt x="829" y="788"/>
                    <a:pt x="925" y="653"/>
                    <a:pt x="1015" y="512"/>
                  </a:cubicBezTo>
                  <a:cubicBezTo>
                    <a:pt x="1105" y="377"/>
                    <a:pt x="1182" y="229"/>
                    <a:pt x="1259" y="81"/>
                  </a:cubicBezTo>
                  <a:cubicBezTo>
                    <a:pt x="1269" y="37"/>
                    <a:pt x="1229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453;p69">
              <a:extLst>
                <a:ext uri="{FF2B5EF4-FFF2-40B4-BE49-F238E27FC236}">
                  <a16:creationId xmlns:a16="http://schemas.microsoft.com/office/drawing/2014/main" id="{EED3CFCD-1426-4531-8FD9-989F78CC162C}"/>
                </a:ext>
              </a:extLst>
            </p:cNvPr>
            <p:cNvSpPr/>
            <p:nvPr/>
          </p:nvSpPr>
          <p:spPr>
            <a:xfrm>
              <a:off x="4324377" y="1630573"/>
              <a:ext cx="43428" cy="48246"/>
            </a:xfrm>
            <a:custGeom>
              <a:avLst/>
              <a:gdLst/>
              <a:ahLst/>
              <a:cxnLst/>
              <a:rect l="l" t="t" r="r" b="b"/>
              <a:pathLst>
                <a:path w="2100" h="2333" extrusionOk="0">
                  <a:moveTo>
                    <a:pt x="2042" y="0"/>
                  </a:moveTo>
                  <a:cubicBezTo>
                    <a:pt x="2026" y="0"/>
                    <a:pt x="2009" y="7"/>
                    <a:pt x="1997" y="20"/>
                  </a:cubicBezTo>
                  <a:cubicBezTo>
                    <a:pt x="1810" y="186"/>
                    <a:pt x="1618" y="353"/>
                    <a:pt x="1451" y="533"/>
                  </a:cubicBezTo>
                  <a:cubicBezTo>
                    <a:pt x="1278" y="713"/>
                    <a:pt x="1104" y="886"/>
                    <a:pt x="937" y="1079"/>
                  </a:cubicBezTo>
                  <a:cubicBezTo>
                    <a:pt x="771" y="1278"/>
                    <a:pt x="610" y="1470"/>
                    <a:pt x="456" y="1669"/>
                  </a:cubicBezTo>
                  <a:cubicBezTo>
                    <a:pt x="302" y="1862"/>
                    <a:pt x="154" y="2067"/>
                    <a:pt x="7" y="2266"/>
                  </a:cubicBezTo>
                  <a:cubicBezTo>
                    <a:pt x="0" y="2286"/>
                    <a:pt x="0" y="2305"/>
                    <a:pt x="7" y="2318"/>
                  </a:cubicBezTo>
                  <a:cubicBezTo>
                    <a:pt x="16" y="2327"/>
                    <a:pt x="29" y="2332"/>
                    <a:pt x="42" y="2332"/>
                  </a:cubicBezTo>
                  <a:cubicBezTo>
                    <a:pt x="55" y="2332"/>
                    <a:pt x="68" y="2327"/>
                    <a:pt x="77" y="2318"/>
                  </a:cubicBezTo>
                  <a:cubicBezTo>
                    <a:pt x="263" y="2151"/>
                    <a:pt x="450" y="1984"/>
                    <a:pt x="623" y="1810"/>
                  </a:cubicBezTo>
                  <a:cubicBezTo>
                    <a:pt x="803" y="1631"/>
                    <a:pt x="982" y="1457"/>
                    <a:pt x="1149" y="1271"/>
                  </a:cubicBezTo>
                  <a:cubicBezTo>
                    <a:pt x="1310" y="1079"/>
                    <a:pt x="1477" y="899"/>
                    <a:pt x="1631" y="700"/>
                  </a:cubicBezTo>
                  <a:cubicBezTo>
                    <a:pt x="1791" y="507"/>
                    <a:pt x="1939" y="302"/>
                    <a:pt x="2086" y="97"/>
                  </a:cubicBezTo>
                  <a:cubicBezTo>
                    <a:pt x="2099" y="71"/>
                    <a:pt x="2099" y="39"/>
                    <a:pt x="2086" y="20"/>
                  </a:cubicBezTo>
                  <a:cubicBezTo>
                    <a:pt x="2074" y="7"/>
                    <a:pt x="2058" y="0"/>
                    <a:pt x="2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54;p69">
              <a:extLst>
                <a:ext uri="{FF2B5EF4-FFF2-40B4-BE49-F238E27FC236}">
                  <a16:creationId xmlns:a16="http://schemas.microsoft.com/office/drawing/2014/main" id="{4073D3D1-E9E9-4DB2-AC3C-9F49AD3C64EA}"/>
                </a:ext>
              </a:extLst>
            </p:cNvPr>
            <p:cNvSpPr/>
            <p:nvPr/>
          </p:nvSpPr>
          <p:spPr>
            <a:xfrm>
              <a:off x="4115985" y="1732111"/>
              <a:ext cx="64377" cy="62660"/>
            </a:xfrm>
            <a:custGeom>
              <a:avLst/>
              <a:gdLst/>
              <a:ahLst/>
              <a:cxnLst/>
              <a:rect l="l" t="t" r="r" b="b"/>
              <a:pathLst>
                <a:path w="3113" h="3030" extrusionOk="0">
                  <a:moveTo>
                    <a:pt x="3061" y="1"/>
                  </a:moveTo>
                  <a:cubicBezTo>
                    <a:pt x="3016" y="7"/>
                    <a:pt x="2984" y="46"/>
                    <a:pt x="2984" y="84"/>
                  </a:cubicBezTo>
                  <a:cubicBezTo>
                    <a:pt x="2920" y="431"/>
                    <a:pt x="2779" y="752"/>
                    <a:pt x="2586" y="1041"/>
                  </a:cubicBezTo>
                  <a:cubicBezTo>
                    <a:pt x="2387" y="1330"/>
                    <a:pt x="2149" y="1593"/>
                    <a:pt x="1880" y="1811"/>
                  </a:cubicBezTo>
                  <a:cubicBezTo>
                    <a:pt x="1604" y="2042"/>
                    <a:pt x="1309" y="2241"/>
                    <a:pt x="1000" y="2415"/>
                  </a:cubicBezTo>
                  <a:cubicBezTo>
                    <a:pt x="692" y="2601"/>
                    <a:pt x="371" y="2768"/>
                    <a:pt x="50" y="2941"/>
                  </a:cubicBezTo>
                  <a:cubicBezTo>
                    <a:pt x="14" y="2959"/>
                    <a:pt x="0" y="3025"/>
                    <a:pt x="10" y="3025"/>
                  </a:cubicBezTo>
                  <a:cubicBezTo>
                    <a:pt x="11" y="3025"/>
                    <a:pt x="11" y="3025"/>
                    <a:pt x="12" y="3024"/>
                  </a:cubicBezTo>
                  <a:cubicBezTo>
                    <a:pt x="25" y="3028"/>
                    <a:pt x="39" y="3029"/>
                    <a:pt x="54" y="3029"/>
                  </a:cubicBezTo>
                  <a:cubicBezTo>
                    <a:pt x="68" y="3029"/>
                    <a:pt x="82" y="3028"/>
                    <a:pt x="95" y="3024"/>
                  </a:cubicBezTo>
                  <a:cubicBezTo>
                    <a:pt x="442" y="2909"/>
                    <a:pt x="782" y="2774"/>
                    <a:pt x="1116" y="2620"/>
                  </a:cubicBezTo>
                  <a:cubicBezTo>
                    <a:pt x="1456" y="2460"/>
                    <a:pt x="1771" y="2267"/>
                    <a:pt x="2066" y="2036"/>
                  </a:cubicBezTo>
                  <a:cubicBezTo>
                    <a:pt x="2361" y="1792"/>
                    <a:pt x="2605" y="1503"/>
                    <a:pt x="2798" y="1176"/>
                  </a:cubicBezTo>
                  <a:cubicBezTo>
                    <a:pt x="2990" y="848"/>
                    <a:pt x="3100" y="476"/>
                    <a:pt x="3112" y="97"/>
                  </a:cubicBezTo>
                  <a:cubicBezTo>
                    <a:pt x="3112" y="59"/>
                    <a:pt x="3093" y="20"/>
                    <a:pt x="3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55;p69">
              <a:extLst>
                <a:ext uri="{FF2B5EF4-FFF2-40B4-BE49-F238E27FC236}">
                  <a16:creationId xmlns:a16="http://schemas.microsoft.com/office/drawing/2014/main" id="{E035CAE5-8FAA-4353-B5AF-9503B52C8571}"/>
                </a:ext>
              </a:extLst>
            </p:cNvPr>
            <p:cNvSpPr/>
            <p:nvPr/>
          </p:nvSpPr>
          <p:spPr>
            <a:xfrm>
              <a:off x="3937537" y="1681714"/>
              <a:ext cx="183080" cy="116222"/>
            </a:xfrm>
            <a:custGeom>
              <a:avLst/>
              <a:gdLst/>
              <a:ahLst/>
              <a:cxnLst/>
              <a:rect l="l" t="t" r="r" b="b"/>
              <a:pathLst>
                <a:path w="8853" h="5620" extrusionOk="0">
                  <a:moveTo>
                    <a:pt x="8798" y="0"/>
                  </a:moveTo>
                  <a:cubicBezTo>
                    <a:pt x="8759" y="0"/>
                    <a:pt x="8699" y="18"/>
                    <a:pt x="8634" y="50"/>
                  </a:cubicBezTo>
                  <a:cubicBezTo>
                    <a:pt x="7877" y="435"/>
                    <a:pt x="7145" y="827"/>
                    <a:pt x="6413" y="1263"/>
                  </a:cubicBezTo>
                  <a:cubicBezTo>
                    <a:pt x="5682" y="1693"/>
                    <a:pt x="4956" y="2117"/>
                    <a:pt x="4250" y="2573"/>
                  </a:cubicBezTo>
                  <a:cubicBezTo>
                    <a:pt x="3538" y="3029"/>
                    <a:pt x="2851" y="3497"/>
                    <a:pt x="2151" y="3985"/>
                  </a:cubicBezTo>
                  <a:cubicBezTo>
                    <a:pt x="1445" y="4466"/>
                    <a:pt x="771" y="4967"/>
                    <a:pt x="103" y="5481"/>
                  </a:cubicBezTo>
                  <a:cubicBezTo>
                    <a:pt x="33" y="5532"/>
                    <a:pt x="1" y="5583"/>
                    <a:pt x="7" y="5609"/>
                  </a:cubicBezTo>
                  <a:cubicBezTo>
                    <a:pt x="9" y="5616"/>
                    <a:pt x="15" y="5619"/>
                    <a:pt x="25" y="5619"/>
                  </a:cubicBezTo>
                  <a:cubicBezTo>
                    <a:pt x="52" y="5619"/>
                    <a:pt x="106" y="5595"/>
                    <a:pt x="167" y="5558"/>
                  </a:cubicBezTo>
                  <a:cubicBezTo>
                    <a:pt x="867" y="5089"/>
                    <a:pt x="1573" y="4627"/>
                    <a:pt x="2279" y="4171"/>
                  </a:cubicBezTo>
                  <a:cubicBezTo>
                    <a:pt x="2992" y="3715"/>
                    <a:pt x="3698" y="3266"/>
                    <a:pt x="4411" y="2817"/>
                  </a:cubicBezTo>
                  <a:cubicBezTo>
                    <a:pt x="5117" y="2367"/>
                    <a:pt x="5829" y="1924"/>
                    <a:pt x="6548" y="1482"/>
                  </a:cubicBezTo>
                  <a:lnTo>
                    <a:pt x="8699" y="166"/>
                  </a:lnTo>
                  <a:cubicBezTo>
                    <a:pt x="8789" y="108"/>
                    <a:pt x="8853" y="50"/>
                    <a:pt x="8840" y="18"/>
                  </a:cubicBezTo>
                  <a:cubicBezTo>
                    <a:pt x="8835" y="6"/>
                    <a:pt x="8820" y="0"/>
                    <a:pt x="8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56;p69">
              <a:extLst>
                <a:ext uri="{FF2B5EF4-FFF2-40B4-BE49-F238E27FC236}">
                  <a16:creationId xmlns:a16="http://schemas.microsoft.com/office/drawing/2014/main" id="{F24EE894-B834-4E44-91E7-D919742BB6DC}"/>
                </a:ext>
              </a:extLst>
            </p:cNvPr>
            <p:cNvSpPr/>
            <p:nvPr/>
          </p:nvSpPr>
          <p:spPr>
            <a:xfrm>
              <a:off x="4143034" y="1623066"/>
              <a:ext cx="64398" cy="34598"/>
            </a:xfrm>
            <a:custGeom>
              <a:avLst/>
              <a:gdLst/>
              <a:ahLst/>
              <a:cxnLst/>
              <a:rect l="l" t="t" r="r" b="b"/>
              <a:pathLst>
                <a:path w="3114" h="1673" extrusionOk="0">
                  <a:moveTo>
                    <a:pt x="3045" y="1"/>
                  </a:moveTo>
                  <a:cubicBezTo>
                    <a:pt x="3033" y="1"/>
                    <a:pt x="3022" y="4"/>
                    <a:pt x="3011" y="10"/>
                  </a:cubicBezTo>
                  <a:cubicBezTo>
                    <a:pt x="2754" y="126"/>
                    <a:pt x="2498" y="235"/>
                    <a:pt x="2247" y="363"/>
                  </a:cubicBezTo>
                  <a:lnTo>
                    <a:pt x="1496" y="742"/>
                  </a:lnTo>
                  <a:lnTo>
                    <a:pt x="764" y="1159"/>
                  </a:lnTo>
                  <a:lnTo>
                    <a:pt x="39" y="1589"/>
                  </a:lnTo>
                  <a:cubicBezTo>
                    <a:pt x="13" y="1602"/>
                    <a:pt x="1" y="1628"/>
                    <a:pt x="7" y="1654"/>
                  </a:cubicBezTo>
                  <a:cubicBezTo>
                    <a:pt x="13" y="1673"/>
                    <a:pt x="45" y="1673"/>
                    <a:pt x="78" y="1673"/>
                  </a:cubicBezTo>
                  <a:cubicBezTo>
                    <a:pt x="341" y="1570"/>
                    <a:pt x="604" y="1480"/>
                    <a:pt x="867" y="1365"/>
                  </a:cubicBezTo>
                  <a:cubicBezTo>
                    <a:pt x="1124" y="1243"/>
                    <a:pt x="1381" y="1127"/>
                    <a:pt x="1631" y="1005"/>
                  </a:cubicBezTo>
                  <a:cubicBezTo>
                    <a:pt x="1881" y="883"/>
                    <a:pt x="2125" y="742"/>
                    <a:pt x="2369" y="588"/>
                  </a:cubicBezTo>
                  <a:cubicBezTo>
                    <a:pt x="2613" y="440"/>
                    <a:pt x="2844" y="280"/>
                    <a:pt x="3075" y="119"/>
                  </a:cubicBezTo>
                  <a:cubicBezTo>
                    <a:pt x="3101" y="100"/>
                    <a:pt x="3114" y="62"/>
                    <a:pt x="3107" y="29"/>
                  </a:cubicBezTo>
                  <a:cubicBezTo>
                    <a:pt x="3090" y="12"/>
                    <a:pt x="3068" y="1"/>
                    <a:pt x="3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57;p69">
              <a:extLst>
                <a:ext uri="{FF2B5EF4-FFF2-40B4-BE49-F238E27FC236}">
                  <a16:creationId xmlns:a16="http://schemas.microsoft.com/office/drawing/2014/main" id="{A1C77A01-33B3-4AC2-A486-6F3E7A0BC169}"/>
                </a:ext>
              </a:extLst>
            </p:cNvPr>
            <p:cNvSpPr/>
            <p:nvPr/>
          </p:nvSpPr>
          <p:spPr>
            <a:xfrm>
              <a:off x="4118735" y="1781826"/>
              <a:ext cx="91219" cy="59972"/>
            </a:xfrm>
            <a:custGeom>
              <a:avLst/>
              <a:gdLst/>
              <a:ahLst/>
              <a:cxnLst/>
              <a:rect l="l" t="t" r="r" b="b"/>
              <a:pathLst>
                <a:path w="4411" h="2900" extrusionOk="0">
                  <a:moveTo>
                    <a:pt x="4360" y="0"/>
                  </a:moveTo>
                  <a:cubicBezTo>
                    <a:pt x="4335" y="0"/>
                    <a:pt x="4304" y="21"/>
                    <a:pt x="4276" y="49"/>
                  </a:cubicBezTo>
                  <a:cubicBezTo>
                    <a:pt x="4006" y="383"/>
                    <a:pt x="3711" y="697"/>
                    <a:pt x="3397" y="980"/>
                  </a:cubicBezTo>
                  <a:cubicBezTo>
                    <a:pt x="3082" y="1269"/>
                    <a:pt x="2748" y="1532"/>
                    <a:pt x="2389" y="1757"/>
                  </a:cubicBezTo>
                  <a:cubicBezTo>
                    <a:pt x="2036" y="2001"/>
                    <a:pt x="1663" y="2206"/>
                    <a:pt x="1272" y="2379"/>
                  </a:cubicBezTo>
                  <a:cubicBezTo>
                    <a:pt x="880" y="2559"/>
                    <a:pt x="476" y="2700"/>
                    <a:pt x="65" y="2809"/>
                  </a:cubicBezTo>
                  <a:cubicBezTo>
                    <a:pt x="20" y="2822"/>
                    <a:pt x="1" y="2835"/>
                    <a:pt x="1" y="2867"/>
                  </a:cubicBezTo>
                  <a:cubicBezTo>
                    <a:pt x="1" y="2899"/>
                    <a:pt x="39" y="2899"/>
                    <a:pt x="91" y="2899"/>
                  </a:cubicBezTo>
                  <a:cubicBezTo>
                    <a:pt x="527" y="2842"/>
                    <a:pt x="957" y="2739"/>
                    <a:pt x="1368" y="2591"/>
                  </a:cubicBezTo>
                  <a:cubicBezTo>
                    <a:pt x="1785" y="2431"/>
                    <a:pt x="2183" y="2238"/>
                    <a:pt x="2556" y="2001"/>
                  </a:cubicBezTo>
                  <a:cubicBezTo>
                    <a:pt x="2928" y="1763"/>
                    <a:pt x="3268" y="1481"/>
                    <a:pt x="3583" y="1166"/>
                  </a:cubicBezTo>
                  <a:cubicBezTo>
                    <a:pt x="3891" y="852"/>
                    <a:pt x="4161" y="498"/>
                    <a:pt x="4385" y="120"/>
                  </a:cubicBezTo>
                  <a:cubicBezTo>
                    <a:pt x="4404" y="81"/>
                    <a:pt x="4411" y="30"/>
                    <a:pt x="4385" y="11"/>
                  </a:cubicBezTo>
                  <a:cubicBezTo>
                    <a:pt x="4378" y="3"/>
                    <a:pt x="4369" y="0"/>
                    <a:pt x="4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58;p69">
              <a:extLst>
                <a:ext uri="{FF2B5EF4-FFF2-40B4-BE49-F238E27FC236}">
                  <a16:creationId xmlns:a16="http://schemas.microsoft.com/office/drawing/2014/main" id="{10C30580-1CEC-4961-9D07-7A819F6564D9}"/>
                </a:ext>
              </a:extLst>
            </p:cNvPr>
            <p:cNvSpPr/>
            <p:nvPr/>
          </p:nvSpPr>
          <p:spPr>
            <a:xfrm>
              <a:off x="4132818" y="1679915"/>
              <a:ext cx="90682" cy="29593"/>
            </a:xfrm>
            <a:custGeom>
              <a:avLst/>
              <a:gdLst/>
              <a:ahLst/>
              <a:cxnLst/>
              <a:rect l="l" t="t" r="r" b="b"/>
              <a:pathLst>
                <a:path w="4385" h="1431" extrusionOk="0">
                  <a:moveTo>
                    <a:pt x="2925" y="1"/>
                  </a:moveTo>
                  <a:cubicBezTo>
                    <a:pt x="2215" y="1"/>
                    <a:pt x="1523" y="199"/>
                    <a:pt x="918" y="574"/>
                  </a:cubicBezTo>
                  <a:cubicBezTo>
                    <a:pt x="584" y="779"/>
                    <a:pt x="289" y="1036"/>
                    <a:pt x="32" y="1337"/>
                  </a:cubicBezTo>
                  <a:cubicBezTo>
                    <a:pt x="7" y="1370"/>
                    <a:pt x="0" y="1402"/>
                    <a:pt x="13" y="1421"/>
                  </a:cubicBezTo>
                  <a:cubicBezTo>
                    <a:pt x="20" y="1427"/>
                    <a:pt x="28" y="1430"/>
                    <a:pt x="38" y="1430"/>
                  </a:cubicBezTo>
                  <a:cubicBezTo>
                    <a:pt x="57" y="1430"/>
                    <a:pt x="82" y="1419"/>
                    <a:pt x="103" y="1402"/>
                  </a:cubicBezTo>
                  <a:cubicBezTo>
                    <a:pt x="379" y="1151"/>
                    <a:pt x="694" y="939"/>
                    <a:pt x="1027" y="779"/>
                  </a:cubicBezTo>
                  <a:cubicBezTo>
                    <a:pt x="1698" y="439"/>
                    <a:pt x="2434" y="267"/>
                    <a:pt x="3175" y="267"/>
                  </a:cubicBezTo>
                  <a:cubicBezTo>
                    <a:pt x="3541" y="267"/>
                    <a:pt x="3908" y="309"/>
                    <a:pt x="4269" y="394"/>
                  </a:cubicBezTo>
                  <a:cubicBezTo>
                    <a:pt x="4277" y="397"/>
                    <a:pt x="4287" y="399"/>
                    <a:pt x="4296" y="399"/>
                  </a:cubicBezTo>
                  <a:cubicBezTo>
                    <a:pt x="4323" y="399"/>
                    <a:pt x="4353" y="386"/>
                    <a:pt x="4372" y="362"/>
                  </a:cubicBezTo>
                  <a:cubicBezTo>
                    <a:pt x="4385" y="336"/>
                    <a:pt x="4359" y="291"/>
                    <a:pt x="4308" y="278"/>
                  </a:cubicBezTo>
                  <a:cubicBezTo>
                    <a:pt x="3948" y="124"/>
                    <a:pt x="3563" y="34"/>
                    <a:pt x="3171" y="9"/>
                  </a:cubicBezTo>
                  <a:cubicBezTo>
                    <a:pt x="3089" y="3"/>
                    <a:pt x="3007" y="1"/>
                    <a:pt x="2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59;p69">
              <a:extLst>
                <a:ext uri="{FF2B5EF4-FFF2-40B4-BE49-F238E27FC236}">
                  <a16:creationId xmlns:a16="http://schemas.microsoft.com/office/drawing/2014/main" id="{25ECC28C-2B74-4897-813E-899752626091}"/>
                </a:ext>
              </a:extLst>
            </p:cNvPr>
            <p:cNvSpPr/>
            <p:nvPr/>
          </p:nvSpPr>
          <p:spPr>
            <a:xfrm>
              <a:off x="4251232" y="1566692"/>
              <a:ext cx="43697" cy="26781"/>
            </a:xfrm>
            <a:custGeom>
              <a:avLst/>
              <a:gdLst/>
              <a:ahLst/>
              <a:cxnLst/>
              <a:rect l="l" t="t" r="r" b="b"/>
              <a:pathLst>
                <a:path w="2113" h="1295" extrusionOk="0">
                  <a:moveTo>
                    <a:pt x="2038" y="0"/>
                  </a:moveTo>
                  <a:cubicBezTo>
                    <a:pt x="2033" y="0"/>
                    <a:pt x="2028" y="1"/>
                    <a:pt x="2022" y="2"/>
                  </a:cubicBezTo>
                  <a:cubicBezTo>
                    <a:pt x="1843" y="72"/>
                    <a:pt x="1663" y="149"/>
                    <a:pt x="1490" y="246"/>
                  </a:cubicBezTo>
                  <a:cubicBezTo>
                    <a:pt x="1310" y="342"/>
                    <a:pt x="1136" y="432"/>
                    <a:pt x="976" y="534"/>
                  </a:cubicBezTo>
                  <a:cubicBezTo>
                    <a:pt x="809" y="644"/>
                    <a:pt x="661" y="746"/>
                    <a:pt x="482" y="862"/>
                  </a:cubicBezTo>
                  <a:cubicBezTo>
                    <a:pt x="321" y="971"/>
                    <a:pt x="167" y="1093"/>
                    <a:pt x="13" y="1221"/>
                  </a:cubicBezTo>
                  <a:cubicBezTo>
                    <a:pt x="7" y="1234"/>
                    <a:pt x="0" y="1253"/>
                    <a:pt x="13" y="1273"/>
                  </a:cubicBezTo>
                  <a:cubicBezTo>
                    <a:pt x="23" y="1287"/>
                    <a:pt x="36" y="1294"/>
                    <a:pt x="53" y="1294"/>
                  </a:cubicBezTo>
                  <a:cubicBezTo>
                    <a:pt x="58" y="1294"/>
                    <a:pt x="64" y="1293"/>
                    <a:pt x="71" y="1292"/>
                  </a:cubicBezTo>
                  <a:cubicBezTo>
                    <a:pt x="251" y="1215"/>
                    <a:pt x="437" y="1144"/>
                    <a:pt x="610" y="1054"/>
                  </a:cubicBezTo>
                  <a:cubicBezTo>
                    <a:pt x="783" y="964"/>
                    <a:pt x="963" y="887"/>
                    <a:pt x="1130" y="785"/>
                  </a:cubicBezTo>
                  <a:cubicBezTo>
                    <a:pt x="1297" y="682"/>
                    <a:pt x="1464" y="579"/>
                    <a:pt x="1624" y="470"/>
                  </a:cubicBezTo>
                  <a:cubicBezTo>
                    <a:pt x="1785" y="355"/>
                    <a:pt x="1945" y="239"/>
                    <a:pt x="2099" y="111"/>
                  </a:cubicBezTo>
                  <a:cubicBezTo>
                    <a:pt x="2112" y="91"/>
                    <a:pt x="2112" y="59"/>
                    <a:pt x="2099" y="40"/>
                  </a:cubicBezTo>
                  <a:cubicBezTo>
                    <a:pt x="2089" y="13"/>
                    <a:pt x="2065" y="0"/>
                    <a:pt x="2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60;p69">
              <a:extLst>
                <a:ext uri="{FF2B5EF4-FFF2-40B4-BE49-F238E27FC236}">
                  <a16:creationId xmlns:a16="http://schemas.microsoft.com/office/drawing/2014/main" id="{21535B15-51A6-40F0-AC02-B3162D547B19}"/>
                </a:ext>
              </a:extLst>
            </p:cNvPr>
            <p:cNvSpPr/>
            <p:nvPr/>
          </p:nvSpPr>
          <p:spPr>
            <a:xfrm>
              <a:off x="4325308" y="1550582"/>
              <a:ext cx="61999" cy="37100"/>
            </a:xfrm>
            <a:custGeom>
              <a:avLst/>
              <a:gdLst/>
              <a:ahLst/>
              <a:cxnLst/>
              <a:rect l="l" t="t" r="r" b="b"/>
              <a:pathLst>
                <a:path w="2998" h="1794" extrusionOk="0">
                  <a:moveTo>
                    <a:pt x="2927" y="0"/>
                  </a:moveTo>
                  <a:cubicBezTo>
                    <a:pt x="2912" y="0"/>
                    <a:pt x="2896" y="5"/>
                    <a:pt x="2882" y="17"/>
                  </a:cubicBezTo>
                  <a:cubicBezTo>
                    <a:pt x="2632" y="132"/>
                    <a:pt x="2375" y="248"/>
                    <a:pt x="2138" y="376"/>
                  </a:cubicBezTo>
                  <a:cubicBezTo>
                    <a:pt x="1894" y="505"/>
                    <a:pt x="1656" y="639"/>
                    <a:pt x="1412" y="781"/>
                  </a:cubicBezTo>
                  <a:lnTo>
                    <a:pt x="713" y="1224"/>
                  </a:lnTo>
                  <a:cubicBezTo>
                    <a:pt x="488" y="1378"/>
                    <a:pt x="257" y="1544"/>
                    <a:pt x="32" y="1705"/>
                  </a:cubicBezTo>
                  <a:cubicBezTo>
                    <a:pt x="13" y="1718"/>
                    <a:pt x="0" y="1743"/>
                    <a:pt x="13" y="1769"/>
                  </a:cubicBezTo>
                  <a:cubicBezTo>
                    <a:pt x="21" y="1785"/>
                    <a:pt x="36" y="1793"/>
                    <a:pt x="50" y="1793"/>
                  </a:cubicBezTo>
                  <a:cubicBezTo>
                    <a:pt x="60" y="1793"/>
                    <a:pt x="70" y="1790"/>
                    <a:pt x="77" y="1782"/>
                  </a:cubicBezTo>
                  <a:cubicBezTo>
                    <a:pt x="334" y="1666"/>
                    <a:pt x="584" y="1551"/>
                    <a:pt x="828" y="1423"/>
                  </a:cubicBezTo>
                  <a:lnTo>
                    <a:pt x="1560" y="1031"/>
                  </a:lnTo>
                  <a:cubicBezTo>
                    <a:pt x="1798" y="890"/>
                    <a:pt x="2035" y="755"/>
                    <a:pt x="2266" y="601"/>
                  </a:cubicBezTo>
                  <a:cubicBezTo>
                    <a:pt x="2497" y="447"/>
                    <a:pt x="2722" y="286"/>
                    <a:pt x="2947" y="126"/>
                  </a:cubicBezTo>
                  <a:cubicBezTo>
                    <a:pt x="2953" y="126"/>
                    <a:pt x="2959" y="119"/>
                    <a:pt x="2966" y="113"/>
                  </a:cubicBezTo>
                  <a:cubicBezTo>
                    <a:pt x="2992" y="94"/>
                    <a:pt x="2998" y="55"/>
                    <a:pt x="2979" y="23"/>
                  </a:cubicBezTo>
                  <a:cubicBezTo>
                    <a:pt x="2964" y="9"/>
                    <a:pt x="2946" y="0"/>
                    <a:pt x="2927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61;p69">
              <a:extLst>
                <a:ext uri="{FF2B5EF4-FFF2-40B4-BE49-F238E27FC236}">
                  <a16:creationId xmlns:a16="http://schemas.microsoft.com/office/drawing/2014/main" id="{65F110ED-89A9-4650-98C6-6F6F01592395}"/>
                </a:ext>
              </a:extLst>
            </p:cNvPr>
            <p:cNvSpPr/>
            <p:nvPr/>
          </p:nvSpPr>
          <p:spPr>
            <a:xfrm>
              <a:off x="4069765" y="1866014"/>
              <a:ext cx="105013" cy="85925"/>
            </a:xfrm>
            <a:custGeom>
              <a:avLst/>
              <a:gdLst/>
              <a:ahLst/>
              <a:cxnLst/>
              <a:rect l="l" t="t" r="r" b="b"/>
              <a:pathLst>
                <a:path w="5078" h="4155" extrusionOk="0">
                  <a:moveTo>
                    <a:pt x="5032" y="1"/>
                  </a:moveTo>
                  <a:cubicBezTo>
                    <a:pt x="5005" y="1"/>
                    <a:pt x="4966" y="16"/>
                    <a:pt x="4930" y="48"/>
                  </a:cubicBezTo>
                  <a:cubicBezTo>
                    <a:pt x="4545" y="407"/>
                    <a:pt x="4153" y="748"/>
                    <a:pt x="3755" y="1088"/>
                  </a:cubicBezTo>
                  <a:cubicBezTo>
                    <a:pt x="3364" y="1435"/>
                    <a:pt x="2953" y="1768"/>
                    <a:pt x="2555" y="2102"/>
                  </a:cubicBezTo>
                  <a:cubicBezTo>
                    <a:pt x="2151" y="2442"/>
                    <a:pt x="1746" y="2770"/>
                    <a:pt x="1335" y="3091"/>
                  </a:cubicBezTo>
                  <a:cubicBezTo>
                    <a:pt x="918" y="3418"/>
                    <a:pt x="507" y="3739"/>
                    <a:pt x="84" y="4054"/>
                  </a:cubicBezTo>
                  <a:cubicBezTo>
                    <a:pt x="39" y="4086"/>
                    <a:pt x="0" y="4124"/>
                    <a:pt x="13" y="4143"/>
                  </a:cubicBezTo>
                  <a:cubicBezTo>
                    <a:pt x="15" y="4151"/>
                    <a:pt x="24" y="4154"/>
                    <a:pt x="37" y="4154"/>
                  </a:cubicBezTo>
                  <a:cubicBezTo>
                    <a:pt x="58" y="4154"/>
                    <a:pt x="90" y="4144"/>
                    <a:pt x="122" y="4124"/>
                  </a:cubicBezTo>
                  <a:cubicBezTo>
                    <a:pt x="578" y="3861"/>
                    <a:pt x="1027" y="3579"/>
                    <a:pt x="1457" y="3277"/>
                  </a:cubicBezTo>
                  <a:cubicBezTo>
                    <a:pt x="1887" y="2975"/>
                    <a:pt x="2324" y="2661"/>
                    <a:pt x="2728" y="2327"/>
                  </a:cubicBezTo>
                  <a:cubicBezTo>
                    <a:pt x="3139" y="1993"/>
                    <a:pt x="3537" y="1646"/>
                    <a:pt x="3916" y="1280"/>
                  </a:cubicBezTo>
                  <a:cubicBezTo>
                    <a:pt x="4301" y="915"/>
                    <a:pt x="4667" y="536"/>
                    <a:pt x="5014" y="144"/>
                  </a:cubicBezTo>
                  <a:cubicBezTo>
                    <a:pt x="5058" y="93"/>
                    <a:pt x="5078" y="35"/>
                    <a:pt x="5058" y="9"/>
                  </a:cubicBezTo>
                  <a:cubicBezTo>
                    <a:pt x="5053" y="4"/>
                    <a:pt x="5043" y="1"/>
                    <a:pt x="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484;p69">
            <a:extLst>
              <a:ext uri="{FF2B5EF4-FFF2-40B4-BE49-F238E27FC236}">
                <a16:creationId xmlns:a16="http://schemas.microsoft.com/office/drawing/2014/main" id="{5C774061-F977-4C19-92A4-B4082B5BEF75}"/>
              </a:ext>
            </a:extLst>
          </p:cNvPr>
          <p:cNvGrpSpPr/>
          <p:nvPr/>
        </p:nvGrpSpPr>
        <p:grpSpPr>
          <a:xfrm>
            <a:off x="383708" y="229867"/>
            <a:ext cx="740649" cy="1177931"/>
            <a:chOff x="4744077" y="1412212"/>
            <a:chExt cx="424684" cy="675367"/>
          </a:xfrm>
        </p:grpSpPr>
        <p:sp>
          <p:nvSpPr>
            <p:cNvPr id="48" name="Google Shape;5485;p69">
              <a:extLst>
                <a:ext uri="{FF2B5EF4-FFF2-40B4-BE49-F238E27FC236}">
                  <a16:creationId xmlns:a16="http://schemas.microsoft.com/office/drawing/2014/main" id="{6744AF0A-CAD3-4D01-9743-56891999B424}"/>
                </a:ext>
              </a:extLst>
            </p:cNvPr>
            <p:cNvSpPr/>
            <p:nvPr/>
          </p:nvSpPr>
          <p:spPr>
            <a:xfrm>
              <a:off x="4747800" y="1574116"/>
              <a:ext cx="162628" cy="299922"/>
            </a:xfrm>
            <a:custGeom>
              <a:avLst/>
              <a:gdLst/>
              <a:ahLst/>
              <a:cxnLst/>
              <a:rect l="l" t="t" r="r" b="b"/>
              <a:pathLst>
                <a:path w="7864" h="14503" extrusionOk="0">
                  <a:moveTo>
                    <a:pt x="2581" y="1"/>
                  </a:moveTo>
                  <a:cubicBezTo>
                    <a:pt x="2581" y="1"/>
                    <a:pt x="174" y="1214"/>
                    <a:pt x="90" y="2003"/>
                  </a:cubicBezTo>
                  <a:cubicBezTo>
                    <a:pt x="0" y="2787"/>
                    <a:pt x="5842" y="13083"/>
                    <a:pt x="6086" y="13314"/>
                  </a:cubicBezTo>
                  <a:cubicBezTo>
                    <a:pt x="6325" y="13541"/>
                    <a:pt x="7392" y="14503"/>
                    <a:pt x="7608" y="14503"/>
                  </a:cubicBezTo>
                  <a:cubicBezTo>
                    <a:pt x="7613" y="14503"/>
                    <a:pt x="7616" y="14502"/>
                    <a:pt x="7620" y="14502"/>
                  </a:cubicBezTo>
                  <a:cubicBezTo>
                    <a:pt x="7806" y="14470"/>
                    <a:pt x="7864" y="14181"/>
                    <a:pt x="7864" y="14181"/>
                  </a:cubicBezTo>
                  <a:cubicBezTo>
                    <a:pt x="7864" y="14181"/>
                    <a:pt x="1823" y="3005"/>
                    <a:pt x="1778" y="2716"/>
                  </a:cubicBezTo>
                  <a:cubicBezTo>
                    <a:pt x="1727" y="2433"/>
                    <a:pt x="3358" y="1522"/>
                    <a:pt x="3358" y="1522"/>
                  </a:cubicBez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86;p69">
              <a:extLst>
                <a:ext uri="{FF2B5EF4-FFF2-40B4-BE49-F238E27FC236}">
                  <a16:creationId xmlns:a16="http://schemas.microsoft.com/office/drawing/2014/main" id="{7F37C5D3-AA5E-4E74-A880-564F6213DA8E}"/>
                </a:ext>
              </a:extLst>
            </p:cNvPr>
            <p:cNvSpPr/>
            <p:nvPr/>
          </p:nvSpPr>
          <p:spPr>
            <a:xfrm>
              <a:off x="4744077" y="1569938"/>
              <a:ext cx="170610" cy="308463"/>
            </a:xfrm>
            <a:custGeom>
              <a:avLst/>
              <a:gdLst/>
              <a:ahLst/>
              <a:cxnLst/>
              <a:rect l="l" t="t" r="r" b="b"/>
              <a:pathLst>
                <a:path w="8250" h="14916" extrusionOk="0">
                  <a:moveTo>
                    <a:pt x="2671" y="479"/>
                  </a:moveTo>
                  <a:lnTo>
                    <a:pt x="3268" y="1647"/>
                  </a:lnTo>
                  <a:cubicBezTo>
                    <a:pt x="1682" y="2552"/>
                    <a:pt x="1734" y="2847"/>
                    <a:pt x="1753" y="2963"/>
                  </a:cubicBezTo>
                  <a:cubicBezTo>
                    <a:pt x="1804" y="3245"/>
                    <a:pt x="5983" y="11006"/>
                    <a:pt x="7826" y="14415"/>
                  </a:cubicBezTo>
                  <a:cubicBezTo>
                    <a:pt x="7813" y="14440"/>
                    <a:pt x="7800" y="14466"/>
                    <a:pt x="7781" y="14492"/>
                  </a:cubicBezTo>
                  <a:cubicBezTo>
                    <a:pt x="7550" y="14383"/>
                    <a:pt x="6818" y="13760"/>
                    <a:pt x="6420" y="13381"/>
                  </a:cubicBezTo>
                  <a:cubicBezTo>
                    <a:pt x="6003" y="12887"/>
                    <a:pt x="463" y="3001"/>
                    <a:pt x="469" y="2225"/>
                  </a:cubicBezTo>
                  <a:cubicBezTo>
                    <a:pt x="521" y="1788"/>
                    <a:pt x="1734" y="979"/>
                    <a:pt x="2671" y="479"/>
                  </a:cubicBezTo>
                  <a:close/>
                  <a:moveTo>
                    <a:pt x="2759" y="0"/>
                  </a:moveTo>
                  <a:cubicBezTo>
                    <a:pt x="2728" y="0"/>
                    <a:pt x="2695" y="8"/>
                    <a:pt x="2665" y="23"/>
                  </a:cubicBezTo>
                  <a:cubicBezTo>
                    <a:pt x="2247" y="235"/>
                    <a:pt x="155" y="1326"/>
                    <a:pt x="58" y="2180"/>
                  </a:cubicBezTo>
                  <a:cubicBezTo>
                    <a:pt x="45" y="2321"/>
                    <a:pt x="1" y="2757"/>
                    <a:pt x="2960" y="8169"/>
                  </a:cubicBezTo>
                  <a:cubicBezTo>
                    <a:pt x="4250" y="10525"/>
                    <a:pt x="5951" y="13510"/>
                    <a:pt x="6125" y="13670"/>
                  </a:cubicBezTo>
                  <a:cubicBezTo>
                    <a:pt x="6523" y="14049"/>
                    <a:pt x="7473" y="14915"/>
                    <a:pt x="7806" y="14915"/>
                  </a:cubicBezTo>
                  <a:cubicBezTo>
                    <a:pt x="7819" y="14915"/>
                    <a:pt x="7826" y="14909"/>
                    <a:pt x="7838" y="14909"/>
                  </a:cubicBezTo>
                  <a:cubicBezTo>
                    <a:pt x="8153" y="14851"/>
                    <a:pt x="8230" y="14473"/>
                    <a:pt x="8236" y="14428"/>
                  </a:cubicBezTo>
                  <a:cubicBezTo>
                    <a:pt x="8249" y="14383"/>
                    <a:pt x="8236" y="14338"/>
                    <a:pt x="8217" y="14293"/>
                  </a:cubicBezTo>
                  <a:cubicBezTo>
                    <a:pt x="5893" y="9986"/>
                    <a:pt x="2421" y="3502"/>
                    <a:pt x="2164" y="2918"/>
                  </a:cubicBezTo>
                  <a:cubicBezTo>
                    <a:pt x="2292" y="2732"/>
                    <a:pt x="3005" y="2263"/>
                    <a:pt x="3634" y="1910"/>
                  </a:cubicBezTo>
                  <a:cubicBezTo>
                    <a:pt x="3730" y="1859"/>
                    <a:pt x="3762" y="1737"/>
                    <a:pt x="3717" y="1640"/>
                  </a:cubicBezTo>
                  <a:lnTo>
                    <a:pt x="2941" y="113"/>
                  </a:lnTo>
                  <a:cubicBezTo>
                    <a:pt x="2905" y="41"/>
                    <a:pt x="2834" y="0"/>
                    <a:pt x="2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87;p69">
              <a:extLst>
                <a:ext uri="{FF2B5EF4-FFF2-40B4-BE49-F238E27FC236}">
                  <a16:creationId xmlns:a16="http://schemas.microsoft.com/office/drawing/2014/main" id="{75EA039C-604F-4871-A99C-FA8C80DD2B7D}"/>
                </a:ext>
              </a:extLst>
            </p:cNvPr>
            <p:cNvSpPr/>
            <p:nvPr/>
          </p:nvSpPr>
          <p:spPr>
            <a:xfrm>
              <a:off x="5122956" y="2025333"/>
              <a:ext cx="45806" cy="62247"/>
            </a:xfrm>
            <a:custGeom>
              <a:avLst/>
              <a:gdLst/>
              <a:ahLst/>
              <a:cxnLst/>
              <a:rect l="l" t="t" r="r" b="b"/>
              <a:pathLst>
                <a:path w="2215" h="3010" extrusionOk="0">
                  <a:moveTo>
                    <a:pt x="687" y="1"/>
                  </a:moveTo>
                  <a:lnTo>
                    <a:pt x="0" y="482"/>
                  </a:lnTo>
                  <a:lnTo>
                    <a:pt x="1676" y="2889"/>
                  </a:lnTo>
                  <a:cubicBezTo>
                    <a:pt x="1728" y="2966"/>
                    <a:pt x="1815" y="3009"/>
                    <a:pt x="1905" y="3009"/>
                  </a:cubicBezTo>
                  <a:cubicBezTo>
                    <a:pt x="1958" y="3009"/>
                    <a:pt x="2013" y="2994"/>
                    <a:pt x="2061" y="2960"/>
                  </a:cubicBezTo>
                  <a:lnTo>
                    <a:pt x="2067" y="2953"/>
                  </a:lnTo>
                  <a:cubicBezTo>
                    <a:pt x="2183" y="2870"/>
                    <a:pt x="2215" y="2716"/>
                    <a:pt x="2151" y="2594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8;p69">
              <a:extLst>
                <a:ext uri="{FF2B5EF4-FFF2-40B4-BE49-F238E27FC236}">
                  <a16:creationId xmlns:a16="http://schemas.microsoft.com/office/drawing/2014/main" id="{A3CECBF6-4CB7-4D08-8CA3-7A03D0871C36}"/>
                </a:ext>
              </a:extLst>
            </p:cNvPr>
            <p:cNvSpPr/>
            <p:nvPr/>
          </p:nvSpPr>
          <p:spPr>
            <a:xfrm>
              <a:off x="5067595" y="1960025"/>
              <a:ext cx="94259" cy="101208"/>
            </a:xfrm>
            <a:custGeom>
              <a:avLst/>
              <a:gdLst/>
              <a:ahLst/>
              <a:cxnLst/>
              <a:rect l="l" t="t" r="r" b="b"/>
              <a:pathLst>
                <a:path w="4558" h="4894" extrusionOk="0">
                  <a:moveTo>
                    <a:pt x="2793" y="0"/>
                  </a:moveTo>
                  <a:cubicBezTo>
                    <a:pt x="2330" y="533"/>
                    <a:pt x="1798" y="1002"/>
                    <a:pt x="1214" y="1400"/>
                  </a:cubicBezTo>
                  <a:cubicBezTo>
                    <a:pt x="862" y="1619"/>
                    <a:pt x="497" y="1773"/>
                    <a:pt x="166" y="1773"/>
                  </a:cubicBezTo>
                  <a:cubicBezTo>
                    <a:pt x="110" y="1773"/>
                    <a:pt x="54" y="1769"/>
                    <a:pt x="0" y="1759"/>
                  </a:cubicBezTo>
                  <a:lnTo>
                    <a:pt x="0" y="1759"/>
                  </a:lnTo>
                  <a:cubicBezTo>
                    <a:pt x="0" y="1759"/>
                    <a:pt x="1624" y="4295"/>
                    <a:pt x="2606" y="4840"/>
                  </a:cubicBezTo>
                  <a:cubicBezTo>
                    <a:pt x="2713" y="4876"/>
                    <a:pt x="2824" y="4894"/>
                    <a:pt x="2934" y="4894"/>
                  </a:cubicBezTo>
                  <a:cubicBezTo>
                    <a:pt x="3062" y="4894"/>
                    <a:pt x="3189" y="4870"/>
                    <a:pt x="3306" y="4821"/>
                  </a:cubicBezTo>
                  <a:cubicBezTo>
                    <a:pt x="3820" y="4661"/>
                    <a:pt x="4397" y="4263"/>
                    <a:pt x="4455" y="3781"/>
                  </a:cubicBezTo>
                  <a:cubicBezTo>
                    <a:pt x="4558" y="3037"/>
                    <a:pt x="2793" y="0"/>
                    <a:pt x="2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9;p69">
              <a:extLst>
                <a:ext uri="{FF2B5EF4-FFF2-40B4-BE49-F238E27FC236}">
                  <a16:creationId xmlns:a16="http://schemas.microsoft.com/office/drawing/2014/main" id="{A0791475-E1E4-468E-9C21-F6666CF5F44C}"/>
                </a:ext>
              </a:extLst>
            </p:cNvPr>
            <p:cNvSpPr/>
            <p:nvPr/>
          </p:nvSpPr>
          <p:spPr>
            <a:xfrm>
              <a:off x="5062260" y="1955682"/>
              <a:ext cx="103855" cy="109769"/>
            </a:xfrm>
            <a:custGeom>
              <a:avLst/>
              <a:gdLst/>
              <a:ahLst/>
              <a:cxnLst/>
              <a:rect l="l" t="t" r="r" b="b"/>
              <a:pathLst>
                <a:path w="5022" h="5308" extrusionOk="0">
                  <a:moveTo>
                    <a:pt x="3019" y="557"/>
                  </a:moveTo>
                  <a:cubicBezTo>
                    <a:pt x="3680" y="1725"/>
                    <a:pt x="4572" y="3510"/>
                    <a:pt x="4514" y="3966"/>
                  </a:cubicBezTo>
                  <a:cubicBezTo>
                    <a:pt x="4469" y="4344"/>
                    <a:pt x="3956" y="4697"/>
                    <a:pt x="3487" y="4839"/>
                  </a:cubicBezTo>
                  <a:cubicBezTo>
                    <a:pt x="3388" y="4879"/>
                    <a:pt x="3284" y="4901"/>
                    <a:pt x="3179" y="4901"/>
                  </a:cubicBezTo>
                  <a:cubicBezTo>
                    <a:pt x="3102" y="4901"/>
                    <a:pt x="3024" y="4889"/>
                    <a:pt x="2948" y="4864"/>
                  </a:cubicBezTo>
                  <a:cubicBezTo>
                    <a:pt x="2216" y="4447"/>
                    <a:pt x="1093" y="2849"/>
                    <a:pt x="637" y="2168"/>
                  </a:cubicBezTo>
                  <a:cubicBezTo>
                    <a:pt x="977" y="2104"/>
                    <a:pt x="1298" y="1969"/>
                    <a:pt x="1587" y="1777"/>
                  </a:cubicBezTo>
                  <a:cubicBezTo>
                    <a:pt x="2107" y="1424"/>
                    <a:pt x="2588" y="1019"/>
                    <a:pt x="3019" y="557"/>
                  </a:cubicBezTo>
                  <a:close/>
                  <a:moveTo>
                    <a:pt x="3054" y="0"/>
                  </a:moveTo>
                  <a:cubicBezTo>
                    <a:pt x="2998" y="0"/>
                    <a:pt x="2940" y="23"/>
                    <a:pt x="2897" y="69"/>
                  </a:cubicBezTo>
                  <a:cubicBezTo>
                    <a:pt x="2447" y="589"/>
                    <a:pt x="1934" y="1051"/>
                    <a:pt x="1362" y="1436"/>
                  </a:cubicBezTo>
                  <a:cubicBezTo>
                    <a:pt x="1010" y="1659"/>
                    <a:pt x="689" y="1776"/>
                    <a:pt x="428" y="1776"/>
                  </a:cubicBezTo>
                  <a:cubicBezTo>
                    <a:pt x="380" y="1776"/>
                    <a:pt x="334" y="1772"/>
                    <a:pt x="290" y="1764"/>
                  </a:cubicBezTo>
                  <a:cubicBezTo>
                    <a:pt x="280" y="1762"/>
                    <a:pt x="269" y="1761"/>
                    <a:pt x="259" y="1761"/>
                  </a:cubicBezTo>
                  <a:cubicBezTo>
                    <a:pt x="103" y="1761"/>
                    <a:pt x="1" y="1940"/>
                    <a:pt x="85" y="2078"/>
                  </a:cubicBezTo>
                  <a:cubicBezTo>
                    <a:pt x="156" y="2187"/>
                    <a:pt x="1748" y="4665"/>
                    <a:pt x="2768" y="5230"/>
                  </a:cubicBezTo>
                  <a:cubicBezTo>
                    <a:pt x="2775" y="5237"/>
                    <a:pt x="2787" y="5237"/>
                    <a:pt x="2800" y="5243"/>
                  </a:cubicBezTo>
                  <a:cubicBezTo>
                    <a:pt x="2922" y="5288"/>
                    <a:pt x="3057" y="5307"/>
                    <a:pt x="3192" y="5307"/>
                  </a:cubicBezTo>
                  <a:cubicBezTo>
                    <a:pt x="3340" y="5307"/>
                    <a:pt x="3487" y="5275"/>
                    <a:pt x="3628" y="5217"/>
                  </a:cubicBezTo>
                  <a:cubicBezTo>
                    <a:pt x="4219" y="5038"/>
                    <a:pt x="4848" y="4595"/>
                    <a:pt x="4919" y="4017"/>
                  </a:cubicBezTo>
                  <a:cubicBezTo>
                    <a:pt x="5021" y="3240"/>
                    <a:pt x="3532" y="621"/>
                    <a:pt x="3230" y="101"/>
                  </a:cubicBezTo>
                  <a:cubicBezTo>
                    <a:pt x="3192" y="34"/>
                    <a:pt x="3124" y="0"/>
                    <a:pt x="3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90;p69">
              <a:extLst>
                <a:ext uri="{FF2B5EF4-FFF2-40B4-BE49-F238E27FC236}">
                  <a16:creationId xmlns:a16="http://schemas.microsoft.com/office/drawing/2014/main" id="{415A7568-E1E5-442E-97D2-C1A50A6CB7EE}"/>
                </a:ext>
              </a:extLst>
            </p:cNvPr>
            <p:cNvSpPr/>
            <p:nvPr/>
          </p:nvSpPr>
          <p:spPr>
            <a:xfrm>
              <a:off x="5067595" y="1988957"/>
              <a:ext cx="68389" cy="72339"/>
            </a:xfrm>
            <a:custGeom>
              <a:avLst/>
              <a:gdLst/>
              <a:ahLst/>
              <a:cxnLst/>
              <a:rect l="l" t="t" r="r" b="b"/>
              <a:pathLst>
                <a:path w="3307" h="3498" extrusionOk="0">
                  <a:moveTo>
                    <a:pt x="1214" y="1"/>
                  </a:moveTo>
                  <a:cubicBezTo>
                    <a:pt x="862" y="220"/>
                    <a:pt x="502" y="374"/>
                    <a:pt x="168" y="374"/>
                  </a:cubicBezTo>
                  <a:cubicBezTo>
                    <a:pt x="111" y="374"/>
                    <a:pt x="55" y="370"/>
                    <a:pt x="0" y="360"/>
                  </a:cubicBezTo>
                  <a:lnTo>
                    <a:pt x="0" y="360"/>
                  </a:lnTo>
                  <a:cubicBezTo>
                    <a:pt x="0" y="360"/>
                    <a:pt x="1624" y="2896"/>
                    <a:pt x="2606" y="3441"/>
                  </a:cubicBezTo>
                  <a:cubicBezTo>
                    <a:pt x="2711" y="3479"/>
                    <a:pt x="2820" y="3497"/>
                    <a:pt x="2928" y="3497"/>
                  </a:cubicBezTo>
                  <a:cubicBezTo>
                    <a:pt x="3058" y="3497"/>
                    <a:pt x="3187" y="3471"/>
                    <a:pt x="3306" y="3422"/>
                  </a:cubicBezTo>
                  <a:cubicBezTo>
                    <a:pt x="2703" y="2665"/>
                    <a:pt x="2157" y="1856"/>
                    <a:pt x="1689" y="1009"/>
                  </a:cubicBezTo>
                  <a:cubicBezTo>
                    <a:pt x="1509" y="681"/>
                    <a:pt x="1355" y="341"/>
                    <a:pt x="1214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91;p69">
              <a:extLst>
                <a:ext uri="{FF2B5EF4-FFF2-40B4-BE49-F238E27FC236}">
                  <a16:creationId xmlns:a16="http://schemas.microsoft.com/office/drawing/2014/main" id="{C926303A-4926-4B8D-901B-722E855536F1}"/>
                </a:ext>
              </a:extLst>
            </p:cNvPr>
            <p:cNvSpPr/>
            <p:nvPr/>
          </p:nvSpPr>
          <p:spPr>
            <a:xfrm>
              <a:off x="4923683" y="1742037"/>
              <a:ext cx="213087" cy="270991"/>
            </a:xfrm>
            <a:custGeom>
              <a:avLst/>
              <a:gdLst/>
              <a:ahLst/>
              <a:cxnLst/>
              <a:rect l="l" t="t" r="r" b="b"/>
              <a:pathLst>
                <a:path w="10304" h="13104" extrusionOk="0">
                  <a:moveTo>
                    <a:pt x="4212" y="1"/>
                  </a:moveTo>
                  <a:cubicBezTo>
                    <a:pt x="4212" y="1"/>
                    <a:pt x="2646" y="2459"/>
                    <a:pt x="1" y="2902"/>
                  </a:cubicBezTo>
                  <a:cubicBezTo>
                    <a:pt x="1" y="2902"/>
                    <a:pt x="3121" y="8147"/>
                    <a:pt x="5496" y="11909"/>
                  </a:cubicBezTo>
                  <a:cubicBezTo>
                    <a:pt x="5977" y="12673"/>
                    <a:pt x="6807" y="13103"/>
                    <a:pt x="7662" y="13103"/>
                  </a:cubicBezTo>
                  <a:cubicBezTo>
                    <a:pt x="8029" y="13103"/>
                    <a:pt x="8400" y="13024"/>
                    <a:pt x="8750" y="12859"/>
                  </a:cubicBezTo>
                  <a:lnTo>
                    <a:pt x="8808" y="12833"/>
                  </a:lnTo>
                  <a:cubicBezTo>
                    <a:pt x="9296" y="12583"/>
                    <a:pt x="9694" y="12178"/>
                    <a:pt x="9931" y="11684"/>
                  </a:cubicBezTo>
                  <a:cubicBezTo>
                    <a:pt x="10304" y="10901"/>
                    <a:pt x="10259" y="9976"/>
                    <a:pt x="9803" y="9232"/>
                  </a:cubicBezTo>
                  <a:lnTo>
                    <a:pt x="4995" y="1298"/>
                  </a:lnTo>
                  <a:lnTo>
                    <a:pt x="4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92;p69">
              <a:extLst>
                <a:ext uri="{FF2B5EF4-FFF2-40B4-BE49-F238E27FC236}">
                  <a16:creationId xmlns:a16="http://schemas.microsoft.com/office/drawing/2014/main" id="{4FEAE93E-BC80-46B9-9C02-41458B313A45}"/>
                </a:ext>
              </a:extLst>
            </p:cNvPr>
            <p:cNvSpPr/>
            <p:nvPr/>
          </p:nvSpPr>
          <p:spPr>
            <a:xfrm>
              <a:off x="4916921" y="1734076"/>
              <a:ext cx="224233" cy="283192"/>
            </a:xfrm>
            <a:custGeom>
              <a:avLst/>
              <a:gdLst/>
              <a:ahLst/>
              <a:cxnLst/>
              <a:rect l="l" t="t" r="r" b="b"/>
              <a:pathLst>
                <a:path w="10843" h="13694" extrusionOk="0">
                  <a:moveTo>
                    <a:pt x="4526" y="758"/>
                  </a:moveTo>
                  <a:lnTo>
                    <a:pt x="9957" y="9720"/>
                  </a:lnTo>
                  <a:cubicBezTo>
                    <a:pt x="10374" y="10406"/>
                    <a:pt x="10419" y="11254"/>
                    <a:pt x="10072" y="11979"/>
                  </a:cubicBezTo>
                  <a:cubicBezTo>
                    <a:pt x="9854" y="12435"/>
                    <a:pt x="9494" y="12801"/>
                    <a:pt x="9045" y="13032"/>
                  </a:cubicBezTo>
                  <a:lnTo>
                    <a:pt x="8987" y="13058"/>
                  </a:lnTo>
                  <a:cubicBezTo>
                    <a:pt x="8667" y="13209"/>
                    <a:pt x="8327" y="13282"/>
                    <a:pt x="7991" y="13282"/>
                  </a:cubicBezTo>
                  <a:cubicBezTo>
                    <a:pt x="7205" y="13282"/>
                    <a:pt x="6441" y="12884"/>
                    <a:pt x="5996" y="12178"/>
                  </a:cubicBezTo>
                  <a:cubicBezTo>
                    <a:pt x="3945" y="8936"/>
                    <a:pt x="1306" y="4529"/>
                    <a:pt x="652" y="3434"/>
                  </a:cubicBezTo>
                  <a:lnTo>
                    <a:pt x="652" y="3434"/>
                  </a:lnTo>
                  <a:cubicBezTo>
                    <a:pt x="2698" y="2965"/>
                    <a:pt x="4051" y="1393"/>
                    <a:pt x="4526" y="758"/>
                  </a:cubicBezTo>
                  <a:close/>
                  <a:moveTo>
                    <a:pt x="4545" y="1"/>
                  </a:moveTo>
                  <a:lnTo>
                    <a:pt x="4366" y="277"/>
                  </a:lnTo>
                  <a:cubicBezTo>
                    <a:pt x="4353" y="296"/>
                    <a:pt x="2812" y="2658"/>
                    <a:pt x="296" y="3082"/>
                  </a:cubicBezTo>
                  <a:lnTo>
                    <a:pt x="0" y="3133"/>
                  </a:lnTo>
                  <a:lnTo>
                    <a:pt x="154" y="3390"/>
                  </a:lnTo>
                  <a:cubicBezTo>
                    <a:pt x="180" y="3441"/>
                    <a:pt x="3306" y="8680"/>
                    <a:pt x="5656" y="12396"/>
                  </a:cubicBezTo>
                  <a:cubicBezTo>
                    <a:pt x="6156" y="13205"/>
                    <a:pt x="7042" y="13693"/>
                    <a:pt x="7992" y="13693"/>
                  </a:cubicBezTo>
                  <a:cubicBezTo>
                    <a:pt x="8397" y="13693"/>
                    <a:pt x="8801" y="13603"/>
                    <a:pt x="9167" y="13430"/>
                  </a:cubicBezTo>
                  <a:lnTo>
                    <a:pt x="9225" y="13398"/>
                  </a:lnTo>
                  <a:cubicBezTo>
                    <a:pt x="9758" y="13128"/>
                    <a:pt x="10181" y="12692"/>
                    <a:pt x="10438" y="12159"/>
                  </a:cubicBezTo>
                  <a:cubicBezTo>
                    <a:pt x="10843" y="11305"/>
                    <a:pt x="10798" y="10310"/>
                    <a:pt x="10310" y="9508"/>
                  </a:cubicBezTo>
                  <a:lnTo>
                    <a:pt x="45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93;p69">
              <a:extLst>
                <a:ext uri="{FF2B5EF4-FFF2-40B4-BE49-F238E27FC236}">
                  <a16:creationId xmlns:a16="http://schemas.microsoft.com/office/drawing/2014/main" id="{A553C089-0F60-4D9C-BF98-9ABA2DA03DBE}"/>
                </a:ext>
              </a:extLst>
            </p:cNvPr>
            <p:cNvSpPr/>
            <p:nvPr/>
          </p:nvSpPr>
          <p:spPr>
            <a:xfrm>
              <a:off x="4923559" y="1742037"/>
              <a:ext cx="205642" cy="270970"/>
            </a:xfrm>
            <a:custGeom>
              <a:avLst/>
              <a:gdLst/>
              <a:ahLst/>
              <a:cxnLst/>
              <a:rect l="l" t="t" r="r" b="b"/>
              <a:pathLst>
                <a:path w="9944" h="13103" extrusionOk="0">
                  <a:moveTo>
                    <a:pt x="4218" y="1"/>
                  </a:moveTo>
                  <a:cubicBezTo>
                    <a:pt x="4218" y="1"/>
                    <a:pt x="2652" y="2459"/>
                    <a:pt x="0" y="2896"/>
                  </a:cubicBezTo>
                  <a:cubicBezTo>
                    <a:pt x="0" y="2896"/>
                    <a:pt x="3127" y="8141"/>
                    <a:pt x="5508" y="11902"/>
                  </a:cubicBezTo>
                  <a:cubicBezTo>
                    <a:pt x="5989" y="12671"/>
                    <a:pt x="6817" y="13103"/>
                    <a:pt x="7673" y="13103"/>
                  </a:cubicBezTo>
                  <a:cubicBezTo>
                    <a:pt x="8039" y="13103"/>
                    <a:pt x="8411" y="13024"/>
                    <a:pt x="8763" y="12859"/>
                  </a:cubicBezTo>
                  <a:lnTo>
                    <a:pt x="8820" y="12827"/>
                  </a:lnTo>
                  <a:cubicBezTo>
                    <a:pt x="9308" y="12583"/>
                    <a:pt x="9706" y="12178"/>
                    <a:pt x="9944" y="11684"/>
                  </a:cubicBezTo>
                  <a:lnTo>
                    <a:pt x="9944" y="11684"/>
                  </a:lnTo>
                  <a:cubicBezTo>
                    <a:pt x="9681" y="11755"/>
                    <a:pt x="9405" y="11799"/>
                    <a:pt x="9135" y="11812"/>
                  </a:cubicBezTo>
                  <a:cubicBezTo>
                    <a:pt x="9115" y="11813"/>
                    <a:pt x="9095" y="11813"/>
                    <a:pt x="9076" y="11813"/>
                  </a:cubicBezTo>
                  <a:cubicBezTo>
                    <a:pt x="8354" y="11813"/>
                    <a:pt x="7688" y="11474"/>
                    <a:pt x="7113" y="11055"/>
                  </a:cubicBezTo>
                  <a:cubicBezTo>
                    <a:pt x="4905" y="9437"/>
                    <a:pt x="3846" y="6728"/>
                    <a:pt x="2889" y="4161"/>
                  </a:cubicBezTo>
                  <a:cubicBezTo>
                    <a:pt x="2799" y="3987"/>
                    <a:pt x="2767" y="3788"/>
                    <a:pt x="2806" y="3596"/>
                  </a:cubicBezTo>
                  <a:cubicBezTo>
                    <a:pt x="2902" y="3390"/>
                    <a:pt x="3056" y="3217"/>
                    <a:pt x="3255" y="3114"/>
                  </a:cubicBezTo>
                  <a:cubicBezTo>
                    <a:pt x="3955" y="2626"/>
                    <a:pt x="4545" y="2010"/>
                    <a:pt x="5001" y="1298"/>
                  </a:cubicBezTo>
                  <a:lnTo>
                    <a:pt x="421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94;p69">
              <a:extLst>
                <a:ext uri="{FF2B5EF4-FFF2-40B4-BE49-F238E27FC236}">
                  <a16:creationId xmlns:a16="http://schemas.microsoft.com/office/drawing/2014/main" id="{010FDD6F-D148-493A-8BE0-179DB78E9EBC}"/>
                </a:ext>
              </a:extLst>
            </p:cNvPr>
            <p:cNvSpPr/>
            <p:nvPr/>
          </p:nvSpPr>
          <p:spPr>
            <a:xfrm>
              <a:off x="4782584" y="1501364"/>
              <a:ext cx="241356" cy="308380"/>
            </a:xfrm>
            <a:custGeom>
              <a:avLst/>
              <a:gdLst/>
              <a:ahLst/>
              <a:cxnLst/>
              <a:rect l="l" t="t" r="r" b="b"/>
              <a:pathLst>
                <a:path w="11671" h="14912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35"/>
                  </a:lnTo>
                  <a:cubicBezTo>
                    <a:pt x="6395" y="14693"/>
                    <a:pt x="6766" y="14912"/>
                    <a:pt x="7168" y="14912"/>
                  </a:cubicBezTo>
                  <a:cubicBezTo>
                    <a:pt x="7205" y="14912"/>
                    <a:pt x="7242" y="14910"/>
                    <a:pt x="7280" y="14906"/>
                  </a:cubicBezTo>
                  <a:cubicBezTo>
                    <a:pt x="8929" y="14752"/>
                    <a:pt x="10431" y="13892"/>
                    <a:pt x="11394" y="12544"/>
                  </a:cubicBezTo>
                  <a:cubicBezTo>
                    <a:pt x="11645" y="12191"/>
                    <a:pt x="11670" y="11735"/>
                    <a:pt x="11458" y="11363"/>
                  </a:cubicBezTo>
                  <a:lnTo>
                    <a:pt x="11433" y="11312"/>
                  </a:lnTo>
                  <a:lnTo>
                    <a:pt x="5880" y="1490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95;p69">
              <a:extLst>
                <a:ext uri="{FF2B5EF4-FFF2-40B4-BE49-F238E27FC236}">
                  <a16:creationId xmlns:a16="http://schemas.microsoft.com/office/drawing/2014/main" id="{94E2C087-BF43-45C2-B106-5B05CA4115E0}"/>
                </a:ext>
              </a:extLst>
            </p:cNvPr>
            <p:cNvSpPr/>
            <p:nvPr/>
          </p:nvSpPr>
          <p:spPr>
            <a:xfrm>
              <a:off x="4777662" y="1497145"/>
              <a:ext cx="250786" cy="316880"/>
            </a:xfrm>
            <a:custGeom>
              <a:avLst/>
              <a:gdLst/>
              <a:ahLst/>
              <a:cxnLst/>
              <a:rect l="l" t="t" r="r" b="b"/>
              <a:pathLst>
                <a:path w="12127" h="15323" extrusionOk="0">
                  <a:moveTo>
                    <a:pt x="5207" y="481"/>
                  </a:moveTo>
                  <a:lnTo>
                    <a:pt x="11491" y="11618"/>
                  </a:lnTo>
                  <a:lnTo>
                    <a:pt x="11523" y="11670"/>
                  </a:lnTo>
                  <a:cubicBezTo>
                    <a:pt x="11696" y="11971"/>
                    <a:pt x="11671" y="12344"/>
                    <a:pt x="11472" y="12632"/>
                  </a:cubicBezTo>
                  <a:cubicBezTo>
                    <a:pt x="10535" y="13929"/>
                    <a:pt x="9084" y="14764"/>
                    <a:pt x="7492" y="14905"/>
                  </a:cubicBezTo>
                  <a:cubicBezTo>
                    <a:pt x="7460" y="14908"/>
                    <a:pt x="7429" y="14910"/>
                    <a:pt x="7398" y="14910"/>
                  </a:cubicBezTo>
                  <a:cubicBezTo>
                    <a:pt x="7073" y="14910"/>
                    <a:pt x="6771" y="14730"/>
                    <a:pt x="6619" y="14443"/>
                  </a:cubicBezTo>
                  <a:lnTo>
                    <a:pt x="514" y="3093"/>
                  </a:lnTo>
                  <a:lnTo>
                    <a:pt x="5207" y="481"/>
                  </a:lnTo>
                  <a:close/>
                  <a:moveTo>
                    <a:pt x="5278" y="1"/>
                  </a:moveTo>
                  <a:cubicBezTo>
                    <a:pt x="5245" y="1"/>
                    <a:pt x="5211" y="9"/>
                    <a:pt x="5181" y="25"/>
                  </a:cubicBezTo>
                  <a:lnTo>
                    <a:pt x="135" y="2837"/>
                  </a:lnTo>
                  <a:cubicBezTo>
                    <a:pt x="39" y="2888"/>
                    <a:pt x="1" y="3010"/>
                    <a:pt x="58" y="3113"/>
                  </a:cubicBezTo>
                  <a:lnTo>
                    <a:pt x="6259" y="14635"/>
                  </a:lnTo>
                  <a:cubicBezTo>
                    <a:pt x="6484" y="15053"/>
                    <a:pt x="6921" y="15316"/>
                    <a:pt x="7396" y="15322"/>
                  </a:cubicBezTo>
                  <a:cubicBezTo>
                    <a:pt x="7441" y="15322"/>
                    <a:pt x="7492" y="15316"/>
                    <a:pt x="7537" y="15316"/>
                  </a:cubicBezTo>
                  <a:cubicBezTo>
                    <a:pt x="9244" y="15155"/>
                    <a:pt x="10804" y="14263"/>
                    <a:pt x="11799" y="12864"/>
                  </a:cubicBezTo>
                  <a:cubicBezTo>
                    <a:pt x="12101" y="12453"/>
                    <a:pt x="12127" y="11907"/>
                    <a:pt x="11876" y="11464"/>
                  </a:cubicBezTo>
                  <a:lnTo>
                    <a:pt x="5457" y="109"/>
                  </a:lnTo>
                  <a:cubicBezTo>
                    <a:pt x="5422" y="38"/>
                    <a:pt x="5351" y="1"/>
                    <a:pt x="5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96;p69">
              <a:extLst>
                <a:ext uri="{FF2B5EF4-FFF2-40B4-BE49-F238E27FC236}">
                  <a16:creationId xmlns:a16="http://schemas.microsoft.com/office/drawing/2014/main" id="{F4205DE5-A96B-49EF-BBAD-A3A9186ECD20}"/>
                </a:ext>
              </a:extLst>
            </p:cNvPr>
            <p:cNvSpPr/>
            <p:nvPr/>
          </p:nvSpPr>
          <p:spPr>
            <a:xfrm>
              <a:off x="4782584" y="1501364"/>
              <a:ext cx="241356" cy="308132"/>
            </a:xfrm>
            <a:custGeom>
              <a:avLst/>
              <a:gdLst/>
              <a:ahLst/>
              <a:cxnLst/>
              <a:rect l="l" t="t" r="r" b="b"/>
              <a:pathLst>
                <a:path w="11671" h="14900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29"/>
                  </a:lnTo>
                  <a:cubicBezTo>
                    <a:pt x="6395" y="14681"/>
                    <a:pt x="6766" y="14899"/>
                    <a:pt x="7167" y="14899"/>
                  </a:cubicBezTo>
                  <a:cubicBezTo>
                    <a:pt x="7205" y="14899"/>
                    <a:pt x="7242" y="14897"/>
                    <a:pt x="7280" y="14893"/>
                  </a:cubicBezTo>
                  <a:cubicBezTo>
                    <a:pt x="8929" y="14746"/>
                    <a:pt x="10431" y="13879"/>
                    <a:pt x="11394" y="12531"/>
                  </a:cubicBezTo>
                  <a:cubicBezTo>
                    <a:pt x="11645" y="12185"/>
                    <a:pt x="11670" y="11722"/>
                    <a:pt x="11458" y="11350"/>
                  </a:cubicBezTo>
                  <a:lnTo>
                    <a:pt x="11433" y="11305"/>
                  </a:lnTo>
                  <a:cubicBezTo>
                    <a:pt x="10849" y="12287"/>
                    <a:pt x="10033" y="13327"/>
                    <a:pt x="9135" y="13552"/>
                  </a:cubicBezTo>
                  <a:cubicBezTo>
                    <a:pt x="8789" y="13643"/>
                    <a:pt x="8483" y="13700"/>
                    <a:pt x="8200" y="13700"/>
                  </a:cubicBezTo>
                  <a:cubicBezTo>
                    <a:pt x="6988" y="13700"/>
                    <a:pt x="6192" y="12651"/>
                    <a:pt x="4391" y="8737"/>
                  </a:cubicBezTo>
                  <a:cubicBezTo>
                    <a:pt x="2163" y="3910"/>
                    <a:pt x="2029" y="4218"/>
                    <a:pt x="3974" y="3198"/>
                  </a:cubicBezTo>
                  <a:cubicBezTo>
                    <a:pt x="4738" y="2787"/>
                    <a:pt x="5392" y="2203"/>
                    <a:pt x="5880" y="1490"/>
                  </a:cubicBezTo>
                  <a:lnTo>
                    <a:pt x="5039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97;p69">
              <a:extLst>
                <a:ext uri="{FF2B5EF4-FFF2-40B4-BE49-F238E27FC236}">
                  <a16:creationId xmlns:a16="http://schemas.microsoft.com/office/drawing/2014/main" id="{F873661F-CA5F-4DB1-83D7-8B986464E1D4}"/>
                </a:ext>
              </a:extLst>
            </p:cNvPr>
            <p:cNvSpPr/>
            <p:nvPr/>
          </p:nvSpPr>
          <p:spPr>
            <a:xfrm>
              <a:off x="4758367" y="1488604"/>
              <a:ext cx="140914" cy="77736"/>
            </a:xfrm>
            <a:custGeom>
              <a:avLst/>
              <a:gdLst/>
              <a:ahLst/>
              <a:cxnLst/>
              <a:rect l="l" t="t" r="r" b="b"/>
              <a:pathLst>
                <a:path w="6814" h="3759" extrusionOk="0">
                  <a:moveTo>
                    <a:pt x="5040" y="0"/>
                  </a:moveTo>
                  <a:cubicBezTo>
                    <a:pt x="3135" y="0"/>
                    <a:pt x="0" y="2435"/>
                    <a:pt x="1171" y="3429"/>
                  </a:cubicBezTo>
                  <a:cubicBezTo>
                    <a:pt x="1442" y="3660"/>
                    <a:pt x="1808" y="3759"/>
                    <a:pt x="2219" y="3759"/>
                  </a:cubicBezTo>
                  <a:cubicBezTo>
                    <a:pt x="4057" y="3759"/>
                    <a:pt x="6813" y="1777"/>
                    <a:pt x="6210" y="618"/>
                  </a:cubicBezTo>
                  <a:cubicBezTo>
                    <a:pt x="5985" y="180"/>
                    <a:pt x="5558" y="0"/>
                    <a:pt x="5040" y="0"/>
                  </a:cubicBezTo>
                  <a:close/>
                </a:path>
              </a:pathLst>
            </a:custGeom>
            <a:solidFill>
              <a:srgbClr val="88CA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8;p69">
              <a:extLst>
                <a:ext uri="{FF2B5EF4-FFF2-40B4-BE49-F238E27FC236}">
                  <a16:creationId xmlns:a16="http://schemas.microsoft.com/office/drawing/2014/main" id="{9484F612-71AD-42DF-8368-8BF0071A7466}"/>
                </a:ext>
              </a:extLst>
            </p:cNvPr>
            <p:cNvSpPr/>
            <p:nvPr/>
          </p:nvSpPr>
          <p:spPr>
            <a:xfrm>
              <a:off x="4771416" y="1484468"/>
              <a:ext cx="125610" cy="86091"/>
            </a:xfrm>
            <a:custGeom>
              <a:avLst/>
              <a:gdLst/>
              <a:ahLst/>
              <a:cxnLst/>
              <a:rect l="l" t="t" r="r" b="b"/>
              <a:pathLst>
                <a:path w="6074" h="4163" extrusionOk="0">
                  <a:moveTo>
                    <a:pt x="4411" y="407"/>
                  </a:moveTo>
                  <a:cubicBezTo>
                    <a:pt x="4892" y="407"/>
                    <a:pt x="5226" y="574"/>
                    <a:pt x="5400" y="914"/>
                  </a:cubicBezTo>
                  <a:cubicBezTo>
                    <a:pt x="5611" y="1319"/>
                    <a:pt x="5252" y="1960"/>
                    <a:pt x="4469" y="2590"/>
                  </a:cubicBezTo>
                  <a:cubicBezTo>
                    <a:pt x="3621" y="3266"/>
                    <a:pt x="2472" y="3753"/>
                    <a:pt x="1594" y="3753"/>
                  </a:cubicBezTo>
                  <a:cubicBezTo>
                    <a:pt x="1222" y="3753"/>
                    <a:pt x="899" y="3666"/>
                    <a:pt x="669" y="3469"/>
                  </a:cubicBezTo>
                  <a:cubicBezTo>
                    <a:pt x="489" y="3315"/>
                    <a:pt x="444" y="3122"/>
                    <a:pt x="527" y="2859"/>
                  </a:cubicBezTo>
                  <a:cubicBezTo>
                    <a:pt x="848" y="1858"/>
                    <a:pt x="2857" y="529"/>
                    <a:pt x="4218" y="413"/>
                  </a:cubicBezTo>
                  <a:cubicBezTo>
                    <a:pt x="4283" y="407"/>
                    <a:pt x="4347" y="407"/>
                    <a:pt x="4411" y="407"/>
                  </a:cubicBezTo>
                  <a:close/>
                  <a:moveTo>
                    <a:pt x="4398" y="1"/>
                  </a:moveTo>
                  <a:cubicBezTo>
                    <a:pt x="4330" y="1"/>
                    <a:pt x="4259" y="3"/>
                    <a:pt x="4186" y="9"/>
                  </a:cubicBezTo>
                  <a:cubicBezTo>
                    <a:pt x="2633" y="137"/>
                    <a:pt x="514" y="1569"/>
                    <a:pt x="142" y="2737"/>
                  </a:cubicBezTo>
                  <a:cubicBezTo>
                    <a:pt x="1" y="3154"/>
                    <a:pt x="91" y="3514"/>
                    <a:pt x="405" y="3784"/>
                  </a:cubicBezTo>
                  <a:cubicBezTo>
                    <a:pt x="720" y="4047"/>
                    <a:pt x="1137" y="4162"/>
                    <a:pt x="1599" y="4162"/>
                  </a:cubicBezTo>
                  <a:cubicBezTo>
                    <a:pt x="2588" y="4162"/>
                    <a:pt x="3801" y="3642"/>
                    <a:pt x="4725" y="2917"/>
                  </a:cubicBezTo>
                  <a:cubicBezTo>
                    <a:pt x="5682" y="2153"/>
                    <a:pt x="6074" y="1338"/>
                    <a:pt x="5759" y="734"/>
                  </a:cubicBezTo>
                  <a:cubicBezTo>
                    <a:pt x="5515" y="247"/>
                    <a:pt x="5046" y="1"/>
                    <a:pt x="4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9;p69">
              <a:extLst>
                <a:ext uri="{FF2B5EF4-FFF2-40B4-BE49-F238E27FC236}">
                  <a16:creationId xmlns:a16="http://schemas.microsoft.com/office/drawing/2014/main" id="{4FFCF495-7BCA-40F7-AFFA-C2EFF191EE74}"/>
                </a:ext>
              </a:extLst>
            </p:cNvPr>
            <p:cNvSpPr/>
            <p:nvPr/>
          </p:nvSpPr>
          <p:spPr>
            <a:xfrm>
              <a:off x="4758285" y="1419988"/>
              <a:ext cx="103028" cy="123894"/>
            </a:xfrm>
            <a:custGeom>
              <a:avLst/>
              <a:gdLst/>
              <a:ahLst/>
              <a:cxnLst/>
              <a:rect l="l" t="t" r="r" b="b"/>
              <a:pathLst>
                <a:path w="4982" h="5991" extrusionOk="0">
                  <a:moveTo>
                    <a:pt x="2542" y="1"/>
                  </a:moveTo>
                  <a:lnTo>
                    <a:pt x="854" y="964"/>
                  </a:lnTo>
                  <a:lnTo>
                    <a:pt x="0" y="1452"/>
                  </a:lnTo>
                  <a:lnTo>
                    <a:pt x="2542" y="5990"/>
                  </a:lnTo>
                  <a:cubicBezTo>
                    <a:pt x="2562" y="5990"/>
                    <a:pt x="2582" y="5991"/>
                    <a:pt x="2602" y="5991"/>
                  </a:cubicBezTo>
                  <a:cubicBezTo>
                    <a:pt x="2903" y="5991"/>
                    <a:pt x="3203" y="5945"/>
                    <a:pt x="3492" y="5842"/>
                  </a:cubicBezTo>
                  <a:cubicBezTo>
                    <a:pt x="4122" y="5630"/>
                    <a:pt x="4648" y="5200"/>
                    <a:pt x="4982" y="462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500;p69">
              <a:extLst>
                <a:ext uri="{FF2B5EF4-FFF2-40B4-BE49-F238E27FC236}">
                  <a16:creationId xmlns:a16="http://schemas.microsoft.com/office/drawing/2014/main" id="{4FFCC768-97F1-4990-BCF5-7B89CDC0DCB6}"/>
                </a:ext>
              </a:extLst>
            </p:cNvPr>
            <p:cNvSpPr/>
            <p:nvPr/>
          </p:nvSpPr>
          <p:spPr>
            <a:xfrm>
              <a:off x="4753508" y="1415728"/>
              <a:ext cx="112313" cy="132393"/>
            </a:xfrm>
            <a:custGeom>
              <a:avLst/>
              <a:gdLst/>
              <a:ahLst/>
              <a:cxnLst/>
              <a:rect l="l" t="t" r="r" b="b"/>
              <a:pathLst>
                <a:path w="5431" h="6402" extrusionOk="0">
                  <a:moveTo>
                    <a:pt x="2690" y="489"/>
                  </a:moveTo>
                  <a:lnTo>
                    <a:pt x="4982" y="4822"/>
                  </a:lnTo>
                  <a:cubicBezTo>
                    <a:pt x="4667" y="5304"/>
                    <a:pt x="4199" y="5670"/>
                    <a:pt x="3653" y="5856"/>
                  </a:cubicBezTo>
                  <a:cubicBezTo>
                    <a:pt x="3409" y="5939"/>
                    <a:pt x="3152" y="5984"/>
                    <a:pt x="2895" y="5991"/>
                  </a:cubicBezTo>
                  <a:lnTo>
                    <a:pt x="507" y="1735"/>
                  </a:lnTo>
                  <a:lnTo>
                    <a:pt x="2690" y="489"/>
                  </a:lnTo>
                  <a:close/>
                  <a:moveTo>
                    <a:pt x="2775" y="0"/>
                  </a:moveTo>
                  <a:cubicBezTo>
                    <a:pt x="2741" y="0"/>
                    <a:pt x="2708" y="9"/>
                    <a:pt x="2677" y="27"/>
                  </a:cubicBezTo>
                  <a:lnTo>
                    <a:pt x="135" y="1484"/>
                  </a:lnTo>
                  <a:cubicBezTo>
                    <a:pt x="39" y="1542"/>
                    <a:pt x="0" y="1664"/>
                    <a:pt x="52" y="1760"/>
                  </a:cubicBezTo>
                  <a:lnTo>
                    <a:pt x="2594" y="6299"/>
                  </a:lnTo>
                  <a:cubicBezTo>
                    <a:pt x="2632" y="6356"/>
                    <a:pt x="2696" y="6395"/>
                    <a:pt x="2767" y="6401"/>
                  </a:cubicBezTo>
                  <a:lnTo>
                    <a:pt x="2857" y="6401"/>
                  </a:lnTo>
                  <a:cubicBezTo>
                    <a:pt x="3178" y="6401"/>
                    <a:pt x="3492" y="6350"/>
                    <a:pt x="3788" y="6241"/>
                  </a:cubicBezTo>
                  <a:cubicBezTo>
                    <a:pt x="4468" y="6016"/>
                    <a:pt x="5033" y="5548"/>
                    <a:pt x="5392" y="4931"/>
                  </a:cubicBezTo>
                  <a:cubicBezTo>
                    <a:pt x="5431" y="4874"/>
                    <a:pt x="5431" y="4797"/>
                    <a:pt x="5399" y="4732"/>
                  </a:cubicBezTo>
                  <a:lnTo>
                    <a:pt x="2960" y="111"/>
                  </a:lnTo>
                  <a:cubicBezTo>
                    <a:pt x="2920" y="40"/>
                    <a:pt x="2848" y="0"/>
                    <a:pt x="2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501;p69">
              <a:extLst>
                <a:ext uri="{FF2B5EF4-FFF2-40B4-BE49-F238E27FC236}">
                  <a16:creationId xmlns:a16="http://schemas.microsoft.com/office/drawing/2014/main" id="{319815F5-F53C-4EDD-9026-A704FF0B67CA}"/>
                </a:ext>
              </a:extLst>
            </p:cNvPr>
            <p:cNvSpPr/>
            <p:nvPr/>
          </p:nvSpPr>
          <p:spPr>
            <a:xfrm>
              <a:off x="4754562" y="1416389"/>
              <a:ext cx="60965" cy="37389"/>
            </a:xfrm>
            <a:custGeom>
              <a:avLst/>
              <a:gdLst/>
              <a:ahLst/>
              <a:cxnLst/>
              <a:rect l="l" t="t" r="r" b="b"/>
              <a:pathLst>
                <a:path w="2948" h="1808" extrusionOk="0">
                  <a:moveTo>
                    <a:pt x="2340" y="1"/>
                  </a:moveTo>
                  <a:cubicBezTo>
                    <a:pt x="1916" y="1"/>
                    <a:pt x="1254" y="284"/>
                    <a:pt x="765" y="643"/>
                  </a:cubicBezTo>
                  <a:cubicBezTo>
                    <a:pt x="296" y="964"/>
                    <a:pt x="1" y="1382"/>
                    <a:pt x="180" y="1638"/>
                  </a:cubicBezTo>
                  <a:cubicBezTo>
                    <a:pt x="265" y="1756"/>
                    <a:pt x="413" y="1807"/>
                    <a:pt x="596" y="1807"/>
                  </a:cubicBezTo>
                  <a:cubicBezTo>
                    <a:pt x="800" y="1807"/>
                    <a:pt x="1049" y="1744"/>
                    <a:pt x="1304" y="1638"/>
                  </a:cubicBezTo>
                  <a:cubicBezTo>
                    <a:pt x="2093" y="1305"/>
                    <a:pt x="2947" y="579"/>
                    <a:pt x="2722" y="175"/>
                  </a:cubicBezTo>
                  <a:cubicBezTo>
                    <a:pt x="2661" y="53"/>
                    <a:pt x="2522" y="1"/>
                    <a:pt x="2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502;p69">
              <a:extLst>
                <a:ext uri="{FF2B5EF4-FFF2-40B4-BE49-F238E27FC236}">
                  <a16:creationId xmlns:a16="http://schemas.microsoft.com/office/drawing/2014/main" id="{36E7DB98-317A-4F3E-8430-A588B913EB23}"/>
                </a:ext>
              </a:extLst>
            </p:cNvPr>
            <p:cNvSpPr/>
            <p:nvPr/>
          </p:nvSpPr>
          <p:spPr>
            <a:xfrm>
              <a:off x="4754293" y="1429542"/>
              <a:ext cx="76226" cy="114340"/>
            </a:xfrm>
            <a:custGeom>
              <a:avLst/>
              <a:gdLst/>
              <a:ahLst/>
              <a:cxnLst/>
              <a:rect l="l" t="t" r="r" b="b"/>
              <a:pathLst>
                <a:path w="3686" h="5529" extrusionOk="0">
                  <a:moveTo>
                    <a:pt x="778" y="1"/>
                  </a:moveTo>
                  <a:cubicBezTo>
                    <a:pt x="309" y="335"/>
                    <a:pt x="1" y="720"/>
                    <a:pt x="193" y="990"/>
                  </a:cubicBezTo>
                  <a:lnTo>
                    <a:pt x="2735" y="5528"/>
                  </a:lnTo>
                  <a:cubicBezTo>
                    <a:pt x="2755" y="5528"/>
                    <a:pt x="2775" y="5529"/>
                    <a:pt x="2795" y="5529"/>
                  </a:cubicBezTo>
                  <a:cubicBezTo>
                    <a:pt x="3096" y="5529"/>
                    <a:pt x="3396" y="5483"/>
                    <a:pt x="3685" y="5380"/>
                  </a:cubicBezTo>
                  <a:lnTo>
                    <a:pt x="1317" y="1002"/>
                  </a:lnTo>
                  <a:lnTo>
                    <a:pt x="1047" y="50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503;p69">
              <a:extLst>
                <a:ext uri="{FF2B5EF4-FFF2-40B4-BE49-F238E27FC236}">
                  <a16:creationId xmlns:a16="http://schemas.microsoft.com/office/drawing/2014/main" id="{9B364E13-40EE-4F75-B7F2-4AE62580B343}"/>
                </a:ext>
              </a:extLst>
            </p:cNvPr>
            <p:cNvSpPr/>
            <p:nvPr/>
          </p:nvSpPr>
          <p:spPr>
            <a:xfrm>
              <a:off x="4985289" y="1862685"/>
              <a:ext cx="83113" cy="124866"/>
            </a:xfrm>
            <a:custGeom>
              <a:avLst/>
              <a:gdLst/>
              <a:ahLst/>
              <a:cxnLst/>
              <a:rect l="l" t="t" r="r" b="b"/>
              <a:pathLst>
                <a:path w="4019" h="6038" extrusionOk="0">
                  <a:moveTo>
                    <a:pt x="91" y="0"/>
                  </a:moveTo>
                  <a:cubicBezTo>
                    <a:pt x="80" y="0"/>
                    <a:pt x="69" y="3"/>
                    <a:pt x="58" y="8"/>
                  </a:cubicBezTo>
                  <a:cubicBezTo>
                    <a:pt x="7" y="28"/>
                    <a:pt x="0" y="98"/>
                    <a:pt x="32" y="175"/>
                  </a:cubicBezTo>
                  <a:cubicBezTo>
                    <a:pt x="276" y="695"/>
                    <a:pt x="546" y="1215"/>
                    <a:pt x="841" y="1716"/>
                  </a:cubicBezTo>
                  <a:cubicBezTo>
                    <a:pt x="1130" y="2223"/>
                    <a:pt x="1419" y="2717"/>
                    <a:pt x="1753" y="3205"/>
                  </a:cubicBezTo>
                  <a:cubicBezTo>
                    <a:pt x="2080" y="3687"/>
                    <a:pt x="2401" y="4181"/>
                    <a:pt x="2754" y="4630"/>
                  </a:cubicBezTo>
                  <a:cubicBezTo>
                    <a:pt x="3107" y="5080"/>
                    <a:pt x="3473" y="5542"/>
                    <a:pt x="3858" y="5978"/>
                  </a:cubicBezTo>
                  <a:cubicBezTo>
                    <a:pt x="3887" y="6017"/>
                    <a:pt x="3919" y="6037"/>
                    <a:pt x="3950" y="6037"/>
                  </a:cubicBezTo>
                  <a:cubicBezTo>
                    <a:pt x="3960" y="6037"/>
                    <a:pt x="3970" y="6035"/>
                    <a:pt x="3980" y="6030"/>
                  </a:cubicBezTo>
                  <a:cubicBezTo>
                    <a:pt x="4019" y="6004"/>
                    <a:pt x="4019" y="5940"/>
                    <a:pt x="3980" y="5888"/>
                  </a:cubicBezTo>
                  <a:cubicBezTo>
                    <a:pt x="3640" y="5420"/>
                    <a:pt x="3300" y="4951"/>
                    <a:pt x="2966" y="4483"/>
                  </a:cubicBezTo>
                  <a:cubicBezTo>
                    <a:pt x="2632" y="4008"/>
                    <a:pt x="2318" y="3533"/>
                    <a:pt x="1997" y="3045"/>
                  </a:cubicBezTo>
                  <a:cubicBezTo>
                    <a:pt x="1682" y="2563"/>
                    <a:pt x="1374" y="2075"/>
                    <a:pt x="1079" y="1581"/>
                  </a:cubicBezTo>
                  <a:cubicBezTo>
                    <a:pt x="777" y="1087"/>
                    <a:pt x="488" y="586"/>
                    <a:pt x="199" y="85"/>
                  </a:cubicBezTo>
                  <a:cubicBezTo>
                    <a:pt x="169" y="35"/>
                    <a:pt x="131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504;p69">
              <a:extLst>
                <a:ext uri="{FF2B5EF4-FFF2-40B4-BE49-F238E27FC236}">
                  <a16:creationId xmlns:a16="http://schemas.microsoft.com/office/drawing/2014/main" id="{DAA5F3D7-0EF8-4F5A-99EF-61D3C3F153F9}"/>
                </a:ext>
              </a:extLst>
            </p:cNvPr>
            <p:cNvSpPr/>
            <p:nvPr/>
          </p:nvSpPr>
          <p:spPr>
            <a:xfrm>
              <a:off x="4840860" y="1637355"/>
              <a:ext cx="100112" cy="152060"/>
            </a:xfrm>
            <a:custGeom>
              <a:avLst/>
              <a:gdLst/>
              <a:ahLst/>
              <a:cxnLst/>
              <a:rect l="l" t="t" r="r" b="b"/>
              <a:pathLst>
                <a:path w="4841" h="7353" extrusionOk="0">
                  <a:moveTo>
                    <a:pt x="81" y="0"/>
                  </a:moveTo>
                  <a:cubicBezTo>
                    <a:pt x="73" y="0"/>
                    <a:pt x="65" y="2"/>
                    <a:pt x="58" y="5"/>
                  </a:cubicBezTo>
                  <a:cubicBezTo>
                    <a:pt x="7" y="24"/>
                    <a:pt x="0" y="107"/>
                    <a:pt x="39" y="191"/>
                  </a:cubicBezTo>
                  <a:cubicBezTo>
                    <a:pt x="328" y="839"/>
                    <a:pt x="642" y="1475"/>
                    <a:pt x="982" y="2097"/>
                  </a:cubicBezTo>
                  <a:cubicBezTo>
                    <a:pt x="1329" y="2720"/>
                    <a:pt x="1688" y="3323"/>
                    <a:pt x="2074" y="3927"/>
                  </a:cubicBezTo>
                  <a:cubicBezTo>
                    <a:pt x="2452" y="4517"/>
                    <a:pt x="2863" y="5095"/>
                    <a:pt x="3293" y="5660"/>
                  </a:cubicBezTo>
                  <a:cubicBezTo>
                    <a:pt x="3730" y="6225"/>
                    <a:pt x="4186" y="6764"/>
                    <a:pt x="4661" y="7290"/>
                  </a:cubicBezTo>
                  <a:cubicBezTo>
                    <a:pt x="4692" y="7331"/>
                    <a:pt x="4734" y="7353"/>
                    <a:pt x="4769" y="7353"/>
                  </a:cubicBezTo>
                  <a:cubicBezTo>
                    <a:pt x="4784" y="7353"/>
                    <a:pt x="4797" y="7349"/>
                    <a:pt x="4808" y="7342"/>
                  </a:cubicBezTo>
                  <a:cubicBezTo>
                    <a:pt x="4840" y="7316"/>
                    <a:pt x="4834" y="7245"/>
                    <a:pt x="4783" y="7181"/>
                  </a:cubicBezTo>
                  <a:cubicBezTo>
                    <a:pt x="4346" y="6623"/>
                    <a:pt x="3929" y="6064"/>
                    <a:pt x="3512" y="5499"/>
                  </a:cubicBezTo>
                  <a:cubicBezTo>
                    <a:pt x="3094" y="4935"/>
                    <a:pt x="2709" y="4344"/>
                    <a:pt x="2324" y="3760"/>
                  </a:cubicBezTo>
                  <a:cubicBezTo>
                    <a:pt x="1939" y="3176"/>
                    <a:pt x="1573" y="2572"/>
                    <a:pt x="1226" y="1962"/>
                  </a:cubicBezTo>
                  <a:cubicBezTo>
                    <a:pt x="873" y="1353"/>
                    <a:pt x="533" y="736"/>
                    <a:pt x="212" y="107"/>
                  </a:cubicBezTo>
                  <a:cubicBezTo>
                    <a:pt x="179" y="47"/>
                    <a:pt x="127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505;p69">
              <a:extLst>
                <a:ext uri="{FF2B5EF4-FFF2-40B4-BE49-F238E27FC236}">
                  <a16:creationId xmlns:a16="http://schemas.microsoft.com/office/drawing/2014/main" id="{E6991757-CB46-4994-B0F6-DBD8CB185915}"/>
                </a:ext>
              </a:extLst>
            </p:cNvPr>
            <p:cNvSpPr/>
            <p:nvPr/>
          </p:nvSpPr>
          <p:spPr>
            <a:xfrm>
              <a:off x="4795323" y="1471419"/>
              <a:ext cx="28828" cy="59145"/>
            </a:xfrm>
            <a:custGeom>
              <a:avLst/>
              <a:gdLst/>
              <a:ahLst/>
              <a:cxnLst/>
              <a:rect l="l" t="t" r="r" b="b"/>
              <a:pathLst>
                <a:path w="1394" h="2860" extrusionOk="0">
                  <a:moveTo>
                    <a:pt x="111" y="0"/>
                  </a:moveTo>
                  <a:cubicBezTo>
                    <a:pt x="97" y="0"/>
                    <a:pt x="83" y="4"/>
                    <a:pt x="71" y="11"/>
                  </a:cubicBezTo>
                  <a:cubicBezTo>
                    <a:pt x="32" y="30"/>
                    <a:pt x="0" y="62"/>
                    <a:pt x="0" y="107"/>
                  </a:cubicBezTo>
                  <a:cubicBezTo>
                    <a:pt x="84" y="345"/>
                    <a:pt x="174" y="582"/>
                    <a:pt x="270" y="807"/>
                  </a:cubicBezTo>
                  <a:lnTo>
                    <a:pt x="565" y="1481"/>
                  </a:lnTo>
                  <a:lnTo>
                    <a:pt x="886" y="2155"/>
                  </a:lnTo>
                  <a:cubicBezTo>
                    <a:pt x="1002" y="2380"/>
                    <a:pt x="1117" y="2604"/>
                    <a:pt x="1246" y="2829"/>
                  </a:cubicBezTo>
                  <a:cubicBezTo>
                    <a:pt x="1258" y="2849"/>
                    <a:pt x="1277" y="2859"/>
                    <a:pt x="1298" y="2859"/>
                  </a:cubicBezTo>
                  <a:cubicBezTo>
                    <a:pt x="1311" y="2859"/>
                    <a:pt x="1324" y="2855"/>
                    <a:pt x="1336" y="2848"/>
                  </a:cubicBezTo>
                  <a:cubicBezTo>
                    <a:pt x="1368" y="2835"/>
                    <a:pt x="1393" y="2803"/>
                    <a:pt x="1393" y="2771"/>
                  </a:cubicBezTo>
                  <a:cubicBezTo>
                    <a:pt x="1316" y="2534"/>
                    <a:pt x="1226" y="2290"/>
                    <a:pt x="1137" y="2065"/>
                  </a:cubicBezTo>
                  <a:lnTo>
                    <a:pt x="841" y="1378"/>
                  </a:lnTo>
                  <a:lnTo>
                    <a:pt x="520" y="704"/>
                  </a:lnTo>
                  <a:cubicBezTo>
                    <a:pt x="418" y="480"/>
                    <a:pt x="296" y="255"/>
                    <a:pt x="174" y="30"/>
                  </a:cubicBezTo>
                  <a:cubicBezTo>
                    <a:pt x="158" y="10"/>
                    <a:pt x="134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506;p69">
              <a:extLst>
                <a:ext uri="{FF2B5EF4-FFF2-40B4-BE49-F238E27FC236}">
                  <a16:creationId xmlns:a16="http://schemas.microsoft.com/office/drawing/2014/main" id="{9799F1E9-BBDC-45AC-A760-0B941AB3FBE1}"/>
                </a:ext>
              </a:extLst>
            </p:cNvPr>
            <p:cNvSpPr/>
            <p:nvPr/>
          </p:nvSpPr>
          <p:spPr>
            <a:xfrm>
              <a:off x="4983035" y="1714202"/>
              <a:ext cx="19253" cy="40988"/>
            </a:xfrm>
            <a:custGeom>
              <a:avLst/>
              <a:gdLst/>
              <a:ahLst/>
              <a:cxnLst/>
              <a:rect l="l" t="t" r="r" b="b"/>
              <a:pathLst>
                <a:path w="931" h="1982" extrusionOk="0">
                  <a:moveTo>
                    <a:pt x="118" y="1"/>
                  </a:moveTo>
                  <a:cubicBezTo>
                    <a:pt x="97" y="1"/>
                    <a:pt x="69" y="16"/>
                    <a:pt x="45" y="50"/>
                  </a:cubicBezTo>
                  <a:cubicBezTo>
                    <a:pt x="13" y="89"/>
                    <a:pt x="0" y="134"/>
                    <a:pt x="13" y="153"/>
                  </a:cubicBezTo>
                  <a:cubicBezTo>
                    <a:pt x="122" y="275"/>
                    <a:pt x="225" y="403"/>
                    <a:pt x="315" y="538"/>
                  </a:cubicBezTo>
                  <a:cubicBezTo>
                    <a:pt x="405" y="673"/>
                    <a:pt x="482" y="821"/>
                    <a:pt x="539" y="975"/>
                  </a:cubicBezTo>
                  <a:cubicBezTo>
                    <a:pt x="597" y="1122"/>
                    <a:pt x="642" y="1283"/>
                    <a:pt x="661" y="1443"/>
                  </a:cubicBezTo>
                  <a:cubicBezTo>
                    <a:pt x="687" y="1604"/>
                    <a:pt x="693" y="1771"/>
                    <a:pt x="687" y="1937"/>
                  </a:cubicBezTo>
                  <a:cubicBezTo>
                    <a:pt x="687" y="1950"/>
                    <a:pt x="713" y="1963"/>
                    <a:pt x="758" y="1976"/>
                  </a:cubicBezTo>
                  <a:cubicBezTo>
                    <a:pt x="770" y="1980"/>
                    <a:pt x="783" y="1981"/>
                    <a:pt x="794" y="1981"/>
                  </a:cubicBezTo>
                  <a:cubicBezTo>
                    <a:pt x="824" y="1981"/>
                    <a:pt x="848" y="1971"/>
                    <a:pt x="848" y="1957"/>
                  </a:cubicBezTo>
                  <a:cubicBezTo>
                    <a:pt x="905" y="1783"/>
                    <a:pt x="931" y="1597"/>
                    <a:pt x="925" y="1411"/>
                  </a:cubicBezTo>
                  <a:cubicBezTo>
                    <a:pt x="905" y="1039"/>
                    <a:pt x="771" y="679"/>
                    <a:pt x="539" y="384"/>
                  </a:cubicBezTo>
                  <a:cubicBezTo>
                    <a:pt x="430" y="230"/>
                    <a:pt x="289" y="108"/>
                    <a:pt x="135" y="5"/>
                  </a:cubicBezTo>
                  <a:cubicBezTo>
                    <a:pt x="130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507;p69">
              <a:extLst>
                <a:ext uri="{FF2B5EF4-FFF2-40B4-BE49-F238E27FC236}">
                  <a16:creationId xmlns:a16="http://schemas.microsoft.com/office/drawing/2014/main" id="{5E9AD03D-0699-496B-BD7D-82E07B7769EA}"/>
                </a:ext>
              </a:extLst>
            </p:cNvPr>
            <p:cNvSpPr/>
            <p:nvPr/>
          </p:nvSpPr>
          <p:spPr>
            <a:xfrm>
              <a:off x="5098264" y="1934134"/>
              <a:ext cx="11167" cy="47109"/>
            </a:xfrm>
            <a:custGeom>
              <a:avLst/>
              <a:gdLst/>
              <a:ahLst/>
              <a:cxnLst/>
              <a:rect l="l" t="t" r="r" b="b"/>
              <a:pathLst>
                <a:path w="540" h="2278" extrusionOk="0">
                  <a:moveTo>
                    <a:pt x="173" y="1"/>
                  </a:moveTo>
                  <a:cubicBezTo>
                    <a:pt x="154" y="1"/>
                    <a:pt x="132" y="7"/>
                    <a:pt x="109" y="20"/>
                  </a:cubicBezTo>
                  <a:cubicBezTo>
                    <a:pt x="77" y="33"/>
                    <a:pt x="51" y="71"/>
                    <a:pt x="45" y="110"/>
                  </a:cubicBezTo>
                  <a:cubicBezTo>
                    <a:pt x="250" y="598"/>
                    <a:pt x="302" y="1150"/>
                    <a:pt x="180" y="1670"/>
                  </a:cubicBezTo>
                  <a:cubicBezTo>
                    <a:pt x="141" y="1843"/>
                    <a:pt x="77" y="2016"/>
                    <a:pt x="7" y="2183"/>
                  </a:cubicBezTo>
                  <a:cubicBezTo>
                    <a:pt x="0" y="2196"/>
                    <a:pt x="7" y="2228"/>
                    <a:pt x="45" y="2254"/>
                  </a:cubicBezTo>
                  <a:cubicBezTo>
                    <a:pt x="68" y="2269"/>
                    <a:pt x="92" y="2278"/>
                    <a:pt x="109" y="2278"/>
                  </a:cubicBezTo>
                  <a:cubicBezTo>
                    <a:pt x="121" y="2278"/>
                    <a:pt x="130" y="2274"/>
                    <a:pt x="135" y="2267"/>
                  </a:cubicBezTo>
                  <a:cubicBezTo>
                    <a:pt x="263" y="2113"/>
                    <a:pt x="360" y="1933"/>
                    <a:pt x="430" y="1747"/>
                  </a:cubicBezTo>
                  <a:cubicBezTo>
                    <a:pt x="494" y="1554"/>
                    <a:pt x="526" y="1355"/>
                    <a:pt x="539" y="1150"/>
                  </a:cubicBezTo>
                  <a:cubicBezTo>
                    <a:pt x="539" y="951"/>
                    <a:pt x="514" y="752"/>
                    <a:pt x="469" y="553"/>
                  </a:cubicBezTo>
                  <a:cubicBezTo>
                    <a:pt x="411" y="360"/>
                    <a:pt x="327" y="180"/>
                    <a:pt x="212" y="20"/>
                  </a:cubicBezTo>
                  <a:cubicBezTo>
                    <a:pt x="206" y="7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8;p69">
              <a:extLst>
                <a:ext uri="{FF2B5EF4-FFF2-40B4-BE49-F238E27FC236}">
                  <a16:creationId xmlns:a16="http://schemas.microsoft.com/office/drawing/2014/main" id="{F29C5F5C-5468-4920-B37F-E49E5B2AE6F8}"/>
                </a:ext>
              </a:extLst>
            </p:cNvPr>
            <p:cNvSpPr/>
            <p:nvPr/>
          </p:nvSpPr>
          <p:spPr>
            <a:xfrm>
              <a:off x="5103703" y="2025808"/>
              <a:ext cx="22231" cy="23968"/>
            </a:xfrm>
            <a:custGeom>
              <a:avLst/>
              <a:gdLst/>
              <a:ahLst/>
              <a:cxnLst/>
              <a:rect l="l" t="t" r="r" b="b"/>
              <a:pathLst>
                <a:path w="1075" h="1159" extrusionOk="0">
                  <a:moveTo>
                    <a:pt x="161" y="1"/>
                  </a:moveTo>
                  <a:cubicBezTo>
                    <a:pt x="146" y="1"/>
                    <a:pt x="122" y="8"/>
                    <a:pt x="84" y="23"/>
                  </a:cubicBezTo>
                  <a:cubicBezTo>
                    <a:pt x="32" y="42"/>
                    <a:pt x="0" y="74"/>
                    <a:pt x="0" y="93"/>
                  </a:cubicBezTo>
                  <a:cubicBezTo>
                    <a:pt x="39" y="209"/>
                    <a:pt x="84" y="318"/>
                    <a:pt x="142" y="421"/>
                  </a:cubicBezTo>
                  <a:cubicBezTo>
                    <a:pt x="263" y="632"/>
                    <a:pt x="418" y="819"/>
                    <a:pt x="610" y="966"/>
                  </a:cubicBezTo>
                  <a:cubicBezTo>
                    <a:pt x="706" y="1043"/>
                    <a:pt x="809" y="1107"/>
                    <a:pt x="918" y="1159"/>
                  </a:cubicBezTo>
                  <a:cubicBezTo>
                    <a:pt x="925" y="1159"/>
                    <a:pt x="957" y="1139"/>
                    <a:pt x="982" y="1107"/>
                  </a:cubicBezTo>
                  <a:cubicBezTo>
                    <a:pt x="989" y="1101"/>
                    <a:pt x="1000" y="1099"/>
                    <a:pt x="1011" y="1099"/>
                  </a:cubicBezTo>
                  <a:cubicBezTo>
                    <a:pt x="1025" y="1099"/>
                    <a:pt x="1041" y="1102"/>
                    <a:pt x="1052" y="1102"/>
                  </a:cubicBezTo>
                  <a:cubicBezTo>
                    <a:pt x="1072" y="1102"/>
                    <a:pt x="1074" y="1090"/>
                    <a:pt x="1015" y="1024"/>
                  </a:cubicBezTo>
                  <a:cubicBezTo>
                    <a:pt x="944" y="940"/>
                    <a:pt x="867" y="857"/>
                    <a:pt x="790" y="780"/>
                  </a:cubicBezTo>
                  <a:cubicBezTo>
                    <a:pt x="649" y="613"/>
                    <a:pt x="507" y="446"/>
                    <a:pt x="379" y="273"/>
                  </a:cubicBezTo>
                  <a:lnTo>
                    <a:pt x="174" y="3"/>
                  </a:ln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9;p69">
              <a:extLst>
                <a:ext uri="{FF2B5EF4-FFF2-40B4-BE49-F238E27FC236}">
                  <a16:creationId xmlns:a16="http://schemas.microsoft.com/office/drawing/2014/main" id="{18B15E5B-2467-4C24-ADE1-FD0A653340BF}"/>
                </a:ext>
              </a:extLst>
            </p:cNvPr>
            <p:cNvSpPr/>
            <p:nvPr/>
          </p:nvSpPr>
          <p:spPr>
            <a:xfrm>
              <a:off x="5128002" y="2008127"/>
              <a:ext cx="15675" cy="30172"/>
            </a:xfrm>
            <a:custGeom>
              <a:avLst/>
              <a:gdLst/>
              <a:ahLst/>
              <a:cxnLst/>
              <a:rect l="l" t="t" r="r" b="b"/>
              <a:pathLst>
                <a:path w="758" h="1459" extrusionOk="0">
                  <a:moveTo>
                    <a:pt x="156" y="1"/>
                  </a:moveTo>
                  <a:cubicBezTo>
                    <a:pt x="138" y="1"/>
                    <a:pt x="112" y="5"/>
                    <a:pt x="83" y="17"/>
                  </a:cubicBezTo>
                  <a:cubicBezTo>
                    <a:pt x="32" y="37"/>
                    <a:pt x="0" y="69"/>
                    <a:pt x="0" y="82"/>
                  </a:cubicBezTo>
                  <a:cubicBezTo>
                    <a:pt x="32" y="204"/>
                    <a:pt x="71" y="325"/>
                    <a:pt x="116" y="447"/>
                  </a:cubicBezTo>
                  <a:lnTo>
                    <a:pt x="244" y="788"/>
                  </a:lnTo>
                  <a:lnTo>
                    <a:pt x="404" y="1128"/>
                  </a:lnTo>
                  <a:cubicBezTo>
                    <a:pt x="462" y="1237"/>
                    <a:pt x="526" y="1340"/>
                    <a:pt x="597" y="1449"/>
                  </a:cubicBezTo>
                  <a:cubicBezTo>
                    <a:pt x="613" y="1455"/>
                    <a:pt x="629" y="1458"/>
                    <a:pt x="644" y="1458"/>
                  </a:cubicBezTo>
                  <a:cubicBezTo>
                    <a:pt x="660" y="1458"/>
                    <a:pt x="674" y="1455"/>
                    <a:pt x="687" y="1449"/>
                  </a:cubicBezTo>
                  <a:cubicBezTo>
                    <a:pt x="732" y="1430"/>
                    <a:pt x="757" y="1404"/>
                    <a:pt x="757" y="1391"/>
                  </a:cubicBezTo>
                  <a:cubicBezTo>
                    <a:pt x="732" y="1269"/>
                    <a:pt x="700" y="1147"/>
                    <a:pt x="655" y="1025"/>
                  </a:cubicBezTo>
                  <a:lnTo>
                    <a:pt x="526" y="672"/>
                  </a:lnTo>
                  <a:lnTo>
                    <a:pt x="366" y="332"/>
                  </a:lnTo>
                  <a:cubicBezTo>
                    <a:pt x="308" y="223"/>
                    <a:pt x="244" y="114"/>
                    <a:pt x="180" y="5"/>
                  </a:cubicBezTo>
                  <a:cubicBezTo>
                    <a:pt x="175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10;p69">
              <a:extLst>
                <a:ext uri="{FF2B5EF4-FFF2-40B4-BE49-F238E27FC236}">
                  <a16:creationId xmlns:a16="http://schemas.microsoft.com/office/drawing/2014/main" id="{1BEB306E-94BF-421A-9FCA-DA0E566FF251}"/>
                </a:ext>
              </a:extLst>
            </p:cNvPr>
            <p:cNvSpPr/>
            <p:nvPr/>
          </p:nvSpPr>
          <p:spPr>
            <a:xfrm>
              <a:off x="4752577" y="1412212"/>
              <a:ext cx="63736" cy="45765"/>
            </a:xfrm>
            <a:custGeom>
              <a:avLst/>
              <a:gdLst/>
              <a:ahLst/>
              <a:cxnLst/>
              <a:rect l="l" t="t" r="r" b="b"/>
              <a:pathLst>
                <a:path w="3082" h="2213" extrusionOk="0">
                  <a:moveTo>
                    <a:pt x="2433" y="409"/>
                  </a:moveTo>
                  <a:cubicBezTo>
                    <a:pt x="2478" y="409"/>
                    <a:pt x="2517" y="415"/>
                    <a:pt x="2562" y="428"/>
                  </a:cubicBezTo>
                  <a:cubicBezTo>
                    <a:pt x="2619" y="441"/>
                    <a:pt x="2639" y="467"/>
                    <a:pt x="2639" y="473"/>
                  </a:cubicBezTo>
                  <a:cubicBezTo>
                    <a:pt x="2645" y="486"/>
                    <a:pt x="2664" y="518"/>
                    <a:pt x="2632" y="608"/>
                  </a:cubicBezTo>
                  <a:cubicBezTo>
                    <a:pt x="2523" y="922"/>
                    <a:pt x="1920" y="1404"/>
                    <a:pt x="1323" y="1648"/>
                  </a:cubicBezTo>
                  <a:cubicBezTo>
                    <a:pt x="1079" y="1751"/>
                    <a:pt x="856" y="1804"/>
                    <a:pt x="692" y="1804"/>
                  </a:cubicBezTo>
                  <a:cubicBezTo>
                    <a:pt x="572" y="1804"/>
                    <a:pt x="484" y="1776"/>
                    <a:pt x="443" y="1718"/>
                  </a:cubicBezTo>
                  <a:cubicBezTo>
                    <a:pt x="430" y="1693"/>
                    <a:pt x="424" y="1661"/>
                    <a:pt x="430" y="1635"/>
                  </a:cubicBezTo>
                  <a:cubicBezTo>
                    <a:pt x="456" y="1487"/>
                    <a:pt x="636" y="1250"/>
                    <a:pt x="983" y="1006"/>
                  </a:cubicBezTo>
                  <a:cubicBezTo>
                    <a:pt x="1458" y="659"/>
                    <a:pt x="2080" y="409"/>
                    <a:pt x="2433" y="409"/>
                  </a:cubicBezTo>
                  <a:close/>
                  <a:moveTo>
                    <a:pt x="2435" y="0"/>
                  </a:moveTo>
                  <a:cubicBezTo>
                    <a:pt x="1936" y="0"/>
                    <a:pt x="1225" y="327"/>
                    <a:pt x="745" y="679"/>
                  </a:cubicBezTo>
                  <a:cubicBezTo>
                    <a:pt x="341" y="955"/>
                    <a:pt x="84" y="1276"/>
                    <a:pt x="32" y="1564"/>
                  </a:cubicBezTo>
                  <a:cubicBezTo>
                    <a:pt x="0" y="1699"/>
                    <a:pt x="32" y="1840"/>
                    <a:pt x="110" y="1956"/>
                  </a:cubicBezTo>
                  <a:cubicBezTo>
                    <a:pt x="231" y="2129"/>
                    <a:pt x="430" y="2213"/>
                    <a:pt x="694" y="2213"/>
                  </a:cubicBezTo>
                  <a:cubicBezTo>
                    <a:pt x="963" y="2200"/>
                    <a:pt x="1233" y="2136"/>
                    <a:pt x="1477" y="2027"/>
                  </a:cubicBezTo>
                  <a:cubicBezTo>
                    <a:pt x="2093" y="1770"/>
                    <a:pt x="2844" y="1237"/>
                    <a:pt x="3017" y="743"/>
                  </a:cubicBezTo>
                  <a:cubicBezTo>
                    <a:pt x="3082" y="589"/>
                    <a:pt x="3075" y="422"/>
                    <a:pt x="2998" y="281"/>
                  </a:cubicBezTo>
                  <a:cubicBezTo>
                    <a:pt x="2928" y="146"/>
                    <a:pt x="2799" y="49"/>
                    <a:pt x="2645" y="24"/>
                  </a:cubicBezTo>
                  <a:cubicBezTo>
                    <a:pt x="2581" y="8"/>
                    <a:pt x="2510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5694;p69">
            <a:extLst>
              <a:ext uri="{FF2B5EF4-FFF2-40B4-BE49-F238E27FC236}">
                <a16:creationId xmlns:a16="http://schemas.microsoft.com/office/drawing/2014/main" id="{38C5D50E-9A88-48BC-9F08-BDA050A4287E}"/>
              </a:ext>
            </a:extLst>
          </p:cNvPr>
          <p:cNvGrpSpPr/>
          <p:nvPr/>
        </p:nvGrpSpPr>
        <p:grpSpPr>
          <a:xfrm>
            <a:off x="10806649" y="4720915"/>
            <a:ext cx="1689935" cy="2039524"/>
            <a:chOff x="7371037" y="2706025"/>
            <a:chExt cx="1052963" cy="1270784"/>
          </a:xfrm>
        </p:grpSpPr>
        <p:sp>
          <p:nvSpPr>
            <p:cNvPr id="75" name="Google Shape;5695;p69">
              <a:extLst>
                <a:ext uri="{FF2B5EF4-FFF2-40B4-BE49-F238E27FC236}">
                  <a16:creationId xmlns:a16="http://schemas.microsoft.com/office/drawing/2014/main" id="{39BF5473-5E63-49E7-AAD4-D97943EEF36D}"/>
                </a:ext>
              </a:extLst>
            </p:cNvPr>
            <p:cNvSpPr/>
            <p:nvPr/>
          </p:nvSpPr>
          <p:spPr>
            <a:xfrm>
              <a:off x="7692457" y="3845604"/>
              <a:ext cx="368855" cy="131205"/>
            </a:xfrm>
            <a:custGeom>
              <a:avLst/>
              <a:gdLst/>
              <a:ahLst/>
              <a:cxnLst/>
              <a:rect l="l" t="t" r="r" b="b"/>
              <a:pathLst>
                <a:path w="3888" h="1383" extrusionOk="0">
                  <a:moveTo>
                    <a:pt x="2370" y="1"/>
                  </a:moveTo>
                  <a:cubicBezTo>
                    <a:pt x="1278" y="1"/>
                    <a:pt x="0" y="327"/>
                    <a:pt x="105" y="862"/>
                  </a:cubicBezTo>
                  <a:cubicBezTo>
                    <a:pt x="173" y="1210"/>
                    <a:pt x="909" y="1382"/>
                    <a:pt x="1712" y="1382"/>
                  </a:cubicBezTo>
                  <a:cubicBezTo>
                    <a:pt x="2710" y="1382"/>
                    <a:pt x="3809" y="1116"/>
                    <a:pt x="3855" y="587"/>
                  </a:cubicBezTo>
                  <a:cubicBezTo>
                    <a:pt x="3887" y="180"/>
                    <a:pt x="3179" y="1"/>
                    <a:pt x="2370" y="1"/>
                  </a:cubicBezTo>
                  <a:close/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696;p69">
              <a:extLst>
                <a:ext uri="{FF2B5EF4-FFF2-40B4-BE49-F238E27FC236}">
                  <a16:creationId xmlns:a16="http://schemas.microsoft.com/office/drawing/2014/main" id="{1F644F1C-B91C-433E-B065-1C93BCFFAF55}"/>
                </a:ext>
              </a:extLst>
            </p:cNvPr>
            <p:cNvSpPr/>
            <p:nvPr/>
          </p:nvSpPr>
          <p:spPr>
            <a:xfrm>
              <a:off x="7735717" y="3803387"/>
              <a:ext cx="280815" cy="127980"/>
            </a:xfrm>
            <a:custGeom>
              <a:avLst/>
              <a:gdLst/>
              <a:ahLst/>
              <a:cxnLst/>
              <a:rect l="l" t="t" r="r" b="b"/>
              <a:pathLst>
                <a:path w="2960" h="1349" extrusionOk="0">
                  <a:moveTo>
                    <a:pt x="2842" y="0"/>
                  </a:moveTo>
                  <a:cubicBezTo>
                    <a:pt x="2842" y="0"/>
                    <a:pt x="2555" y="77"/>
                    <a:pt x="2121" y="170"/>
                  </a:cubicBezTo>
                  <a:cubicBezTo>
                    <a:pt x="1424" y="329"/>
                    <a:pt x="715" y="446"/>
                    <a:pt x="0" y="516"/>
                  </a:cubicBezTo>
                  <a:cubicBezTo>
                    <a:pt x="0" y="516"/>
                    <a:pt x="12" y="1020"/>
                    <a:pt x="53" y="1084"/>
                  </a:cubicBezTo>
                  <a:cubicBezTo>
                    <a:pt x="83" y="1144"/>
                    <a:pt x="416" y="1348"/>
                    <a:pt x="1042" y="1348"/>
                  </a:cubicBezTo>
                  <a:cubicBezTo>
                    <a:pt x="1159" y="1348"/>
                    <a:pt x="1286" y="1341"/>
                    <a:pt x="1424" y="1325"/>
                  </a:cubicBezTo>
                  <a:cubicBezTo>
                    <a:pt x="1541" y="1313"/>
                    <a:pt x="1653" y="1295"/>
                    <a:pt x="1758" y="1278"/>
                  </a:cubicBezTo>
                  <a:cubicBezTo>
                    <a:pt x="2426" y="1161"/>
                    <a:pt x="2813" y="985"/>
                    <a:pt x="2883" y="932"/>
                  </a:cubicBezTo>
                  <a:cubicBezTo>
                    <a:pt x="2959" y="874"/>
                    <a:pt x="2842" y="0"/>
                    <a:pt x="2842" y="0"/>
                  </a:cubicBezTo>
                  <a:close/>
                </a:path>
              </a:pathLst>
            </a:custGeom>
            <a:solidFill>
              <a:srgbClr val="CC9466"/>
            </a:solidFill>
            <a:ln w="9525" cap="flat" cmpd="sng">
              <a:solidFill>
                <a:schemeClr val="accent3"/>
              </a:solidFill>
              <a:prstDash val="solid"/>
              <a:miter lim="585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697;p69">
              <a:extLst>
                <a:ext uri="{FF2B5EF4-FFF2-40B4-BE49-F238E27FC236}">
                  <a16:creationId xmlns:a16="http://schemas.microsoft.com/office/drawing/2014/main" id="{B60C6DBC-727E-4FD5-A7C2-5D3E454CEDB2}"/>
                </a:ext>
              </a:extLst>
            </p:cNvPr>
            <p:cNvSpPr/>
            <p:nvPr/>
          </p:nvSpPr>
          <p:spPr>
            <a:xfrm>
              <a:off x="7902404" y="3803387"/>
              <a:ext cx="114129" cy="121244"/>
            </a:xfrm>
            <a:custGeom>
              <a:avLst/>
              <a:gdLst/>
              <a:ahLst/>
              <a:cxnLst/>
              <a:rect l="l" t="t" r="r" b="b"/>
              <a:pathLst>
                <a:path w="1203" h="1278" extrusionOk="0">
                  <a:moveTo>
                    <a:pt x="1085" y="0"/>
                  </a:moveTo>
                  <a:cubicBezTo>
                    <a:pt x="1085" y="0"/>
                    <a:pt x="798" y="77"/>
                    <a:pt x="364" y="170"/>
                  </a:cubicBezTo>
                  <a:cubicBezTo>
                    <a:pt x="312" y="534"/>
                    <a:pt x="235" y="885"/>
                    <a:pt x="65" y="1178"/>
                  </a:cubicBezTo>
                  <a:cubicBezTo>
                    <a:pt x="48" y="1213"/>
                    <a:pt x="24" y="1243"/>
                    <a:pt x="1" y="1278"/>
                  </a:cubicBezTo>
                  <a:cubicBezTo>
                    <a:pt x="669" y="1161"/>
                    <a:pt x="1056" y="985"/>
                    <a:pt x="1126" y="932"/>
                  </a:cubicBezTo>
                  <a:cubicBezTo>
                    <a:pt x="1202" y="874"/>
                    <a:pt x="1085" y="0"/>
                    <a:pt x="1085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698;p69">
              <a:extLst>
                <a:ext uri="{FF2B5EF4-FFF2-40B4-BE49-F238E27FC236}">
                  <a16:creationId xmlns:a16="http://schemas.microsoft.com/office/drawing/2014/main" id="{748CD03C-AB24-482D-B157-F31D360568A0}"/>
                </a:ext>
              </a:extLst>
            </p:cNvPr>
            <p:cNvSpPr/>
            <p:nvPr/>
          </p:nvSpPr>
          <p:spPr>
            <a:xfrm>
              <a:off x="7653370" y="2706025"/>
              <a:ext cx="359747" cy="345706"/>
            </a:xfrm>
            <a:custGeom>
              <a:avLst/>
              <a:gdLst/>
              <a:ahLst/>
              <a:cxnLst/>
              <a:rect l="l" t="t" r="r" b="b"/>
              <a:pathLst>
                <a:path w="3792" h="3644" extrusionOk="0">
                  <a:moveTo>
                    <a:pt x="1823" y="1"/>
                  </a:moveTo>
                  <a:cubicBezTo>
                    <a:pt x="1665" y="1"/>
                    <a:pt x="1513" y="24"/>
                    <a:pt x="1372" y="83"/>
                  </a:cubicBezTo>
                  <a:cubicBezTo>
                    <a:pt x="1161" y="171"/>
                    <a:pt x="991" y="329"/>
                    <a:pt x="892" y="534"/>
                  </a:cubicBezTo>
                  <a:cubicBezTo>
                    <a:pt x="892" y="534"/>
                    <a:pt x="200" y="575"/>
                    <a:pt x="54" y="1161"/>
                  </a:cubicBezTo>
                  <a:cubicBezTo>
                    <a:pt x="7" y="1331"/>
                    <a:pt x="1" y="1513"/>
                    <a:pt x="24" y="1689"/>
                  </a:cubicBezTo>
                  <a:cubicBezTo>
                    <a:pt x="48" y="1829"/>
                    <a:pt x="101" y="1964"/>
                    <a:pt x="188" y="2081"/>
                  </a:cubicBezTo>
                  <a:cubicBezTo>
                    <a:pt x="188" y="2081"/>
                    <a:pt x="54" y="2374"/>
                    <a:pt x="306" y="2737"/>
                  </a:cubicBezTo>
                  <a:cubicBezTo>
                    <a:pt x="492" y="3005"/>
                    <a:pt x="811" y="3042"/>
                    <a:pt x="973" y="3042"/>
                  </a:cubicBezTo>
                  <a:cubicBezTo>
                    <a:pt x="1034" y="3042"/>
                    <a:pt x="1073" y="3036"/>
                    <a:pt x="1073" y="3036"/>
                  </a:cubicBezTo>
                  <a:cubicBezTo>
                    <a:pt x="1073" y="3036"/>
                    <a:pt x="1306" y="3643"/>
                    <a:pt x="1944" y="3643"/>
                  </a:cubicBezTo>
                  <a:cubicBezTo>
                    <a:pt x="2050" y="3643"/>
                    <a:pt x="2168" y="3626"/>
                    <a:pt x="2298" y="3587"/>
                  </a:cubicBezTo>
                  <a:cubicBezTo>
                    <a:pt x="3206" y="3312"/>
                    <a:pt x="3218" y="2696"/>
                    <a:pt x="3218" y="2696"/>
                  </a:cubicBezTo>
                  <a:cubicBezTo>
                    <a:pt x="3218" y="2696"/>
                    <a:pt x="3792" y="1946"/>
                    <a:pt x="3558" y="1237"/>
                  </a:cubicBezTo>
                  <a:cubicBezTo>
                    <a:pt x="3362" y="629"/>
                    <a:pt x="2898" y="586"/>
                    <a:pt x="2770" y="586"/>
                  </a:cubicBezTo>
                  <a:cubicBezTo>
                    <a:pt x="2749" y="586"/>
                    <a:pt x="2737" y="587"/>
                    <a:pt x="2737" y="587"/>
                  </a:cubicBezTo>
                  <a:cubicBezTo>
                    <a:pt x="2737" y="587"/>
                    <a:pt x="2544" y="1"/>
                    <a:pt x="1823" y="1"/>
                  </a:cubicBezTo>
                  <a:close/>
                </a:path>
              </a:pathLst>
            </a:custGeom>
            <a:solidFill>
              <a:srgbClr val="7C442E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699;p69">
              <a:extLst>
                <a:ext uri="{FF2B5EF4-FFF2-40B4-BE49-F238E27FC236}">
                  <a16:creationId xmlns:a16="http://schemas.microsoft.com/office/drawing/2014/main" id="{CD5B5D64-8996-4374-93DB-D2415953C5B7}"/>
                </a:ext>
              </a:extLst>
            </p:cNvPr>
            <p:cNvSpPr/>
            <p:nvPr/>
          </p:nvSpPr>
          <p:spPr>
            <a:xfrm>
              <a:off x="7655647" y="2706025"/>
              <a:ext cx="357470" cy="345706"/>
            </a:xfrm>
            <a:custGeom>
              <a:avLst/>
              <a:gdLst/>
              <a:ahLst/>
              <a:cxnLst/>
              <a:rect l="l" t="t" r="r" b="b"/>
              <a:pathLst>
                <a:path w="3768" h="3644" extrusionOk="0">
                  <a:moveTo>
                    <a:pt x="1799" y="1"/>
                  </a:moveTo>
                  <a:cubicBezTo>
                    <a:pt x="1641" y="1"/>
                    <a:pt x="1489" y="24"/>
                    <a:pt x="1348" y="83"/>
                  </a:cubicBezTo>
                  <a:cubicBezTo>
                    <a:pt x="1398" y="80"/>
                    <a:pt x="1448" y="77"/>
                    <a:pt x="1498" y="77"/>
                  </a:cubicBezTo>
                  <a:cubicBezTo>
                    <a:pt x="1714" y="77"/>
                    <a:pt x="1924" y="124"/>
                    <a:pt x="2133" y="353"/>
                  </a:cubicBezTo>
                  <a:cubicBezTo>
                    <a:pt x="2391" y="634"/>
                    <a:pt x="2491" y="1026"/>
                    <a:pt x="2520" y="1407"/>
                  </a:cubicBezTo>
                  <a:cubicBezTo>
                    <a:pt x="2213" y="1135"/>
                    <a:pt x="1806" y="1002"/>
                    <a:pt x="1398" y="1002"/>
                  </a:cubicBezTo>
                  <a:cubicBezTo>
                    <a:pt x="918" y="1002"/>
                    <a:pt x="438" y="1187"/>
                    <a:pt x="118" y="1548"/>
                  </a:cubicBezTo>
                  <a:cubicBezTo>
                    <a:pt x="77" y="1589"/>
                    <a:pt x="36" y="1636"/>
                    <a:pt x="0" y="1689"/>
                  </a:cubicBezTo>
                  <a:cubicBezTo>
                    <a:pt x="24" y="1829"/>
                    <a:pt x="77" y="1964"/>
                    <a:pt x="164" y="2081"/>
                  </a:cubicBezTo>
                  <a:cubicBezTo>
                    <a:pt x="164" y="2081"/>
                    <a:pt x="30" y="2374"/>
                    <a:pt x="282" y="2737"/>
                  </a:cubicBezTo>
                  <a:cubicBezTo>
                    <a:pt x="468" y="3005"/>
                    <a:pt x="787" y="3042"/>
                    <a:pt x="949" y="3042"/>
                  </a:cubicBezTo>
                  <a:cubicBezTo>
                    <a:pt x="1010" y="3042"/>
                    <a:pt x="1049" y="3036"/>
                    <a:pt x="1049" y="3036"/>
                  </a:cubicBezTo>
                  <a:cubicBezTo>
                    <a:pt x="1049" y="3036"/>
                    <a:pt x="1282" y="3643"/>
                    <a:pt x="1920" y="3643"/>
                  </a:cubicBezTo>
                  <a:cubicBezTo>
                    <a:pt x="2026" y="3643"/>
                    <a:pt x="2144" y="3626"/>
                    <a:pt x="2274" y="3587"/>
                  </a:cubicBezTo>
                  <a:cubicBezTo>
                    <a:pt x="3182" y="3312"/>
                    <a:pt x="3194" y="2696"/>
                    <a:pt x="3194" y="2696"/>
                  </a:cubicBezTo>
                  <a:cubicBezTo>
                    <a:pt x="3194" y="2696"/>
                    <a:pt x="3768" y="1946"/>
                    <a:pt x="3534" y="1237"/>
                  </a:cubicBezTo>
                  <a:cubicBezTo>
                    <a:pt x="3338" y="629"/>
                    <a:pt x="2874" y="586"/>
                    <a:pt x="2746" y="586"/>
                  </a:cubicBezTo>
                  <a:cubicBezTo>
                    <a:pt x="2725" y="586"/>
                    <a:pt x="2713" y="587"/>
                    <a:pt x="2713" y="587"/>
                  </a:cubicBezTo>
                  <a:cubicBezTo>
                    <a:pt x="2713" y="587"/>
                    <a:pt x="2520" y="1"/>
                    <a:pt x="179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700;p69">
              <a:extLst>
                <a:ext uri="{FF2B5EF4-FFF2-40B4-BE49-F238E27FC236}">
                  <a16:creationId xmlns:a16="http://schemas.microsoft.com/office/drawing/2014/main" id="{B49D0E22-D4F7-40B5-8A3A-F2288265BEBE}"/>
                </a:ext>
              </a:extLst>
            </p:cNvPr>
            <p:cNvSpPr/>
            <p:nvPr/>
          </p:nvSpPr>
          <p:spPr>
            <a:xfrm>
              <a:off x="8028107" y="2856679"/>
              <a:ext cx="395323" cy="371701"/>
            </a:xfrm>
            <a:custGeom>
              <a:avLst/>
              <a:gdLst/>
              <a:ahLst/>
              <a:cxnLst/>
              <a:rect l="l" t="t" r="r" b="b"/>
              <a:pathLst>
                <a:path w="4167" h="3918" extrusionOk="0">
                  <a:moveTo>
                    <a:pt x="2051" y="1"/>
                  </a:moveTo>
                  <a:cubicBezTo>
                    <a:pt x="1278" y="1"/>
                    <a:pt x="1055" y="569"/>
                    <a:pt x="1055" y="569"/>
                  </a:cubicBezTo>
                  <a:cubicBezTo>
                    <a:pt x="1055" y="569"/>
                    <a:pt x="305" y="616"/>
                    <a:pt x="153" y="1249"/>
                  </a:cubicBezTo>
                  <a:cubicBezTo>
                    <a:pt x="0" y="1876"/>
                    <a:pt x="299" y="2233"/>
                    <a:pt x="299" y="2233"/>
                  </a:cubicBezTo>
                  <a:cubicBezTo>
                    <a:pt x="299" y="2233"/>
                    <a:pt x="158" y="2550"/>
                    <a:pt x="428" y="2942"/>
                  </a:cubicBezTo>
                  <a:cubicBezTo>
                    <a:pt x="631" y="3231"/>
                    <a:pt x="980" y="3269"/>
                    <a:pt x="1149" y="3269"/>
                  </a:cubicBezTo>
                  <a:cubicBezTo>
                    <a:pt x="1210" y="3269"/>
                    <a:pt x="1248" y="3265"/>
                    <a:pt x="1248" y="3265"/>
                  </a:cubicBezTo>
                  <a:cubicBezTo>
                    <a:pt x="1248" y="3265"/>
                    <a:pt x="1254" y="3288"/>
                    <a:pt x="1278" y="3323"/>
                  </a:cubicBezTo>
                  <a:cubicBezTo>
                    <a:pt x="1355" y="3484"/>
                    <a:pt x="1626" y="3918"/>
                    <a:pt x="2185" y="3918"/>
                  </a:cubicBezTo>
                  <a:cubicBezTo>
                    <a:pt x="2299" y="3918"/>
                    <a:pt x="2427" y="3899"/>
                    <a:pt x="2567" y="3856"/>
                  </a:cubicBezTo>
                  <a:cubicBezTo>
                    <a:pt x="3533" y="3558"/>
                    <a:pt x="3551" y="2895"/>
                    <a:pt x="3551" y="2895"/>
                  </a:cubicBezTo>
                  <a:cubicBezTo>
                    <a:pt x="3551" y="2895"/>
                    <a:pt x="4166" y="2087"/>
                    <a:pt x="3914" y="1325"/>
                  </a:cubicBezTo>
                  <a:cubicBezTo>
                    <a:pt x="3704" y="674"/>
                    <a:pt x="3210" y="627"/>
                    <a:pt x="3072" y="627"/>
                  </a:cubicBezTo>
                  <a:cubicBezTo>
                    <a:pt x="3049" y="627"/>
                    <a:pt x="3035" y="628"/>
                    <a:pt x="3035" y="628"/>
                  </a:cubicBezTo>
                  <a:cubicBezTo>
                    <a:pt x="2918" y="341"/>
                    <a:pt x="2672" y="124"/>
                    <a:pt x="2373" y="42"/>
                  </a:cubicBezTo>
                  <a:cubicBezTo>
                    <a:pt x="2268" y="18"/>
                    <a:pt x="2156" y="1"/>
                    <a:pt x="2051" y="1"/>
                  </a:cubicBezTo>
                  <a:close/>
                </a:path>
              </a:pathLst>
            </a:custGeom>
            <a:solidFill>
              <a:srgbClr val="7C442E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701;p69">
              <a:extLst>
                <a:ext uri="{FF2B5EF4-FFF2-40B4-BE49-F238E27FC236}">
                  <a16:creationId xmlns:a16="http://schemas.microsoft.com/office/drawing/2014/main" id="{84E8832C-8E6A-4AF6-BE4D-2776C943716E}"/>
                </a:ext>
              </a:extLst>
            </p:cNvPr>
            <p:cNvSpPr/>
            <p:nvPr/>
          </p:nvSpPr>
          <p:spPr>
            <a:xfrm>
              <a:off x="8149256" y="2860568"/>
              <a:ext cx="274744" cy="367811"/>
            </a:xfrm>
            <a:custGeom>
              <a:avLst/>
              <a:gdLst/>
              <a:ahLst/>
              <a:cxnLst/>
              <a:rect l="l" t="t" r="r" b="b"/>
              <a:pathLst>
                <a:path w="2896" h="3877" extrusionOk="0">
                  <a:moveTo>
                    <a:pt x="1102" y="1"/>
                  </a:moveTo>
                  <a:lnTo>
                    <a:pt x="1102" y="1"/>
                  </a:lnTo>
                  <a:cubicBezTo>
                    <a:pt x="1149" y="136"/>
                    <a:pt x="1167" y="282"/>
                    <a:pt x="1161" y="423"/>
                  </a:cubicBezTo>
                  <a:cubicBezTo>
                    <a:pt x="1143" y="681"/>
                    <a:pt x="1090" y="933"/>
                    <a:pt x="997" y="1173"/>
                  </a:cubicBezTo>
                  <a:cubicBezTo>
                    <a:pt x="1075" y="1139"/>
                    <a:pt x="1158" y="1123"/>
                    <a:pt x="1242" y="1123"/>
                  </a:cubicBezTo>
                  <a:cubicBezTo>
                    <a:pt x="1504" y="1123"/>
                    <a:pt x="1770" y="1277"/>
                    <a:pt x="1899" y="1513"/>
                  </a:cubicBezTo>
                  <a:cubicBezTo>
                    <a:pt x="2063" y="1817"/>
                    <a:pt x="2010" y="2222"/>
                    <a:pt x="1805" y="2509"/>
                  </a:cubicBezTo>
                  <a:cubicBezTo>
                    <a:pt x="1583" y="2790"/>
                    <a:pt x="1266" y="2977"/>
                    <a:pt x="915" y="3030"/>
                  </a:cubicBezTo>
                  <a:cubicBezTo>
                    <a:pt x="598" y="3089"/>
                    <a:pt x="235" y="3083"/>
                    <a:pt x="1" y="3282"/>
                  </a:cubicBezTo>
                  <a:cubicBezTo>
                    <a:pt x="78" y="3443"/>
                    <a:pt x="349" y="3877"/>
                    <a:pt x="908" y="3877"/>
                  </a:cubicBezTo>
                  <a:cubicBezTo>
                    <a:pt x="1022" y="3877"/>
                    <a:pt x="1150" y="3858"/>
                    <a:pt x="1290" y="3815"/>
                  </a:cubicBezTo>
                  <a:cubicBezTo>
                    <a:pt x="2256" y="3517"/>
                    <a:pt x="2274" y="2854"/>
                    <a:pt x="2274" y="2854"/>
                  </a:cubicBezTo>
                  <a:cubicBezTo>
                    <a:pt x="2274" y="2854"/>
                    <a:pt x="2895" y="2040"/>
                    <a:pt x="2643" y="1284"/>
                  </a:cubicBezTo>
                  <a:cubicBezTo>
                    <a:pt x="2433" y="633"/>
                    <a:pt x="1935" y="586"/>
                    <a:pt x="1795" y="586"/>
                  </a:cubicBezTo>
                  <a:cubicBezTo>
                    <a:pt x="1772" y="586"/>
                    <a:pt x="1758" y="587"/>
                    <a:pt x="1758" y="587"/>
                  </a:cubicBezTo>
                  <a:cubicBezTo>
                    <a:pt x="1647" y="300"/>
                    <a:pt x="1401" y="83"/>
                    <a:pt x="110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702;p69">
              <a:extLst>
                <a:ext uri="{FF2B5EF4-FFF2-40B4-BE49-F238E27FC236}">
                  <a16:creationId xmlns:a16="http://schemas.microsoft.com/office/drawing/2014/main" id="{42BD0433-DFAF-437E-8EF1-0DD7E8DB386F}"/>
                </a:ext>
              </a:extLst>
            </p:cNvPr>
            <p:cNvSpPr/>
            <p:nvPr/>
          </p:nvSpPr>
          <p:spPr>
            <a:xfrm>
              <a:off x="7398834" y="2849279"/>
              <a:ext cx="907811" cy="645590"/>
            </a:xfrm>
            <a:custGeom>
              <a:avLst/>
              <a:gdLst/>
              <a:ahLst/>
              <a:cxnLst/>
              <a:rect l="l" t="t" r="r" b="b"/>
              <a:pathLst>
                <a:path w="9569" h="6805" extrusionOk="0">
                  <a:moveTo>
                    <a:pt x="4338" y="0"/>
                  </a:moveTo>
                  <a:cubicBezTo>
                    <a:pt x="4310" y="0"/>
                    <a:pt x="4283" y="1"/>
                    <a:pt x="4254" y="3"/>
                  </a:cubicBezTo>
                  <a:cubicBezTo>
                    <a:pt x="3651" y="26"/>
                    <a:pt x="3334" y="319"/>
                    <a:pt x="3334" y="319"/>
                  </a:cubicBezTo>
                  <a:cubicBezTo>
                    <a:pt x="2004" y="471"/>
                    <a:pt x="1688" y="1362"/>
                    <a:pt x="1688" y="1362"/>
                  </a:cubicBezTo>
                  <a:cubicBezTo>
                    <a:pt x="440" y="1825"/>
                    <a:pt x="821" y="2950"/>
                    <a:pt x="821" y="2950"/>
                  </a:cubicBezTo>
                  <a:cubicBezTo>
                    <a:pt x="0" y="3460"/>
                    <a:pt x="82" y="4567"/>
                    <a:pt x="381" y="4802"/>
                  </a:cubicBezTo>
                  <a:cubicBezTo>
                    <a:pt x="657" y="4403"/>
                    <a:pt x="996" y="4046"/>
                    <a:pt x="1389" y="3759"/>
                  </a:cubicBezTo>
                  <a:cubicBezTo>
                    <a:pt x="1687" y="3536"/>
                    <a:pt x="1958" y="3475"/>
                    <a:pt x="2165" y="3475"/>
                  </a:cubicBezTo>
                  <a:cubicBezTo>
                    <a:pt x="2408" y="3475"/>
                    <a:pt x="2561" y="3559"/>
                    <a:pt x="2561" y="3559"/>
                  </a:cubicBezTo>
                  <a:cubicBezTo>
                    <a:pt x="3394" y="3907"/>
                    <a:pt x="4437" y="3952"/>
                    <a:pt x="4921" y="3952"/>
                  </a:cubicBezTo>
                  <a:cubicBezTo>
                    <a:pt x="5091" y="3952"/>
                    <a:pt x="5192" y="3946"/>
                    <a:pt x="5192" y="3946"/>
                  </a:cubicBezTo>
                  <a:cubicBezTo>
                    <a:pt x="5614" y="4608"/>
                    <a:pt x="6592" y="5001"/>
                    <a:pt x="6592" y="5001"/>
                  </a:cubicBezTo>
                  <a:cubicBezTo>
                    <a:pt x="6516" y="5376"/>
                    <a:pt x="6551" y="5763"/>
                    <a:pt x="6698" y="6114"/>
                  </a:cubicBezTo>
                  <a:cubicBezTo>
                    <a:pt x="6774" y="6284"/>
                    <a:pt x="6885" y="6436"/>
                    <a:pt x="7020" y="6571"/>
                  </a:cubicBezTo>
                  <a:cubicBezTo>
                    <a:pt x="7198" y="6743"/>
                    <a:pt x="7421" y="6805"/>
                    <a:pt x="7651" y="6805"/>
                  </a:cubicBezTo>
                  <a:cubicBezTo>
                    <a:pt x="8263" y="6805"/>
                    <a:pt x="8924" y="6366"/>
                    <a:pt x="8924" y="6366"/>
                  </a:cubicBezTo>
                  <a:cubicBezTo>
                    <a:pt x="8924" y="6366"/>
                    <a:pt x="9539" y="5669"/>
                    <a:pt x="9557" y="4907"/>
                  </a:cubicBezTo>
                  <a:cubicBezTo>
                    <a:pt x="9569" y="4151"/>
                    <a:pt x="9370" y="3946"/>
                    <a:pt x="9370" y="3946"/>
                  </a:cubicBezTo>
                  <a:cubicBezTo>
                    <a:pt x="9475" y="3413"/>
                    <a:pt x="9370" y="2856"/>
                    <a:pt x="9071" y="2399"/>
                  </a:cubicBezTo>
                  <a:cubicBezTo>
                    <a:pt x="8579" y="1614"/>
                    <a:pt x="7981" y="1602"/>
                    <a:pt x="7981" y="1602"/>
                  </a:cubicBezTo>
                  <a:cubicBezTo>
                    <a:pt x="7981" y="1602"/>
                    <a:pt x="7664" y="887"/>
                    <a:pt x="6926" y="583"/>
                  </a:cubicBezTo>
                  <a:cubicBezTo>
                    <a:pt x="6723" y="497"/>
                    <a:pt x="6536" y="465"/>
                    <a:pt x="6372" y="465"/>
                  </a:cubicBezTo>
                  <a:cubicBezTo>
                    <a:pt x="5945" y="465"/>
                    <a:pt x="5672" y="677"/>
                    <a:pt x="5672" y="677"/>
                  </a:cubicBezTo>
                  <a:cubicBezTo>
                    <a:pt x="5672" y="677"/>
                    <a:pt x="5368" y="96"/>
                    <a:pt x="4559" y="14"/>
                  </a:cubicBezTo>
                  <a:cubicBezTo>
                    <a:pt x="4486" y="6"/>
                    <a:pt x="4413" y="0"/>
                    <a:pt x="4338" y="0"/>
                  </a:cubicBezTo>
                  <a:close/>
                </a:path>
              </a:pathLst>
            </a:custGeom>
            <a:solidFill>
              <a:srgbClr val="7C442E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703;p69">
              <a:extLst>
                <a:ext uri="{FF2B5EF4-FFF2-40B4-BE49-F238E27FC236}">
                  <a16:creationId xmlns:a16="http://schemas.microsoft.com/office/drawing/2014/main" id="{D0984582-CECD-4217-B770-6930A3779FF3}"/>
                </a:ext>
              </a:extLst>
            </p:cNvPr>
            <p:cNvSpPr/>
            <p:nvPr/>
          </p:nvSpPr>
          <p:spPr>
            <a:xfrm>
              <a:off x="7802411" y="2849279"/>
              <a:ext cx="504234" cy="645590"/>
            </a:xfrm>
            <a:custGeom>
              <a:avLst/>
              <a:gdLst/>
              <a:ahLst/>
              <a:cxnLst/>
              <a:rect l="l" t="t" r="r" b="b"/>
              <a:pathLst>
                <a:path w="5315" h="6805" extrusionOk="0">
                  <a:moveTo>
                    <a:pt x="80" y="0"/>
                  </a:moveTo>
                  <a:cubicBezTo>
                    <a:pt x="54" y="0"/>
                    <a:pt x="27" y="1"/>
                    <a:pt x="0" y="3"/>
                  </a:cubicBezTo>
                  <a:cubicBezTo>
                    <a:pt x="744" y="220"/>
                    <a:pt x="1494" y="542"/>
                    <a:pt x="1418" y="1491"/>
                  </a:cubicBezTo>
                  <a:cubicBezTo>
                    <a:pt x="1528" y="1391"/>
                    <a:pt x="1666" y="1347"/>
                    <a:pt x="1809" y="1347"/>
                  </a:cubicBezTo>
                  <a:cubicBezTo>
                    <a:pt x="2084" y="1347"/>
                    <a:pt x="2379" y="1510"/>
                    <a:pt x="2537" y="1749"/>
                  </a:cubicBezTo>
                  <a:cubicBezTo>
                    <a:pt x="2772" y="2112"/>
                    <a:pt x="2789" y="2575"/>
                    <a:pt x="2789" y="3009"/>
                  </a:cubicBezTo>
                  <a:cubicBezTo>
                    <a:pt x="2900" y="2936"/>
                    <a:pt x="3026" y="2901"/>
                    <a:pt x="3151" y="2901"/>
                  </a:cubicBezTo>
                  <a:cubicBezTo>
                    <a:pt x="3369" y="2901"/>
                    <a:pt x="3585" y="3006"/>
                    <a:pt x="3715" y="3196"/>
                  </a:cubicBezTo>
                  <a:cubicBezTo>
                    <a:pt x="3920" y="3501"/>
                    <a:pt x="3844" y="3917"/>
                    <a:pt x="3545" y="4128"/>
                  </a:cubicBezTo>
                  <a:cubicBezTo>
                    <a:pt x="3565" y="4125"/>
                    <a:pt x="3585" y="4123"/>
                    <a:pt x="3604" y="4123"/>
                  </a:cubicBezTo>
                  <a:cubicBezTo>
                    <a:pt x="3932" y="4123"/>
                    <a:pt x="4134" y="4540"/>
                    <a:pt x="4190" y="4878"/>
                  </a:cubicBezTo>
                  <a:cubicBezTo>
                    <a:pt x="4219" y="4995"/>
                    <a:pt x="4219" y="5118"/>
                    <a:pt x="4178" y="5235"/>
                  </a:cubicBezTo>
                  <a:cubicBezTo>
                    <a:pt x="4108" y="5405"/>
                    <a:pt x="3914" y="5493"/>
                    <a:pt x="3727" y="5516"/>
                  </a:cubicBezTo>
                  <a:cubicBezTo>
                    <a:pt x="3545" y="5534"/>
                    <a:pt x="3352" y="5511"/>
                    <a:pt x="3170" y="5546"/>
                  </a:cubicBezTo>
                  <a:cubicBezTo>
                    <a:pt x="2860" y="5604"/>
                    <a:pt x="2602" y="5839"/>
                    <a:pt x="2444" y="6114"/>
                  </a:cubicBezTo>
                  <a:cubicBezTo>
                    <a:pt x="2520" y="6284"/>
                    <a:pt x="2631" y="6436"/>
                    <a:pt x="2766" y="6571"/>
                  </a:cubicBezTo>
                  <a:cubicBezTo>
                    <a:pt x="2944" y="6743"/>
                    <a:pt x="3167" y="6805"/>
                    <a:pt x="3397" y="6805"/>
                  </a:cubicBezTo>
                  <a:cubicBezTo>
                    <a:pt x="4009" y="6805"/>
                    <a:pt x="4670" y="6366"/>
                    <a:pt x="4670" y="6366"/>
                  </a:cubicBezTo>
                  <a:cubicBezTo>
                    <a:pt x="4670" y="6366"/>
                    <a:pt x="5285" y="5669"/>
                    <a:pt x="5303" y="4907"/>
                  </a:cubicBezTo>
                  <a:cubicBezTo>
                    <a:pt x="5315" y="4151"/>
                    <a:pt x="5110" y="3946"/>
                    <a:pt x="5110" y="3946"/>
                  </a:cubicBezTo>
                  <a:cubicBezTo>
                    <a:pt x="5215" y="3413"/>
                    <a:pt x="5110" y="2856"/>
                    <a:pt x="4811" y="2399"/>
                  </a:cubicBezTo>
                  <a:cubicBezTo>
                    <a:pt x="4319" y="1614"/>
                    <a:pt x="3721" y="1602"/>
                    <a:pt x="3721" y="1602"/>
                  </a:cubicBezTo>
                  <a:cubicBezTo>
                    <a:pt x="3721" y="1602"/>
                    <a:pt x="3405" y="887"/>
                    <a:pt x="2666" y="583"/>
                  </a:cubicBezTo>
                  <a:cubicBezTo>
                    <a:pt x="2463" y="497"/>
                    <a:pt x="2276" y="465"/>
                    <a:pt x="2112" y="465"/>
                  </a:cubicBezTo>
                  <a:cubicBezTo>
                    <a:pt x="1685" y="465"/>
                    <a:pt x="1412" y="677"/>
                    <a:pt x="1412" y="677"/>
                  </a:cubicBezTo>
                  <a:cubicBezTo>
                    <a:pt x="1412" y="677"/>
                    <a:pt x="1108" y="96"/>
                    <a:pt x="299" y="14"/>
                  </a:cubicBezTo>
                  <a:cubicBezTo>
                    <a:pt x="226" y="6"/>
                    <a:pt x="153" y="0"/>
                    <a:pt x="80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704;p69">
              <a:extLst>
                <a:ext uri="{FF2B5EF4-FFF2-40B4-BE49-F238E27FC236}">
                  <a16:creationId xmlns:a16="http://schemas.microsoft.com/office/drawing/2014/main" id="{E76C21FF-CD02-4F90-871D-5D66C98DDF12}"/>
                </a:ext>
              </a:extLst>
            </p:cNvPr>
            <p:cNvSpPr/>
            <p:nvPr/>
          </p:nvSpPr>
          <p:spPr>
            <a:xfrm>
              <a:off x="7404336" y="3139486"/>
              <a:ext cx="883999" cy="724522"/>
            </a:xfrm>
            <a:custGeom>
              <a:avLst/>
              <a:gdLst/>
              <a:ahLst/>
              <a:cxnLst/>
              <a:rect l="l" t="t" r="r" b="b"/>
              <a:pathLst>
                <a:path w="9318" h="7637" extrusionOk="0">
                  <a:moveTo>
                    <a:pt x="1783" y="1"/>
                  </a:moveTo>
                  <a:cubicBezTo>
                    <a:pt x="1512" y="1"/>
                    <a:pt x="1223" y="138"/>
                    <a:pt x="874" y="618"/>
                  </a:cubicBezTo>
                  <a:cubicBezTo>
                    <a:pt x="224" y="1520"/>
                    <a:pt x="71" y="2704"/>
                    <a:pt x="36" y="3377"/>
                  </a:cubicBezTo>
                  <a:cubicBezTo>
                    <a:pt x="1" y="4057"/>
                    <a:pt x="1" y="6459"/>
                    <a:pt x="1601" y="7233"/>
                  </a:cubicBezTo>
                  <a:cubicBezTo>
                    <a:pt x="1899" y="7373"/>
                    <a:pt x="2210" y="7473"/>
                    <a:pt x="2538" y="7532"/>
                  </a:cubicBezTo>
                  <a:cubicBezTo>
                    <a:pt x="2910" y="7604"/>
                    <a:pt x="3306" y="7636"/>
                    <a:pt x="3704" y="7636"/>
                  </a:cubicBezTo>
                  <a:cubicBezTo>
                    <a:pt x="4984" y="7636"/>
                    <a:pt x="6280" y="7300"/>
                    <a:pt x="6839" y="6875"/>
                  </a:cubicBezTo>
                  <a:cubicBezTo>
                    <a:pt x="7729" y="6202"/>
                    <a:pt x="7565" y="4883"/>
                    <a:pt x="7565" y="4883"/>
                  </a:cubicBezTo>
                  <a:lnTo>
                    <a:pt x="7565" y="4883"/>
                  </a:lnTo>
                  <a:cubicBezTo>
                    <a:pt x="7565" y="4883"/>
                    <a:pt x="7613" y="4890"/>
                    <a:pt x="7692" y="4890"/>
                  </a:cubicBezTo>
                  <a:cubicBezTo>
                    <a:pt x="7942" y="4890"/>
                    <a:pt x="8503" y="4825"/>
                    <a:pt x="8855" y="4291"/>
                  </a:cubicBezTo>
                  <a:cubicBezTo>
                    <a:pt x="9317" y="3594"/>
                    <a:pt x="9165" y="2563"/>
                    <a:pt x="8392" y="2346"/>
                  </a:cubicBezTo>
                  <a:cubicBezTo>
                    <a:pt x="8310" y="2324"/>
                    <a:pt x="8233" y="2314"/>
                    <a:pt x="8159" y="2314"/>
                  </a:cubicBezTo>
                  <a:cubicBezTo>
                    <a:pt x="7536" y="2314"/>
                    <a:pt x="7185" y="3026"/>
                    <a:pt x="7185" y="3026"/>
                  </a:cubicBezTo>
                  <a:cubicBezTo>
                    <a:pt x="7141" y="3049"/>
                    <a:pt x="7093" y="3060"/>
                    <a:pt x="7045" y="3060"/>
                  </a:cubicBezTo>
                  <a:cubicBezTo>
                    <a:pt x="6947" y="3060"/>
                    <a:pt x="6851" y="3013"/>
                    <a:pt x="6792" y="2926"/>
                  </a:cubicBezTo>
                  <a:cubicBezTo>
                    <a:pt x="6640" y="2704"/>
                    <a:pt x="7079" y="1719"/>
                    <a:pt x="7079" y="1719"/>
                  </a:cubicBezTo>
                  <a:cubicBezTo>
                    <a:pt x="6511" y="1508"/>
                    <a:pt x="6733" y="1010"/>
                    <a:pt x="6733" y="1010"/>
                  </a:cubicBezTo>
                  <a:lnTo>
                    <a:pt x="6733" y="1010"/>
                  </a:lnTo>
                  <a:cubicBezTo>
                    <a:pt x="6674" y="1016"/>
                    <a:pt x="6618" y="1019"/>
                    <a:pt x="6565" y="1019"/>
                  </a:cubicBezTo>
                  <a:cubicBezTo>
                    <a:pt x="5792" y="1019"/>
                    <a:pt x="5679" y="418"/>
                    <a:pt x="5679" y="418"/>
                  </a:cubicBezTo>
                  <a:cubicBezTo>
                    <a:pt x="5621" y="432"/>
                    <a:pt x="5562" y="439"/>
                    <a:pt x="5503" y="439"/>
                  </a:cubicBezTo>
                  <a:cubicBezTo>
                    <a:pt x="5267" y="439"/>
                    <a:pt x="5039" y="328"/>
                    <a:pt x="4894" y="131"/>
                  </a:cubicBezTo>
                  <a:cubicBezTo>
                    <a:pt x="4684" y="264"/>
                    <a:pt x="4493" y="310"/>
                    <a:pt x="4329" y="310"/>
                  </a:cubicBezTo>
                  <a:cubicBezTo>
                    <a:pt x="3965" y="310"/>
                    <a:pt x="3733" y="84"/>
                    <a:pt x="3733" y="84"/>
                  </a:cubicBezTo>
                  <a:cubicBezTo>
                    <a:pt x="3566" y="197"/>
                    <a:pt x="3321" y="265"/>
                    <a:pt x="3042" y="265"/>
                  </a:cubicBezTo>
                  <a:cubicBezTo>
                    <a:pt x="2929" y="265"/>
                    <a:pt x="2811" y="254"/>
                    <a:pt x="2690" y="231"/>
                  </a:cubicBezTo>
                  <a:cubicBezTo>
                    <a:pt x="2620" y="213"/>
                    <a:pt x="2550" y="196"/>
                    <a:pt x="2480" y="178"/>
                  </a:cubicBezTo>
                  <a:cubicBezTo>
                    <a:pt x="2244" y="107"/>
                    <a:pt x="2021" y="1"/>
                    <a:pt x="1783" y="1"/>
                  </a:cubicBezTo>
                  <a:close/>
                </a:path>
              </a:pathLst>
            </a:custGeom>
            <a:solidFill>
              <a:srgbClr val="CC9466"/>
            </a:solidFill>
            <a:ln w="9525" cap="flat" cmpd="sng">
              <a:solidFill>
                <a:schemeClr val="accent3"/>
              </a:solidFill>
              <a:prstDash val="solid"/>
              <a:miter lim="585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705;p69">
              <a:extLst>
                <a:ext uri="{FF2B5EF4-FFF2-40B4-BE49-F238E27FC236}">
                  <a16:creationId xmlns:a16="http://schemas.microsoft.com/office/drawing/2014/main" id="{4712EAC6-9B82-41F7-AC4D-83F7D57E4986}"/>
                </a:ext>
              </a:extLst>
            </p:cNvPr>
            <p:cNvSpPr/>
            <p:nvPr/>
          </p:nvSpPr>
          <p:spPr>
            <a:xfrm>
              <a:off x="7645116" y="3147455"/>
              <a:ext cx="643219" cy="716553"/>
            </a:xfrm>
            <a:custGeom>
              <a:avLst/>
              <a:gdLst/>
              <a:ahLst/>
              <a:cxnLst/>
              <a:rect l="l" t="t" r="r" b="b"/>
              <a:pathLst>
                <a:path w="6780" h="7553" extrusionOk="0">
                  <a:moveTo>
                    <a:pt x="1201" y="0"/>
                  </a:moveTo>
                  <a:cubicBezTo>
                    <a:pt x="1034" y="114"/>
                    <a:pt x="788" y="179"/>
                    <a:pt x="507" y="179"/>
                  </a:cubicBezTo>
                  <a:cubicBezTo>
                    <a:pt x="395" y="179"/>
                    <a:pt x="278" y="169"/>
                    <a:pt x="158" y="147"/>
                  </a:cubicBezTo>
                  <a:lnTo>
                    <a:pt x="158" y="147"/>
                  </a:lnTo>
                  <a:cubicBezTo>
                    <a:pt x="199" y="176"/>
                    <a:pt x="240" y="205"/>
                    <a:pt x="281" y="241"/>
                  </a:cubicBezTo>
                  <a:cubicBezTo>
                    <a:pt x="516" y="446"/>
                    <a:pt x="709" y="727"/>
                    <a:pt x="1014" y="832"/>
                  </a:cubicBezTo>
                  <a:cubicBezTo>
                    <a:pt x="1102" y="861"/>
                    <a:pt x="1191" y="871"/>
                    <a:pt x="1282" y="871"/>
                  </a:cubicBezTo>
                  <a:cubicBezTo>
                    <a:pt x="1507" y="871"/>
                    <a:pt x="1739" y="809"/>
                    <a:pt x="1969" y="809"/>
                  </a:cubicBezTo>
                  <a:cubicBezTo>
                    <a:pt x="2678" y="809"/>
                    <a:pt x="3287" y="1389"/>
                    <a:pt x="3533" y="2051"/>
                  </a:cubicBezTo>
                  <a:cubicBezTo>
                    <a:pt x="3779" y="2719"/>
                    <a:pt x="3738" y="3452"/>
                    <a:pt x="3680" y="4161"/>
                  </a:cubicBezTo>
                  <a:cubicBezTo>
                    <a:pt x="3621" y="4852"/>
                    <a:pt x="3539" y="5579"/>
                    <a:pt x="3147" y="6147"/>
                  </a:cubicBezTo>
                  <a:cubicBezTo>
                    <a:pt x="2596" y="6955"/>
                    <a:pt x="1559" y="7272"/>
                    <a:pt x="586" y="7377"/>
                  </a:cubicBezTo>
                  <a:cubicBezTo>
                    <a:pt x="387" y="7401"/>
                    <a:pt x="193" y="7418"/>
                    <a:pt x="0" y="7448"/>
                  </a:cubicBezTo>
                  <a:cubicBezTo>
                    <a:pt x="372" y="7520"/>
                    <a:pt x="768" y="7552"/>
                    <a:pt x="1166" y="7552"/>
                  </a:cubicBezTo>
                  <a:cubicBezTo>
                    <a:pt x="2446" y="7552"/>
                    <a:pt x="3742" y="7216"/>
                    <a:pt x="4301" y="6791"/>
                  </a:cubicBezTo>
                  <a:cubicBezTo>
                    <a:pt x="5191" y="6118"/>
                    <a:pt x="5027" y="4799"/>
                    <a:pt x="5027" y="4799"/>
                  </a:cubicBezTo>
                  <a:lnTo>
                    <a:pt x="5027" y="4799"/>
                  </a:lnTo>
                  <a:cubicBezTo>
                    <a:pt x="5027" y="4799"/>
                    <a:pt x="5075" y="4806"/>
                    <a:pt x="5154" y="4806"/>
                  </a:cubicBezTo>
                  <a:cubicBezTo>
                    <a:pt x="5404" y="4806"/>
                    <a:pt x="5965" y="4741"/>
                    <a:pt x="6317" y="4207"/>
                  </a:cubicBezTo>
                  <a:cubicBezTo>
                    <a:pt x="6779" y="3510"/>
                    <a:pt x="6633" y="2473"/>
                    <a:pt x="5859" y="2262"/>
                  </a:cubicBezTo>
                  <a:cubicBezTo>
                    <a:pt x="5778" y="2240"/>
                    <a:pt x="5700" y="2230"/>
                    <a:pt x="5626" y="2230"/>
                  </a:cubicBezTo>
                  <a:cubicBezTo>
                    <a:pt x="5003" y="2230"/>
                    <a:pt x="4652" y="2936"/>
                    <a:pt x="4652" y="2936"/>
                  </a:cubicBezTo>
                  <a:cubicBezTo>
                    <a:pt x="4607" y="2962"/>
                    <a:pt x="4557" y="2974"/>
                    <a:pt x="4508" y="2974"/>
                  </a:cubicBezTo>
                  <a:cubicBezTo>
                    <a:pt x="4412" y="2974"/>
                    <a:pt x="4318" y="2927"/>
                    <a:pt x="4260" y="2842"/>
                  </a:cubicBezTo>
                  <a:cubicBezTo>
                    <a:pt x="4108" y="2620"/>
                    <a:pt x="4547" y="1635"/>
                    <a:pt x="4547" y="1635"/>
                  </a:cubicBezTo>
                  <a:cubicBezTo>
                    <a:pt x="3979" y="1424"/>
                    <a:pt x="4201" y="926"/>
                    <a:pt x="4201" y="926"/>
                  </a:cubicBezTo>
                  <a:lnTo>
                    <a:pt x="4201" y="926"/>
                  </a:lnTo>
                  <a:cubicBezTo>
                    <a:pt x="4142" y="932"/>
                    <a:pt x="4087" y="935"/>
                    <a:pt x="4034" y="935"/>
                  </a:cubicBezTo>
                  <a:cubicBezTo>
                    <a:pt x="3260" y="935"/>
                    <a:pt x="3147" y="328"/>
                    <a:pt x="3147" y="328"/>
                  </a:cubicBezTo>
                  <a:cubicBezTo>
                    <a:pt x="3085" y="344"/>
                    <a:pt x="3023" y="352"/>
                    <a:pt x="2962" y="352"/>
                  </a:cubicBezTo>
                  <a:cubicBezTo>
                    <a:pt x="2729" y="352"/>
                    <a:pt x="2505" y="242"/>
                    <a:pt x="2361" y="47"/>
                  </a:cubicBezTo>
                  <a:cubicBezTo>
                    <a:pt x="2152" y="180"/>
                    <a:pt x="1961" y="226"/>
                    <a:pt x="1797" y="226"/>
                  </a:cubicBezTo>
                  <a:cubicBezTo>
                    <a:pt x="1432" y="226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706;p69">
              <a:extLst>
                <a:ext uri="{FF2B5EF4-FFF2-40B4-BE49-F238E27FC236}">
                  <a16:creationId xmlns:a16="http://schemas.microsoft.com/office/drawing/2014/main" id="{FB3F4930-5994-4B4C-996C-C5B8814A3E4C}"/>
                </a:ext>
              </a:extLst>
            </p:cNvPr>
            <p:cNvSpPr/>
            <p:nvPr/>
          </p:nvSpPr>
          <p:spPr>
            <a:xfrm>
              <a:off x="8108082" y="3385959"/>
              <a:ext cx="137467" cy="90126"/>
            </a:xfrm>
            <a:custGeom>
              <a:avLst/>
              <a:gdLst/>
              <a:ahLst/>
              <a:cxnLst/>
              <a:rect l="l" t="t" r="r" b="b"/>
              <a:pathLst>
                <a:path w="1449" h="950" fill="none" extrusionOk="0">
                  <a:moveTo>
                    <a:pt x="1" y="949"/>
                  </a:moveTo>
                  <a:cubicBezTo>
                    <a:pt x="1" y="949"/>
                    <a:pt x="77" y="234"/>
                    <a:pt x="610" y="117"/>
                  </a:cubicBezTo>
                  <a:cubicBezTo>
                    <a:pt x="1138" y="0"/>
                    <a:pt x="1448" y="533"/>
                    <a:pt x="1448" y="533"/>
                  </a:cubicBezTo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707;p69">
              <a:extLst>
                <a:ext uri="{FF2B5EF4-FFF2-40B4-BE49-F238E27FC236}">
                  <a16:creationId xmlns:a16="http://schemas.microsoft.com/office/drawing/2014/main" id="{8475FF1B-E812-40D4-81EE-283B5E4B6137}"/>
                </a:ext>
              </a:extLst>
            </p:cNvPr>
            <p:cNvSpPr/>
            <p:nvPr/>
          </p:nvSpPr>
          <p:spPr>
            <a:xfrm>
              <a:off x="8165953" y="3397059"/>
              <a:ext cx="42881" cy="150748"/>
            </a:xfrm>
            <a:custGeom>
              <a:avLst/>
              <a:gdLst/>
              <a:ahLst/>
              <a:cxnLst/>
              <a:rect l="l" t="t" r="r" b="b"/>
              <a:pathLst>
                <a:path w="452" h="1589" fill="none" extrusionOk="0">
                  <a:moveTo>
                    <a:pt x="0" y="0"/>
                  </a:moveTo>
                  <a:cubicBezTo>
                    <a:pt x="0" y="0"/>
                    <a:pt x="387" y="59"/>
                    <a:pt x="422" y="674"/>
                  </a:cubicBezTo>
                  <a:cubicBezTo>
                    <a:pt x="452" y="1031"/>
                    <a:pt x="287" y="1377"/>
                    <a:pt x="0" y="1588"/>
                  </a:cubicBezTo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708;p69">
              <a:extLst>
                <a:ext uri="{FF2B5EF4-FFF2-40B4-BE49-F238E27FC236}">
                  <a16:creationId xmlns:a16="http://schemas.microsoft.com/office/drawing/2014/main" id="{CB0D0C20-1272-401A-9C45-EA441D191555}"/>
                </a:ext>
              </a:extLst>
            </p:cNvPr>
            <p:cNvSpPr/>
            <p:nvPr/>
          </p:nvSpPr>
          <p:spPr>
            <a:xfrm>
              <a:off x="7703082" y="3287484"/>
              <a:ext cx="306715" cy="254726"/>
            </a:xfrm>
            <a:custGeom>
              <a:avLst/>
              <a:gdLst/>
              <a:ahLst/>
              <a:cxnLst/>
              <a:rect l="l" t="t" r="r" b="b"/>
              <a:pathLst>
                <a:path w="3233" h="2685" extrusionOk="0">
                  <a:moveTo>
                    <a:pt x="1386" y="0"/>
                  </a:moveTo>
                  <a:cubicBezTo>
                    <a:pt x="424" y="0"/>
                    <a:pt x="1" y="863"/>
                    <a:pt x="127" y="1612"/>
                  </a:cubicBezTo>
                  <a:cubicBezTo>
                    <a:pt x="232" y="2180"/>
                    <a:pt x="651" y="2685"/>
                    <a:pt x="1397" y="2685"/>
                  </a:cubicBezTo>
                  <a:cubicBezTo>
                    <a:pt x="1405" y="2685"/>
                    <a:pt x="1414" y="2685"/>
                    <a:pt x="1422" y="2685"/>
                  </a:cubicBezTo>
                  <a:cubicBezTo>
                    <a:pt x="3233" y="2667"/>
                    <a:pt x="3139" y="165"/>
                    <a:pt x="1557" y="7"/>
                  </a:cubicBezTo>
                  <a:cubicBezTo>
                    <a:pt x="1516" y="1"/>
                    <a:pt x="1475" y="1"/>
                    <a:pt x="1434" y="1"/>
                  </a:cubicBezTo>
                  <a:cubicBezTo>
                    <a:pt x="1418" y="0"/>
                    <a:pt x="1402" y="0"/>
                    <a:pt x="138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3"/>
              </a:solidFill>
              <a:prstDash val="solid"/>
              <a:miter lim="585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709;p69">
              <a:extLst>
                <a:ext uri="{FF2B5EF4-FFF2-40B4-BE49-F238E27FC236}">
                  <a16:creationId xmlns:a16="http://schemas.microsoft.com/office/drawing/2014/main" id="{F7CF709D-D62B-4C0B-98D0-7BA0DBC4F085}"/>
                </a:ext>
              </a:extLst>
            </p:cNvPr>
            <p:cNvSpPr/>
            <p:nvPr/>
          </p:nvSpPr>
          <p:spPr>
            <a:xfrm>
              <a:off x="7424923" y="3310158"/>
              <a:ext cx="248559" cy="214786"/>
            </a:xfrm>
            <a:custGeom>
              <a:avLst/>
              <a:gdLst/>
              <a:ahLst/>
              <a:cxnLst/>
              <a:rect l="l" t="t" r="r" b="b"/>
              <a:pathLst>
                <a:path w="2620" h="2264" extrusionOk="0">
                  <a:moveTo>
                    <a:pt x="1112" y="1"/>
                  </a:moveTo>
                  <a:cubicBezTo>
                    <a:pt x="346" y="1"/>
                    <a:pt x="0" y="700"/>
                    <a:pt x="89" y="1321"/>
                  </a:cubicBezTo>
                  <a:cubicBezTo>
                    <a:pt x="153" y="1821"/>
                    <a:pt x="500" y="2264"/>
                    <a:pt x="1131" y="2264"/>
                  </a:cubicBezTo>
                  <a:cubicBezTo>
                    <a:pt x="1135" y="2264"/>
                    <a:pt x="1139" y="2264"/>
                    <a:pt x="1143" y="2264"/>
                  </a:cubicBezTo>
                  <a:cubicBezTo>
                    <a:pt x="2620" y="2252"/>
                    <a:pt x="2544" y="137"/>
                    <a:pt x="1249" y="8"/>
                  </a:cubicBezTo>
                  <a:cubicBezTo>
                    <a:pt x="1202" y="3"/>
                    <a:pt x="1156" y="1"/>
                    <a:pt x="111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3"/>
              </a:solidFill>
              <a:prstDash val="solid"/>
              <a:miter lim="585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710;p69">
              <a:extLst>
                <a:ext uri="{FF2B5EF4-FFF2-40B4-BE49-F238E27FC236}">
                  <a16:creationId xmlns:a16="http://schemas.microsoft.com/office/drawing/2014/main" id="{98F29ADE-F77A-4719-A1F5-63E483EF822B}"/>
                </a:ext>
              </a:extLst>
            </p:cNvPr>
            <p:cNvSpPr/>
            <p:nvPr/>
          </p:nvSpPr>
          <p:spPr>
            <a:xfrm>
              <a:off x="7424923" y="3310158"/>
              <a:ext cx="124090" cy="125323"/>
            </a:xfrm>
            <a:custGeom>
              <a:avLst/>
              <a:gdLst/>
              <a:ahLst/>
              <a:cxnLst/>
              <a:rect l="l" t="t" r="r" b="b"/>
              <a:pathLst>
                <a:path w="1308" h="1321" extrusionOk="0">
                  <a:moveTo>
                    <a:pt x="1112" y="1"/>
                  </a:moveTo>
                  <a:cubicBezTo>
                    <a:pt x="346" y="1"/>
                    <a:pt x="0" y="700"/>
                    <a:pt x="89" y="1321"/>
                  </a:cubicBezTo>
                  <a:cubicBezTo>
                    <a:pt x="89" y="1321"/>
                    <a:pt x="1307" y="1180"/>
                    <a:pt x="1249" y="8"/>
                  </a:cubicBezTo>
                  <a:cubicBezTo>
                    <a:pt x="1202" y="3"/>
                    <a:pt x="1156" y="1"/>
                    <a:pt x="1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711;p69">
              <a:extLst>
                <a:ext uri="{FF2B5EF4-FFF2-40B4-BE49-F238E27FC236}">
                  <a16:creationId xmlns:a16="http://schemas.microsoft.com/office/drawing/2014/main" id="{DA0495C1-A242-423B-9499-D352F539B5D4}"/>
                </a:ext>
              </a:extLst>
            </p:cNvPr>
            <p:cNvSpPr/>
            <p:nvPr/>
          </p:nvSpPr>
          <p:spPr>
            <a:xfrm>
              <a:off x="7703651" y="3287484"/>
              <a:ext cx="147713" cy="153025"/>
            </a:xfrm>
            <a:custGeom>
              <a:avLst/>
              <a:gdLst/>
              <a:ahLst/>
              <a:cxnLst/>
              <a:rect l="l" t="t" r="r" b="b"/>
              <a:pathLst>
                <a:path w="1557" h="1613" extrusionOk="0">
                  <a:moveTo>
                    <a:pt x="1386" y="0"/>
                  </a:moveTo>
                  <a:cubicBezTo>
                    <a:pt x="424" y="0"/>
                    <a:pt x="0" y="863"/>
                    <a:pt x="127" y="1612"/>
                  </a:cubicBezTo>
                  <a:cubicBezTo>
                    <a:pt x="127" y="1612"/>
                    <a:pt x="1557" y="1413"/>
                    <a:pt x="1434" y="1"/>
                  </a:cubicBezTo>
                  <a:cubicBezTo>
                    <a:pt x="1418" y="0"/>
                    <a:pt x="1402" y="0"/>
                    <a:pt x="13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712;p69">
              <a:extLst>
                <a:ext uri="{FF2B5EF4-FFF2-40B4-BE49-F238E27FC236}">
                  <a16:creationId xmlns:a16="http://schemas.microsoft.com/office/drawing/2014/main" id="{088DBD89-2DF7-45D4-AE18-997EFAB09AAF}"/>
                </a:ext>
              </a:extLst>
            </p:cNvPr>
            <p:cNvSpPr/>
            <p:nvPr/>
          </p:nvSpPr>
          <p:spPr>
            <a:xfrm>
              <a:off x="7470081" y="3220221"/>
              <a:ext cx="119536" cy="60907"/>
            </a:xfrm>
            <a:custGeom>
              <a:avLst/>
              <a:gdLst/>
              <a:ahLst/>
              <a:cxnLst/>
              <a:rect l="l" t="t" r="r" b="b"/>
              <a:pathLst>
                <a:path w="1260" h="642" extrusionOk="0">
                  <a:moveTo>
                    <a:pt x="645" y="1"/>
                  </a:moveTo>
                  <a:cubicBezTo>
                    <a:pt x="343" y="1"/>
                    <a:pt x="1" y="488"/>
                    <a:pt x="99" y="552"/>
                  </a:cubicBezTo>
                  <a:cubicBezTo>
                    <a:pt x="105" y="556"/>
                    <a:pt x="115" y="558"/>
                    <a:pt x="128" y="558"/>
                  </a:cubicBezTo>
                  <a:cubicBezTo>
                    <a:pt x="217" y="558"/>
                    <a:pt x="450" y="464"/>
                    <a:pt x="663" y="464"/>
                  </a:cubicBezTo>
                  <a:cubicBezTo>
                    <a:pt x="668" y="464"/>
                    <a:pt x="674" y="464"/>
                    <a:pt x="679" y="464"/>
                  </a:cubicBezTo>
                  <a:cubicBezTo>
                    <a:pt x="916" y="475"/>
                    <a:pt x="1133" y="642"/>
                    <a:pt x="1201" y="642"/>
                  </a:cubicBezTo>
                  <a:cubicBezTo>
                    <a:pt x="1205" y="642"/>
                    <a:pt x="1209" y="641"/>
                    <a:pt x="1212" y="640"/>
                  </a:cubicBezTo>
                  <a:cubicBezTo>
                    <a:pt x="1259" y="622"/>
                    <a:pt x="960" y="13"/>
                    <a:pt x="656" y="1"/>
                  </a:cubicBezTo>
                  <a:cubicBezTo>
                    <a:pt x="652" y="1"/>
                    <a:pt x="649" y="1"/>
                    <a:pt x="645" y="1"/>
                  </a:cubicBezTo>
                  <a:close/>
                </a:path>
              </a:pathLst>
            </a:custGeom>
            <a:solidFill>
              <a:srgbClr val="7C442E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713;p69">
              <a:extLst>
                <a:ext uri="{FF2B5EF4-FFF2-40B4-BE49-F238E27FC236}">
                  <a16:creationId xmlns:a16="http://schemas.microsoft.com/office/drawing/2014/main" id="{F1D3C09A-B14C-4104-A952-3FC08C70968B}"/>
                </a:ext>
              </a:extLst>
            </p:cNvPr>
            <p:cNvSpPr/>
            <p:nvPr/>
          </p:nvSpPr>
          <p:spPr>
            <a:xfrm>
              <a:off x="7778599" y="3198021"/>
              <a:ext cx="119536" cy="60337"/>
            </a:xfrm>
            <a:custGeom>
              <a:avLst/>
              <a:gdLst/>
              <a:ahLst/>
              <a:cxnLst/>
              <a:rect l="l" t="t" r="r" b="b"/>
              <a:pathLst>
                <a:path w="1260" h="636" extrusionOk="0">
                  <a:moveTo>
                    <a:pt x="639" y="0"/>
                  </a:moveTo>
                  <a:cubicBezTo>
                    <a:pt x="343" y="0"/>
                    <a:pt x="1" y="482"/>
                    <a:pt x="99" y="551"/>
                  </a:cubicBezTo>
                  <a:cubicBezTo>
                    <a:pt x="104" y="555"/>
                    <a:pt x="113" y="557"/>
                    <a:pt x="124" y="557"/>
                  </a:cubicBezTo>
                  <a:cubicBezTo>
                    <a:pt x="207" y="557"/>
                    <a:pt x="433" y="463"/>
                    <a:pt x="647" y="463"/>
                  </a:cubicBezTo>
                  <a:cubicBezTo>
                    <a:pt x="658" y="463"/>
                    <a:pt x="668" y="463"/>
                    <a:pt x="679" y="463"/>
                  </a:cubicBezTo>
                  <a:cubicBezTo>
                    <a:pt x="910" y="474"/>
                    <a:pt x="1131" y="635"/>
                    <a:pt x="1196" y="635"/>
                  </a:cubicBezTo>
                  <a:cubicBezTo>
                    <a:pt x="1200" y="635"/>
                    <a:pt x="1204" y="635"/>
                    <a:pt x="1206" y="633"/>
                  </a:cubicBezTo>
                  <a:cubicBezTo>
                    <a:pt x="1259" y="616"/>
                    <a:pt x="954" y="6"/>
                    <a:pt x="650" y="1"/>
                  </a:cubicBezTo>
                  <a:cubicBezTo>
                    <a:pt x="646" y="0"/>
                    <a:pt x="643" y="0"/>
                    <a:pt x="639" y="0"/>
                  </a:cubicBezTo>
                  <a:close/>
                </a:path>
              </a:pathLst>
            </a:custGeom>
            <a:solidFill>
              <a:srgbClr val="7C442E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714;p69">
              <a:extLst>
                <a:ext uri="{FF2B5EF4-FFF2-40B4-BE49-F238E27FC236}">
                  <a16:creationId xmlns:a16="http://schemas.microsoft.com/office/drawing/2014/main" id="{7071845A-A8B3-467A-974D-EDAE62D00124}"/>
                </a:ext>
              </a:extLst>
            </p:cNvPr>
            <p:cNvSpPr/>
            <p:nvPr/>
          </p:nvSpPr>
          <p:spPr>
            <a:xfrm>
              <a:off x="7611532" y="3373151"/>
              <a:ext cx="62519" cy="115172"/>
            </a:xfrm>
            <a:custGeom>
              <a:avLst/>
              <a:gdLst/>
              <a:ahLst/>
              <a:cxnLst/>
              <a:rect l="l" t="t" r="r" b="b"/>
              <a:pathLst>
                <a:path w="659" h="1214" extrusionOk="0">
                  <a:moveTo>
                    <a:pt x="594" y="0"/>
                  </a:moveTo>
                  <a:lnTo>
                    <a:pt x="599" y="82"/>
                  </a:lnTo>
                  <a:lnTo>
                    <a:pt x="599" y="82"/>
                  </a:lnTo>
                  <a:cubicBezTo>
                    <a:pt x="600" y="37"/>
                    <a:pt x="599" y="7"/>
                    <a:pt x="594" y="0"/>
                  </a:cubicBezTo>
                  <a:close/>
                  <a:moveTo>
                    <a:pt x="599" y="82"/>
                  </a:moveTo>
                  <a:lnTo>
                    <a:pt x="599" y="82"/>
                  </a:lnTo>
                  <a:cubicBezTo>
                    <a:pt x="593" y="262"/>
                    <a:pt x="537" y="676"/>
                    <a:pt x="448" y="709"/>
                  </a:cubicBezTo>
                  <a:cubicBezTo>
                    <a:pt x="440" y="712"/>
                    <a:pt x="430" y="714"/>
                    <a:pt x="420" y="714"/>
                  </a:cubicBezTo>
                  <a:cubicBezTo>
                    <a:pt x="351" y="714"/>
                    <a:pt x="242" y="656"/>
                    <a:pt x="153" y="656"/>
                  </a:cubicBezTo>
                  <a:cubicBezTo>
                    <a:pt x="75" y="656"/>
                    <a:pt x="13" y="700"/>
                    <a:pt x="8" y="867"/>
                  </a:cubicBezTo>
                  <a:cubicBezTo>
                    <a:pt x="0" y="1125"/>
                    <a:pt x="225" y="1213"/>
                    <a:pt x="422" y="1213"/>
                  </a:cubicBezTo>
                  <a:cubicBezTo>
                    <a:pt x="517" y="1213"/>
                    <a:pt x="605" y="1193"/>
                    <a:pt x="659" y="1160"/>
                  </a:cubicBezTo>
                  <a:lnTo>
                    <a:pt x="599" y="82"/>
                  </a:lnTo>
                  <a:close/>
                </a:path>
              </a:pathLst>
            </a:custGeom>
            <a:solidFill>
              <a:srgbClr val="CC94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715;p69">
              <a:extLst>
                <a:ext uri="{FF2B5EF4-FFF2-40B4-BE49-F238E27FC236}">
                  <a16:creationId xmlns:a16="http://schemas.microsoft.com/office/drawing/2014/main" id="{052253A3-254F-44F6-9EA6-4C9C74957E23}"/>
                </a:ext>
              </a:extLst>
            </p:cNvPr>
            <p:cNvSpPr/>
            <p:nvPr/>
          </p:nvSpPr>
          <p:spPr>
            <a:xfrm>
              <a:off x="7606694" y="3373151"/>
              <a:ext cx="67927" cy="118777"/>
            </a:xfrm>
            <a:custGeom>
              <a:avLst/>
              <a:gdLst/>
              <a:ahLst/>
              <a:cxnLst/>
              <a:rect l="l" t="t" r="r" b="b"/>
              <a:pathLst>
                <a:path w="716" h="1252" extrusionOk="0">
                  <a:moveTo>
                    <a:pt x="645" y="0"/>
                  </a:moveTo>
                  <a:cubicBezTo>
                    <a:pt x="639" y="88"/>
                    <a:pt x="622" y="176"/>
                    <a:pt x="604" y="270"/>
                  </a:cubicBezTo>
                  <a:cubicBezTo>
                    <a:pt x="581" y="358"/>
                    <a:pt x="563" y="446"/>
                    <a:pt x="534" y="528"/>
                  </a:cubicBezTo>
                  <a:cubicBezTo>
                    <a:pt x="522" y="563"/>
                    <a:pt x="511" y="604"/>
                    <a:pt x="493" y="639"/>
                  </a:cubicBezTo>
                  <a:lnTo>
                    <a:pt x="481" y="651"/>
                  </a:lnTo>
                  <a:cubicBezTo>
                    <a:pt x="464" y="651"/>
                    <a:pt x="452" y="645"/>
                    <a:pt x="440" y="645"/>
                  </a:cubicBezTo>
                  <a:cubicBezTo>
                    <a:pt x="405" y="633"/>
                    <a:pt x="358" y="616"/>
                    <a:pt x="311" y="604"/>
                  </a:cubicBezTo>
                  <a:cubicBezTo>
                    <a:pt x="282" y="595"/>
                    <a:pt x="253" y="591"/>
                    <a:pt x="223" y="591"/>
                  </a:cubicBezTo>
                  <a:cubicBezTo>
                    <a:pt x="194" y="591"/>
                    <a:pt x="165" y="595"/>
                    <a:pt x="136" y="604"/>
                  </a:cubicBezTo>
                  <a:cubicBezTo>
                    <a:pt x="83" y="621"/>
                    <a:pt x="48" y="662"/>
                    <a:pt x="24" y="709"/>
                  </a:cubicBezTo>
                  <a:cubicBezTo>
                    <a:pt x="18" y="721"/>
                    <a:pt x="13" y="739"/>
                    <a:pt x="13" y="750"/>
                  </a:cubicBezTo>
                  <a:lnTo>
                    <a:pt x="7" y="791"/>
                  </a:lnTo>
                  <a:lnTo>
                    <a:pt x="7" y="832"/>
                  </a:lnTo>
                  <a:cubicBezTo>
                    <a:pt x="1" y="856"/>
                    <a:pt x="1" y="885"/>
                    <a:pt x="7" y="908"/>
                  </a:cubicBezTo>
                  <a:cubicBezTo>
                    <a:pt x="13" y="1020"/>
                    <a:pt x="71" y="1125"/>
                    <a:pt x="165" y="1184"/>
                  </a:cubicBezTo>
                  <a:cubicBezTo>
                    <a:pt x="238" y="1228"/>
                    <a:pt x="319" y="1251"/>
                    <a:pt x="402" y="1251"/>
                  </a:cubicBezTo>
                  <a:cubicBezTo>
                    <a:pt x="418" y="1251"/>
                    <a:pt x="435" y="1250"/>
                    <a:pt x="452" y="1248"/>
                  </a:cubicBezTo>
                  <a:cubicBezTo>
                    <a:pt x="546" y="1248"/>
                    <a:pt x="639" y="1219"/>
                    <a:pt x="716" y="1160"/>
                  </a:cubicBezTo>
                  <a:lnTo>
                    <a:pt x="716" y="1160"/>
                  </a:lnTo>
                  <a:cubicBezTo>
                    <a:pt x="660" y="1180"/>
                    <a:pt x="598" y="1190"/>
                    <a:pt x="537" y="1190"/>
                  </a:cubicBezTo>
                  <a:cubicBezTo>
                    <a:pt x="508" y="1190"/>
                    <a:pt x="480" y="1188"/>
                    <a:pt x="452" y="1184"/>
                  </a:cubicBezTo>
                  <a:cubicBezTo>
                    <a:pt x="370" y="1172"/>
                    <a:pt x="294" y="1143"/>
                    <a:pt x="229" y="1090"/>
                  </a:cubicBezTo>
                  <a:cubicBezTo>
                    <a:pt x="171" y="1049"/>
                    <a:pt x="136" y="979"/>
                    <a:pt x="136" y="903"/>
                  </a:cubicBezTo>
                  <a:cubicBezTo>
                    <a:pt x="136" y="885"/>
                    <a:pt x="136" y="862"/>
                    <a:pt x="136" y="844"/>
                  </a:cubicBezTo>
                  <a:lnTo>
                    <a:pt x="136" y="815"/>
                  </a:lnTo>
                  <a:lnTo>
                    <a:pt x="147" y="791"/>
                  </a:lnTo>
                  <a:cubicBezTo>
                    <a:pt x="153" y="756"/>
                    <a:pt x="165" y="733"/>
                    <a:pt x="182" y="733"/>
                  </a:cubicBezTo>
                  <a:cubicBezTo>
                    <a:pt x="191" y="731"/>
                    <a:pt x="200" y="730"/>
                    <a:pt x="209" y="730"/>
                  </a:cubicBezTo>
                  <a:cubicBezTo>
                    <a:pt x="232" y="730"/>
                    <a:pt x="255" y="734"/>
                    <a:pt x="276" y="739"/>
                  </a:cubicBezTo>
                  <a:cubicBezTo>
                    <a:pt x="317" y="750"/>
                    <a:pt x="358" y="762"/>
                    <a:pt x="411" y="774"/>
                  </a:cubicBezTo>
                  <a:cubicBezTo>
                    <a:pt x="426" y="777"/>
                    <a:pt x="440" y="778"/>
                    <a:pt x="456" y="778"/>
                  </a:cubicBezTo>
                  <a:cubicBezTo>
                    <a:pt x="471" y="778"/>
                    <a:pt x="487" y="777"/>
                    <a:pt x="505" y="774"/>
                  </a:cubicBezTo>
                  <a:cubicBezTo>
                    <a:pt x="528" y="774"/>
                    <a:pt x="552" y="756"/>
                    <a:pt x="569" y="739"/>
                  </a:cubicBezTo>
                  <a:cubicBezTo>
                    <a:pt x="575" y="727"/>
                    <a:pt x="587" y="715"/>
                    <a:pt x="593" y="698"/>
                  </a:cubicBezTo>
                  <a:cubicBezTo>
                    <a:pt x="616" y="651"/>
                    <a:pt x="634" y="604"/>
                    <a:pt x="639" y="551"/>
                  </a:cubicBezTo>
                  <a:cubicBezTo>
                    <a:pt x="657" y="463"/>
                    <a:pt x="663" y="369"/>
                    <a:pt x="669" y="276"/>
                  </a:cubicBezTo>
                  <a:lnTo>
                    <a:pt x="669" y="135"/>
                  </a:lnTo>
                  <a:cubicBezTo>
                    <a:pt x="663" y="88"/>
                    <a:pt x="657" y="41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716;p69">
              <a:extLst>
                <a:ext uri="{FF2B5EF4-FFF2-40B4-BE49-F238E27FC236}">
                  <a16:creationId xmlns:a16="http://schemas.microsoft.com/office/drawing/2014/main" id="{5CFD8300-77A7-4EE6-9A2C-FF5C332C368F}"/>
                </a:ext>
              </a:extLst>
            </p:cNvPr>
            <p:cNvSpPr/>
            <p:nvPr/>
          </p:nvSpPr>
          <p:spPr>
            <a:xfrm>
              <a:off x="7643409" y="3512136"/>
              <a:ext cx="58440" cy="140123"/>
            </a:xfrm>
            <a:custGeom>
              <a:avLst/>
              <a:gdLst/>
              <a:ahLst/>
              <a:cxnLst/>
              <a:rect l="l" t="t" r="r" b="b"/>
              <a:pathLst>
                <a:path w="616" h="1477" extrusionOk="0">
                  <a:moveTo>
                    <a:pt x="6" y="0"/>
                  </a:moveTo>
                  <a:cubicBezTo>
                    <a:pt x="1" y="334"/>
                    <a:pt x="18" y="668"/>
                    <a:pt x="59" y="996"/>
                  </a:cubicBezTo>
                  <a:cubicBezTo>
                    <a:pt x="100" y="1262"/>
                    <a:pt x="163" y="1477"/>
                    <a:pt x="266" y="1477"/>
                  </a:cubicBezTo>
                  <a:cubicBezTo>
                    <a:pt x="267" y="1477"/>
                    <a:pt x="269" y="1477"/>
                    <a:pt x="270" y="1477"/>
                  </a:cubicBezTo>
                  <a:cubicBezTo>
                    <a:pt x="405" y="1471"/>
                    <a:pt x="493" y="1125"/>
                    <a:pt x="545" y="774"/>
                  </a:cubicBezTo>
                  <a:cubicBezTo>
                    <a:pt x="598" y="393"/>
                    <a:pt x="616" y="0"/>
                    <a:pt x="616" y="0"/>
                  </a:cubicBezTo>
                  <a:close/>
                </a:path>
              </a:pathLst>
            </a:custGeom>
            <a:solidFill>
              <a:srgbClr val="8E2D20"/>
            </a:solidFill>
            <a:ln w="9525" cap="flat" cmpd="sng">
              <a:solidFill>
                <a:schemeClr val="accent3"/>
              </a:solidFill>
              <a:prstDash val="solid"/>
              <a:miter lim="585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717;p69">
              <a:extLst>
                <a:ext uri="{FF2B5EF4-FFF2-40B4-BE49-F238E27FC236}">
                  <a16:creationId xmlns:a16="http://schemas.microsoft.com/office/drawing/2014/main" id="{8D43B7B9-2C59-4A95-BA60-3E42EC38A4A4}"/>
                </a:ext>
              </a:extLst>
            </p:cNvPr>
            <p:cNvSpPr/>
            <p:nvPr/>
          </p:nvSpPr>
          <p:spPr>
            <a:xfrm>
              <a:off x="7649006" y="3585471"/>
              <a:ext cx="46202" cy="66788"/>
            </a:xfrm>
            <a:custGeom>
              <a:avLst/>
              <a:gdLst/>
              <a:ahLst/>
              <a:cxnLst/>
              <a:rect l="l" t="t" r="r" b="b"/>
              <a:pathLst>
                <a:path w="487" h="704" extrusionOk="0">
                  <a:moveTo>
                    <a:pt x="486" y="1"/>
                  </a:moveTo>
                  <a:lnTo>
                    <a:pt x="486" y="1"/>
                  </a:lnTo>
                  <a:cubicBezTo>
                    <a:pt x="299" y="12"/>
                    <a:pt x="129" y="94"/>
                    <a:pt x="0" y="223"/>
                  </a:cubicBezTo>
                  <a:cubicBezTo>
                    <a:pt x="41" y="489"/>
                    <a:pt x="104" y="704"/>
                    <a:pt x="207" y="704"/>
                  </a:cubicBezTo>
                  <a:cubicBezTo>
                    <a:pt x="208" y="704"/>
                    <a:pt x="210" y="704"/>
                    <a:pt x="211" y="704"/>
                  </a:cubicBezTo>
                  <a:cubicBezTo>
                    <a:pt x="346" y="698"/>
                    <a:pt x="434" y="352"/>
                    <a:pt x="486" y="1"/>
                  </a:cubicBezTo>
                  <a:close/>
                </a:path>
              </a:pathLst>
            </a:custGeom>
            <a:solidFill>
              <a:srgbClr val="F78AC3"/>
            </a:solidFill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718;p69">
              <a:extLst>
                <a:ext uri="{FF2B5EF4-FFF2-40B4-BE49-F238E27FC236}">
                  <a16:creationId xmlns:a16="http://schemas.microsoft.com/office/drawing/2014/main" id="{A06C27BD-498E-4FD1-BAA4-682E83D9C567}"/>
                </a:ext>
              </a:extLst>
            </p:cNvPr>
            <p:cNvSpPr/>
            <p:nvPr/>
          </p:nvSpPr>
          <p:spPr>
            <a:xfrm>
              <a:off x="7921378" y="3547712"/>
              <a:ext cx="125134" cy="53412"/>
            </a:xfrm>
            <a:custGeom>
              <a:avLst/>
              <a:gdLst/>
              <a:ahLst/>
              <a:cxnLst/>
              <a:rect l="l" t="t" r="r" b="b"/>
              <a:pathLst>
                <a:path w="1319" h="563" extrusionOk="0">
                  <a:moveTo>
                    <a:pt x="662" y="0"/>
                  </a:moveTo>
                  <a:cubicBezTo>
                    <a:pt x="293" y="0"/>
                    <a:pt x="0" y="123"/>
                    <a:pt x="0" y="281"/>
                  </a:cubicBezTo>
                  <a:cubicBezTo>
                    <a:pt x="0" y="434"/>
                    <a:pt x="293" y="563"/>
                    <a:pt x="662" y="563"/>
                  </a:cubicBezTo>
                  <a:cubicBezTo>
                    <a:pt x="1026" y="563"/>
                    <a:pt x="1319" y="434"/>
                    <a:pt x="1319" y="281"/>
                  </a:cubicBezTo>
                  <a:cubicBezTo>
                    <a:pt x="1319" y="129"/>
                    <a:pt x="1026" y="0"/>
                    <a:pt x="662" y="0"/>
                  </a:cubicBezTo>
                  <a:close/>
                </a:path>
              </a:pathLst>
            </a:custGeom>
            <a:solidFill>
              <a:srgbClr val="B539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719;p69">
              <a:extLst>
                <a:ext uri="{FF2B5EF4-FFF2-40B4-BE49-F238E27FC236}">
                  <a16:creationId xmlns:a16="http://schemas.microsoft.com/office/drawing/2014/main" id="{7728F409-440F-46A2-A378-92A9B3919092}"/>
                </a:ext>
              </a:extLst>
            </p:cNvPr>
            <p:cNvSpPr/>
            <p:nvPr/>
          </p:nvSpPr>
          <p:spPr>
            <a:xfrm>
              <a:off x="7371037" y="3528738"/>
              <a:ext cx="116785" cy="50186"/>
            </a:xfrm>
            <a:custGeom>
              <a:avLst/>
              <a:gdLst/>
              <a:ahLst/>
              <a:cxnLst/>
              <a:rect l="l" t="t" r="r" b="b"/>
              <a:pathLst>
                <a:path w="1231" h="529" extrusionOk="0">
                  <a:moveTo>
                    <a:pt x="616" y="1"/>
                  </a:moveTo>
                  <a:cubicBezTo>
                    <a:pt x="276" y="1"/>
                    <a:pt x="0" y="118"/>
                    <a:pt x="0" y="265"/>
                  </a:cubicBezTo>
                  <a:cubicBezTo>
                    <a:pt x="0" y="411"/>
                    <a:pt x="276" y="528"/>
                    <a:pt x="616" y="528"/>
                  </a:cubicBezTo>
                  <a:cubicBezTo>
                    <a:pt x="955" y="528"/>
                    <a:pt x="1231" y="411"/>
                    <a:pt x="1231" y="265"/>
                  </a:cubicBezTo>
                  <a:cubicBezTo>
                    <a:pt x="1231" y="118"/>
                    <a:pt x="955" y="1"/>
                    <a:pt x="616" y="1"/>
                  </a:cubicBezTo>
                  <a:close/>
                </a:path>
              </a:pathLst>
            </a:custGeom>
            <a:solidFill>
              <a:srgbClr val="B539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720;p69">
              <a:extLst>
                <a:ext uri="{FF2B5EF4-FFF2-40B4-BE49-F238E27FC236}">
                  <a16:creationId xmlns:a16="http://schemas.microsoft.com/office/drawing/2014/main" id="{30B52F8E-74D0-4C0D-862A-C3389D664DC2}"/>
                </a:ext>
              </a:extLst>
            </p:cNvPr>
            <p:cNvSpPr/>
            <p:nvPr/>
          </p:nvSpPr>
          <p:spPr>
            <a:xfrm>
              <a:off x="8339945" y="2963218"/>
              <a:ext cx="38422" cy="88893"/>
            </a:xfrm>
            <a:custGeom>
              <a:avLst/>
              <a:gdLst/>
              <a:ahLst/>
              <a:cxnLst/>
              <a:rect l="l" t="t" r="r" b="b"/>
              <a:pathLst>
                <a:path w="405" h="937" extrusionOk="0">
                  <a:moveTo>
                    <a:pt x="12" y="0"/>
                  </a:moveTo>
                  <a:cubicBezTo>
                    <a:pt x="9" y="0"/>
                    <a:pt x="6" y="3"/>
                    <a:pt x="6" y="3"/>
                  </a:cubicBezTo>
                  <a:cubicBezTo>
                    <a:pt x="0" y="9"/>
                    <a:pt x="6" y="20"/>
                    <a:pt x="12" y="20"/>
                  </a:cubicBezTo>
                  <a:cubicBezTo>
                    <a:pt x="82" y="67"/>
                    <a:pt x="147" y="126"/>
                    <a:pt x="200" y="196"/>
                  </a:cubicBezTo>
                  <a:cubicBezTo>
                    <a:pt x="299" y="331"/>
                    <a:pt x="346" y="495"/>
                    <a:pt x="328" y="665"/>
                  </a:cubicBezTo>
                  <a:cubicBezTo>
                    <a:pt x="323" y="747"/>
                    <a:pt x="305" y="829"/>
                    <a:pt x="270" y="911"/>
                  </a:cubicBezTo>
                  <a:cubicBezTo>
                    <a:pt x="264" y="917"/>
                    <a:pt x="264" y="929"/>
                    <a:pt x="270" y="935"/>
                  </a:cubicBezTo>
                  <a:cubicBezTo>
                    <a:pt x="271" y="936"/>
                    <a:pt x="273" y="937"/>
                    <a:pt x="276" y="937"/>
                  </a:cubicBezTo>
                  <a:cubicBezTo>
                    <a:pt x="282" y="937"/>
                    <a:pt x="289" y="931"/>
                    <a:pt x="293" y="923"/>
                  </a:cubicBezTo>
                  <a:cubicBezTo>
                    <a:pt x="346" y="847"/>
                    <a:pt x="375" y="759"/>
                    <a:pt x="387" y="671"/>
                  </a:cubicBezTo>
                  <a:cubicBezTo>
                    <a:pt x="405" y="583"/>
                    <a:pt x="399" y="489"/>
                    <a:pt x="369" y="401"/>
                  </a:cubicBezTo>
                  <a:cubicBezTo>
                    <a:pt x="346" y="313"/>
                    <a:pt x="299" y="231"/>
                    <a:pt x="235" y="161"/>
                  </a:cubicBezTo>
                  <a:cubicBezTo>
                    <a:pt x="176" y="91"/>
                    <a:pt x="100" y="38"/>
                    <a:pt x="18" y="3"/>
                  </a:cubicBezTo>
                  <a:cubicBezTo>
                    <a:pt x="16" y="1"/>
                    <a:pt x="14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721;p69">
              <a:extLst>
                <a:ext uri="{FF2B5EF4-FFF2-40B4-BE49-F238E27FC236}">
                  <a16:creationId xmlns:a16="http://schemas.microsoft.com/office/drawing/2014/main" id="{2BFFD5C0-126E-4769-91E2-F7AFE12D5128}"/>
                </a:ext>
              </a:extLst>
            </p:cNvPr>
            <p:cNvSpPr/>
            <p:nvPr/>
          </p:nvSpPr>
          <p:spPr>
            <a:xfrm>
              <a:off x="8323248" y="2990825"/>
              <a:ext cx="24571" cy="67073"/>
            </a:xfrm>
            <a:custGeom>
              <a:avLst/>
              <a:gdLst/>
              <a:ahLst/>
              <a:cxnLst/>
              <a:rect l="l" t="t" r="r" b="b"/>
              <a:pathLst>
                <a:path w="259" h="707" extrusionOk="0">
                  <a:moveTo>
                    <a:pt x="9" y="0"/>
                  </a:moveTo>
                  <a:cubicBezTo>
                    <a:pt x="6" y="0"/>
                    <a:pt x="3" y="2"/>
                    <a:pt x="1" y="5"/>
                  </a:cubicBezTo>
                  <a:cubicBezTo>
                    <a:pt x="1" y="5"/>
                    <a:pt x="1" y="17"/>
                    <a:pt x="1" y="22"/>
                  </a:cubicBezTo>
                  <a:cubicBezTo>
                    <a:pt x="47" y="63"/>
                    <a:pt x="83" y="116"/>
                    <a:pt x="112" y="169"/>
                  </a:cubicBezTo>
                  <a:cubicBezTo>
                    <a:pt x="141" y="222"/>
                    <a:pt x="165" y="280"/>
                    <a:pt x="176" y="339"/>
                  </a:cubicBezTo>
                  <a:cubicBezTo>
                    <a:pt x="194" y="397"/>
                    <a:pt x="194" y="456"/>
                    <a:pt x="182" y="515"/>
                  </a:cubicBezTo>
                  <a:cubicBezTo>
                    <a:pt x="170" y="573"/>
                    <a:pt x="147" y="632"/>
                    <a:pt x="106" y="679"/>
                  </a:cubicBezTo>
                  <a:cubicBezTo>
                    <a:pt x="106" y="685"/>
                    <a:pt x="106" y="696"/>
                    <a:pt x="106" y="702"/>
                  </a:cubicBezTo>
                  <a:cubicBezTo>
                    <a:pt x="109" y="705"/>
                    <a:pt x="113" y="707"/>
                    <a:pt x="118" y="707"/>
                  </a:cubicBezTo>
                  <a:cubicBezTo>
                    <a:pt x="122" y="707"/>
                    <a:pt x="127" y="705"/>
                    <a:pt x="129" y="702"/>
                  </a:cubicBezTo>
                  <a:cubicBezTo>
                    <a:pt x="182" y="655"/>
                    <a:pt x="223" y="597"/>
                    <a:pt x="241" y="532"/>
                  </a:cubicBezTo>
                  <a:cubicBezTo>
                    <a:pt x="258" y="462"/>
                    <a:pt x="258" y="392"/>
                    <a:pt x="247" y="321"/>
                  </a:cubicBezTo>
                  <a:cubicBezTo>
                    <a:pt x="229" y="257"/>
                    <a:pt x="194" y="192"/>
                    <a:pt x="159" y="140"/>
                  </a:cubicBezTo>
                  <a:cubicBezTo>
                    <a:pt x="118" y="87"/>
                    <a:pt x="65" y="40"/>
                    <a:pt x="12" y="5"/>
                  </a:cubicBezTo>
                  <a:cubicBezTo>
                    <a:pt x="12" y="2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722;p69">
              <a:extLst>
                <a:ext uri="{FF2B5EF4-FFF2-40B4-BE49-F238E27FC236}">
                  <a16:creationId xmlns:a16="http://schemas.microsoft.com/office/drawing/2014/main" id="{73769836-AF02-41A3-A436-4DEE5188E15B}"/>
                </a:ext>
              </a:extLst>
            </p:cNvPr>
            <p:cNvSpPr/>
            <p:nvPr/>
          </p:nvSpPr>
          <p:spPr>
            <a:xfrm>
              <a:off x="8172594" y="2883242"/>
              <a:ext cx="109575" cy="33015"/>
            </a:xfrm>
            <a:custGeom>
              <a:avLst/>
              <a:gdLst/>
              <a:ahLst/>
              <a:cxnLst/>
              <a:rect l="l" t="t" r="r" b="b"/>
              <a:pathLst>
                <a:path w="1155" h="348" extrusionOk="0">
                  <a:moveTo>
                    <a:pt x="562" y="1"/>
                  </a:moveTo>
                  <a:cubicBezTo>
                    <a:pt x="470" y="1"/>
                    <a:pt x="382" y="14"/>
                    <a:pt x="294" y="43"/>
                  </a:cubicBezTo>
                  <a:cubicBezTo>
                    <a:pt x="194" y="78"/>
                    <a:pt x="100" y="131"/>
                    <a:pt x="18" y="196"/>
                  </a:cubicBezTo>
                  <a:cubicBezTo>
                    <a:pt x="7" y="201"/>
                    <a:pt x="1" y="201"/>
                    <a:pt x="7" y="207"/>
                  </a:cubicBezTo>
                  <a:cubicBezTo>
                    <a:pt x="7" y="212"/>
                    <a:pt x="9" y="214"/>
                    <a:pt x="12" y="214"/>
                  </a:cubicBezTo>
                  <a:cubicBezTo>
                    <a:pt x="16" y="214"/>
                    <a:pt x="23" y="211"/>
                    <a:pt x="30" y="207"/>
                  </a:cubicBezTo>
                  <a:cubicBezTo>
                    <a:pt x="112" y="160"/>
                    <a:pt x="212" y="119"/>
                    <a:pt x="305" y="96"/>
                  </a:cubicBezTo>
                  <a:cubicBezTo>
                    <a:pt x="373" y="76"/>
                    <a:pt x="441" y="67"/>
                    <a:pt x="510" y="67"/>
                  </a:cubicBezTo>
                  <a:cubicBezTo>
                    <a:pt x="541" y="67"/>
                    <a:pt x="573" y="69"/>
                    <a:pt x="604" y="72"/>
                  </a:cubicBezTo>
                  <a:cubicBezTo>
                    <a:pt x="704" y="78"/>
                    <a:pt x="803" y="102"/>
                    <a:pt x="891" y="149"/>
                  </a:cubicBezTo>
                  <a:cubicBezTo>
                    <a:pt x="979" y="196"/>
                    <a:pt x="1061" y="254"/>
                    <a:pt x="1126" y="336"/>
                  </a:cubicBezTo>
                  <a:cubicBezTo>
                    <a:pt x="1132" y="348"/>
                    <a:pt x="1143" y="348"/>
                    <a:pt x="1149" y="348"/>
                  </a:cubicBezTo>
                  <a:cubicBezTo>
                    <a:pt x="1155" y="342"/>
                    <a:pt x="1155" y="330"/>
                    <a:pt x="1149" y="319"/>
                  </a:cubicBezTo>
                  <a:cubicBezTo>
                    <a:pt x="1091" y="225"/>
                    <a:pt x="1014" y="149"/>
                    <a:pt x="921" y="96"/>
                  </a:cubicBezTo>
                  <a:cubicBezTo>
                    <a:pt x="827" y="43"/>
                    <a:pt x="721" y="8"/>
                    <a:pt x="616" y="2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723;p69">
              <a:extLst>
                <a:ext uri="{FF2B5EF4-FFF2-40B4-BE49-F238E27FC236}">
                  <a16:creationId xmlns:a16="http://schemas.microsoft.com/office/drawing/2014/main" id="{920377AF-0D06-452C-8D00-51DFFFF9EB68}"/>
                </a:ext>
              </a:extLst>
            </p:cNvPr>
            <p:cNvSpPr/>
            <p:nvPr/>
          </p:nvSpPr>
          <p:spPr>
            <a:xfrm>
              <a:off x="8203711" y="2908952"/>
              <a:ext cx="76845" cy="32351"/>
            </a:xfrm>
            <a:custGeom>
              <a:avLst/>
              <a:gdLst/>
              <a:ahLst/>
              <a:cxnLst/>
              <a:rect l="l" t="t" r="r" b="b"/>
              <a:pathLst>
                <a:path w="810" h="341" extrusionOk="0">
                  <a:moveTo>
                    <a:pt x="306" y="0"/>
                  </a:moveTo>
                  <a:cubicBezTo>
                    <a:pt x="278" y="0"/>
                    <a:pt x="250" y="2"/>
                    <a:pt x="223" y="7"/>
                  </a:cubicBezTo>
                  <a:cubicBezTo>
                    <a:pt x="147" y="18"/>
                    <a:pt x="71" y="48"/>
                    <a:pt x="7" y="94"/>
                  </a:cubicBezTo>
                  <a:cubicBezTo>
                    <a:pt x="1" y="100"/>
                    <a:pt x="1" y="112"/>
                    <a:pt x="1" y="112"/>
                  </a:cubicBezTo>
                  <a:lnTo>
                    <a:pt x="18" y="112"/>
                  </a:lnTo>
                  <a:cubicBezTo>
                    <a:pt x="83" y="83"/>
                    <a:pt x="159" y="65"/>
                    <a:pt x="229" y="65"/>
                  </a:cubicBezTo>
                  <a:cubicBezTo>
                    <a:pt x="246" y="64"/>
                    <a:pt x="262" y="63"/>
                    <a:pt x="279" y="63"/>
                  </a:cubicBezTo>
                  <a:cubicBezTo>
                    <a:pt x="333" y="63"/>
                    <a:pt x="387" y="71"/>
                    <a:pt x="440" y="89"/>
                  </a:cubicBezTo>
                  <a:cubicBezTo>
                    <a:pt x="505" y="106"/>
                    <a:pt x="569" y="135"/>
                    <a:pt x="628" y="176"/>
                  </a:cubicBezTo>
                  <a:cubicBezTo>
                    <a:pt x="686" y="223"/>
                    <a:pt x="733" y="270"/>
                    <a:pt x="774" y="329"/>
                  </a:cubicBezTo>
                  <a:cubicBezTo>
                    <a:pt x="780" y="335"/>
                    <a:pt x="792" y="341"/>
                    <a:pt x="798" y="341"/>
                  </a:cubicBezTo>
                  <a:cubicBezTo>
                    <a:pt x="804" y="335"/>
                    <a:pt x="809" y="323"/>
                    <a:pt x="804" y="317"/>
                  </a:cubicBezTo>
                  <a:cubicBezTo>
                    <a:pt x="774" y="247"/>
                    <a:pt x="721" y="182"/>
                    <a:pt x="663" y="130"/>
                  </a:cubicBezTo>
                  <a:cubicBezTo>
                    <a:pt x="604" y="77"/>
                    <a:pt x="534" y="42"/>
                    <a:pt x="458" y="18"/>
                  </a:cubicBezTo>
                  <a:cubicBezTo>
                    <a:pt x="409" y="7"/>
                    <a:pt x="357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724;p69">
              <a:extLst>
                <a:ext uri="{FF2B5EF4-FFF2-40B4-BE49-F238E27FC236}">
                  <a16:creationId xmlns:a16="http://schemas.microsoft.com/office/drawing/2014/main" id="{5FDD5782-2B35-451F-BC03-FD87161DBA75}"/>
                </a:ext>
              </a:extLst>
            </p:cNvPr>
            <p:cNvSpPr/>
            <p:nvPr/>
          </p:nvSpPr>
          <p:spPr>
            <a:xfrm>
              <a:off x="8305981" y="3100305"/>
              <a:ext cx="42407" cy="72670"/>
            </a:xfrm>
            <a:custGeom>
              <a:avLst/>
              <a:gdLst/>
              <a:ahLst/>
              <a:cxnLst/>
              <a:rect l="l" t="t" r="r" b="b"/>
              <a:pathLst>
                <a:path w="447" h="766" extrusionOk="0">
                  <a:moveTo>
                    <a:pt x="391" y="1"/>
                  </a:moveTo>
                  <a:cubicBezTo>
                    <a:pt x="386" y="1"/>
                    <a:pt x="382" y="2"/>
                    <a:pt x="382" y="5"/>
                  </a:cubicBezTo>
                  <a:cubicBezTo>
                    <a:pt x="382" y="11"/>
                    <a:pt x="382" y="23"/>
                    <a:pt x="382" y="29"/>
                  </a:cubicBezTo>
                  <a:cubicBezTo>
                    <a:pt x="399" y="58"/>
                    <a:pt x="399" y="87"/>
                    <a:pt x="382" y="117"/>
                  </a:cubicBezTo>
                  <a:cubicBezTo>
                    <a:pt x="376" y="146"/>
                    <a:pt x="358" y="175"/>
                    <a:pt x="347" y="210"/>
                  </a:cubicBezTo>
                  <a:cubicBezTo>
                    <a:pt x="317" y="275"/>
                    <a:pt x="282" y="333"/>
                    <a:pt x="247" y="398"/>
                  </a:cubicBezTo>
                  <a:cubicBezTo>
                    <a:pt x="212" y="456"/>
                    <a:pt x="177" y="515"/>
                    <a:pt x="136" y="574"/>
                  </a:cubicBezTo>
                  <a:cubicBezTo>
                    <a:pt x="95" y="632"/>
                    <a:pt x="48" y="691"/>
                    <a:pt x="7" y="743"/>
                  </a:cubicBezTo>
                  <a:cubicBezTo>
                    <a:pt x="1" y="749"/>
                    <a:pt x="1" y="755"/>
                    <a:pt x="7" y="761"/>
                  </a:cubicBezTo>
                  <a:cubicBezTo>
                    <a:pt x="7" y="764"/>
                    <a:pt x="10" y="765"/>
                    <a:pt x="13" y="765"/>
                  </a:cubicBezTo>
                  <a:cubicBezTo>
                    <a:pt x="17" y="765"/>
                    <a:pt x="21" y="764"/>
                    <a:pt x="24" y="761"/>
                  </a:cubicBezTo>
                  <a:cubicBezTo>
                    <a:pt x="83" y="714"/>
                    <a:pt x="136" y="661"/>
                    <a:pt x="183" y="609"/>
                  </a:cubicBezTo>
                  <a:cubicBezTo>
                    <a:pt x="229" y="556"/>
                    <a:pt x="270" y="492"/>
                    <a:pt x="311" y="433"/>
                  </a:cubicBezTo>
                  <a:cubicBezTo>
                    <a:pt x="347" y="368"/>
                    <a:pt x="382" y="304"/>
                    <a:pt x="405" y="234"/>
                  </a:cubicBezTo>
                  <a:cubicBezTo>
                    <a:pt x="417" y="199"/>
                    <a:pt x="429" y="163"/>
                    <a:pt x="435" y="122"/>
                  </a:cubicBezTo>
                  <a:cubicBezTo>
                    <a:pt x="446" y="81"/>
                    <a:pt x="435" y="40"/>
                    <a:pt x="405" y="5"/>
                  </a:cubicBezTo>
                  <a:cubicBezTo>
                    <a:pt x="402" y="2"/>
                    <a:pt x="396" y="1"/>
                    <a:pt x="3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725;p69">
              <a:extLst>
                <a:ext uri="{FF2B5EF4-FFF2-40B4-BE49-F238E27FC236}">
                  <a16:creationId xmlns:a16="http://schemas.microsoft.com/office/drawing/2014/main" id="{6BED3BB7-51B0-4957-AD1C-A97939145A01}"/>
                </a:ext>
              </a:extLst>
            </p:cNvPr>
            <p:cNvSpPr/>
            <p:nvPr/>
          </p:nvSpPr>
          <p:spPr>
            <a:xfrm>
              <a:off x="8306550" y="3078105"/>
              <a:ext cx="16792" cy="47435"/>
            </a:xfrm>
            <a:custGeom>
              <a:avLst/>
              <a:gdLst/>
              <a:ahLst/>
              <a:cxnLst/>
              <a:rect l="l" t="t" r="r" b="b"/>
              <a:pathLst>
                <a:path w="177" h="500" extrusionOk="0">
                  <a:moveTo>
                    <a:pt x="158" y="1"/>
                  </a:moveTo>
                  <a:cubicBezTo>
                    <a:pt x="154" y="1"/>
                    <a:pt x="151" y="4"/>
                    <a:pt x="147" y="11"/>
                  </a:cubicBezTo>
                  <a:cubicBezTo>
                    <a:pt x="130" y="46"/>
                    <a:pt x="118" y="87"/>
                    <a:pt x="100" y="122"/>
                  </a:cubicBezTo>
                  <a:lnTo>
                    <a:pt x="59" y="245"/>
                  </a:lnTo>
                  <a:lnTo>
                    <a:pt x="30" y="362"/>
                  </a:lnTo>
                  <a:cubicBezTo>
                    <a:pt x="18" y="403"/>
                    <a:pt x="12" y="444"/>
                    <a:pt x="7" y="485"/>
                  </a:cubicBezTo>
                  <a:cubicBezTo>
                    <a:pt x="1" y="491"/>
                    <a:pt x="7" y="497"/>
                    <a:pt x="12" y="497"/>
                  </a:cubicBezTo>
                  <a:cubicBezTo>
                    <a:pt x="12" y="499"/>
                    <a:pt x="13" y="500"/>
                    <a:pt x="14" y="500"/>
                  </a:cubicBezTo>
                  <a:cubicBezTo>
                    <a:pt x="16" y="500"/>
                    <a:pt x="20" y="497"/>
                    <a:pt x="24" y="497"/>
                  </a:cubicBezTo>
                  <a:cubicBezTo>
                    <a:pt x="42" y="456"/>
                    <a:pt x="65" y="421"/>
                    <a:pt x="83" y="380"/>
                  </a:cubicBezTo>
                  <a:cubicBezTo>
                    <a:pt x="100" y="345"/>
                    <a:pt x="118" y="304"/>
                    <a:pt x="130" y="263"/>
                  </a:cubicBezTo>
                  <a:cubicBezTo>
                    <a:pt x="141" y="222"/>
                    <a:pt x="153" y="181"/>
                    <a:pt x="159" y="140"/>
                  </a:cubicBezTo>
                  <a:cubicBezTo>
                    <a:pt x="171" y="99"/>
                    <a:pt x="177" y="58"/>
                    <a:pt x="177" y="17"/>
                  </a:cubicBezTo>
                  <a:cubicBezTo>
                    <a:pt x="177" y="11"/>
                    <a:pt x="171" y="5"/>
                    <a:pt x="165" y="5"/>
                  </a:cubicBezTo>
                  <a:cubicBezTo>
                    <a:pt x="162" y="2"/>
                    <a:pt x="160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726;p69">
              <a:extLst>
                <a:ext uri="{FF2B5EF4-FFF2-40B4-BE49-F238E27FC236}">
                  <a16:creationId xmlns:a16="http://schemas.microsoft.com/office/drawing/2014/main" id="{20BD9C7C-132A-4DD4-801C-5E3CC4A8EA7D}"/>
                </a:ext>
              </a:extLst>
            </p:cNvPr>
            <p:cNvSpPr/>
            <p:nvPr/>
          </p:nvSpPr>
          <p:spPr>
            <a:xfrm>
              <a:off x="7789034" y="2742740"/>
              <a:ext cx="88514" cy="35102"/>
            </a:xfrm>
            <a:custGeom>
              <a:avLst/>
              <a:gdLst/>
              <a:ahLst/>
              <a:cxnLst/>
              <a:rect l="l" t="t" r="r" b="b"/>
              <a:pathLst>
                <a:path w="933" h="370" extrusionOk="0">
                  <a:moveTo>
                    <a:pt x="352" y="1"/>
                  </a:moveTo>
                  <a:cubicBezTo>
                    <a:pt x="323" y="1"/>
                    <a:pt x="294" y="3"/>
                    <a:pt x="264" y="7"/>
                  </a:cubicBezTo>
                  <a:cubicBezTo>
                    <a:pt x="176" y="18"/>
                    <a:pt x="94" y="36"/>
                    <a:pt x="12" y="77"/>
                  </a:cubicBezTo>
                  <a:cubicBezTo>
                    <a:pt x="7" y="77"/>
                    <a:pt x="1" y="89"/>
                    <a:pt x="1" y="94"/>
                  </a:cubicBezTo>
                  <a:lnTo>
                    <a:pt x="18" y="94"/>
                  </a:lnTo>
                  <a:cubicBezTo>
                    <a:pt x="100" y="74"/>
                    <a:pt x="184" y="64"/>
                    <a:pt x="267" y="64"/>
                  </a:cubicBezTo>
                  <a:cubicBezTo>
                    <a:pt x="349" y="64"/>
                    <a:pt x="431" y="74"/>
                    <a:pt x="510" y="94"/>
                  </a:cubicBezTo>
                  <a:cubicBezTo>
                    <a:pt x="592" y="112"/>
                    <a:pt x="669" y="141"/>
                    <a:pt x="739" y="182"/>
                  </a:cubicBezTo>
                  <a:cubicBezTo>
                    <a:pt x="809" y="218"/>
                    <a:pt x="868" y="282"/>
                    <a:pt x="897" y="352"/>
                  </a:cubicBezTo>
                  <a:cubicBezTo>
                    <a:pt x="903" y="364"/>
                    <a:pt x="909" y="370"/>
                    <a:pt x="921" y="370"/>
                  </a:cubicBezTo>
                  <a:cubicBezTo>
                    <a:pt x="932" y="370"/>
                    <a:pt x="932" y="358"/>
                    <a:pt x="932" y="346"/>
                  </a:cubicBezTo>
                  <a:cubicBezTo>
                    <a:pt x="909" y="253"/>
                    <a:pt x="850" y="176"/>
                    <a:pt x="774" y="124"/>
                  </a:cubicBezTo>
                  <a:cubicBezTo>
                    <a:pt x="698" y="77"/>
                    <a:pt x="616" y="42"/>
                    <a:pt x="528" y="24"/>
                  </a:cubicBezTo>
                  <a:cubicBezTo>
                    <a:pt x="469" y="9"/>
                    <a:pt x="411" y="1"/>
                    <a:pt x="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727;p69">
              <a:extLst>
                <a:ext uri="{FF2B5EF4-FFF2-40B4-BE49-F238E27FC236}">
                  <a16:creationId xmlns:a16="http://schemas.microsoft.com/office/drawing/2014/main" id="{D0EA6D5F-5015-4EDD-85A2-1F0E63C73A6E}"/>
                </a:ext>
              </a:extLst>
            </p:cNvPr>
            <p:cNvSpPr/>
            <p:nvPr/>
          </p:nvSpPr>
          <p:spPr>
            <a:xfrm>
              <a:off x="7811803" y="2766647"/>
              <a:ext cx="63468" cy="27323"/>
            </a:xfrm>
            <a:custGeom>
              <a:avLst/>
              <a:gdLst/>
              <a:ahLst/>
              <a:cxnLst/>
              <a:rect l="l" t="t" r="r" b="b"/>
              <a:pathLst>
                <a:path w="669" h="288" extrusionOk="0">
                  <a:moveTo>
                    <a:pt x="194" y="1"/>
                  </a:moveTo>
                  <a:cubicBezTo>
                    <a:pt x="136" y="7"/>
                    <a:pt x="71" y="12"/>
                    <a:pt x="13" y="24"/>
                  </a:cubicBezTo>
                  <a:cubicBezTo>
                    <a:pt x="7" y="24"/>
                    <a:pt x="1" y="24"/>
                    <a:pt x="1" y="30"/>
                  </a:cubicBezTo>
                  <a:cubicBezTo>
                    <a:pt x="1" y="36"/>
                    <a:pt x="7" y="42"/>
                    <a:pt x="13" y="42"/>
                  </a:cubicBezTo>
                  <a:cubicBezTo>
                    <a:pt x="77" y="42"/>
                    <a:pt x="136" y="48"/>
                    <a:pt x="194" y="53"/>
                  </a:cubicBezTo>
                  <a:cubicBezTo>
                    <a:pt x="253" y="59"/>
                    <a:pt x="311" y="71"/>
                    <a:pt x="364" y="89"/>
                  </a:cubicBezTo>
                  <a:cubicBezTo>
                    <a:pt x="423" y="100"/>
                    <a:pt x="470" y="130"/>
                    <a:pt x="517" y="159"/>
                  </a:cubicBezTo>
                  <a:cubicBezTo>
                    <a:pt x="569" y="188"/>
                    <a:pt x="604" y="235"/>
                    <a:pt x="634" y="282"/>
                  </a:cubicBezTo>
                  <a:cubicBezTo>
                    <a:pt x="640" y="288"/>
                    <a:pt x="651" y="288"/>
                    <a:pt x="657" y="288"/>
                  </a:cubicBezTo>
                  <a:cubicBezTo>
                    <a:pt x="663" y="288"/>
                    <a:pt x="669" y="276"/>
                    <a:pt x="663" y="270"/>
                  </a:cubicBezTo>
                  <a:cubicBezTo>
                    <a:pt x="645" y="206"/>
                    <a:pt x="604" y="153"/>
                    <a:pt x="558" y="112"/>
                  </a:cubicBezTo>
                  <a:cubicBezTo>
                    <a:pt x="505" y="71"/>
                    <a:pt x="446" y="42"/>
                    <a:pt x="382" y="24"/>
                  </a:cubicBezTo>
                  <a:cubicBezTo>
                    <a:pt x="323" y="7"/>
                    <a:pt x="259" y="1"/>
                    <a:pt x="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728;p69">
              <a:extLst>
                <a:ext uri="{FF2B5EF4-FFF2-40B4-BE49-F238E27FC236}">
                  <a16:creationId xmlns:a16="http://schemas.microsoft.com/office/drawing/2014/main" id="{97A720B3-CB80-4156-863F-69E96C53B196}"/>
                </a:ext>
              </a:extLst>
            </p:cNvPr>
            <p:cNvSpPr/>
            <p:nvPr/>
          </p:nvSpPr>
          <p:spPr>
            <a:xfrm>
              <a:off x="7932193" y="2791408"/>
              <a:ext cx="40415" cy="67263"/>
            </a:xfrm>
            <a:custGeom>
              <a:avLst/>
              <a:gdLst/>
              <a:ahLst/>
              <a:cxnLst/>
              <a:rect l="l" t="t" r="r" b="b"/>
              <a:pathLst>
                <a:path w="426" h="709" extrusionOk="0">
                  <a:moveTo>
                    <a:pt x="15" y="1"/>
                  </a:moveTo>
                  <a:cubicBezTo>
                    <a:pt x="6" y="1"/>
                    <a:pt x="0" y="21"/>
                    <a:pt x="15" y="21"/>
                  </a:cubicBezTo>
                  <a:cubicBezTo>
                    <a:pt x="68" y="56"/>
                    <a:pt x="121" y="97"/>
                    <a:pt x="167" y="150"/>
                  </a:cubicBezTo>
                  <a:cubicBezTo>
                    <a:pt x="214" y="197"/>
                    <a:pt x="255" y="249"/>
                    <a:pt x="285" y="308"/>
                  </a:cubicBezTo>
                  <a:cubicBezTo>
                    <a:pt x="314" y="367"/>
                    <a:pt x="343" y="431"/>
                    <a:pt x="355" y="496"/>
                  </a:cubicBezTo>
                  <a:cubicBezTo>
                    <a:pt x="373" y="560"/>
                    <a:pt x="384" y="624"/>
                    <a:pt x="384" y="695"/>
                  </a:cubicBezTo>
                  <a:cubicBezTo>
                    <a:pt x="384" y="701"/>
                    <a:pt x="390" y="706"/>
                    <a:pt x="396" y="706"/>
                  </a:cubicBezTo>
                  <a:cubicBezTo>
                    <a:pt x="399" y="708"/>
                    <a:pt x="402" y="709"/>
                    <a:pt x="404" y="709"/>
                  </a:cubicBezTo>
                  <a:cubicBezTo>
                    <a:pt x="410" y="709"/>
                    <a:pt x="414" y="703"/>
                    <a:pt x="414" y="695"/>
                  </a:cubicBezTo>
                  <a:cubicBezTo>
                    <a:pt x="425" y="624"/>
                    <a:pt x="425" y="548"/>
                    <a:pt x="414" y="478"/>
                  </a:cubicBezTo>
                  <a:cubicBezTo>
                    <a:pt x="390" y="337"/>
                    <a:pt x="314" y="203"/>
                    <a:pt x="203" y="109"/>
                  </a:cubicBezTo>
                  <a:cubicBezTo>
                    <a:pt x="150" y="62"/>
                    <a:pt x="85" y="27"/>
                    <a:pt x="21" y="3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729;p69">
              <a:extLst>
                <a:ext uri="{FF2B5EF4-FFF2-40B4-BE49-F238E27FC236}">
                  <a16:creationId xmlns:a16="http://schemas.microsoft.com/office/drawing/2014/main" id="{BA12824E-768C-4E7E-AD6B-38A8F6E7E9F1}"/>
                </a:ext>
              </a:extLst>
            </p:cNvPr>
            <p:cNvSpPr/>
            <p:nvPr/>
          </p:nvSpPr>
          <p:spPr>
            <a:xfrm>
              <a:off x="7926311" y="2827838"/>
              <a:ext cx="20112" cy="47909"/>
            </a:xfrm>
            <a:custGeom>
              <a:avLst/>
              <a:gdLst/>
              <a:ahLst/>
              <a:cxnLst/>
              <a:rect l="l" t="t" r="r" b="b"/>
              <a:pathLst>
                <a:path w="212" h="505" extrusionOk="0">
                  <a:moveTo>
                    <a:pt x="7" y="0"/>
                  </a:moveTo>
                  <a:cubicBezTo>
                    <a:pt x="1" y="6"/>
                    <a:pt x="1" y="12"/>
                    <a:pt x="1" y="18"/>
                  </a:cubicBezTo>
                  <a:cubicBezTo>
                    <a:pt x="24" y="53"/>
                    <a:pt x="36" y="94"/>
                    <a:pt x="54" y="135"/>
                  </a:cubicBezTo>
                  <a:cubicBezTo>
                    <a:pt x="71" y="176"/>
                    <a:pt x="89" y="217"/>
                    <a:pt x="101" y="258"/>
                  </a:cubicBezTo>
                  <a:cubicBezTo>
                    <a:pt x="118" y="293"/>
                    <a:pt x="136" y="340"/>
                    <a:pt x="147" y="375"/>
                  </a:cubicBezTo>
                  <a:cubicBezTo>
                    <a:pt x="159" y="410"/>
                    <a:pt x="165" y="451"/>
                    <a:pt x="147" y="481"/>
                  </a:cubicBezTo>
                  <a:lnTo>
                    <a:pt x="147" y="492"/>
                  </a:lnTo>
                  <a:cubicBezTo>
                    <a:pt x="147" y="504"/>
                    <a:pt x="159" y="504"/>
                    <a:pt x="165" y="504"/>
                  </a:cubicBezTo>
                  <a:cubicBezTo>
                    <a:pt x="188" y="487"/>
                    <a:pt x="206" y="463"/>
                    <a:pt x="206" y="434"/>
                  </a:cubicBezTo>
                  <a:cubicBezTo>
                    <a:pt x="212" y="410"/>
                    <a:pt x="212" y="387"/>
                    <a:pt x="206" y="363"/>
                  </a:cubicBezTo>
                  <a:cubicBezTo>
                    <a:pt x="200" y="317"/>
                    <a:pt x="183" y="270"/>
                    <a:pt x="171" y="229"/>
                  </a:cubicBezTo>
                  <a:cubicBezTo>
                    <a:pt x="147" y="188"/>
                    <a:pt x="130" y="147"/>
                    <a:pt x="106" y="112"/>
                  </a:cubicBezTo>
                  <a:cubicBezTo>
                    <a:pt x="77" y="71"/>
                    <a:pt x="54" y="35"/>
                    <a:pt x="19" y="6"/>
                  </a:cubicBezTo>
                  <a:cubicBezTo>
                    <a:pt x="19" y="0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730;p69">
              <a:extLst>
                <a:ext uri="{FF2B5EF4-FFF2-40B4-BE49-F238E27FC236}">
                  <a16:creationId xmlns:a16="http://schemas.microsoft.com/office/drawing/2014/main" id="{72ACD5AA-C02C-4A13-A4BE-25AC73C8906C}"/>
                </a:ext>
              </a:extLst>
            </p:cNvPr>
            <p:cNvSpPr/>
            <p:nvPr/>
          </p:nvSpPr>
          <p:spPr>
            <a:xfrm>
              <a:off x="7673388" y="2784767"/>
              <a:ext cx="54076" cy="78742"/>
            </a:xfrm>
            <a:custGeom>
              <a:avLst/>
              <a:gdLst/>
              <a:ahLst/>
              <a:cxnLst/>
              <a:rect l="l" t="t" r="r" b="b"/>
              <a:pathLst>
                <a:path w="570" h="830" extrusionOk="0">
                  <a:moveTo>
                    <a:pt x="553" y="0"/>
                  </a:moveTo>
                  <a:cubicBezTo>
                    <a:pt x="550" y="0"/>
                    <a:pt x="548" y="1"/>
                    <a:pt x="546" y="3"/>
                  </a:cubicBezTo>
                  <a:cubicBezTo>
                    <a:pt x="470" y="44"/>
                    <a:pt x="399" y="91"/>
                    <a:pt x="335" y="150"/>
                  </a:cubicBezTo>
                  <a:cubicBezTo>
                    <a:pt x="270" y="208"/>
                    <a:pt x="212" y="267"/>
                    <a:pt x="159" y="337"/>
                  </a:cubicBezTo>
                  <a:cubicBezTo>
                    <a:pt x="112" y="407"/>
                    <a:pt x="71" y="484"/>
                    <a:pt x="42" y="566"/>
                  </a:cubicBezTo>
                  <a:cubicBezTo>
                    <a:pt x="7" y="648"/>
                    <a:pt x="1" y="735"/>
                    <a:pt x="19" y="823"/>
                  </a:cubicBezTo>
                  <a:cubicBezTo>
                    <a:pt x="19" y="829"/>
                    <a:pt x="24" y="829"/>
                    <a:pt x="30" y="829"/>
                  </a:cubicBezTo>
                  <a:cubicBezTo>
                    <a:pt x="42" y="829"/>
                    <a:pt x="42" y="817"/>
                    <a:pt x="42" y="812"/>
                  </a:cubicBezTo>
                  <a:cubicBezTo>
                    <a:pt x="36" y="730"/>
                    <a:pt x="54" y="648"/>
                    <a:pt x="95" y="583"/>
                  </a:cubicBezTo>
                  <a:cubicBezTo>
                    <a:pt x="130" y="507"/>
                    <a:pt x="171" y="437"/>
                    <a:pt x="218" y="372"/>
                  </a:cubicBezTo>
                  <a:cubicBezTo>
                    <a:pt x="265" y="308"/>
                    <a:pt x="317" y="243"/>
                    <a:pt x="376" y="185"/>
                  </a:cubicBezTo>
                  <a:cubicBezTo>
                    <a:pt x="435" y="126"/>
                    <a:pt x="493" y="73"/>
                    <a:pt x="558" y="26"/>
                  </a:cubicBezTo>
                  <a:cubicBezTo>
                    <a:pt x="569" y="21"/>
                    <a:pt x="569" y="9"/>
                    <a:pt x="569" y="3"/>
                  </a:cubicBezTo>
                  <a:cubicBezTo>
                    <a:pt x="565" y="3"/>
                    <a:pt x="559" y="0"/>
                    <a:pt x="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731;p69">
              <a:extLst>
                <a:ext uri="{FF2B5EF4-FFF2-40B4-BE49-F238E27FC236}">
                  <a16:creationId xmlns:a16="http://schemas.microsoft.com/office/drawing/2014/main" id="{1A7A2AB2-B0CF-4B9C-9646-2E3D464AFEEE}"/>
                </a:ext>
              </a:extLst>
            </p:cNvPr>
            <p:cNvSpPr/>
            <p:nvPr/>
          </p:nvSpPr>
          <p:spPr>
            <a:xfrm>
              <a:off x="7708964" y="2794918"/>
              <a:ext cx="70773" cy="51040"/>
            </a:xfrm>
            <a:custGeom>
              <a:avLst/>
              <a:gdLst/>
              <a:ahLst/>
              <a:cxnLst/>
              <a:rect l="l" t="t" r="r" b="b"/>
              <a:pathLst>
                <a:path w="746" h="538" extrusionOk="0">
                  <a:moveTo>
                    <a:pt x="692" y="0"/>
                  </a:moveTo>
                  <a:cubicBezTo>
                    <a:pt x="625" y="0"/>
                    <a:pt x="559" y="16"/>
                    <a:pt x="493" y="37"/>
                  </a:cubicBezTo>
                  <a:cubicBezTo>
                    <a:pt x="341" y="89"/>
                    <a:pt x="212" y="183"/>
                    <a:pt x="118" y="312"/>
                  </a:cubicBezTo>
                  <a:cubicBezTo>
                    <a:pt x="71" y="371"/>
                    <a:pt x="36" y="441"/>
                    <a:pt x="7" y="517"/>
                  </a:cubicBezTo>
                  <a:cubicBezTo>
                    <a:pt x="1" y="523"/>
                    <a:pt x="7" y="529"/>
                    <a:pt x="13" y="535"/>
                  </a:cubicBezTo>
                  <a:cubicBezTo>
                    <a:pt x="14" y="536"/>
                    <a:pt x="16" y="537"/>
                    <a:pt x="18" y="537"/>
                  </a:cubicBezTo>
                  <a:cubicBezTo>
                    <a:pt x="22" y="537"/>
                    <a:pt x="26" y="533"/>
                    <a:pt x="30" y="529"/>
                  </a:cubicBezTo>
                  <a:cubicBezTo>
                    <a:pt x="65" y="464"/>
                    <a:pt x="106" y="400"/>
                    <a:pt x="159" y="347"/>
                  </a:cubicBezTo>
                  <a:cubicBezTo>
                    <a:pt x="212" y="294"/>
                    <a:pt x="265" y="242"/>
                    <a:pt x="323" y="201"/>
                  </a:cubicBezTo>
                  <a:cubicBezTo>
                    <a:pt x="446" y="119"/>
                    <a:pt x="581" y="60"/>
                    <a:pt x="727" y="31"/>
                  </a:cubicBezTo>
                  <a:cubicBezTo>
                    <a:pt x="733" y="25"/>
                    <a:pt x="739" y="19"/>
                    <a:pt x="745" y="13"/>
                  </a:cubicBezTo>
                  <a:cubicBezTo>
                    <a:pt x="745" y="2"/>
                    <a:pt x="733" y="2"/>
                    <a:pt x="722" y="2"/>
                  </a:cubicBezTo>
                  <a:cubicBezTo>
                    <a:pt x="712" y="1"/>
                    <a:pt x="702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732;p69">
              <a:extLst>
                <a:ext uri="{FF2B5EF4-FFF2-40B4-BE49-F238E27FC236}">
                  <a16:creationId xmlns:a16="http://schemas.microsoft.com/office/drawing/2014/main" id="{84FB4553-8DFC-48C1-8240-89CB7C54654E}"/>
                </a:ext>
              </a:extLst>
            </p:cNvPr>
            <p:cNvSpPr/>
            <p:nvPr/>
          </p:nvSpPr>
          <p:spPr>
            <a:xfrm>
              <a:off x="8170981" y="3052585"/>
              <a:ext cx="87280" cy="161089"/>
            </a:xfrm>
            <a:custGeom>
              <a:avLst/>
              <a:gdLst/>
              <a:ahLst/>
              <a:cxnLst/>
              <a:rect l="l" t="t" r="r" b="b"/>
              <a:pathLst>
                <a:path w="920" h="1698" extrusionOk="0">
                  <a:moveTo>
                    <a:pt x="84" y="1"/>
                  </a:moveTo>
                  <a:cubicBezTo>
                    <a:pt x="66" y="1"/>
                    <a:pt x="48" y="2"/>
                    <a:pt x="29" y="4"/>
                  </a:cubicBezTo>
                  <a:cubicBezTo>
                    <a:pt x="12" y="10"/>
                    <a:pt x="0" y="16"/>
                    <a:pt x="0" y="22"/>
                  </a:cubicBezTo>
                  <a:cubicBezTo>
                    <a:pt x="0" y="34"/>
                    <a:pt x="12" y="34"/>
                    <a:pt x="29" y="34"/>
                  </a:cubicBezTo>
                  <a:cubicBezTo>
                    <a:pt x="40" y="33"/>
                    <a:pt x="50" y="32"/>
                    <a:pt x="60" y="32"/>
                  </a:cubicBezTo>
                  <a:cubicBezTo>
                    <a:pt x="132" y="32"/>
                    <a:pt x="202" y="50"/>
                    <a:pt x="264" y="86"/>
                  </a:cubicBezTo>
                  <a:cubicBezTo>
                    <a:pt x="334" y="127"/>
                    <a:pt x="399" y="180"/>
                    <a:pt x="445" y="245"/>
                  </a:cubicBezTo>
                  <a:cubicBezTo>
                    <a:pt x="498" y="309"/>
                    <a:pt x="545" y="379"/>
                    <a:pt x="580" y="455"/>
                  </a:cubicBezTo>
                  <a:cubicBezTo>
                    <a:pt x="621" y="526"/>
                    <a:pt x="656" y="602"/>
                    <a:pt x="686" y="678"/>
                  </a:cubicBezTo>
                  <a:cubicBezTo>
                    <a:pt x="750" y="836"/>
                    <a:pt x="797" y="995"/>
                    <a:pt x="826" y="1159"/>
                  </a:cubicBezTo>
                  <a:cubicBezTo>
                    <a:pt x="861" y="1323"/>
                    <a:pt x="873" y="1487"/>
                    <a:pt x="867" y="1657"/>
                  </a:cubicBezTo>
                  <a:cubicBezTo>
                    <a:pt x="867" y="1674"/>
                    <a:pt x="873" y="1698"/>
                    <a:pt x="879" y="1698"/>
                  </a:cubicBezTo>
                  <a:cubicBezTo>
                    <a:pt x="885" y="1698"/>
                    <a:pt x="897" y="1680"/>
                    <a:pt x="897" y="1657"/>
                  </a:cubicBezTo>
                  <a:cubicBezTo>
                    <a:pt x="920" y="1487"/>
                    <a:pt x="914" y="1317"/>
                    <a:pt x="891" y="1147"/>
                  </a:cubicBezTo>
                  <a:cubicBezTo>
                    <a:pt x="861" y="977"/>
                    <a:pt x="820" y="807"/>
                    <a:pt x="750" y="649"/>
                  </a:cubicBezTo>
                  <a:cubicBezTo>
                    <a:pt x="721" y="573"/>
                    <a:pt x="680" y="496"/>
                    <a:pt x="639" y="420"/>
                  </a:cubicBezTo>
                  <a:cubicBezTo>
                    <a:pt x="598" y="344"/>
                    <a:pt x="545" y="274"/>
                    <a:pt x="492" y="209"/>
                  </a:cubicBezTo>
                  <a:cubicBezTo>
                    <a:pt x="434" y="139"/>
                    <a:pt x="363" y="86"/>
                    <a:pt x="287" y="45"/>
                  </a:cubicBezTo>
                  <a:cubicBezTo>
                    <a:pt x="222" y="17"/>
                    <a:pt x="154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733;p69">
              <a:extLst>
                <a:ext uri="{FF2B5EF4-FFF2-40B4-BE49-F238E27FC236}">
                  <a16:creationId xmlns:a16="http://schemas.microsoft.com/office/drawing/2014/main" id="{91703781-BDC4-48AC-8428-BEB153EB8617}"/>
                </a:ext>
              </a:extLst>
            </p:cNvPr>
            <p:cNvSpPr/>
            <p:nvPr/>
          </p:nvSpPr>
          <p:spPr>
            <a:xfrm>
              <a:off x="8185401" y="3089964"/>
              <a:ext cx="53981" cy="107583"/>
            </a:xfrm>
            <a:custGeom>
              <a:avLst/>
              <a:gdLst/>
              <a:ahLst/>
              <a:cxnLst/>
              <a:rect l="l" t="t" r="r" b="b"/>
              <a:pathLst>
                <a:path w="569" h="1134" extrusionOk="0">
                  <a:moveTo>
                    <a:pt x="15" y="0"/>
                  </a:moveTo>
                  <a:cubicBezTo>
                    <a:pt x="9" y="0"/>
                    <a:pt x="6" y="5"/>
                    <a:pt x="6" y="9"/>
                  </a:cubicBezTo>
                  <a:cubicBezTo>
                    <a:pt x="0" y="9"/>
                    <a:pt x="6" y="20"/>
                    <a:pt x="18" y="26"/>
                  </a:cubicBezTo>
                  <a:cubicBezTo>
                    <a:pt x="112" y="67"/>
                    <a:pt x="194" y="138"/>
                    <a:pt x="252" y="220"/>
                  </a:cubicBezTo>
                  <a:cubicBezTo>
                    <a:pt x="311" y="308"/>
                    <a:pt x="352" y="401"/>
                    <a:pt x="381" y="495"/>
                  </a:cubicBezTo>
                  <a:cubicBezTo>
                    <a:pt x="416" y="595"/>
                    <a:pt x="434" y="700"/>
                    <a:pt x="457" y="806"/>
                  </a:cubicBezTo>
                  <a:cubicBezTo>
                    <a:pt x="487" y="905"/>
                    <a:pt x="510" y="1011"/>
                    <a:pt x="539" y="1110"/>
                  </a:cubicBezTo>
                  <a:cubicBezTo>
                    <a:pt x="539" y="1122"/>
                    <a:pt x="545" y="1134"/>
                    <a:pt x="557" y="1134"/>
                  </a:cubicBezTo>
                  <a:cubicBezTo>
                    <a:pt x="569" y="1134"/>
                    <a:pt x="569" y="1122"/>
                    <a:pt x="569" y="1104"/>
                  </a:cubicBezTo>
                  <a:cubicBezTo>
                    <a:pt x="551" y="999"/>
                    <a:pt x="539" y="893"/>
                    <a:pt x="522" y="788"/>
                  </a:cubicBezTo>
                  <a:cubicBezTo>
                    <a:pt x="504" y="683"/>
                    <a:pt x="481" y="577"/>
                    <a:pt x="446" y="477"/>
                  </a:cubicBezTo>
                  <a:cubicBezTo>
                    <a:pt x="416" y="372"/>
                    <a:pt x="364" y="272"/>
                    <a:pt x="293" y="184"/>
                  </a:cubicBezTo>
                  <a:cubicBezTo>
                    <a:pt x="223" y="97"/>
                    <a:pt x="129" y="32"/>
                    <a:pt x="24" y="3"/>
                  </a:cubicBezTo>
                  <a:cubicBezTo>
                    <a:pt x="20" y="1"/>
                    <a:pt x="17" y="0"/>
                    <a:pt x="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734;p69">
              <a:extLst>
                <a:ext uri="{FF2B5EF4-FFF2-40B4-BE49-F238E27FC236}">
                  <a16:creationId xmlns:a16="http://schemas.microsoft.com/office/drawing/2014/main" id="{F45C179C-F8D3-4D6F-9F0A-4EC4C3301F20}"/>
                </a:ext>
              </a:extLst>
            </p:cNvPr>
            <p:cNvSpPr/>
            <p:nvPr/>
          </p:nvSpPr>
          <p:spPr>
            <a:xfrm>
              <a:off x="8184832" y="3109128"/>
              <a:ext cx="44020" cy="107298"/>
            </a:xfrm>
            <a:custGeom>
              <a:avLst/>
              <a:gdLst/>
              <a:ahLst/>
              <a:cxnLst/>
              <a:rect l="l" t="t" r="r" b="b"/>
              <a:pathLst>
                <a:path w="464" h="1131" extrusionOk="0">
                  <a:moveTo>
                    <a:pt x="6" y="0"/>
                  </a:moveTo>
                  <a:cubicBezTo>
                    <a:pt x="1" y="0"/>
                    <a:pt x="1" y="12"/>
                    <a:pt x="6" y="24"/>
                  </a:cubicBezTo>
                  <a:cubicBezTo>
                    <a:pt x="47" y="111"/>
                    <a:pt x="88" y="205"/>
                    <a:pt x="124" y="293"/>
                  </a:cubicBezTo>
                  <a:cubicBezTo>
                    <a:pt x="159" y="381"/>
                    <a:pt x="194" y="475"/>
                    <a:pt x="229" y="563"/>
                  </a:cubicBezTo>
                  <a:cubicBezTo>
                    <a:pt x="270" y="656"/>
                    <a:pt x="305" y="744"/>
                    <a:pt x="335" y="838"/>
                  </a:cubicBezTo>
                  <a:cubicBezTo>
                    <a:pt x="370" y="932"/>
                    <a:pt x="405" y="1020"/>
                    <a:pt x="434" y="1113"/>
                  </a:cubicBezTo>
                  <a:cubicBezTo>
                    <a:pt x="440" y="1125"/>
                    <a:pt x="446" y="1131"/>
                    <a:pt x="452" y="1131"/>
                  </a:cubicBezTo>
                  <a:cubicBezTo>
                    <a:pt x="463" y="1131"/>
                    <a:pt x="463" y="1119"/>
                    <a:pt x="463" y="1107"/>
                  </a:cubicBezTo>
                  <a:cubicBezTo>
                    <a:pt x="446" y="1008"/>
                    <a:pt x="422" y="914"/>
                    <a:pt x="393" y="820"/>
                  </a:cubicBezTo>
                  <a:cubicBezTo>
                    <a:pt x="364" y="721"/>
                    <a:pt x="335" y="627"/>
                    <a:pt x="299" y="539"/>
                  </a:cubicBezTo>
                  <a:cubicBezTo>
                    <a:pt x="258" y="445"/>
                    <a:pt x="217" y="357"/>
                    <a:pt x="176" y="270"/>
                  </a:cubicBezTo>
                  <a:cubicBezTo>
                    <a:pt x="129" y="182"/>
                    <a:pt x="83" y="94"/>
                    <a:pt x="30" y="12"/>
                  </a:cubicBezTo>
                  <a:cubicBezTo>
                    <a:pt x="24" y="6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735;p69">
              <a:extLst>
                <a:ext uri="{FF2B5EF4-FFF2-40B4-BE49-F238E27FC236}">
                  <a16:creationId xmlns:a16="http://schemas.microsoft.com/office/drawing/2014/main" id="{ED8B9D24-50E2-4EA2-A313-B2F8AE1F3F0E}"/>
                </a:ext>
              </a:extLst>
            </p:cNvPr>
            <p:cNvSpPr/>
            <p:nvPr/>
          </p:nvSpPr>
          <p:spPr>
            <a:xfrm>
              <a:off x="8258262" y="3261205"/>
              <a:ext cx="13946" cy="112611"/>
            </a:xfrm>
            <a:custGeom>
              <a:avLst/>
              <a:gdLst/>
              <a:ahLst/>
              <a:cxnLst/>
              <a:rect l="l" t="t" r="r" b="b"/>
              <a:pathLst>
                <a:path w="147" h="1187" extrusionOk="0">
                  <a:moveTo>
                    <a:pt x="12" y="0"/>
                  </a:moveTo>
                  <a:cubicBezTo>
                    <a:pt x="10" y="0"/>
                    <a:pt x="8" y="1"/>
                    <a:pt x="6" y="3"/>
                  </a:cubicBezTo>
                  <a:cubicBezTo>
                    <a:pt x="0" y="14"/>
                    <a:pt x="6" y="26"/>
                    <a:pt x="12" y="32"/>
                  </a:cubicBezTo>
                  <a:cubicBezTo>
                    <a:pt x="35" y="67"/>
                    <a:pt x="47" y="114"/>
                    <a:pt x="47" y="161"/>
                  </a:cubicBezTo>
                  <a:lnTo>
                    <a:pt x="59" y="307"/>
                  </a:lnTo>
                  <a:cubicBezTo>
                    <a:pt x="64" y="401"/>
                    <a:pt x="64" y="495"/>
                    <a:pt x="64" y="588"/>
                  </a:cubicBezTo>
                  <a:cubicBezTo>
                    <a:pt x="64" y="688"/>
                    <a:pt x="64" y="782"/>
                    <a:pt x="59" y="876"/>
                  </a:cubicBezTo>
                  <a:cubicBezTo>
                    <a:pt x="53" y="975"/>
                    <a:pt x="47" y="1069"/>
                    <a:pt x="35" y="1169"/>
                  </a:cubicBezTo>
                  <a:cubicBezTo>
                    <a:pt x="35" y="1174"/>
                    <a:pt x="35" y="1186"/>
                    <a:pt x="41" y="1186"/>
                  </a:cubicBezTo>
                  <a:cubicBezTo>
                    <a:pt x="47" y="1186"/>
                    <a:pt x="59" y="1180"/>
                    <a:pt x="59" y="1169"/>
                  </a:cubicBezTo>
                  <a:cubicBezTo>
                    <a:pt x="82" y="1075"/>
                    <a:pt x="100" y="981"/>
                    <a:pt x="111" y="881"/>
                  </a:cubicBezTo>
                  <a:cubicBezTo>
                    <a:pt x="141" y="688"/>
                    <a:pt x="146" y="495"/>
                    <a:pt x="117" y="296"/>
                  </a:cubicBezTo>
                  <a:cubicBezTo>
                    <a:pt x="111" y="249"/>
                    <a:pt x="105" y="202"/>
                    <a:pt x="94" y="149"/>
                  </a:cubicBezTo>
                  <a:cubicBezTo>
                    <a:pt x="88" y="102"/>
                    <a:pt x="70" y="49"/>
                    <a:pt x="35" y="8"/>
                  </a:cubicBezTo>
                  <a:cubicBezTo>
                    <a:pt x="27" y="4"/>
                    <a:pt x="19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36;p69">
              <a:extLst>
                <a:ext uri="{FF2B5EF4-FFF2-40B4-BE49-F238E27FC236}">
                  <a16:creationId xmlns:a16="http://schemas.microsoft.com/office/drawing/2014/main" id="{75BAD6B2-3B52-4098-9C3F-CD9AAE271FD4}"/>
                </a:ext>
              </a:extLst>
            </p:cNvPr>
            <p:cNvSpPr/>
            <p:nvPr/>
          </p:nvSpPr>
          <p:spPr>
            <a:xfrm>
              <a:off x="8233216" y="3258169"/>
              <a:ext cx="13377" cy="56732"/>
            </a:xfrm>
            <a:custGeom>
              <a:avLst/>
              <a:gdLst/>
              <a:ahLst/>
              <a:cxnLst/>
              <a:rect l="l" t="t" r="r" b="b"/>
              <a:pathLst>
                <a:path w="141" h="598" extrusionOk="0">
                  <a:moveTo>
                    <a:pt x="21" y="1"/>
                  </a:moveTo>
                  <a:cubicBezTo>
                    <a:pt x="18" y="1"/>
                    <a:pt x="15" y="2"/>
                    <a:pt x="12" y="5"/>
                  </a:cubicBezTo>
                  <a:cubicBezTo>
                    <a:pt x="6" y="5"/>
                    <a:pt x="0" y="11"/>
                    <a:pt x="0" y="17"/>
                  </a:cubicBezTo>
                  <a:cubicBezTo>
                    <a:pt x="18" y="64"/>
                    <a:pt x="24" y="117"/>
                    <a:pt x="35" y="163"/>
                  </a:cubicBezTo>
                  <a:cubicBezTo>
                    <a:pt x="47" y="210"/>
                    <a:pt x="53" y="251"/>
                    <a:pt x="65" y="304"/>
                  </a:cubicBezTo>
                  <a:cubicBezTo>
                    <a:pt x="71" y="351"/>
                    <a:pt x="76" y="398"/>
                    <a:pt x="82" y="451"/>
                  </a:cubicBezTo>
                  <a:cubicBezTo>
                    <a:pt x="88" y="497"/>
                    <a:pt x="94" y="544"/>
                    <a:pt x="94" y="597"/>
                  </a:cubicBezTo>
                  <a:lnTo>
                    <a:pt x="100" y="597"/>
                  </a:lnTo>
                  <a:cubicBezTo>
                    <a:pt x="106" y="597"/>
                    <a:pt x="112" y="597"/>
                    <a:pt x="112" y="591"/>
                  </a:cubicBezTo>
                  <a:cubicBezTo>
                    <a:pt x="129" y="538"/>
                    <a:pt x="135" y="492"/>
                    <a:pt x="141" y="445"/>
                  </a:cubicBezTo>
                  <a:cubicBezTo>
                    <a:pt x="141" y="392"/>
                    <a:pt x="141" y="339"/>
                    <a:pt x="135" y="292"/>
                  </a:cubicBezTo>
                  <a:cubicBezTo>
                    <a:pt x="123" y="240"/>
                    <a:pt x="112" y="193"/>
                    <a:pt x="94" y="146"/>
                  </a:cubicBezTo>
                  <a:cubicBezTo>
                    <a:pt x="76" y="93"/>
                    <a:pt x="59" y="52"/>
                    <a:pt x="30" y="5"/>
                  </a:cubicBez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737;p69">
              <a:extLst>
                <a:ext uri="{FF2B5EF4-FFF2-40B4-BE49-F238E27FC236}">
                  <a16:creationId xmlns:a16="http://schemas.microsoft.com/office/drawing/2014/main" id="{43279AE0-AD66-4C99-BC32-4895656E21E6}"/>
                </a:ext>
              </a:extLst>
            </p:cNvPr>
            <p:cNvSpPr/>
            <p:nvPr/>
          </p:nvSpPr>
          <p:spPr>
            <a:xfrm>
              <a:off x="7972513" y="2928875"/>
              <a:ext cx="133482" cy="100847"/>
            </a:xfrm>
            <a:custGeom>
              <a:avLst/>
              <a:gdLst/>
              <a:ahLst/>
              <a:cxnLst/>
              <a:rect l="l" t="t" r="r" b="b"/>
              <a:pathLst>
                <a:path w="1407" h="1063" extrusionOk="0">
                  <a:moveTo>
                    <a:pt x="153" y="1"/>
                  </a:moveTo>
                  <a:cubicBezTo>
                    <a:pt x="112" y="1"/>
                    <a:pt x="71" y="3"/>
                    <a:pt x="30" y="7"/>
                  </a:cubicBezTo>
                  <a:cubicBezTo>
                    <a:pt x="18" y="7"/>
                    <a:pt x="0" y="7"/>
                    <a:pt x="0" y="13"/>
                  </a:cubicBezTo>
                  <a:cubicBezTo>
                    <a:pt x="0" y="19"/>
                    <a:pt x="18" y="25"/>
                    <a:pt x="30" y="25"/>
                  </a:cubicBezTo>
                  <a:cubicBezTo>
                    <a:pt x="182" y="25"/>
                    <a:pt x="334" y="48"/>
                    <a:pt x="475" y="101"/>
                  </a:cubicBezTo>
                  <a:cubicBezTo>
                    <a:pt x="621" y="142"/>
                    <a:pt x="750" y="213"/>
                    <a:pt x="873" y="306"/>
                  </a:cubicBezTo>
                  <a:cubicBezTo>
                    <a:pt x="991" y="394"/>
                    <a:pt x="1096" y="500"/>
                    <a:pt x="1178" y="623"/>
                  </a:cubicBezTo>
                  <a:cubicBezTo>
                    <a:pt x="1266" y="746"/>
                    <a:pt x="1330" y="886"/>
                    <a:pt x="1377" y="1027"/>
                  </a:cubicBezTo>
                  <a:cubicBezTo>
                    <a:pt x="1383" y="1045"/>
                    <a:pt x="1389" y="1062"/>
                    <a:pt x="1395" y="1062"/>
                  </a:cubicBezTo>
                  <a:cubicBezTo>
                    <a:pt x="1407" y="1062"/>
                    <a:pt x="1407" y="1045"/>
                    <a:pt x="1407" y="1021"/>
                  </a:cubicBezTo>
                  <a:cubicBezTo>
                    <a:pt x="1371" y="869"/>
                    <a:pt x="1313" y="722"/>
                    <a:pt x="1231" y="593"/>
                  </a:cubicBezTo>
                  <a:cubicBezTo>
                    <a:pt x="1149" y="459"/>
                    <a:pt x="1037" y="341"/>
                    <a:pt x="914" y="248"/>
                  </a:cubicBezTo>
                  <a:cubicBezTo>
                    <a:pt x="785" y="154"/>
                    <a:pt x="645" y="90"/>
                    <a:pt x="492" y="48"/>
                  </a:cubicBezTo>
                  <a:cubicBezTo>
                    <a:pt x="380" y="18"/>
                    <a:pt x="26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738;p69">
              <a:extLst>
                <a:ext uri="{FF2B5EF4-FFF2-40B4-BE49-F238E27FC236}">
                  <a16:creationId xmlns:a16="http://schemas.microsoft.com/office/drawing/2014/main" id="{F157AC71-C065-46E8-95E3-255BDD451C84}"/>
                </a:ext>
              </a:extLst>
            </p:cNvPr>
            <p:cNvSpPr/>
            <p:nvPr/>
          </p:nvSpPr>
          <p:spPr>
            <a:xfrm>
              <a:off x="8020897" y="2971187"/>
              <a:ext cx="63942" cy="52653"/>
            </a:xfrm>
            <a:custGeom>
              <a:avLst/>
              <a:gdLst/>
              <a:ahLst/>
              <a:cxnLst/>
              <a:rect l="l" t="t" r="r" b="b"/>
              <a:pathLst>
                <a:path w="674" h="555" extrusionOk="0">
                  <a:moveTo>
                    <a:pt x="23" y="1"/>
                  </a:moveTo>
                  <a:cubicBezTo>
                    <a:pt x="18" y="1"/>
                    <a:pt x="6" y="1"/>
                    <a:pt x="6" y="7"/>
                  </a:cubicBezTo>
                  <a:cubicBezTo>
                    <a:pt x="0" y="13"/>
                    <a:pt x="6" y="19"/>
                    <a:pt x="18" y="19"/>
                  </a:cubicBezTo>
                  <a:cubicBezTo>
                    <a:pt x="82" y="42"/>
                    <a:pt x="147" y="71"/>
                    <a:pt x="211" y="106"/>
                  </a:cubicBezTo>
                  <a:cubicBezTo>
                    <a:pt x="270" y="142"/>
                    <a:pt x="328" y="183"/>
                    <a:pt x="387" y="224"/>
                  </a:cubicBezTo>
                  <a:cubicBezTo>
                    <a:pt x="439" y="270"/>
                    <a:pt x="492" y="317"/>
                    <a:pt x="539" y="370"/>
                  </a:cubicBezTo>
                  <a:cubicBezTo>
                    <a:pt x="580" y="423"/>
                    <a:pt x="650" y="487"/>
                    <a:pt x="627" y="528"/>
                  </a:cubicBezTo>
                  <a:cubicBezTo>
                    <a:pt x="627" y="534"/>
                    <a:pt x="621" y="540"/>
                    <a:pt x="621" y="546"/>
                  </a:cubicBezTo>
                  <a:cubicBezTo>
                    <a:pt x="621" y="550"/>
                    <a:pt x="627" y="554"/>
                    <a:pt x="635" y="554"/>
                  </a:cubicBezTo>
                  <a:cubicBezTo>
                    <a:pt x="638" y="554"/>
                    <a:pt x="641" y="553"/>
                    <a:pt x="645" y="552"/>
                  </a:cubicBezTo>
                  <a:cubicBezTo>
                    <a:pt x="668" y="534"/>
                    <a:pt x="674" y="511"/>
                    <a:pt x="668" y="487"/>
                  </a:cubicBezTo>
                  <a:cubicBezTo>
                    <a:pt x="668" y="464"/>
                    <a:pt x="656" y="446"/>
                    <a:pt x="645" y="429"/>
                  </a:cubicBezTo>
                  <a:cubicBezTo>
                    <a:pt x="627" y="394"/>
                    <a:pt x="609" y="364"/>
                    <a:pt x="586" y="335"/>
                  </a:cubicBezTo>
                  <a:cubicBezTo>
                    <a:pt x="539" y="270"/>
                    <a:pt x="486" y="218"/>
                    <a:pt x="428" y="171"/>
                  </a:cubicBezTo>
                  <a:cubicBezTo>
                    <a:pt x="369" y="130"/>
                    <a:pt x="305" y="89"/>
                    <a:pt x="234" y="60"/>
                  </a:cubicBezTo>
                  <a:cubicBezTo>
                    <a:pt x="164" y="30"/>
                    <a:pt x="94" y="13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39;p69">
              <a:extLst>
                <a:ext uri="{FF2B5EF4-FFF2-40B4-BE49-F238E27FC236}">
                  <a16:creationId xmlns:a16="http://schemas.microsoft.com/office/drawing/2014/main" id="{3AE41A0A-2390-4440-8168-B9FB5B6CD9C7}"/>
                </a:ext>
              </a:extLst>
            </p:cNvPr>
            <p:cNvSpPr/>
            <p:nvPr/>
          </p:nvSpPr>
          <p:spPr>
            <a:xfrm>
              <a:off x="7730120" y="2886183"/>
              <a:ext cx="171335" cy="41363"/>
            </a:xfrm>
            <a:custGeom>
              <a:avLst/>
              <a:gdLst/>
              <a:ahLst/>
              <a:cxnLst/>
              <a:rect l="l" t="t" r="r" b="b"/>
              <a:pathLst>
                <a:path w="1806" h="436" extrusionOk="0">
                  <a:moveTo>
                    <a:pt x="967" y="0"/>
                  </a:moveTo>
                  <a:cubicBezTo>
                    <a:pt x="809" y="6"/>
                    <a:pt x="651" y="18"/>
                    <a:pt x="493" y="41"/>
                  </a:cubicBezTo>
                  <a:cubicBezTo>
                    <a:pt x="340" y="65"/>
                    <a:pt x="182" y="100"/>
                    <a:pt x="36" y="141"/>
                  </a:cubicBezTo>
                  <a:cubicBezTo>
                    <a:pt x="18" y="147"/>
                    <a:pt x="1" y="153"/>
                    <a:pt x="1" y="159"/>
                  </a:cubicBezTo>
                  <a:cubicBezTo>
                    <a:pt x="1" y="165"/>
                    <a:pt x="18" y="165"/>
                    <a:pt x="36" y="165"/>
                  </a:cubicBezTo>
                  <a:cubicBezTo>
                    <a:pt x="188" y="135"/>
                    <a:pt x="340" y="112"/>
                    <a:pt x="499" y="100"/>
                  </a:cubicBezTo>
                  <a:cubicBezTo>
                    <a:pt x="651" y="82"/>
                    <a:pt x="809" y="71"/>
                    <a:pt x="962" y="71"/>
                  </a:cubicBezTo>
                  <a:cubicBezTo>
                    <a:pt x="1114" y="71"/>
                    <a:pt x="1266" y="88"/>
                    <a:pt x="1413" y="141"/>
                  </a:cubicBezTo>
                  <a:cubicBezTo>
                    <a:pt x="1553" y="194"/>
                    <a:pt x="1676" y="288"/>
                    <a:pt x="1764" y="411"/>
                  </a:cubicBezTo>
                  <a:cubicBezTo>
                    <a:pt x="1774" y="425"/>
                    <a:pt x="1780" y="436"/>
                    <a:pt x="1788" y="436"/>
                  </a:cubicBezTo>
                  <a:cubicBezTo>
                    <a:pt x="1790" y="436"/>
                    <a:pt x="1791" y="435"/>
                    <a:pt x="1794" y="434"/>
                  </a:cubicBezTo>
                  <a:cubicBezTo>
                    <a:pt x="1805" y="434"/>
                    <a:pt x="1805" y="416"/>
                    <a:pt x="1794" y="399"/>
                  </a:cubicBezTo>
                  <a:cubicBezTo>
                    <a:pt x="1712" y="252"/>
                    <a:pt x="1588" y="141"/>
                    <a:pt x="1436" y="82"/>
                  </a:cubicBezTo>
                  <a:cubicBezTo>
                    <a:pt x="1284" y="24"/>
                    <a:pt x="1126" y="0"/>
                    <a:pt x="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740;p69">
              <a:extLst>
                <a:ext uri="{FF2B5EF4-FFF2-40B4-BE49-F238E27FC236}">
                  <a16:creationId xmlns:a16="http://schemas.microsoft.com/office/drawing/2014/main" id="{03A88BBD-09AB-448B-905E-389CFB1A7D48}"/>
                </a:ext>
              </a:extLst>
            </p:cNvPr>
            <p:cNvSpPr/>
            <p:nvPr/>
          </p:nvSpPr>
          <p:spPr>
            <a:xfrm>
              <a:off x="7774614" y="2916447"/>
              <a:ext cx="123521" cy="18784"/>
            </a:xfrm>
            <a:custGeom>
              <a:avLst/>
              <a:gdLst/>
              <a:ahLst/>
              <a:cxnLst/>
              <a:rect l="l" t="t" r="r" b="b"/>
              <a:pathLst>
                <a:path w="1302" h="198" extrusionOk="0">
                  <a:moveTo>
                    <a:pt x="589" y="0"/>
                  </a:moveTo>
                  <a:cubicBezTo>
                    <a:pt x="398" y="0"/>
                    <a:pt x="206" y="21"/>
                    <a:pt x="18" y="62"/>
                  </a:cubicBezTo>
                  <a:cubicBezTo>
                    <a:pt x="6" y="62"/>
                    <a:pt x="0" y="68"/>
                    <a:pt x="0" y="74"/>
                  </a:cubicBezTo>
                  <a:cubicBezTo>
                    <a:pt x="0" y="80"/>
                    <a:pt x="6" y="80"/>
                    <a:pt x="24" y="80"/>
                  </a:cubicBezTo>
                  <a:cubicBezTo>
                    <a:pt x="123" y="74"/>
                    <a:pt x="241" y="68"/>
                    <a:pt x="346" y="68"/>
                  </a:cubicBezTo>
                  <a:cubicBezTo>
                    <a:pt x="452" y="68"/>
                    <a:pt x="563" y="68"/>
                    <a:pt x="668" y="74"/>
                  </a:cubicBezTo>
                  <a:cubicBezTo>
                    <a:pt x="774" y="74"/>
                    <a:pt x="885" y="86"/>
                    <a:pt x="991" y="97"/>
                  </a:cubicBezTo>
                  <a:lnTo>
                    <a:pt x="1155" y="115"/>
                  </a:lnTo>
                  <a:cubicBezTo>
                    <a:pt x="1178" y="115"/>
                    <a:pt x="1202" y="121"/>
                    <a:pt x="1225" y="133"/>
                  </a:cubicBezTo>
                  <a:cubicBezTo>
                    <a:pt x="1248" y="138"/>
                    <a:pt x="1266" y="150"/>
                    <a:pt x="1272" y="174"/>
                  </a:cubicBezTo>
                  <a:cubicBezTo>
                    <a:pt x="1278" y="179"/>
                    <a:pt x="1278" y="191"/>
                    <a:pt x="1284" y="197"/>
                  </a:cubicBezTo>
                  <a:cubicBezTo>
                    <a:pt x="1289" y="197"/>
                    <a:pt x="1301" y="191"/>
                    <a:pt x="1301" y="168"/>
                  </a:cubicBezTo>
                  <a:cubicBezTo>
                    <a:pt x="1295" y="138"/>
                    <a:pt x="1272" y="109"/>
                    <a:pt x="1243" y="97"/>
                  </a:cubicBezTo>
                  <a:cubicBezTo>
                    <a:pt x="1219" y="80"/>
                    <a:pt x="1190" y="68"/>
                    <a:pt x="1160" y="62"/>
                  </a:cubicBezTo>
                  <a:cubicBezTo>
                    <a:pt x="1108" y="51"/>
                    <a:pt x="1055" y="45"/>
                    <a:pt x="996" y="33"/>
                  </a:cubicBezTo>
                  <a:cubicBezTo>
                    <a:pt x="862" y="11"/>
                    <a:pt x="726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741;p69">
              <a:extLst>
                <a:ext uri="{FF2B5EF4-FFF2-40B4-BE49-F238E27FC236}">
                  <a16:creationId xmlns:a16="http://schemas.microsoft.com/office/drawing/2014/main" id="{3B43E150-4505-4AC5-8C4F-2FE4292E802F}"/>
                </a:ext>
              </a:extLst>
            </p:cNvPr>
            <p:cNvSpPr/>
            <p:nvPr/>
          </p:nvSpPr>
          <p:spPr>
            <a:xfrm>
              <a:off x="7575577" y="2893963"/>
              <a:ext cx="146290" cy="98096"/>
            </a:xfrm>
            <a:custGeom>
              <a:avLst/>
              <a:gdLst/>
              <a:ahLst/>
              <a:cxnLst/>
              <a:rect l="l" t="t" r="r" b="b"/>
              <a:pathLst>
                <a:path w="1542" h="1034" extrusionOk="0">
                  <a:moveTo>
                    <a:pt x="1433" y="0"/>
                  </a:moveTo>
                  <a:cubicBezTo>
                    <a:pt x="1418" y="0"/>
                    <a:pt x="1404" y="2"/>
                    <a:pt x="1389" y="6"/>
                  </a:cubicBezTo>
                  <a:cubicBezTo>
                    <a:pt x="1348" y="12"/>
                    <a:pt x="1313" y="18"/>
                    <a:pt x="1278" y="36"/>
                  </a:cubicBezTo>
                  <a:cubicBezTo>
                    <a:pt x="1202" y="59"/>
                    <a:pt x="1132" y="88"/>
                    <a:pt x="1061" y="118"/>
                  </a:cubicBezTo>
                  <a:cubicBezTo>
                    <a:pt x="774" y="241"/>
                    <a:pt x="522" y="422"/>
                    <a:pt x="305" y="645"/>
                  </a:cubicBezTo>
                  <a:cubicBezTo>
                    <a:pt x="200" y="756"/>
                    <a:pt x="100" y="874"/>
                    <a:pt x="12" y="1002"/>
                  </a:cubicBezTo>
                  <a:cubicBezTo>
                    <a:pt x="1" y="1014"/>
                    <a:pt x="7" y="1026"/>
                    <a:pt x="7" y="1032"/>
                  </a:cubicBezTo>
                  <a:cubicBezTo>
                    <a:pt x="8" y="1033"/>
                    <a:pt x="9" y="1033"/>
                    <a:pt x="10" y="1033"/>
                  </a:cubicBezTo>
                  <a:cubicBezTo>
                    <a:pt x="17" y="1033"/>
                    <a:pt x="26" y="1024"/>
                    <a:pt x="36" y="1014"/>
                  </a:cubicBezTo>
                  <a:cubicBezTo>
                    <a:pt x="130" y="897"/>
                    <a:pt x="235" y="786"/>
                    <a:pt x="346" y="686"/>
                  </a:cubicBezTo>
                  <a:cubicBezTo>
                    <a:pt x="452" y="581"/>
                    <a:pt x="575" y="487"/>
                    <a:pt x="698" y="405"/>
                  </a:cubicBezTo>
                  <a:cubicBezTo>
                    <a:pt x="821" y="317"/>
                    <a:pt x="950" y="241"/>
                    <a:pt x="1085" y="176"/>
                  </a:cubicBezTo>
                  <a:cubicBezTo>
                    <a:pt x="1155" y="141"/>
                    <a:pt x="1225" y="112"/>
                    <a:pt x="1290" y="83"/>
                  </a:cubicBezTo>
                  <a:cubicBezTo>
                    <a:pt x="1335" y="54"/>
                    <a:pt x="1386" y="39"/>
                    <a:pt x="1436" y="39"/>
                  </a:cubicBezTo>
                  <a:cubicBezTo>
                    <a:pt x="1458" y="39"/>
                    <a:pt x="1480" y="42"/>
                    <a:pt x="1501" y="47"/>
                  </a:cubicBezTo>
                  <a:cubicBezTo>
                    <a:pt x="1509" y="51"/>
                    <a:pt x="1520" y="56"/>
                    <a:pt x="1528" y="56"/>
                  </a:cubicBezTo>
                  <a:cubicBezTo>
                    <a:pt x="1531" y="56"/>
                    <a:pt x="1534" y="55"/>
                    <a:pt x="1536" y="53"/>
                  </a:cubicBezTo>
                  <a:cubicBezTo>
                    <a:pt x="1542" y="47"/>
                    <a:pt x="1530" y="30"/>
                    <a:pt x="1512" y="18"/>
                  </a:cubicBezTo>
                  <a:cubicBezTo>
                    <a:pt x="1486" y="7"/>
                    <a:pt x="1459" y="0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742;p69">
              <a:extLst>
                <a:ext uri="{FF2B5EF4-FFF2-40B4-BE49-F238E27FC236}">
                  <a16:creationId xmlns:a16="http://schemas.microsoft.com/office/drawing/2014/main" id="{6E5940E5-5739-43FC-9CAF-35F7429B7A69}"/>
                </a:ext>
              </a:extLst>
            </p:cNvPr>
            <p:cNvSpPr/>
            <p:nvPr/>
          </p:nvSpPr>
          <p:spPr>
            <a:xfrm>
              <a:off x="7644547" y="2928400"/>
              <a:ext cx="82916" cy="49996"/>
            </a:xfrm>
            <a:custGeom>
              <a:avLst/>
              <a:gdLst/>
              <a:ahLst/>
              <a:cxnLst/>
              <a:rect l="l" t="t" r="r" b="b"/>
              <a:pathLst>
                <a:path w="874" h="527" extrusionOk="0">
                  <a:moveTo>
                    <a:pt x="856" y="1"/>
                  </a:moveTo>
                  <a:cubicBezTo>
                    <a:pt x="768" y="1"/>
                    <a:pt x="686" y="24"/>
                    <a:pt x="604" y="53"/>
                  </a:cubicBezTo>
                  <a:cubicBezTo>
                    <a:pt x="528" y="83"/>
                    <a:pt x="451" y="124"/>
                    <a:pt x="381" y="171"/>
                  </a:cubicBezTo>
                  <a:cubicBezTo>
                    <a:pt x="311" y="218"/>
                    <a:pt x="246" y="270"/>
                    <a:pt x="188" y="329"/>
                  </a:cubicBezTo>
                  <a:cubicBezTo>
                    <a:pt x="123" y="387"/>
                    <a:pt x="65" y="446"/>
                    <a:pt x="12" y="505"/>
                  </a:cubicBezTo>
                  <a:cubicBezTo>
                    <a:pt x="6" y="511"/>
                    <a:pt x="0" y="516"/>
                    <a:pt x="6" y="522"/>
                  </a:cubicBezTo>
                  <a:cubicBezTo>
                    <a:pt x="6" y="525"/>
                    <a:pt x="9" y="527"/>
                    <a:pt x="13" y="527"/>
                  </a:cubicBezTo>
                  <a:cubicBezTo>
                    <a:pt x="16" y="527"/>
                    <a:pt x="21" y="525"/>
                    <a:pt x="24" y="522"/>
                  </a:cubicBezTo>
                  <a:lnTo>
                    <a:pt x="223" y="370"/>
                  </a:lnTo>
                  <a:cubicBezTo>
                    <a:pt x="287" y="323"/>
                    <a:pt x="352" y="270"/>
                    <a:pt x="422" y="229"/>
                  </a:cubicBezTo>
                  <a:cubicBezTo>
                    <a:pt x="487" y="182"/>
                    <a:pt x="557" y="141"/>
                    <a:pt x="627" y="112"/>
                  </a:cubicBezTo>
                  <a:cubicBezTo>
                    <a:pt x="703" y="71"/>
                    <a:pt x="780" y="48"/>
                    <a:pt x="856" y="30"/>
                  </a:cubicBezTo>
                  <a:cubicBezTo>
                    <a:pt x="867" y="24"/>
                    <a:pt x="873" y="18"/>
                    <a:pt x="873" y="12"/>
                  </a:cubicBezTo>
                  <a:cubicBezTo>
                    <a:pt x="873" y="1"/>
                    <a:pt x="867" y="1"/>
                    <a:pt x="8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743;p69">
              <a:extLst>
                <a:ext uri="{FF2B5EF4-FFF2-40B4-BE49-F238E27FC236}">
                  <a16:creationId xmlns:a16="http://schemas.microsoft.com/office/drawing/2014/main" id="{8449EFC1-09E6-43B4-AEC7-8608312775E8}"/>
                </a:ext>
              </a:extLst>
            </p:cNvPr>
            <p:cNvSpPr/>
            <p:nvPr/>
          </p:nvSpPr>
          <p:spPr>
            <a:xfrm>
              <a:off x="7499396" y="3010843"/>
              <a:ext cx="46297" cy="95249"/>
            </a:xfrm>
            <a:custGeom>
              <a:avLst/>
              <a:gdLst/>
              <a:ahLst/>
              <a:cxnLst/>
              <a:rect l="l" t="t" r="r" b="b"/>
              <a:pathLst>
                <a:path w="488" h="1004" extrusionOk="0">
                  <a:moveTo>
                    <a:pt x="474" y="1"/>
                  </a:moveTo>
                  <a:cubicBezTo>
                    <a:pt x="471" y="1"/>
                    <a:pt x="467" y="4"/>
                    <a:pt x="464" y="11"/>
                  </a:cubicBezTo>
                  <a:cubicBezTo>
                    <a:pt x="399" y="75"/>
                    <a:pt x="341" y="145"/>
                    <a:pt x="288" y="216"/>
                  </a:cubicBezTo>
                  <a:cubicBezTo>
                    <a:pt x="229" y="292"/>
                    <a:pt x="183" y="368"/>
                    <a:pt x="136" y="450"/>
                  </a:cubicBezTo>
                  <a:cubicBezTo>
                    <a:pt x="95" y="532"/>
                    <a:pt x="60" y="620"/>
                    <a:pt x="36" y="708"/>
                  </a:cubicBezTo>
                  <a:cubicBezTo>
                    <a:pt x="1" y="796"/>
                    <a:pt x="1" y="895"/>
                    <a:pt x="36" y="989"/>
                  </a:cubicBezTo>
                  <a:cubicBezTo>
                    <a:pt x="36" y="998"/>
                    <a:pt x="42" y="1003"/>
                    <a:pt x="48" y="1003"/>
                  </a:cubicBezTo>
                  <a:cubicBezTo>
                    <a:pt x="50" y="1003"/>
                    <a:pt x="52" y="1002"/>
                    <a:pt x="54" y="1001"/>
                  </a:cubicBezTo>
                  <a:cubicBezTo>
                    <a:pt x="65" y="1001"/>
                    <a:pt x="65" y="989"/>
                    <a:pt x="65" y="977"/>
                  </a:cubicBezTo>
                  <a:cubicBezTo>
                    <a:pt x="48" y="895"/>
                    <a:pt x="60" y="808"/>
                    <a:pt x="95" y="726"/>
                  </a:cubicBezTo>
                  <a:cubicBezTo>
                    <a:pt x="124" y="643"/>
                    <a:pt x="159" y="561"/>
                    <a:pt x="200" y="485"/>
                  </a:cubicBezTo>
                  <a:cubicBezTo>
                    <a:pt x="241" y="403"/>
                    <a:pt x="282" y="327"/>
                    <a:pt x="329" y="251"/>
                  </a:cubicBezTo>
                  <a:cubicBezTo>
                    <a:pt x="376" y="169"/>
                    <a:pt x="423" y="99"/>
                    <a:pt x="476" y="22"/>
                  </a:cubicBezTo>
                  <a:cubicBezTo>
                    <a:pt x="481" y="17"/>
                    <a:pt x="487" y="5"/>
                    <a:pt x="481" y="5"/>
                  </a:cubicBezTo>
                  <a:cubicBezTo>
                    <a:pt x="479" y="2"/>
                    <a:pt x="477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744;p69">
              <a:extLst>
                <a:ext uri="{FF2B5EF4-FFF2-40B4-BE49-F238E27FC236}">
                  <a16:creationId xmlns:a16="http://schemas.microsoft.com/office/drawing/2014/main" id="{0D9D9305-80F9-4366-9AC4-4C75A43012D9}"/>
                </a:ext>
              </a:extLst>
            </p:cNvPr>
            <p:cNvSpPr/>
            <p:nvPr/>
          </p:nvSpPr>
          <p:spPr>
            <a:xfrm>
              <a:off x="7532221" y="3026781"/>
              <a:ext cx="60148" cy="66314"/>
            </a:xfrm>
            <a:custGeom>
              <a:avLst/>
              <a:gdLst/>
              <a:ahLst/>
              <a:cxnLst/>
              <a:rect l="l" t="t" r="r" b="b"/>
              <a:pathLst>
                <a:path w="634" h="699" extrusionOk="0">
                  <a:moveTo>
                    <a:pt x="616" y="1"/>
                  </a:moveTo>
                  <a:cubicBezTo>
                    <a:pt x="534" y="18"/>
                    <a:pt x="458" y="48"/>
                    <a:pt x="387" y="89"/>
                  </a:cubicBezTo>
                  <a:cubicBezTo>
                    <a:pt x="241" y="171"/>
                    <a:pt x="130" y="300"/>
                    <a:pt x="65" y="446"/>
                  </a:cubicBezTo>
                  <a:cubicBezTo>
                    <a:pt x="30" y="522"/>
                    <a:pt x="6" y="599"/>
                    <a:pt x="1" y="681"/>
                  </a:cubicBezTo>
                  <a:cubicBezTo>
                    <a:pt x="1" y="686"/>
                    <a:pt x="1" y="698"/>
                    <a:pt x="6" y="698"/>
                  </a:cubicBezTo>
                  <a:cubicBezTo>
                    <a:pt x="12" y="698"/>
                    <a:pt x="18" y="692"/>
                    <a:pt x="18" y="686"/>
                  </a:cubicBezTo>
                  <a:cubicBezTo>
                    <a:pt x="42" y="610"/>
                    <a:pt x="71" y="540"/>
                    <a:pt x="112" y="475"/>
                  </a:cubicBezTo>
                  <a:cubicBezTo>
                    <a:pt x="153" y="405"/>
                    <a:pt x="194" y="347"/>
                    <a:pt x="247" y="288"/>
                  </a:cubicBezTo>
                  <a:cubicBezTo>
                    <a:pt x="299" y="235"/>
                    <a:pt x="358" y="183"/>
                    <a:pt x="423" y="141"/>
                  </a:cubicBezTo>
                  <a:cubicBezTo>
                    <a:pt x="481" y="95"/>
                    <a:pt x="551" y="59"/>
                    <a:pt x="622" y="30"/>
                  </a:cubicBezTo>
                  <a:cubicBezTo>
                    <a:pt x="628" y="30"/>
                    <a:pt x="633" y="18"/>
                    <a:pt x="633" y="13"/>
                  </a:cubicBezTo>
                  <a:cubicBezTo>
                    <a:pt x="633" y="1"/>
                    <a:pt x="622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745;p69">
              <a:extLst>
                <a:ext uri="{FF2B5EF4-FFF2-40B4-BE49-F238E27FC236}">
                  <a16:creationId xmlns:a16="http://schemas.microsoft.com/office/drawing/2014/main" id="{EE1B8B17-DD6A-41E0-9760-83A3DC6D1DE0}"/>
                </a:ext>
              </a:extLst>
            </p:cNvPr>
            <p:cNvSpPr/>
            <p:nvPr/>
          </p:nvSpPr>
          <p:spPr>
            <a:xfrm>
              <a:off x="7603374" y="3089110"/>
              <a:ext cx="137941" cy="46771"/>
            </a:xfrm>
            <a:custGeom>
              <a:avLst/>
              <a:gdLst/>
              <a:ahLst/>
              <a:cxnLst/>
              <a:rect l="l" t="t" r="r" b="b"/>
              <a:pathLst>
                <a:path w="1454" h="493" extrusionOk="0">
                  <a:moveTo>
                    <a:pt x="24" y="0"/>
                  </a:moveTo>
                  <a:cubicBezTo>
                    <a:pt x="7" y="0"/>
                    <a:pt x="1" y="6"/>
                    <a:pt x="1" y="12"/>
                  </a:cubicBezTo>
                  <a:cubicBezTo>
                    <a:pt x="1" y="18"/>
                    <a:pt x="7" y="24"/>
                    <a:pt x="24" y="24"/>
                  </a:cubicBezTo>
                  <a:cubicBezTo>
                    <a:pt x="83" y="35"/>
                    <a:pt x="118" y="88"/>
                    <a:pt x="165" y="129"/>
                  </a:cubicBezTo>
                  <a:cubicBezTo>
                    <a:pt x="212" y="176"/>
                    <a:pt x="258" y="223"/>
                    <a:pt x="311" y="258"/>
                  </a:cubicBezTo>
                  <a:cubicBezTo>
                    <a:pt x="417" y="334"/>
                    <a:pt x="534" y="393"/>
                    <a:pt x="663" y="434"/>
                  </a:cubicBezTo>
                  <a:cubicBezTo>
                    <a:pt x="786" y="475"/>
                    <a:pt x="915" y="492"/>
                    <a:pt x="1049" y="492"/>
                  </a:cubicBezTo>
                  <a:cubicBezTo>
                    <a:pt x="1178" y="486"/>
                    <a:pt x="1307" y="463"/>
                    <a:pt x="1430" y="422"/>
                  </a:cubicBezTo>
                  <a:cubicBezTo>
                    <a:pt x="1442" y="416"/>
                    <a:pt x="1454" y="404"/>
                    <a:pt x="1454" y="399"/>
                  </a:cubicBezTo>
                  <a:cubicBezTo>
                    <a:pt x="1454" y="393"/>
                    <a:pt x="1436" y="393"/>
                    <a:pt x="1419" y="393"/>
                  </a:cubicBezTo>
                  <a:cubicBezTo>
                    <a:pt x="1315" y="418"/>
                    <a:pt x="1208" y="430"/>
                    <a:pt x="1100" y="430"/>
                  </a:cubicBezTo>
                  <a:cubicBezTo>
                    <a:pt x="959" y="430"/>
                    <a:pt x="817" y="409"/>
                    <a:pt x="680" y="369"/>
                  </a:cubicBezTo>
                  <a:cubicBezTo>
                    <a:pt x="563" y="328"/>
                    <a:pt x="446" y="281"/>
                    <a:pt x="340" y="211"/>
                  </a:cubicBezTo>
                  <a:cubicBezTo>
                    <a:pt x="288" y="182"/>
                    <a:pt x="235" y="141"/>
                    <a:pt x="188" y="100"/>
                  </a:cubicBezTo>
                  <a:cubicBezTo>
                    <a:pt x="147" y="53"/>
                    <a:pt x="89" y="18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746;p69">
              <a:extLst>
                <a:ext uri="{FF2B5EF4-FFF2-40B4-BE49-F238E27FC236}">
                  <a16:creationId xmlns:a16="http://schemas.microsoft.com/office/drawing/2014/main" id="{6E15373B-3B1C-4611-994E-0F494AD67238}"/>
                </a:ext>
              </a:extLst>
            </p:cNvPr>
            <p:cNvSpPr/>
            <p:nvPr/>
          </p:nvSpPr>
          <p:spPr>
            <a:xfrm>
              <a:off x="7652896" y="3072129"/>
              <a:ext cx="81209" cy="32540"/>
            </a:xfrm>
            <a:custGeom>
              <a:avLst/>
              <a:gdLst/>
              <a:ahLst/>
              <a:cxnLst/>
              <a:rect l="l" t="t" r="r" b="b"/>
              <a:pathLst>
                <a:path w="856" h="343" extrusionOk="0">
                  <a:moveTo>
                    <a:pt x="8" y="1"/>
                  </a:moveTo>
                  <a:cubicBezTo>
                    <a:pt x="7" y="1"/>
                    <a:pt x="6" y="1"/>
                    <a:pt x="6" y="3"/>
                  </a:cubicBezTo>
                  <a:cubicBezTo>
                    <a:pt x="0" y="3"/>
                    <a:pt x="6" y="15"/>
                    <a:pt x="12" y="21"/>
                  </a:cubicBezTo>
                  <a:cubicBezTo>
                    <a:pt x="65" y="68"/>
                    <a:pt x="106" y="132"/>
                    <a:pt x="164" y="191"/>
                  </a:cubicBezTo>
                  <a:cubicBezTo>
                    <a:pt x="223" y="249"/>
                    <a:pt x="293" y="296"/>
                    <a:pt x="369" y="320"/>
                  </a:cubicBezTo>
                  <a:cubicBezTo>
                    <a:pt x="424" y="332"/>
                    <a:pt x="482" y="342"/>
                    <a:pt x="541" y="342"/>
                  </a:cubicBezTo>
                  <a:cubicBezTo>
                    <a:pt x="564" y="342"/>
                    <a:pt x="587" y="341"/>
                    <a:pt x="610" y="337"/>
                  </a:cubicBezTo>
                  <a:cubicBezTo>
                    <a:pt x="686" y="331"/>
                    <a:pt x="762" y="320"/>
                    <a:pt x="838" y="296"/>
                  </a:cubicBezTo>
                  <a:cubicBezTo>
                    <a:pt x="850" y="296"/>
                    <a:pt x="856" y="290"/>
                    <a:pt x="856" y="279"/>
                  </a:cubicBezTo>
                  <a:cubicBezTo>
                    <a:pt x="850" y="273"/>
                    <a:pt x="844" y="267"/>
                    <a:pt x="838" y="267"/>
                  </a:cubicBezTo>
                  <a:cubicBezTo>
                    <a:pt x="756" y="279"/>
                    <a:pt x="680" y="279"/>
                    <a:pt x="610" y="279"/>
                  </a:cubicBezTo>
                  <a:cubicBezTo>
                    <a:pt x="533" y="279"/>
                    <a:pt x="457" y="273"/>
                    <a:pt x="387" y="249"/>
                  </a:cubicBezTo>
                  <a:cubicBezTo>
                    <a:pt x="317" y="232"/>
                    <a:pt x="252" y="197"/>
                    <a:pt x="199" y="150"/>
                  </a:cubicBezTo>
                  <a:cubicBezTo>
                    <a:pt x="141" y="97"/>
                    <a:pt x="82" y="50"/>
                    <a:pt x="24" y="3"/>
                  </a:cubicBezTo>
                  <a:cubicBezTo>
                    <a:pt x="16" y="3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747;p69">
              <a:extLst>
                <a:ext uri="{FF2B5EF4-FFF2-40B4-BE49-F238E27FC236}">
                  <a16:creationId xmlns:a16="http://schemas.microsoft.com/office/drawing/2014/main" id="{9C92C7D0-65A3-4FA6-A744-1C9A968D473A}"/>
                </a:ext>
              </a:extLst>
            </p:cNvPr>
            <p:cNvSpPr/>
            <p:nvPr/>
          </p:nvSpPr>
          <p:spPr>
            <a:xfrm>
              <a:off x="7789034" y="3123264"/>
              <a:ext cx="70109" cy="15369"/>
            </a:xfrm>
            <a:custGeom>
              <a:avLst/>
              <a:gdLst/>
              <a:ahLst/>
              <a:cxnLst/>
              <a:rect l="l" t="t" r="r" b="b"/>
              <a:pathLst>
                <a:path w="739" h="162" extrusionOk="0">
                  <a:moveTo>
                    <a:pt x="12" y="1"/>
                  </a:moveTo>
                  <a:cubicBezTo>
                    <a:pt x="8" y="1"/>
                    <a:pt x="5" y="3"/>
                    <a:pt x="1" y="3"/>
                  </a:cubicBezTo>
                  <a:cubicBezTo>
                    <a:pt x="1" y="9"/>
                    <a:pt x="1" y="15"/>
                    <a:pt x="7" y="21"/>
                  </a:cubicBezTo>
                  <a:cubicBezTo>
                    <a:pt x="53" y="62"/>
                    <a:pt x="112" y="91"/>
                    <a:pt x="171" y="115"/>
                  </a:cubicBezTo>
                  <a:cubicBezTo>
                    <a:pt x="229" y="138"/>
                    <a:pt x="294" y="156"/>
                    <a:pt x="358" y="162"/>
                  </a:cubicBezTo>
                  <a:cubicBezTo>
                    <a:pt x="423" y="162"/>
                    <a:pt x="487" y="156"/>
                    <a:pt x="551" y="144"/>
                  </a:cubicBezTo>
                  <a:cubicBezTo>
                    <a:pt x="616" y="132"/>
                    <a:pt x="675" y="109"/>
                    <a:pt x="733" y="74"/>
                  </a:cubicBezTo>
                  <a:cubicBezTo>
                    <a:pt x="739" y="74"/>
                    <a:pt x="739" y="68"/>
                    <a:pt x="739" y="56"/>
                  </a:cubicBezTo>
                  <a:cubicBezTo>
                    <a:pt x="735" y="52"/>
                    <a:pt x="731" y="48"/>
                    <a:pt x="727" y="48"/>
                  </a:cubicBezTo>
                  <a:cubicBezTo>
                    <a:pt x="725" y="48"/>
                    <a:pt x="723" y="49"/>
                    <a:pt x="721" y="50"/>
                  </a:cubicBezTo>
                  <a:cubicBezTo>
                    <a:pt x="663" y="68"/>
                    <a:pt x="604" y="80"/>
                    <a:pt x="540" y="85"/>
                  </a:cubicBezTo>
                  <a:cubicBezTo>
                    <a:pt x="503" y="89"/>
                    <a:pt x="466" y="91"/>
                    <a:pt x="428" y="91"/>
                  </a:cubicBezTo>
                  <a:cubicBezTo>
                    <a:pt x="348" y="91"/>
                    <a:pt x="268" y="82"/>
                    <a:pt x="188" y="62"/>
                  </a:cubicBezTo>
                  <a:cubicBezTo>
                    <a:pt x="130" y="50"/>
                    <a:pt x="71" y="27"/>
                    <a:pt x="18" y="3"/>
                  </a:cubicBezTo>
                  <a:cubicBezTo>
                    <a:pt x="16" y="1"/>
                    <a:pt x="14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748;p69">
              <a:extLst>
                <a:ext uri="{FF2B5EF4-FFF2-40B4-BE49-F238E27FC236}">
                  <a16:creationId xmlns:a16="http://schemas.microsoft.com/office/drawing/2014/main" id="{138A0B4D-294A-458E-9C0A-10B367D67E57}"/>
                </a:ext>
              </a:extLst>
            </p:cNvPr>
            <p:cNvSpPr/>
            <p:nvPr/>
          </p:nvSpPr>
          <p:spPr>
            <a:xfrm>
              <a:off x="7811329" y="3098123"/>
              <a:ext cx="56163" cy="17551"/>
            </a:xfrm>
            <a:custGeom>
              <a:avLst/>
              <a:gdLst/>
              <a:ahLst/>
              <a:cxnLst/>
              <a:rect l="l" t="t" r="r" b="b"/>
              <a:pathLst>
                <a:path w="592" h="185" extrusionOk="0">
                  <a:moveTo>
                    <a:pt x="10" y="0"/>
                  </a:moveTo>
                  <a:cubicBezTo>
                    <a:pt x="7" y="0"/>
                    <a:pt x="6" y="2"/>
                    <a:pt x="6" y="5"/>
                  </a:cubicBezTo>
                  <a:cubicBezTo>
                    <a:pt x="0" y="11"/>
                    <a:pt x="0" y="16"/>
                    <a:pt x="6" y="22"/>
                  </a:cubicBezTo>
                  <a:cubicBezTo>
                    <a:pt x="35" y="63"/>
                    <a:pt x="76" y="98"/>
                    <a:pt x="123" y="128"/>
                  </a:cubicBezTo>
                  <a:cubicBezTo>
                    <a:pt x="170" y="157"/>
                    <a:pt x="223" y="175"/>
                    <a:pt x="275" y="181"/>
                  </a:cubicBezTo>
                  <a:cubicBezTo>
                    <a:pt x="300" y="183"/>
                    <a:pt x="323" y="184"/>
                    <a:pt x="346" y="184"/>
                  </a:cubicBezTo>
                  <a:cubicBezTo>
                    <a:pt x="378" y="184"/>
                    <a:pt x="409" y="182"/>
                    <a:pt x="440" y="175"/>
                  </a:cubicBezTo>
                  <a:cubicBezTo>
                    <a:pt x="492" y="157"/>
                    <a:pt x="545" y="134"/>
                    <a:pt x="586" y="98"/>
                  </a:cubicBezTo>
                  <a:cubicBezTo>
                    <a:pt x="592" y="93"/>
                    <a:pt x="592" y="87"/>
                    <a:pt x="586" y="81"/>
                  </a:cubicBezTo>
                  <a:cubicBezTo>
                    <a:pt x="586" y="77"/>
                    <a:pt x="580" y="73"/>
                    <a:pt x="575" y="73"/>
                  </a:cubicBezTo>
                  <a:cubicBezTo>
                    <a:pt x="572" y="73"/>
                    <a:pt x="570" y="73"/>
                    <a:pt x="568" y="75"/>
                  </a:cubicBezTo>
                  <a:cubicBezTo>
                    <a:pt x="522" y="93"/>
                    <a:pt x="475" y="104"/>
                    <a:pt x="428" y="110"/>
                  </a:cubicBezTo>
                  <a:cubicBezTo>
                    <a:pt x="404" y="113"/>
                    <a:pt x="381" y="115"/>
                    <a:pt x="357" y="115"/>
                  </a:cubicBezTo>
                  <a:cubicBezTo>
                    <a:pt x="285" y="115"/>
                    <a:pt x="212" y="101"/>
                    <a:pt x="147" y="75"/>
                  </a:cubicBezTo>
                  <a:cubicBezTo>
                    <a:pt x="100" y="57"/>
                    <a:pt x="59" y="34"/>
                    <a:pt x="18" y="5"/>
                  </a:cubicBezTo>
                  <a:cubicBezTo>
                    <a:pt x="15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749;p69">
              <a:extLst>
                <a:ext uri="{FF2B5EF4-FFF2-40B4-BE49-F238E27FC236}">
                  <a16:creationId xmlns:a16="http://schemas.microsoft.com/office/drawing/2014/main" id="{E95B3B98-B3F7-4F61-B79A-998CD3B890AB}"/>
                </a:ext>
              </a:extLst>
            </p:cNvPr>
            <p:cNvSpPr/>
            <p:nvPr/>
          </p:nvSpPr>
          <p:spPr>
            <a:xfrm>
              <a:off x="7892443" y="3107420"/>
              <a:ext cx="61286" cy="41743"/>
            </a:xfrm>
            <a:custGeom>
              <a:avLst/>
              <a:gdLst/>
              <a:ahLst/>
              <a:cxnLst/>
              <a:rect l="l" t="t" r="r" b="b"/>
              <a:pathLst>
                <a:path w="646" h="440" extrusionOk="0">
                  <a:moveTo>
                    <a:pt x="12" y="0"/>
                  </a:moveTo>
                  <a:cubicBezTo>
                    <a:pt x="6" y="0"/>
                    <a:pt x="1" y="6"/>
                    <a:pt x="1" y="18"/>
                  </a:cubicBezTo>
                  <a:cubicBezTo>
                    <a:pt x="6" y="88"/>
                    <a:pt x="30" y="159"/>
                    <a:pt x="65" y="217"/>
                  </a:cubicBezTo>
                  <a:cubicBezTo>
                    <a:pt x="100" y="282"/>
                    <a:pt x="153" y="334"/>
                    <a:pt x="217" y="375"/>
                  </a:cubicBezTo>
                  <a:cubicBezTo>
                    <a:pt x="276" y="411"/>
                    <a:pt x="352" y="434"/>
                    <a:pt x="422" y="440"/>
                  </a:cubicBezTo>
                  <a:cubicBezTo>
                    <a:pt x="493" y="440"/>
                    <a:pt x="569" y="428"/>
                    <a:pt x="633" y="399"/>
                  </a:cubicBezTo>
                  <a:cubicBezTo>
                    <a:pt x="639" y="399"/>
                    <a:pt x="645" y="387"/>
                    <a:pt x="645" y="381"/>
                  </a:cubicBezTo>
                  <a:cubicBezTo>
                    <a:pt x="639" y="370"/>
                    <a:pt x="633" y="370"/>
                    <a:pt x="622" y="370"/>
                  </a:cubicBezTo>
                  <a:cubicBezTo>
                    <a:pt x="582" y="377"/>
                    <a:pt x="542" y="382"/>
                    <a:pt x="502" y="382"/>
                  </a:cubicBezTo>
                  <a:cubicBezTo>
                    <a:pt x="477" y="382"/>
                    <a:pt x="453" y="380"/>
                    <a:pt x="428" y="375"/>
                  </a:cubicBezTo>
                  <a:cubicBezTo>
                    <a:pt x="364" y="370"/>
                    <a:pt x="305" y="346"/>
                    <a:pt x="252" y="311"/>
                  </a:cubicBezTo>
                  <a:cubicBezTo>
                    <a:pt x="194" y="282"/>
                    <a:pt x="147" y="241"/>
                    <a:pt x="112" y="188"/>
                  </a:cubicBezTo>
                  <a:cubicBezTo>
                    <a:pt x="71" y="135"/>
                    <a:pt x="42" y="77"/>
                    <a:pt x="24" y="12"/>
                  </a:cubicBez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750;p69">
              <a:extLst>
                <a:ext uri="{FF2B5EF4-FFF2-40B4-BE49-F238E27FC236}">
                  <a16:creationId xmlns:a16="http://schemas.microsoft.com/office/drawing/2014/main" id="{C6E5D85E-7149-48A8-BD35-EE896E11A2F3}"/>
                </a:ext>
              </a:extLst>
            </p:cNvPr>
            <p:cNvSpPr/>
            <p:nvPr/>
          </p:nvSpPr>
          <p:spPr>
            <a:xfrm>
              <a:off x="7933616" y="3098503"/>
              <a:ext cx="23433" cy="16507"/>
            </a:xfrm>
            <a:custGeom>
              <a:avLst/>
              <a:gdLst/>
              <a:ahLst/>
              <a:cxnLst/>
              <a:rect l="l" t="t" r="r" b="b"/>
              <a:pathLst>
                <a:path w="247" h="174" extrusionOk="0">
                  <a:moveTo>
                    <a:pt x="12" y="1"/>
                  </a:moveTo>
                  <a:cubicBezTo>
                    <a:pt x="12" y="1"/>
                    <a:pt x="6" y="7"/>
                    <a:pt x="0" y="7"/>
                  </a:cubicBezTo>
                  <a:cubicBezTo>
                    <a:pt x="0" y="12"/>
                    <a:pt x="0" y="18"/>
                    <a:pt x="0" y="24"/>
                  </a:cubicBezTo>
                  <a:cubicBezTo>
                    <a:pt x="18" y="42"/>
                    <a:pt x="29" y="59"/>
                    <a:pt x="47" y="71"/>
                  </a:cubicBezTo>
                  <a:cubicBezTo>
                    <a:pt x="65" y="89"/>
                    <a:pt x="82" y="106"/>
                    <a:pt x="100" y="118"/>
                  </a:cubicBezTo>
                  <a:cubicBezTo>
                    <a:pt x="123" y="130"/>
                    <a:pt x="141" y="141"/>
                    <a:pt x="164" y="153"/>
                  </a:cubicBezTo>
                  <a:cubicBezTo>
                    <a:pt x="182" y="159"/>
                    <a:pt x="205" y="165"/>
                    <a:pt x="229" y="171"/>
                  </a:cubicBezTo>
                  <a:cubicBezTo>
                    <a:pt x="230" y="172"/>
                    <a:pt x="232" y="173"/>
                    <a:pt x="233" y="173"/>
                  </a:cubicBezTo>
                  <a:cubicBezTo>
                    <a:pt x="235" y="173"/>
                    <a:pt x="236" y="169"/>
                    <a:pt x="240" y="165"/>
                  </a:cubicBezTo>
                  <a:cubicBezTo>
                    <a:pt x="246" y="159"/>
                    <a:pt x="246" y="147"/>
                    <a:pt x="246" y="147"/>
                  </a:cubicBezTo>
                  <a:cubicBezTo>
                    <a:pt x="229" y="130"/>
                    <a:pt x="211" y="112"/>
                    <a:pt x="199" y="94"/>
                  </a:cubicBezTo>
                  <a:cubicBezTo>
                    <a:pt x="176" y="83"/>
                    <a:pt x="158" y="65"/>
                    <a:pt x="141" y="59"/>
                  </a:cubicBezTo>
                  <a:cubicBezTo>
                    <a:pt x="123" y="48"/>
                    <a:pt x="100" y="36"/>
                    <a:pt x="76" y="24"/>
                  </a:cubicBezTo>
                  <a:cubicBezTo>
                    <a:pt x="59" y="18"/>
                    <a:pt x="35" y="7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751;p69">
              <a:extLst>
                <a:ext uri="{FF2B5EF4-FFF2-40B4-BE49-F238E27FC236}">
                  <a16:creationId xmlns:a16="http://schemas.microsoft.com/office/drawing/2014/main" id="{3504A83A-2ABF-44F0-B712-4DA6A015F354}"/>
                </a:ext>
              </a:extLst>
            </p:cNvPr>
            <p:cNvSpPr/>
            <p:nvPr/>
          </p:nvSpPr>
          <p:spPr>
            <a:xfrm>
              <a:off x="7994143" y="3141289"/>
              <a:ext cx="65176" cy="56163"/>
            </a:xfrm>
            <a:custGeom>
              <a:avLst/>
              <a:gdLst/>
              <a:ahLst/>
              <a:cxnLst/>
              <a:rect l="l" t="t" r="r" b="b"/>
              <a:pathLst>
                <a:path w="687" h="592" extrusionOk="0">
                  <a:moveTo>
                    <a:pt x="30" y="1"/>
                  </a:moveTo>
                  <a:cubicBezTo>
                    <a:pt x="24" y="1"/>
                    <a:pt x="18" y="7"/>
                    <a:pt x="18" y="18"/>
                  </a:cubicBezTo>
                  <a:cubicBezTo>
                    <a:pt x="1" y="101"/>
                    <a:pt x="7" y="188"/>
                    <a:pt x="36" y="270"/>
                  </a:cubicBezTo>
                  <a:cubicBezTo>
                    <a:pt x="65" y="352"/>
                    <a:pt x="118" y="423"/>
                    <a:pt x="182" y="481"/>
                  </a:cubicBezTo>
                  <a:cubicBezTo>
                    <a:pt x="253" y="534"/>
                    <a:pt x="335" y="575"/>
                    <a:pt x="417" y="587"/>
                  </a:cubicBezTo>
                  <a:cubicBezTo>
                    <a:pt x="440" y="590"/>
                    <a:pt x="462" y="591"/>
                    <a:pt x="485" y="591"/>
                  </a:cubicBezTo>
                  <a:cubicBezTo>
                    <a:pt x="549" y="591"/>
                    <a:pt x="612" y="579"/>
                    <a:pt x="669" y="558"/>
                  </a:cubicBezTo>
                  <a:cubicBezTo>
                    <a:pt x="680" y="552"/>
                    <a:pt x="686" y="546"/>
                    <a:pt x="686" y="540"/>
                  </a:cubicBezTo>
                  <a:cubicBezTo>
                    <a:pt x="682" y="531"/>
                    <a:pt x="675" y="526"/>
                    <a:pt x="669" y="526"/>
                  </a:cubicBezTo>
                  <a:cubicBezTo>
                    <a:pt x="666" y="526"/>
                    <a:pt x="664" y="527"/>
                    <a:pt x="663" y="528"/>
                  </a:cubicBezTo>
                  <a:cubicBezTo>
                    <a:pt x="625" y="537"/>
                    <a:pt x="585" y="541"/>
                    <a:pt x="546" y="541"/>
                  </a:cubicBezTo>
                  <a:cubicBezTo>
                    <a:pt x="506" y="541"/>
                    <a:pt x="467" y="537"/>
                    <a:pt x="429" y="528"/>
                  </a:cubicBezTo>
                  <a:cubicBezTo>
                    <a:pt x="358" y="511"/>
                    <a:pt x="288" y="476"/>
                    <a:pt x="229" y="429"/>
                  </a:cubicBezTo>
                  <a:cubicBezTo>
                    <a:pt x="165" y="382"/>
                    <a:pt x="118" y="317"/>
                    <a:pt x="89" y="247"/>
                  </a:cubicBezTo>
                  <a:cubicBezTo>
                    <a:pt x="54" y="177"/>
                    <a:pt x="42" y="101"/>
                    <a:pt x="42" y="24"/>
                  </a:cubicBezTo>
                  <a:cubicBezTo>
                    <a:pt x="42" y="13"/>
                    <a:pt x="36" y="1"/>
                    <a:pt x="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752;p69">
              <a:extLst>
                <a:ext uri="{FF2B5EF4-FFF2-40B4-BE49-F238E27FC236}">
                  <a16:creationId xmlns:a16="http://schemas.microsoft.com/office/drawing/2014/main" id="{B06731C8-C20B-41FE-A5EA-EDF5B01311BA}"/>
                </a:ext>
              </a:extLst>
            </p:cNvPr>
            <p:cNvSpPr/>
            <p:nvPr/>
          </p:nvSpPr>
          <p:spPr>
            <a:xfrm>
              <a:off x="8031427" y="3128292"/>
              <a:ext cx="38992" cy="38707"/>
            </a:xfrm>
            <a:custGeom>
              <a:avLst/>
              <a:gdLst/>
              <a:ahLst/>
              <a:cxnLst/>
              <a:rect l="l" t="t" r="r" b="b"/>
              <a:pathLst>
                <a:path w="411" h="408" extrusionOk="0">
                  <a:moveTo>
                    <a:pt x="17" y="1"/>
                  </a:moveTo>
                  <a:cubicBezTo>
                    <a:pt x="15" y="1"/>
                    <a:pt x="14" y="2"/>
                    <a:pt x="12" y="3"/>
                  </a:cubicBezTo>
                  <a:cubicBezTo>
                    <a:pt x="6" y="3"/>
                    <a:pt x="0" y="3"/>
                    <a:pt x="0" y="9"/>
                  </a:cubicBezTo>
                  <a:cubicBezTo>
                    <a:pt x="0" y="62"/>
                    <a:pt x="6" y="114"/>
                    <a:pt x="24" y="161"/>
                  </a:cubicBezTo>
                  <a:cubicBezTo>
                    <a:pt x="65" y="261"/>
                    <a:pt x="147" y="343"/>
                    <a:pt x="246" y="384"/>
                  </a:cubicBezTo>
                  <a:cubicBezTo>
                    <a:pt x="293" y="402"/>
                    <a:pt x="346" y="407"/>
                    <a:pt x="399" y="407"/>
                  </a:cubicBezTo>
                  <a:cubicBezTo>
                    <a:pt x="405" y="407"/>
                    <a:pt x="411" y="402"/>
                    <a:pt x="411" y="396"/>
                  </a:cubicBezTo>
                  <a:cubicBezTo>
                    <a:pt x="411" y="384"/>
                    <a:pt x="405" y="378"/>
                    <a:pt x="399" y="378"/>
                  </a:cubicBezTo>
                  <a:cubicBezTo>
                    <a:pt x="352" y="366"/>
                    <a:pt x="311" y="349"/>
                    <a:pt x="270" y="325"/>
                  </a:cubicBezTo>
                  <a:cubicBezTo>
                    <a:pt x="194" y="279"/>
                    <a:pt x="129" y="220"/>
                    <a:pt x="77" y="144"/>
                  </a:cubicBezTo>
                  <a:cubicBezTo>
                    <a:pt x="53" y="103"/>
                    <a:pt x="36" y="56"/>
                    <a:pt x="30" y="15"/>
                  </a:cubicBezTo>
                  <a:cubicBezTo>
                    <a:pt x="25" y="6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753;p69">
              <a:extLst>
                <a:ext uri="{FF2B5EF4-FFF2-40B4-BE49-F238E27FC236}">
                  <a16:creationId xmlns:a16="http://schemas.microsoft.com/office/drawing/2014/main" id="{046FC839-85F0-48AD-B97E-C7CA42BDF808}"/>
                </a:ext>
              </a:extLst>
            </p:cNvPr>
            <p:cNvSpPr/>
            <p:nvPr/>
          </p:nvSpPr>
          <p:spPr>
            <a:xfrm>
              <a:off x="8066434" y="3220031"/>
              <a:ext cx="41268" cy="60148"/>
            </a:xfrm>
            <a:custGeom>
              <a:avLst/>
              <a:gdLst/>
              <a:ahLst/>
              <a:cxnLst/>
              <a:rect l="l" t="t" r="r" b="b"/>
              <a:pathLst>
                <a:path w="435" h="634" extrusionOk="0">
                  <a:moveTo>
                    <a:pt x="80" y="1"/>
                  </a:moveTo>
                  <a:cubicBezTo>
                    <a:pt x="77" y="1"/>
                    <a:pt x="71" y="5"/>
                    <a:pt x="71" y="9"/>
                  </a:cubicBezTo>
                  <a:cubicBezTo>
                    <a:pt x="36" y="73"/>
                    <a:pt x="12" y="144"/>
                    <a:pt x="6" y="214"/>
                  </a:cubicBezTo>
                  <a:cubicBezTo>
                    <a:pt x="1" y="290"/>
                    <a:pt x="12" y="366"/>
                    <a:pt x="42" y="437"/>
                  </a:cubicBezTo>
                  <a:cubicBezTo>
                    <a:pt x="77" y="507"/>
                    <a:pt x="135" y="560"/>
                    <a:pt x="200" y="601"/>
                  </a:cubicBezTo>
                  <a:cubicBezTo>
                    <a:pt x="245" y="623"/>
                    <a:pt x="292" y="634"/>
                    <a:pt x="341" y="634"/>
                  </a:cubicBezTo>
                  <a:cubicBezTo>
                    <a:pt x="368" y="634"/>
                    <a:pt x="395" y="630"/>
                    <a:pt x="422" y="624"/>
                  </a:cubicBezTo>
                  <a:cubicBezTo>
                    <a:pt x="428" y="624"/>
                    <a:pt x="434" y="618"/>
                    <a:pt x="434" y="606"/>
                  </a:cubicBezTo>
                  <a:cubicBezTo>
                    <a:pt x="434" y="601"/>
                    <a:pt x="422" y="595"/>
                    <a:pt x="417" y="595"/>
                  </a:cubicBezTo>
                  <a:cubicBezTo>
                    <a:pt x="408" y="595"/>
                    <a:pt x="400" y="596"/>
                    <a:pt x="392" y="596"/>
                  </a:cubicBezTo>
                  <a:cubicBezTo>
                    <a:pt x="336" y="596"/>
                    <a:pt x="280" y="578"/>
                    <a:pt x="229" y="542"/>
                  </a:cubicBezTo>
                  <a:cubicBezTo>
                    <a:pt x="176" y="513"/>
                    <a:pt x="129" y="460"/>
                    <a:pt x="106" y="407"/>
                  </a:cubicBezTo>
                  <a:cubicBezTo>
                    <a:pt x="77" y="349"/>
                    <a:pt x="59" y="284"/>
                    <a:pt x="59" y="214"/>
                  </a:cubicBezTo>
                  <a:cubicBezTo>
                    <a:pt x="59" y="149"/>
                    <a:pt x="65" y="79"/>
                    <a:pt x="88" y="15"/>
                  </a:cubicBezTo>
                  <a:cubicBezTo>
                    <a:pt x="88" y="9"/>
                    <a:pt x="88" y="3"/>
                    <a:pt x="83" y="3"/>
                  </a:cubicBezTo>
                  <a:cubicBezTo>
                    <a:pt x="83" y="1"/>
                    <a:pt x="82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754;p69">
              <a:extLst>
                <a:ext uri="{FF2B5EF4-FFF2-40B4-BE49-F238E27FC236}">
                  <a16:creationId xmlns:a16="http://schemas.microsoft.com/office/drawing/2014/main" id="{23FDC557-9CB0-41AD-B0AF-44BD11112364}"/>
                </a:ext>
              </a:extLst>
            </p:cNvPr>
            <p:cNvSpPr/>
            <p:nvPr/>
          </p:nvSpPr>
          <p:spPr>
            <a:xfrm>
              <a:off x="8102011" y="3232649"/>
              <a:ext cx="29599" cy="36051"/>
            </a:xfrm>
            <a:custGeom>
              <a:avLst/>
              <a:gdLst/>
              <a:ahLst/>
              <a:cxnLst/>
              <a:rect l="l" t="t" r="r" b="b"/>
              <a:pathLst>
                <a:path w="312" h="380" extrusionOk="0">
                  <a:moveTo>
                    <a:pt x="33" y="0"/>
                  </a:moveTo>
                  <a:cubicBezTo>
                    <a:pt x="30" y="0"/>
                    <a:pt x="27" y="2"/>
                    <a:pt x="24" y="5"/>
                  </a:cubicBezTo>
                  <a:cubicBezTo>
                    <a:pt x="6" y="46"/>
                    <a:pt x="1" y="93"/>
                    <a:pt x="12" y="134"/>
                  </a:cubicBezTo>
                  <a:cubicBezTo>
                    <a:pt x="18" y="180"/>
                    <a:pt x="42" y="222"/>
                    <a:pt x="71" y="257"/>
                  </a:cubicBezTo>
                  <a:cubicBezTo>
                    <a:pt x="100" y="286"/>
                    <a:pt x="135" y="315"/>
                    <a:pt x="170" y="333"/>
                  </a:cubicBezTo>
                  <a:cubicBezTo>
                    <a:pt x="211" y="350"/>
                    <a:pt x="247" y="368"/>
                    <a:pt x="288" y="380"/>
                  </a:cubicBezTo>
                  <a:cubicBezTo>
                    <a:pt x="293" y="380"/>
                    <a:pt x="299" y="380"/>
                    <a:pt x="305" y="374"/>
                  </a:cubicBezTo>
                  <a:cubicBezTo>
                    <a:pt x="311" y="368"/>
                    <a:pt x="311" y="356"/>
                    <a:pt x="305" y="350"/>
                  </a:cubicBezTo>
                  <a:lnTo>
                    <a:pt x="206" y="280"/>
                  </a:lnTo>
                  <a:cubicBezTo>
                    <a:pt x="176" y="257"/>
                    <a:pt x="147" y="233"/>
                    <a:pt x="124" y="204"/>
                  </a:cubicBezTo>
                  <a:cubicBezTo>
                    <a:pt x="94" y="180"/>
                    <a:pt x="77" y="151"/>
                    <a:pt x="65" y="116"/>
                  </a:cubicBezTo>
                  <a:cubicBezTo>
                    <a:pt x="47" y="81"/>
                    <a:pt x="42" y="46"/>
                    <a:pt x="47" y="11"/>
                  </a:cubicBezTo>
                  <a:cubicBezTo>
                    <a:pt x="47" y="5"/>
                    <a:pt x="42" y="5"/>
                    <a:pt x="42" y="5"/>
                  </a:cubicBezTo>
                  <a:cubicBezTo>
                    <a:pt x="39" y="2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755;p69">
              <a:extLst>
                <a:ext uri="{FF2B5EF4-FFF2-40B4-BE49-F238E27FC236}">
                  <a16:creationId xmlns:a16="http://schemas.microsoft.com/office/drawing/2014/main" id="{D56A5FAF-BAA1-4429-913B-CE7A7BCBAC5B}"/>
                </a:ext>
              </a:extLst>
            </p:cNvPr>
            <p:cNvSpPr/>
            <p:nvPr/>
          </p:nvSpPr>
          <p:spPr>
            <a:xfrm>
              <a:off x="8076396" y="3312150"/>
              <a:ext cx="36240" cy="78552"/>
            </a:xfrm>
            <a:custGeom>
              <a:avLst/>
              <a:gdLst/>
              <a:ahLst/>
              <a:cxnLst/>
              <a:rect l="l" t="t" r="r" b="b"/>
              <a:pathLst>
                <a:path w="382" h="828" extrusionOk="0">
                  <a:moveTo>
                    <a:pt x="368" y="0"/>
                  </a:moveTo>
                  <a:cubicBezTo>
                    <a:pt x="364" y="0"/>
                    <a:pt x="361" y="2"/>
                    <a:pt x="358" y="5"/>
                  </a:cubicBezTo>
                  <a:cubicBezTo>
                    <a:pt x="306" y="57"/>
                    <a:pt x="253" y="116"/>
                    <a:pt x="212" y="175"/>
                  </a:cubicBezTo>
                  <a:cubicBezTo>
                    <a:pt x="171" y="239"/>
                    <a:pt x="136" y="303"/>
                    <a:pt x="106" y="374"/>
                  </a:cubicBezTo>
                  <a:cubicBezTo>
                    <a:pt x="77" y="444"/>
                    <a:pt x="54" y="514"/>
                    <a:pt x="36" y="591"/>
                  </a:cubicBezTo>
                  <a:cubicBezTo>
                    <a:pt x="19" y="661"/>
                    <a:pt x="13" y="731"/>
                    <a:pt x="7" y="807"/>
                  </a:cubicBezTo>
                  <a:cubicBezTo>
                    <a:pt x="1" y="813"/>
                    <a:pt x="7" y="825"/>
                    <a:pt x="13" y="825"/>
                  </a:cubicBezTo>
                  <a:cubicBezTo>
                    <a:pt x="14" y="826"/>
                    <a:pt x="16" y="827"/>
                    <a:pt x="18" y="827"/>
                  </a:cubicBezTo>
                  <a:cubicBezTo>
                    <a:pt x="24" y="827"/>
                    <a:pt x="30" y="822"/>
                    <a:pt x="30" y="813"/>
                  </a:cubicBezTo>
                  <a:cubicBezTo>
                    <a:pt x="42" y="743"/>
                    <a:pt x="65" y="673"/>
                    <a:pt x="89" y="608"/>
                  </a:cubicBezTo>
                  <a:cubicBezTo>
                    <a:pt x="112" y="538"/>
                    <a:pt x="136" y="468"/>
                    <a:pt x="171" y="403"/>
                  </a:cubicBezTo>
                  <a:cubicBezTo>
                    <a:pt x="200" y="339"/>
                    <a:pt x="229" y="274"/>
                    <a:pt x="265" y="210"/>
                  </a:cubicBezTo>
                  <a:cubicBezTo>
                    <a:pt x="300" y="151"/>
                    <a:pt x="341" y="87"/>
                    <a:pt x="382" y="28"/>
                  </a:cubicBezTo>
                  <a:cubicBezTo>
                    <a:pt x="382" y="22"/>
                    <a:pt x="382" y="10"/>
                    <a:pt x="382" y="5"/>
                  </a:cubicBezTo>
                  <a:cubicBezTo>
                    <a:pt x="376" y="2"/>
                    <a:pt x="372" y="0"/>
                    <a:pt x="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756;p69">
              <a:extLst>
                <a:ext uri="{FF2B5EF4-FFF2-40B4-BE49-F238E27FC236}">
                  <a16:creationId xmlns:a16="http://schemas.microsoft.com/office/drawing/2014/main" id="{BBD792CB-EA95-4EEA-A21B-2C3ECA68D3E4}"/>
                </a:ext>
              </a:extLst>
            </p:cNvPr>
            <p:cNvSpPr/>
            <p:nvPr/>
          </p:nvSpPr>
          <p:spPr>
            <a:xfrm>
              <a:off x="8117000" y="3288812"/>
              <a:ext cx="40130" cy="53696"/>
            </a:xfrm>
            <a:custGeom>
              <a:avLst/>
              <a:gdLst/>
              <a:ahLst/>
              <a:cxnLst/>
              <a:rect l="l" t="t" r="r" b="b"/>
              <a:pathLst>
                <a:path w="423" h="566" extrusionOk="0">
                  <a:moveTo>
                    <a:pt x="408" y="0"/>
                  </a:moveTo>
                  <a:cubicBezTo>
                    <a:pt x="405" y="0"/>
                    <a:pt x="402" y="2"/>
                    <a:pt x="399" y="5"/>
                  </a:cubicBezTo>
                  <a:cubicBezTo>
                    <a:pt x="352" y="46"/>
                    <a:pt x="311" y="81"/>
                    <a:pt x="276" y="122"/>
                  </a:cubicBezTo>
                  <a:cubicBezTo>
                    <a:pt x="241" y="169"/>
                    <a:pt x="200" y="210"/>
                    <a:pt x="165" y="256"/>
                  </a:cubicBezTo>
                  <a:cubicBezTo>
                    <a:pt x="135" y="303"/>
                    <a:pt x="100" y="350"/>
                    <a:pt x="71" y="403"/>
                  </a:cubicBezTo>
                  <a:cubicBezTo>
                    <a:pt x="48" y="450"/>
                    <a:pt x="24" y="503"/>
                    <a:pt x="1" y="555"/>
                  </a:cubicBezTo>
                  <a:cubicBezTo>
                    <a:pt x="1" y="555"/>
                    <a:pt x="1" y="561"/>
                    <a:pt x="1" y="561"/>
                  </a:cubicBezTo>
                  <a:cubicBezTo>
                    <a:pt x="1" y="564"/>
                    <a:pt x="4" y="566"/>
                    <a:pt x="7" y="566"/>
                  </a:cubicBezTo>
                  <a:cubicBezTo>
                    <a:pt x="10" y="566"/>
                    <a:pt x="12" y="564"/>
                    <a:pt x="12" y="561"/>
                  </a:cubicBezTo>
                  <a:lnTo>
                    <a:pt x="118" y="432"/>
                  </a:lnTo>
                  <a:lnTo>
                    <a:pt x="218" y="297"/>
                  </a:lnTo>
                  <a:lnTo>
                    <a:pt x="317" y="163"/>
                  </a:lnTo>
                  <a:lnTo>
                    <a:pt x="417" y="28"/>
                  </a:lnTo>
                  <a:cubicBezTo>
                    <a:pt x="423" y="22"/>
                    <a:pt x="423" y="10"/>
                    <a:pt x="417" y="5"/>
                  </a:cubicBezTo>
                  <a:cubicBezTo>
                    <a:pt x="414" y="2"/>
                    <a:pt x="411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757;p69">
              <a:extLst>
                <a:ext uri="{FF2B5EF4-FFF2-40B4-BE49-F238E27FC236}">
                  <a16:creationId xmlns:a16="http://schemas.microsoft.com/office/drawing/2014/main" id="{CB0CF814-E521-49DB-9E26-36436FD03652}"/>
                </a:ext>
              </a:extLst>
            </p:cNvPr>
            <p:cNvSpPr/>
            <p:nvPr/>
          </p:nvSpPr>
          <p:spPr>
            <a:xfrm>
              <a:off x="8159312" y="3298678"/>
              <a:ext cx="19543" cy="24002"/>
            </a:xfrm>
            <a:custGeom>
              <a:avLst/>
              <a:gdLst/>
              <a:ahLst/>
              <a:cxnLst/>
              <a:rect l="l" t="t" r="r" b="b"/>
              <a:pathLst>
                <a:path w="206" h="253" extrusionOk="0">
                  <a:moveTo>
                    <a:pt x="176" y="0"/>
                  </a:moveTo>
                  <a:cubicBezTo>
                    <a:pt x="158" y="18"/>
                    <a:pt x="135" y="35"/>
                    <a:pt x="117" y="53"/>
                  </a:cubicBezTo>
                  <a:cubicBezTo>
                    <a:pt x="105" y="70"/>
                    <a:pt x="88" y="88"/>
                    <a:pt x="70" y="106"/>
                  </a:cubicBezTo>
                  <a:lnTo>
                    <a:pt x="29" y="170"/>
                  </a:lnTo>
                  <a:cubicBezTo>
                    <a:pt x="18" y="188"/>
                    <a:pt x="12" y="211"/>
                    <a:pt x="0" y="235"/>
                  </a:cubicBezTo>
                  <a:cubicBezTo>
                    <a:pt x="0" y="240"/>
                    <a:pt x="0" y="252"/>
                    <a:pt x="6" y="252"/>
                  </a:cubicBezTo>
                  <a:lnTo>
                    <a:pt x="18" y="252"/>
                  </a:lnTo>
                  <a:cubicBezTo>
                    <a:pt x="35" y="235"/>
                    <a:pt x="59" y="217"/>
                    <a:pt x="76" y="199"/>
                  </a:cubicBezTo>
                  <a:cubicBezTo>
                    <a:pt x="94" y="188"/>
                    <a:pt x="111" y="170"/>
                    <a:pt x="129" y="147"/>
                  </a:cubicBezTo>
                  <a:cubicBezTo>
                    <a:pt x="141" y="129"/>
                    <a:pt x="158" y="111"/>
                    <a:pt x="170" y="88"/>
                  </a:cubicBezTo>
                  <a:cubicBezTo>
                    <a:pt x="182" y="65"/>
                    <a:pt x="193" y="47"/>
                    <a:pt x="199" y="24"/>
                  </a:cubicBezTo>
                  <a:cubicBezTo>
                    <a:pt x="205" y="18"/>
                    <a:pt x="199" y="12"/>
                    <a:pt x="193" y="6"/>
                  </a:cubicBezTo>
                  <a:cubicBezTo>
                    <a:pt x="188" y="0"/>
                    <a:pt x="17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758;p69">
              <a:extLst>
                <a:ext uri="{FF2B5EF4-FFF2-40B4-BE49-F238E27FC236}">
                  <a16:creationId xmlns:a16="http://schemas.microsoft.com/office/drawing/2014/main" id="{480FC0CA-4B6E-4363-8F4A-F70F57E8EE55}"/>
                </a:ext>
              </a:extLst>
            </p:cNvPr>
            <p:cNvSpPr/>
            <p:nvPr/>
          </p:nvSpPr>
          <p:spPr>
            <a:xfrm>
              <a:off x="8162633" y="3479785"/>
              <a:ext cx="79596" cy="96293"/>
            </a:xfrm>
            <a:custGeom>
              <a:avLst/>
              <a:gdLst/>
              <a:ahLst/>
              <a:cxnLst/>
              <a:rect l="l" t="t" r="r" b="b"/>
              <a:pathLst>
                <a:path w="839" h="1015" extrusionOk="0">
                  <a:moveTo>
                    <a:pt x="806" y="0"/>
                  </a:moveTo>
                  <a:cubicBezTo>
                    <a:pt x="801" y="0"/>
                    <a:pt x="797" y="15"/>
                    <a:pt x="797" y="25"/>
                  </a:cubicBezTo>
                  <a:cubicBezTo>
                    <a:pt x="791" y="142"/>
                    <a:pt x="779" y="259"/>
                    <a:pt x="756" y="376"/>
                  </a:cubicBezTo>
                  <a:cubicBezTo>
                    <a:pt x="733" y="488"/>
                    <a:pt x="686" y="593"/>
                    <a:pt x="621" y="687"/>
                  </a:cubicBezTo>
                  <a:cubicBezTo>
                    <a:pt x="557" y="775"/>
                    <a:pt x="463" y="845"/>
                    <a:pt x="358" y="886"/>
                  </a:cubicBezTo>
                  <a:cubicBezTo>
                    <a:pt x="252" y="927"/>
                    <a:pt x="135" y="956"/>
                    <a:pt x="24" y="992"/>
                  </a:cubicBezTo>
                  <a:cubicBezTo>
                    <a:pt x="12" y="997"/>
                    <a:pt x="0" y="1003"/>
                    <a:pt x="0" y="1009"/>
                  </a:cubicBezTo>
                  <a:cubicBezTo>
                    <a:pt x="0" y="1015"/>
                    <a:pt x="18" y="1015"/>
                    <a:pt x="29" y="1015"/>
                  </a:cubicBezTo>
                  <a:cubicBezTo>
                    <a:pt x="141" y="986"/>
                    <a:pt x="264" y="974"/>
                    <a:pt x="381" y="939"/>
                  </a:cubicBezTo>
                  <a:cubicBezTo>
                    <a:pt x="498" y="904"/>
                    <a:pt x="604" y="827"/>
                    <a:pt x="680" y="728"/>
                  </a:cubicBezTo>
                  <a:cubicBezTo>
                    <a:pt x="750" y="622"/>
                    <a:pt x="797" y="511"/>
                    <a:pt x="820" y="388"/>
                  </a:cubicBezTo>
                  <a:cubicBezTo>
                    <a:pt x="832" y="265"/>
                    <a:pt x="838" y="148"/>
                    <a:pt x="826" y="25"/>
                  </a:cubicBezTo>
                  <a:cubicBezTo>
                    <a:pt x="826" y="13"/>
                    <a:pt x="820" y="1"/>
                    <a:pt x="809" y="1"/>
                  </a:cubicBezTo>
                  <a:cubicBezTo>
                    <a:pt x="808" y="0"/>
                    <a:pt x="807" y="0"/>
                    <a:pt x="8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759;p69">
              <a:extLst>
                <a:ext uri="{FF2B5EF4-FFF2-40B4-BE49-F238E27FC236}">
                  <a16:creationId xmlns:a16="http://schemas.microsoft.com/office/drawing/2014/main" id="{AFBCBC4E-5426-4543-96CD-11C691966CDF}"/>
                </a:ext>
              </a:extLst>
            </p:cNvPr>
            <p:cNvSpPr/>
            <p:nvPr/>
          </p:nvSpPr>
          <p:spPr>
            <a:xfrm>
              <a:off x="8147548" y="3441837"/>
              <a:ext cx="29599" cy="81873"/>
            </a:xfrm>
            <a:custGeom>
              <a:avLst/>
              <a:gdLst/>
              <a:ahLst/>
              <a:cxnLst/>
              <a:rect l="l" t="t" r="r" b="b"/>
              <a:pathLst>
                <a:path w="312" h="863" extrusionOk="0">
                  <a:moveTo>
                    <a:pt x="171" y="0"/>
                  </a:moveTo>
                  <a:cubicBezTo>
                    <a:pt x="169" y="0"/>
                    <a:pt x="167" y="1"/>
                    <a:pt x="165" y="3"/>
                  </a:cubicBezTo>
                  <a:cubicBezTo>
                    <a:pt x="153" y="9"/>
                    <a:pt x="153" y="20"/>
                    <a:pt x="159" y="26"/>
                  </a:cubicBezTo>
                  <a:cubicBezTo>
                    <a:pt x="188" y="91"/>
                    <a:pt x="212" y="161"/>
                    <a:pt x="218" y="237"/>
                  </a:cubicBezTo>
                  <a:cubicBezTo>
                    <a:pt x="224" y="308"/>
                    <a:pt x="224" y="384"/>
                    <a:pt x="212" y="454"/>
                  </a:cubicBezTo>
                  <a:cubicBezTo>
                    <a:pt x="200" y="530"/>
                    <a:pt x="177" y="601"/>
                    <a:pt x="142" y="665"/>
                  </a:cubicBezTo>
                  <a:cubicBezTo>
                    <a:pt x="106" y="729"/>
                    <a:pt x="65" y="788"/>
                    <a:pt x="13" y="841"/>
                  </a:cubicBezTo>
                  <a:cubicBezTo>
                    <a:pt x="7" y="847"/>
                    <a:pt x="1" y="852"/>
                    <a:pt x="7" y="858"/>
                  </a:cubicBezTo>
                  <a:cubicBezTo>
                    <a:pt x="7" y="861"/>
                    <a:pt x="10" y="863"/>
                    <a:pt x="13" y="863"/>
                  </a:cubicBezTo>
                  <a:cubicBezTo>
                    <a:pt x="17" y="863"/>
                    <a:pt x="21" y="861"/>
                    <a:pt x="24" y="858"/>
                  </a:cubicBezTo>
                  <a:cubicBezTo>
                    <a:pt x="89" y="811"/>
                    <a:pt x="147" y="759"/>
                    <a:pt x="188" y="688"/>
                  </a:cubicBezTo>
                  <a:cubicBezTo>
                    <a:pt x="276" y="554"/>
                    <a:pt x="312" y="390"/>
                    <a:pt x="276" y="231"/>
                  </a:cubicBezTo>
                  <a:cubicBezTo>
                    <a:pt x="265" y="149"/>
                    <a:pt x="229" y="73"/>
                    <a:pt x="183" y="9"/>
                  </a:cubicBezTo>
                  <a:cubicBezTo>
                    <a:pt x="183" y="5"/>
                    <a:pt x="177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760;p69">
              <a:extLst>
                <a:ext uri="{FF2B5EF4-FFF2-40B4-BE49-F238E27FC236}">
                  <a16:creationId xmlns:a16="http://schemas.microsoft.com/office/drawing/2014/main" id="{A799B0CD-F235-41FA-B4EE-5D117E93377B}"/>
                </a:ext>
              </a:extLst>
            </p:cNvPr>
            <p:cNvSpPr/>
            <p:nvPr/>
          </p:nvSpPr>
          <p:spPr>
            <a:xfrm>
              <a:off x="8011979" y="3253615"/>
              <a:ext cx="27892" cy="50661"/>
            </a:xfrm>
            <a:custGeom>
              <a:avLst/>
              <a:gdLst/>
              <a:ahLst/>
              <a:cxnLst/>
              <a:rect l="l" t="t" r="r" b="b"/>
              <a:pathLst>
                <a:path w="294" h="534" extrusionOk="0">
                  <a:moveTo>
                    <a:pt x="18" y="1"/>
                  </a:moveTo>
                  <a:cubicBezTo>
                    <a:pt x="12" y="1"/>
                    <a:pt x="6" y="1"/>
                    <a:pt x="6" y="12"/>
                  </a:cubicBezTo>
                  <a:cubicBezTo>
                    <a:pt x="0" y="59"/>
                    <a:pt x="0" y="112"/>
                    <a:pt x="6" y="165"/>
                  </a:cubicBezTo>
                  <a:cubicBezTo>
                    <a:pt x="6" y="217"/>
                    <a:pt x="18" y="276"/>
                    <a:pt x="35" y="323"/>
                  </a:cubicBezTo>
                  <a:cubicBezTo>
                    <a:pt x="59" y="376"/>
                    <a:pt x="88" y="422"/>
                    <a:pt x="129" y="463"/>
                  </a:cubicBezTo>
                  <a:cubicBezTo>
                    <a:pt x="170" y="499"/>
                    <a:pt x="223" y="528"/>
                    <a:pt x="276" y="534"/>
                  </a:cubicBezTo>
                  <a:cubicBezTo>
                    <a:pt x="282" y="534"/>
                    <a:pt x="287" y="534"/>
                    <a:pt x="293" y="522"/>
                  </a:cubicBezTo>
                  <a:cubicBezTo>
                    <a:pt x="293" y="516"/>
                    <a:pt x="293" y="510"/>
                    <a:pt x="287" y="504"/>
                  </a:cubicBezTo>
                  <a:cubicBezTo>
                    <a:pt x="241" y="487"/>
                    <a:pt x="205" y="458"/>
                    <a:pt x="176" y="417"/>
                  </a:cubicBezTo>
                  <a:cubicBezTo>
                    <a:pt x="141" y="381"/>
                    <a:pt x="117" y="340"/>
                    <a:pt x="100" y="299"/>
                  </a:cubicBezTo>
                  <a:cubicBezTo>
                    <a:pt x="82" y="252"/>
                    <a:pt x="65" y="206"/>
                    <a:pt x="59" y="159"/>
                  </a:cubicBezTo>
                  <a:cubicBezTo>
                    <a:pt x="47" y="112"/>
                    <a:pt x="35" y="59"/>
                    <a:pt x="30" y="12"/>
                  </a:cubicBezTo>
                  <a:cubicBezTo>
                    <a:pt x="30" y="6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761;p69">
              <a:extLst>
                <a:ext uri="{FF2B5EF4-FFF2-40B4-BE49-F238E27FC236}">
                  <a16:creationId xmlns:a16="http://schemas.microsoft.com/office/drawing/2014/main" id="{FACF4F2E-F572-4602-8CE2-DCB5D165F2BB}"/>
                </a:ext>
              </a:extLst>
            </p:cNvPr>
            <p:cNvSpPr/>
            <p:nvPr/>
          </p:nvSpPr>
          <p:spPr>
            <a:xfrm>
              <a:off x="7917488" y="3195270"/>
              <a:ext cx="59009" cy="56732"/>
            </a:xfrm>
            <a:custGeom>
              <a:avLst/>
              <a:gdLst/>
              <a:ahLst/>
              <a:cxnLst/>
              <a:rect l="l" t="t" r="r" b="b"/>
              <a:pathLst>
                <a:path w="622" h="598" extrusionOk="0">
                  <a:moveTo>
                    <a:pt x="12" y="0"/>
                  </a:moveTo>
                  <a:cubicBezTo>
                    <a:pt x="6" y="0"/>
                    <a:pt x="0" y="12"/>
                    <a:pt x="0" y="18"/>
                  </a:cubicBezTo>
                  <a:cubicBezTo>
                    <a:pt x="0" y="94"/>
                    <a:pt x="18" y="170"/>
                    <a:pt x="47" y="241"/>
                  </a:cubicBezTo>
                  <a:cubicBezTo>
                    <a:pt x="82" y="311"/>
                    <a:pt x="129" y="375"/>
                    <a:pt x="182" y="428"/>
                  </a:cubicBezTo>
                  <a:cubicBezTo>
                    <a:pt x="240" y="481"/>
                    <a:pt x="305" y="522"/>
                    <a:pt x="381" y="551"/>
                  </a:cubicBezTo>
                  <a:cubicBezTo>
                    <a:pt x="451" y="574"/>
                    <a:pt x="528" y="586"/>
                    <a:pt x="604" y="598"/>
                  </a:cubicBezTo>
                  <a:cubicBezTo>
                    <a:pt x="610" y="598"/>
                    <a:pt x="615" y="592"/>
                    <a:pt x="621" y="586"/>
                  </a:cubicBezTo>
                  <a:cubicBezTo>
                    <a:pt x="621" y="574"/>
                    <a:pt x="615" y="569"/>
                    <a:pt x="610" y="569"/>
                  </a:cubicBezTo>
                  <a:cubicBezTo>
                    <a:pt x="539" y="545"/>
                    <a:pt x="469" y="522"/>
                    <a:pt x="404" y="492"/>
                  </a:cubicBezTo>
                  <a:cubicBezTo>
                    <a:pt x="340" y="463"/>
                    <a:pt x="281" y="422"/>
                    <a:pt x="229" y="375"/>
                  </a:cubicBezTo>
                  <a:cubicBezTo>
                    <a:pt x="176" y="328"/>
                    <a:pt x="129" y="276"/>
                    <a:pt x="100" y="211"/>
                  </a:cubicBezTo>
                  <a:cubicBezTo>
                    <a:pt x="59" y="153"/>
                    <a:pt x="35" y="82"/>
                    <a:pt x="24" y="12"/>
                  </a:cubicBez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762;p69">
              <a:extLst>
                <a:ext uri="{FF2B5EF4-FFF2-40B4-BE49-F238E27FC236}">
                  <a16:creationId xmlns:a16="http://schemas.microsoft.com/office/drawing/2014/main" id="{A406497B-DBE0-4607-9D12-FBFC9EFD4961}"/>
                </a:ext>
              </a:extLst>
            </p:cNvPr>
            <p:cNvSpPr/>
            <p:nvPr/>
          </p:nvSpPr>
          <p:spPr>
            <a:xfrm>
              <a:off x="7760668" y="3176391"/>
              <a:ext cx="52937" cy="13851"/>
            </a:xfrm>
            <a:custGeom>
              <a:avLst/>
              <a:gdLst/>
              <a:ahLst/>
              <a:cxnLst/>
              <a:rect l="l" t="t" r="r" b="b"/>
              <a:pathLst>
                <a:path w="558" h="146" extrusionOk="0">
                  <a:moveTo>
                    <a:pt x="18" y="0"/>
                  </a:moveTo>
                  <a:cubicBezTo>
                    <a:pt x="13" y="0"/>
                    <a:pt x="7" y="0"/>
                    <a:pt x="1" y="6"/>
                  </a:cubicBezTo>
                  <a:cubicBezTo>
                    <a:pt x="1" y="12"/>
                    <a:pt x="1" y="18"/>
                    <a:pt x="1" y="23"/>
                  </a:cubicBezTo>
                  <a:cubicBezTo>
                    <a:pt x="42" y="53"/>
                    <a:pt x="83" y="76"/>
                    <a:pt x="124" y="100"/>
                  </a:cubicBezTo>
                  <a:cubicBezTo>
                    <a:pt x="171" y="117"/>
                    <a:pt x="212" y="135"/>
                    <a:pt x="265" y="141"/>
                  </a:cubicBezTo>
                  <a:cubicBezTo>
                    <a:pt x="288" y="144"/>
                    <a:pt x="311" y="145"/>
                    <a:pt x="336" y="145"/>
                  </a:cubicBezTo>
                  <a:cubicBezTo>
                    <a:pt x="360" y="145"/>
                    <a:pt x="385" y="144"/>
                    <a:pt x="411" y="141"/>
                  </a:cubicBezTo>
                  <a:cubicBezTo>
                    <a:pt x="458" y="135"/>
                    <a:pt x="505" y="123"/>
                    <a:pt x="546" y="106"/>
                  </a:cubicBezTo>
                  <a:cubicBezTo>
                    <a:pt x="552" y="100"/>
                    <a:pt x="557" y="94"/>
                    <a:pt x="557" y="88"/>
                  </a:cubicBezTo>
                  <a:cubicBezTo>
                    <a:pt x="552" y="82"/>
                    <a:pt x="546" y="76"/>
                    <a:pt x="540" y="76"/>
                  </a:cubicBezTo>
                  <a:cubicBezTo>
                    <a:pt x="493" y="82"/>
                    <a:pt x="452" y="82"/>
                    <a:pt x="405" y="82"/>
                  </a:cubicBezTo>
                  <a:cubicBezTo>
                    <a:pt x="364" y="76"/>
                    <a:pt x="317" y="76"/>
                    <a:pt x="276" y="70"/>
                  </a:cubicBezTo>
                  <a:cubicBezTo>
                    <a:pt x="229" y="65"/>
                    <a:pt x="188" y="53"/>
                    <a:pt x="147" y="41"/>
                  </a:cubicBezTo>
                  <a:cubicBezTo>
                    <a:pt x="100" y="29"/>
                    <a:pt x="59" y="18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763;p69">
              <a:extLst>
                <a:ext uri="{FF2B5EF4-FFF2-40B4-BE49-F238E27FC236}">
                  <a16:creationId xmlns:a16="http://schemas.microsoft.com/office/drawing/2014/main" id="{0AA1ACB3-5C84-4180-A422-A66C4AF3110E}"/>
                </a:ext>
              </a:extLst>
            </p:cNvPr>
            <p:cNvSpPr/>
            <p:nvPr/>
          </p:nvSpPr>
          <p:spPr>
            <a:xfrm>
              <a:off x="8016438" y="3349244"/>
              <a:ext cx="63942" cy="115172"/>
            </a:xfrm>
            <a:custGeom>
              <a:avLst/>
              <a:gdLst/>
              <a:ahLst/>
              <a:cxnLst/>
              <a:rect l="l" t="t" r="r" b="b"/>
              <a:pathLst>
                <a:path w="674" h="1214" extrusionOk="0">
                  <a:moveTo>
                    <a:pt x="123" y="0"/>
                  </a:moveTo>
                  <a:cubicBezTo>
                    <a:pt x="117" y="0"/>
                    <a:pt x="117" y="12"/>
                    <a:pt x="117" y="24"/>
                  </a:cubicBezTo>
                  <a:cubicBezTo>
                    <a:pt x="117" y="147"/>
                    <a:pt x="100" y="270"/>
                    <a:pt x="65" y="381"/>
                  </a:cubicBezTo>
                  <a:cubicBezTo>
                    <a:pt x="0" y="639"/>
                    <a:pt x="88" y="909"/>
                    <a:pt x="299" y="1073"/>
                  </a:cubicBezTo>
                  <a:cubicBezTo>
                    <a:pt x="346" y="1114"/>
                    <a:pt x="404" y="1143"/>
                    <a:pt x="463" y="1166"/>
                  </a:cubicBezTo>
                  <a:cubicBezTo>
                    <a:pt x="522" y="1196"/>
                    <a:pt x="580" y="1207"/>
                    <a:pt x="645" y="1213"/>
                  </a:cubicBezTo>
                  <a:cubicBezTo>
                    <a:pt x="662" y="1213"/>
                    <a:pt x="674" y="1207"/>
                    <a:pt x="674" y="1202"/>
                  </a:cubicBezTo>
                  <a:cubicBezTo>
                    <a:pt x="674" y="1196"/>
                    <a:pt x="662" y="1184"/>
                    <a:pt x="651" y="1184"/>
                  </a:cubicBezTo>
                  <a:cubicBezTo>
                    <a:pt x="592" y="1172"/>
                    <a:pt x="533" y="1155"/>
                    <a:pt x="481" y="1125"/>
                  </a:cubicBezTo>
                  <a:cubicBezTo>
                    <a:pt x="428" y="1096"/>
                    <a:pt x="381" y="1067"/>
                    <a:pt x="334" y="1026"/>
                  </a:cubicBezTo>
                  <a:cubicBezTo>
                    <a:pt x="153" y="868"/>
                    <a:pt x="70" y="627"/>
                    <a:pt x="117" y="393"/>
                  </a:cubicBezTo>
                  <a:cubicBezTo>
                    <a:pt x="141" y="276"/>
                    <a:pt x="147" y="153"/>
                    <a:pt x="135" y="30"/>
                  </a:cubicBezTo>
                  <a:cubicBezTo>
                    <a:pt x="135" y="12"/>
                    <a:pt x="135" y="0"/>
                    <a:pt x="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764;p69">
              <a:extLst>
                <a:ext uri="{FF2B5EF4-FFF2-40B4-BE49-F238E27FC236}">
                  <a16:creationId xmlns:a16="http://schemas.microsoft.com/office/drawing/2014/main" id="{050D5AF3-EAF0-499D-9C3A-DD24D2F6965E}"/>
                </a:ext>
              </a:extLst>
            </p:cNvPr>
            <p:cNvSpPr/>
            <p:nvPr/>
          </p:nvSpPr>
          <p:spPr>
            <a:xfrm>
              <a:off x="8001354" y="3621047"/>
              <a:ext cx="85762" cy="162323"/>
            </a:xfrm>
            <a:custGeom>
              <a:avLst/>
              <a:gdLst/>
              <a:ahLst/>
              <a:cxnLst/>
              <a:rect l="l" t="t" r="r" b="b"/>
              <a:pathLst>
                <a:path w="904" h="1711" extrusionOk="0">
                  <a:moveTo>
                    <a:pt x="886" y="1"/>
                  </a:moveTo>
                  <a:cubicBezTo>
                    <a:pt x="880" y="1"/>
                    <a:pt x="868" y="18"/>
                    <a:pt x="868" y="36"/>
                  </a:cubicBezTo>
                  <a:cubicBezTo>
                    <a:pt x="856" y="200"/>
                    <a:pt x="839" y="364"/>
                    <a:pt x="810" y="522"/>
                  </a:cubicBezTo>
                  <a:cubicBezTo>
                    <a:pt x="780" y="680"/>
                    <a:pt x="733" y="838"/>
                    <a:pt x="669" y="991"/>
                  </a:cubicBezTo>
                  <a:cubicBezTo>
                    <a:pt x="604" y="1137"/>
                    <a:pt x="522" y="1272"/>
                    <a:pt x="417" y="1395"/>
                  </a:cubicBezTo>
                  <a:cubicBezTo>
                    <a:pt x="306" y="1518"/>
                    <a:pt x="177" y="1618"/>
                    <a:pt x="30" y="1682"/>
                  </a:cubicBezTo>
                  <a:cubicBezTo>
                    <a:pt x="13" y="1688"/>
                    <a:pt x="1" y="1700"/>
                    <a:pt x="1" y="1706"/>
                  </a:cubicBezTo>
                  <a:cubicBezTo>
                    <a:pt x="4" y="1709"/>
                    <a:pt x="8" y="1710"/>
                    <a:pt x="14" y="1710"/>
                  </a:cubicBezTo>
                  <a:cubicBezTo>
                    <a:pt x="20" y="1710"/>
                    <a:pt x="27" y="1709"/>
                    <a:pt x="36" y="1706"/>
                  </a:cubicBezTo>
                  <a:cubicBezTo>
                    <a:pt x="194" y="1647"/>
                    <a:pt x="341" y="1553"/>
                    <a:pt x="458" y="1436"/>
                  </a:cubicBezTo>
                  <a:cubicBezTo>
                    <a:pt x="569" y="1313"/>
                    <a:pt x="663" y="1172"/>
                    <a:pt x="733" y="1014"/>
                  </a:cubicBezTo>
                  <a:cubicBezTo>
                    <a:pt x="798" y="862"/>
                    <a:pt x="845" y="698"/>
                    <a:pt x="868" y="534"/>
                  </a:cubicBezTo>
                  <a:cubicBezTo>
                    <a:pt x="892" y="370"/>
                    <a:pt x="903" y="206"/>
                    <a:pt x="903" y="36"/>
                  </a:cubicBezTo>
                  <a:cubicBezTo>
                    <a:pt x="903" y="18"/>
                    <a:pt x="897" y="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765;p69">
              <a:extLst>
                <a:ext uri="{FF2B5EF4-FFF2-40B4-BE49-F238E27FC236}">
                  <a16:creationId xmlns:a16="http://schemas.microsoft.com/office/drawing/2014/main" id="{30B6F8FB-7103-4679-B26E-D0B11109963D}"/>
                </a:ext>
              </a:extLst>
            </p:cNvPr>
            <p:cNvSpPr/>
            <p:nvPr/>
          </p:nvSpPr>
          <p:spPr>
            <a:xfrm>
              <a:off x="7879635" y="3800826"/>
              <a:ext cx="85193" cy="20966"/>
            </a:xfrm>
            <a:custGeom>
              <a:avLst/>
              <a:gdLst/>
              <a:ahLst/>
              <a:cxnLst/>
              <a:rect l="l" t="t" r="r" b="b"/>
              <a:pathLst>
                <a:path w="898" h="221" extrusionOk="0">
                  <a:moveTo>
                    <a:pt x="883" y="0"/>
                  </a:moveTo>
                  <a:cubicBezTo>
                    <a:pt x="880" y="0"/>
                    <a:pt x="876" y="2"/>
                    <a:pt x="874" y="4"/>
                  </a:cubicBezTo>
                  <a:cubicBezTo>
                    <a:pt x="803" y="27"/>
                    <a:pt x="739" y="57"/>
                    <a:pt x="669" y="74"/>
                  </a:cubicBezTo>
                  <a:cubicBezTo>
                    <a:pt x="598" y="98"/>
                    <a:pt x="528" y="115"/>
                    <a:pt x="458" y="133"/>
                  </a:cubicBezTo>
                  <a:cubicBezTo>
                    <a:pt x="387" y="145"/>
                    <a:pt x="311" y="156"/>
                    <a:pt x="241" y="162"/>
                  </a:cubicBezTo>
                  <a:cubicBezTo>
                    <a:pt x="165" y="174"/>
                    <a:pt x="95" y="174"/>
                    <a:pt x="18" y="174"/>
                  </a:cubicBezTo>
                  <a:cubicBezTo>
                    <a:pt x="12" y="174"/>
                    <a:pt x="7" y="174"/>
                    <a:pt x="7" y="186"/>
                  </a:cubicBezTo>
                  <a:cubicBezTo>
                    <a:pt x="1" y="192"/>
                    <a:pt x="7" y="197"/>
                    <a:pt x="18" y="197"/>
                  </a:cubicBezTo>
                  <a:cubicBezTo>
                    <a:pt x="89" y="215"/>
                    <a:pt x="165" y="221"/>
                    <a:pt x="241" y="221"/>
                  </a:cubicBezTo>
                  <a:cubicBezTo>
                    <a:pt x="317" y="221"/>
                    <a:pt x="393" y="215"/>
                    <a:pt x="470" y="203"/>
                  </a:cubicBezTo>
                  <a:cubicBezTo>
                    <a:pt x="546" y="186"/>
                    <a:pt x="616" y="168"/>
                    <a:pt x="686" y="139"/>
                  </a:cubicBezTo>
                  <a:cubicBezTo>
                    <a:pt x="757" y="109"/>
                    <a:pt x="827" y="68"/>
                    <a:pt x="886" y="27"/>
                  </a:cubicBezTo>
                  <a:cubicBezTo>
                    <a:pt x="891" y="22"/>
                    <a:pt x="897" y="16"/>
                    <a:pt x="897" y="10"/>
                  </a:cubicBezTo>
                  <a:cubicBezTo>
                    <a:pt x="894" y="3"/>
                    <a:pt x="888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766;p69">
              <a:extLst>
                <a:ext uri="{FF2B5EF4-FFF2-40B4-BE49-F238E27FC236}">
                  <a16:creationId xmlns:a16="http://schemas.microsoft.com/office/drawing/2014/main" id="{605865F7-93B2-4BBA-92F3-2A4FB4AC6327}"/>
                </a:ext>
              </a:extLst>
            </p:cNvPr>
            <p:cNvSpPr/>
            <p:nvPr/>
          </p:nvSpPr>
          <p:spPr>
            <a:xfrm>
              <a:off x="7668454" y="3816289"/>
              <a:ext cx="166307" cy="17361"/>
            </a:xfrm>
            <a:custGeom>
              <a:avLst/>
              <a:gdLst/>
              <a:ahLst/>
              <a:cxnLst/>
              <a:rect l="l" t="t" r="r" b="b"/>
              <a:pathLst>
                <a:path w="1753" h="183" extrusionOk="0">
                  <a:moveTo>
                    <a:pt x="1741" y="1"/>
                  </a:moveTo>
                  <a:cubicBezTo>
                    <a:pt x="1735" y="1"/>
                    <a:pt x="1726" y="2"/>
                    <a:pt x="1717" y="5"/>
                  </a:cubicBezTo>
                  <a:cubicBezTo>
                    <a:pt x="1582" y="46"/>
                    <a:pt x="1442" y="75"/>
                    <a:pt x="1301" y="93"/>
                  </a:cubicBezTo>
                  <a:cubicBezTo>
                    <a:pt x="1160" y="111"/>
                    <a:pt x="1020" y="116"/>
                    <a:pt x="879" y="116"/>
                  </a:cubicBezTo>
                  <a:cubicBezTo>
                    <a:pt x="738" y="116"/>
                    <a:pt x="598" y="105"/>
                    <a:pt x="457" y="93"/>
                  </a:cubicBezTo>
                  <a:cubicBezTo>
                    <a:pt x="317" y="75"/>
                    <a:pt x="176" y="52"/>
                    <a:pt x="35" y="29"/>
                  </a:cubicBezTo>
                  <a:cubicBezTo>
                    <a:pt x="24" y="29"/>
                    <a:pt x="15" y="26"/>
                    <a:pt x="10" y="26"/>
                  </a:cubicBezTo>
                  <a:cubicBezTo>
                    <a:pt x="7" y="26"/>
                    <a:pt x="6" y="27"/>
                    <a:pt x="6" y="29"/>
                  </a:cubicBezTo>
                  <a:cubicBezTo>
                    <a:pt x="0" y="34"/>
                    <a:pt x="12" y="40"/>
                    <a:pt x="29" y="46"/>
                  </a:cubicBezTo>
                  <a:cubicBezTo>
                    <a:pt x="164" y="87"/>
                    <a:pt x="305" y="116"/>
                    <a:pt x="451" y="140"/>
                  </a:cubicBezTo>
                  <a:cubicBezTo>
                    <a:pt x="592" y="163"/>
                    <a:pt x="733" y="181"/>
                    <a:pt x="879" y="181"/>
                  </a:cubicBezTo>
                  <a:cubicBezTo>
                    <a:pt x="904" y="182"/>
                    <a:pt x="929" y="182"/>
                    <a:pt x="954" y="182"/>
                  </a:cubicBezTo>
                  <a:cubicBezTo>
                    <a:pt x="1074" y="182"/>
                    <a:pt x="1191" y="171"/>
                    <a:pt x="1313" y="152"/>
                  </a:cubicBezTo>
                  <a:cubicBezTo>
                    <a:pt x="1453" y="128"/>
                    <a:pt x="1594" y="87"/>
                    <a:pt x="1723" y="29"/>
                  </a:cubicBezTo>
                  <a:cubicBezTo>
                    <a:pt x="1740" y="23"/>
                    <a:pt x="1752" y="5"/>
                    <a:pt x="1752" y="5"/>
                  </a:cubicBezTo>
                  <a:cubicBezTo>
                    <a:pt x="1752" y="2"/>
                    <a:pt x="1748" y="1"/>
                    <a:pt x="1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767;p69">
              <a:extLst>
                <a:ext uri="{FF2B5EF4-FFF2-40B4-BE49-F238E27FC236}">
                  <a16:creationId xmlns:a16="http://schemas.microsoft.com/office/drawing/2014/main" id="{084D79DB-EAD5-4C2A-9E6E-5F7C8D72B784}"/>
                </a:ext>
              </a:extLst>
            </p:cNvPr>
            <p:cNvSpPr/>
            <p:nvPr/>
          </p:nvSpPr>
          <p:spPr>
            <a:xfrm>
              <a:off x="7982474" y="3847027"/>
              <a:ext cx="8443" cy="40604"/>
            </a:xfrm>
            <a:custGeom>
              <a:avLst/>
              <a:gdLst/>
              <a:ahLst/>
              <a:cxnLst/>
              <a:rect l="l" t="t" r="r" b="b"/>
              <a:pathLst>
                <a:path w="89" h="428" extrusionOk="0">
                  <a:moveTo>
                    <a:pt x="18" y="1"/>
                  </a:moveTo>
                  <a:cubicBezTo>
                    <a:pt x="16" y="1"/>
                    <a:pt x="14" y="1"/>
                    <a:pt x="12" y="3"/>
                  </a:cubicBezTo>
                  <a:cubicBezTo>
                    <a:pt x="1" y="3"/>
                    <a:pt x="1" y="3"/>
                    <a:pt x="1" y="9"/>
                  </a:cubicBezTo>
                  <a:lnTo>
                    <a:pt x="12" y="115"/>
                  </a:lnTo>
                  <a:cubicBezTo>
                    <a:pt x="12" y="150"/>
                    <a:pt x="18" y="179"/>
                    <a:pt x="18" y="214"/>
                  </a:cubicBezTo>
                  <a:lnTo>
                    <a:pt x="24" y="314"/>
                  </a:lnTo>
                  <a:lnTo>
                    <a:pt x="36" y="419"/>
                  </a:lnTo>
                  <a:cubicBezTo>
                    <a:pt x="36" y="425"/>
                    <a:pt x="42" y="425"/>
                    <a:pt x="48" y="425"/>
                  </a:cubicBezTo>
                  <a:cubicBezTo>
                    <a:pt x="51" y="427"/>
                    <a:pt x="54" y="428"/>
                    <a:pt x="56" y="428"/>
                  </a:cubicBezTo>
                  <a:cubicBezTo>
                    <a:pt x="62" y="428"/>
                    <a:pt x="65" y="424"/>
                    <a:pt x="65" y="419"/>
                  </a:cubicBezTo>
                  <a:cubicBezTo>
                    <a:pt x="77" y="384"/>
                    <a:pt x="83" y="349"/>
                    <a:pt x="89" y="314"/>
                  </a:cubicBezTo>
                  <a:cubicBezTo>
                    <a:pt x="89" y="279"/>
                    <a:pt x="89" y="244"/>
                    <a:pt x="89" y="208"/>
                  </a:cubicBezTo>
                  <a:cubicBezTo>
                    <a:pt x="83" y="173"/>
                    <a:pt x="77" y="138"/>
                    <a:pt x="65" y="103"/>
                  </a:cubicBezTo>
                  <a:cubicBezTo>
                    <a:pt x="53" y="68"/>
                    <a:pt x="42" y="39"/>
                    <a:pt x="24" y="3"/>
                  </a:cubicBezTo>
                  <a:cubicBezTo>
                    <a:pt x="24" y="3"/>
                    <a:pt x="22" y="1"/>
                    <a:pt x="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768;p69">
              <a:extLst>
                <a:ext uri="{FF2B5EF4-FFF2-40B4-BE49-F238E27FC236}">
                  <a16:creationId xmlns:a16="http://schemas.microsoft.com/office/drawing/2014/main" id="{AFA63BF3-143E-4263-85E1-B79658DFDE77}"/>
                </a:ext>
              </a:extLst>
            </p:cNvPr>
            <p:cNvSpPr/>
            <p:nvPr/>
          </p:nvSpPr>
          <p:spPr>
            <a:xfrm>
              <a:off x="7956954" y="3871219"/>
              <a:ext cx="7305" cy="34533"/>
            </a:xfrm>
            <a:custGeom>
              <a:avLst/>
              <a:gdLst/>
              <a:ahLst/>
              <a:cxnLst/>
              <a:rect l="l" t="t" r="r" b="b"/>
              <a:pathLst>
                <a:path w="77" h="364" extrusionOk="0">
                  <a:moveTo>
                    <a:pt x="24" y="0"/>
                  </a:moveTo>
                  <a:cubicBezTo>
                    <a:pt x="18" y="0"/>
                    <a:pt x="12" y="6"/>
                    <a:pt x="12" y="6"/>
                  </a:cubicBezTo>
                  <a:cubicBezTo>
                    <a:pt x="6" y="35"/>
                    <a:pt x="0" y="65"/>
                    <a:pt x="0" y="94"/>
                  </a:cubicBezTo>
                  <a:cubicBezTo>
                    <a:pt x="0" y="123"/>
                    <a:pt x="0" y="153"/>
                    <a:pt x="0" y="182"/>
                  </a:cubicBezTo>
                  <a:cubicBezTo>
                    <a:pt x="0" y="211"/>
                    <a:pt x="6" y="241"/>
                    <a:pt x="12" y="270"/>
                  </a:cubicBezTo>
                  <a:cubicBezTo>
                    <a:pt x="18" y="299"/>
                    <a:pt x="24" y="328"/>
                    <a:pt x="30" y="358"/>
                  </a:cubicBezTo>
                  <a:cubicBezTo>
                    <a:pt x="30" y="364"/>
                    <a:pt x="35" y="364"/>
                    <a:pt x="47" y="364"/>
                  </a:cubicBezTo>
                  <a:cubicBezTo>
                    <a:pt x="53" y="364"/>
                    <a:pt x="59" y="352"/>
                    <a:pt x="59" y="352"/>
                  </a:cubicBezTo>
                  <a:cubicBezTo>
                    <a:pt x="65" y="323"/>
                    <a:pt x="71" y="293"/>
                    <a:pt x="71" y="264"/>
                  </a:cubicBezTo>
                  <a:cubicBezTo>
                    <a:pt x="71" y="235"/>
                    <a:pt x="76" y="205"/>
                    <a:pt x="71" y="182"/>
                  </a:cubicBezTo>
                  <a:cubicBezTo>
                    <a:pt x="71" y="153"/>
                    <a:pt x="65" y="123"/>
                    <a:pt x="59" y="94"/>
                  </a:cubicBezTo>
                  <a:cubicBezTo>
                    <a:pt x="53" y="65"/>
                    <a:pt x="47" y="35"/>
                    <a:pt x="35" y="6"/>
                  </a:cubicBezTo>
                  <a:cubicBezTo>
                    <a:pt x="35" y="0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769;p69">
              <a:extLst>
                <a:ext uri="{FF2B5EF4-FFF2-40B4-BE49-F238E27FC236}">
                  <a16:creationId xmlns:a16="http://schemas.microsoft.com/office/drawing/2014/main" id="{00DD08C2-D1AB-496B-B636-676E639DC33B}"/>
                </a:ext>
              </a:extLst>
            </p:cNvPr>
            <p:cNvSpPr/>
            <p:nvPr/>
          </p:nvSpPr>
          <p:spPr>
            <a:xfrm>
              <a:off x="7929727" y="3888960"/>
              <a:ext cx="7874" cy="21251"/>
            </a:xfrm>
            <a:custGeom>
              <a:avLst/>
              <a:gdLst/>
              <a:ahLst/>
              <a:cxnLst/>
              <a:rect l="l" t="t" r="r" b="b"/>
              <a:pathLst>
                <a:path w="83" h="224" extrusionOk="0">
                  <a:moveTo>
                    <a:pt x="12" y="1"/>
                  </a:moveTo>
                  <a:cubicBezTo>
                    <a:pt x="6" y="7"/>
                    <a:pt x="0" y="7"/>
                    <a:pt x="0" y="7"/>
                  </a:cubicBezTo>
                  <a:cubicBezTo>
                    <a:pt x="0" y="30"/>
                    <a:pt x="0" y="48"/>
                    <a:pt x="0" y="65"/>
                  </a:cubicBezTo>
                  <a:cubicBezTo>
                    <a:pt x="0" y="83"/>
                    <a:pt x="0" y="106"/>
                    <a:pt x="6" y="124"/>
                  </a:cubicBezTo>
                  <a:cubicBezTo>
                    <a:pt x="12" y="141"/>
                    <a:pt x="18" y="159"/>
                    <a:pt x="24" y="177"/>
                  </a:cubicBezTo>
                  <a:cubicBezTo>
                    <a:pt x="29" y="194"/>
                    <a:pt x="41" y="212"/>
                    <a:pt x="53" y="223"/>
                  </a:cubicBezTo>
                  <a:lnTo>
                    <a:pt x="65" y="223"/>
                  </a:lnTo>
                  <a:cubicBezTo>
                    <a:pt x="70" y="223"/>
                    <a:pt x="82" y="218"/>
                    <a:pt x="82" y="218"/>
                  </a:cubicBezTo>
                  <a:cubicBezTo>
                    <a:pt x="82" y="200"/>
                    <a:pt x="82" y="177"/>
                    <a:pt x="82" y="159"/>
                  </a:cubicBezTo>
                  <a:cubicBezTo>
                    <a:pt x="76" y="141"/>
                    <a:pt x="76" y="124"/>
                    <a:pt x="70" y="106"/>
                  </a:cubicBezTo>
                  <a:cubicBezTo>
                    <a:pt x="65" y="89"/>
                    <a:pt x="59" y="71"/>
                    <a:pt x="53" y="54"/>
                  </a:cubicBezTo>
                  <a:cubicBezTo>
                    <a:pt x="41" y="36"/>
                    <a:pt x="29" y="18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770;p69">
              <a:extLst>
                <a:ext uri="{FF2B5EF4-FFF2-40B4-BE49-F238E27FC236}">
                  <a16:creationId xmlns:a16="http://schemas.microsoft.com/office/drawing/2014/main" id="{EA3662EB-A290-403E-B3F4-9268724A372A}"/>
                </a:ext>
              </a:extLst>
            </p:cNvPr>
            <p:cNvSpPr/>
            <p:nvPr/>
          </p:nvSpPr>
          <p:spPr>
            <a:xfrm>
              <a:off x="7779073" y="3894557"/>
              <a:ext cx="116216" cy="12048"/>
            </a:xfrm>
            <a:custGeom>
              <a:avLst/>
              <a:gdLst/>
              <a:ahLst/>
              <a:cxnLst/>
              <a:rect l="l" t="t" r="r" b="b"/>
              <a:pathLst>
                <a:path w="1225" h="127" extrusionOk="0">
                  <a:moveTo>
                    <a:pt x="24" y="0"/>
                  </a:moveTo>
                  <a:cubicBezTo>
                    <a:pt x="18" y="0"/>
                    <a:pt x="0" y="0"/>
                    <a:pt x="0" y="6"/>
                  </a:cubicBezTo>
                  <a:cubicBezTo>
                    <a:pt x="0" y="12"/>
                    <a:pt x="6" y="18"/>
                    <a:pt x="18" y="18"/>
                  </a:cubicBezTo>
                  <a:cubicBezTo>
                    <a:pt x="117" y="47"/>
                    <a:pt x="211" y="71"/>
                    <a:pt x="311" y="88"/>
                  </a:cubicBezTo>
                  <a:cubicBezTo>
                    <a:pt x="410" y="106"/>
                    <a:pt x="510" y="118"/>
                    <a:pt x="610" y="123"/>
                  </a:cubicBezTo>
                  <a:cubicBezTo>
                    <a:pt x="646" y="126"/>
                    <a:pt x="683" y="127"/>
                    <a:pt x="719" y="127"/>
                  </a:cubicBezTo>
                  <a:cubicBezTo>
                    <a:pt x="782" y="127"/>
                    <a:pt x="845" y="123"/>
                    <a:pt x="908" y="112"/>
                  </a:cubicBezTo>
                  <a:cubicBezTo>
                    <a:pt x="1008" y="100"/>
                    <a:pt x="1108" y="77"/>
                    <a:pt x="1201" y="41"/>
                  </a:cubicBezTo>
                  <a:cubicBezTo>
                    <a:pt x="1213" y="36"/>
                    <a:pt x="1225" y="30"/>
                    <a:pt x="1219" y="18"/>
                  </a:cubicBezTo>
                  <a:cubicBezTo>
                    <a:pt x="1219" y="12"/>
                    <a:pt x="1207" y="12"/>
                    <a:pt x="1196" y="12"/>
                  </a:cubicBezTo>
                  <a:cubicBezTo>
                    <a:pt x="1096" y="36"/>
                    <a:pt x="1002" y="47"/>
                    <a:pt x="903" y="53"/>
                  </a:cubicBezTo>
                  <a:cubicBezTo>
                    <a:pt x="856" y="59"/>
                    <a:pt x="807" y="62"/>
                    <a:pt x="758" y="62"/>
                  </a:cubicBezTo>
                  <a:cubicBezTo>
                    <a:pt x="709" y="62"/>
                    <a:pt x="659" y="59"/>
                    <a:pt x="610" y="53"/>
                  </a:cubicBezTo>
                  <a:cubicBezTo>
                    <a:pt x="516" y="53"/>
                    <a:pt x="416" y="41"/>
                    <a:pt x="317" y="3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771;p69">
              <a:extLst>
                <a:ext uri="{FF2B5EF4-FFF2-40B4-BE49-F238E27FC236}">
                  <a16:creationId xmlns:a16="http://schemas.microsoft.com/office/drawing/2014/main" id="{66C5D468-CB68-4E27-89D3-31A8223F2C07}"/>
                </a:ext>
              </a:extLst>
            </p:cNvPr>
            <p:cNvSpPr/>
            <p:nvPr/>
          </p:nvSpPr>
          <p:spPr>
            <a:xfrm>
              <a:off x="7908001" y="3902052"/>
              <a:ext cx="135759" cy="43735"/>
            </a:xfrm>
            <a:custGeom>
              <a:avLst/>
              <a:gdLst/>
              <a:ahLst/>
              <a:cxnLst/>
              <a:rect l="l" t="t" r="r" b="b"/>
              <a:pathLst>
                <a:path w="1431" h="461" extrusionOk="0">
                  <a:moveTo>
                    <a:pt x="1414" y="1"/>
                  </a:moveTo>
                  <a:cubicBezTo>
                    <a:pt x="1408" y="1"/>
                    <a:pt x="1401" y="3"/>
                    <a:pt x="1395" y="9"/>
                  </a:cubicBezTo>
                  <a:cubicBezTo>
                    <a:pt x="1290" y="62"/>
                    <a:pt x="1178" y="115"/>
                    <a:pt x="1067" y="162"/>
                  </a:cubicBezTo>
                  <a:cubicBezTo>
                    <a:pt x="844" y="250"/>
                    <a:pt x="616" y="326"/>
                    <a:pt x="381" y="378"/>
                  </a:cubicBezTo>
                  <a:cubicBezTo>
                    <a:pt x="264" y="402"/>
                    <a:pt x="147" y="425"/>
                    <a:pt x="24" y="443"/>
                  </a:cubicBezTo>
                  <a:cubicBezTo>
                    <a:pt x="6" y="443"/>
                    <a:pt x="1" y="443"/>
                    <a:pt x="1" y="449"/>
                  </a:cubicBezTo>
                  <a:cubicBezTo>
                    <a:pt x="1" y="455"/>
                    <a:pt x="12" y="460"/>
                    <a:pt x="24" y="460"/>
                  </a:cubicBezTo>
                  <a:cubicBezTo>
                    <a:pt x="147" y="460"/>
                    <a:pt x="270" y="449"/>
                    <a:pt x="393" y="431"/>
                  </a:cubicBezTo>
                  <a:cubicBezTo>
                    <a:pt x="510" y="414"/>
                    <a:pt x="633" y="384"/>
                    <a:pt x="751" y="349"/>
                  </a:cubicBezTo>
                  <a:cubicBezTo>
                    <a:pt x="868" y="314"/>
                    <a:pt x="979" y="267"/>
                    <a:pt x="1090" y="214"/>
                  </a:cubicBezTo>
                  <a:cubicBezTo>
                    <a:pt x="1202" y="162"/>
                    <a:pt x="1307" y="103"/>
                    <a:pt x="1413" y="33"/>
                  </a:cubicBezTo>
                  <a:cubicBezTo>
                    <a:pt x="1424" y="27"/>
                    <a:pt x="1430" y="15"/>
                    <a:pt x="1424" y="9"/>
                  </a:cubicBezTo>
                  <a:cubicBezTo>
                    <a:pt x="1424" y="3"/>
                    <a:pt x="1420" y="1"/>
                    <a:pt x="1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772;p69">
              <a:extLst>
                <a:ext uri="{FF2B5EF4-FFF2-40B4-BE49-F238E27FC236}">
                  <a16:creationId xmlns:a16="http://schemas.microsoft.com/office/drawing/2014/main" id="{7FB9AE3B-48DE-44A7-B89F-ECAB371B95D9}"/>
                </a:ext>
              </a:extLst>
            </p:cNvPr>
            <p:cNvSpPr/>
            <p:nvPr/>
          </p:nvSpPr>
          <p:spPr>
            <a:xfrm>
              <a:off x="7810190" y="3943510"/>
              <a:ext cx="77888" cy="7684"/>
            </a:xfrm>
            <a:custGeom>
              <a:avLst/>
              <a:gdLst/>
              <a:ahLst/>
              <a:cxnLst/>
              <a:rect l="l" t="t" r="r" b="b"/>
              <a:pathLst>
                <a:path w="821" h="81" extrusionOk="0">
                  <a:moveTo>
                    <a:pt x="18" y="0"/>
                  </a:moveTo>
                  <a:cubicBezTo>
                    <a:pt x="12" y="0"/>
                    <a:pt x="0" y="0"/>
                    <a:pt x="0" y="6"/>
                  </a:cubicBezTo>
                  <a:cubicBezTo>
                    <a:pt x="0" y="12"/>
                    <a:pt x="0" y="18"/>
                    <a:pt x="12" y="18"/>
                  </a:cubicBezTo>
                  <a:cubicBezTo>
                    <a:pt x="77" y="35"/>
                    <a:pt x="141" y="47"/>
                    <a:pt x="205" y="59"/>
                  </a:cubicBezTo>
                  <a:cubicBezTo>
                    <a:pt x="276" y="64"/>
                    <a:pt x="340" y="70"/>
                    <a:pt x="410" y="76"/>
                  </a:cubicBezTo>
                  <a:cubicBezTo>
                    <a:pt x="443" y="79"/>
                    <a:pt x="475" y="81"/>
                    <a:pt x="508" y="81"/>
                  </a:cubicBezTo>
                  <a:cubicBezTo>
                    <a:pt x="541" y="81"/>
                    <a:pt x="575" y="79"/>
                    <a:pt x="610" y="76"/>
                  </a:cubicBezTo>
                  <a:cubicBezTo>
                    <a:pt x="674" y="70"/>
                    <a:pt x="744" y="64"/>
                    <a:pt x="809" y="53"/>
                  </a:cubicBezTo>
                  <a:cubicBezTo>
                    <a:pt x="821" y="47"/>
                    <a:pt x="821" y="23"/>
                    <a:pt x="809" y="18"/>
                  </a:cubicBezTo>
                  <a:lnTo>
                    <a:pt x="610" y="12"/>
                  </a:lnTo>
                  <a:lnTo>
                    <a:pt x="410" y="12"/>
                  </a:lnTo>
                  <a:lnTo>
                    <a:pt x="217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773;p69">
              <a:extLst>
                <a:ext uri="{FF2B5EF4-FFF2-40B4-BE49-F238E27FC236}">
                  <a16:creationId xmlns:a16="http://schemas.microsoft.com/office/drawing/2014/main" id="{666FB169-0DAA-417D-8168-0AFB7002D041}"/>
                </a:ext>
              </a:extLst>
            </p:cNvPr>
            <p:cNvSpPr/>
            <p:nvPr/>
          </p:nvSpPr>
          <p:spPr>
            <a:xfrm>
              <a:off x="7932478" y="3594958"/>
              <a:ext cx="119062" cy="183479"/>
            </a:xfrm>
            <a:custGeom>
              <a:avLst/>
              <a:gdLst/>
              <a:ahLst/>
              <a:cxnLst/>
              <a:rect l="l" t="t" r="r" b="b"/>
              <a:pathLst>
                <a:path w="1255" h="1934" extrusionOk="0">
                  <a:moveTo>
                    <a:pt x="1190" y="0"/>
                  </a:moveTo>
                  <a:cubicBezTo>
                    <a:pt x="1184" y="0"/>
                    <a:pt x="1184" y="24"/>
                    <a:pt x="1184" y="53"/>
                  </a:cubicBezTo>
                  <a:cubicBezTo>
                    <a:pt x="1207" y="246"/>
                    <a:pt x="1196" y="446"/>
                    <a:pt x="1143" y="639"/>
                  </a:cubicBezTo>
                  <a:cubicBezTo>
                    <a:pt x="1096" y="826"/>
                    <a:pt x="1020" y="1014"/>
                    <a:pt x="926" y="1184"/>
                  </a:cubicBezTo>
                  <a:cubicBezTo>
                    <a:pt x="827" y="1360"/>
                    <a:pt x="704" y="1518"/>
                    <a:pt x="557" y="1647"/>
                  </a:cubicBezTo>
                  <a:cubicBezTo>
                    <a:pt x="411" y="1781"/>
                    <a:pt x="229" y="1875"/>
                    <a:pt x="36" y="1910"/>
                  </a:cubicBezTo>
                  <a:cubicBezTo>
                    <a:pt x="12" y="1910"/>
                    <a:pt x="0" y="1916"/>
                    <a:pt x="0" y="1928"/>
                  </a:cubicBezTo>
                  <a:cubicBezTo>
                    <a:pt x="0" y="1934"/>
                    <a:pt x="18" y="1934"/>
                    <a:pt x="41" y="1934"/>
                  </a:cubicBezTo>
                  <a:cubicBezTo>
                    <a:pt x="246" y="1910"/>
                    <a:pt x="440" y="1828"/>
                    <a:pt x="598" y="1694"/>
                  </a:cubicBezTo>
                  <a:cubicBezTo>
                    <a:pt x="750" y="1559"/>
                    <a:pt x="885" y="1401"/>
                    <a:pt x="985" y="1225"/>
                  </a:cubicBezTo>
                  <a:cubicBezTo>
                    <a:pt x="1084" y="1043"/>
                    <a:pt x="1161" y="856"/>
                    <a:pt x="1202" y="651"/>
                  </a:cubicBezTo>
                  <a:cubicBezTo>
                    <a:pt x="1248" y="451"/>
                    <a:pt x="1254" y="246"/>
                    <a:pt x="1213" y="47"/>
                  </a:cubicBezTo>
                  <a:cubicBezTo>
                    <a:pt x="1207" y="24"/>
                    <a:pt x="1196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774;p69">
              <a:extLst>
                <a:ext uri="{FF2B5EF4-FFF2-40B4-BE49-F238E27FC236}">
                  <a16:creationId xmlns:a16="http://schemas.microsoft.com/office/drawing/2014/main" id="{91165F07-3135-45F8-A347-B721642897D8}"/>
                </a:ext>
              </a:extLst>
            </p:cNvPr>
            <p:cNvSpPr/>
            <p:nvPr/>
          </p:nvSpPr>
          <p:spPr>
            <a:xfrm>
              <a:off x="7520552" y="3170224"/>
              <a:ext cx="90126" cy="20018"/>
            </a:xfrm>
            <a:custGeom>
              <a:avLst/>
              <a:gdLst/>
              <a:ahLst/>
              <a:cxnLst/>
              <a:rect l="l" t="t" r="r" b="b"/>
              <a:pathLst>
                <a:path w="950" h="211" extrusionOk="0">
                  <a:moveTo>
                    <a:pt x="458" y="1"/>
                  </a:moveTo>
                  <a:cubicBezTo>
                    <a:pt x="370" y="1"/>
                    <a:pt x="288" y="18"/>
                    <a:pt x="212" y="47"/>
                  </a:cubicBezTo>
                  <a:cubicBezTo>
                    <a:pt x="129" y="77"/>
                    <a:pt x="59" y="130"/>
                    <a:pt x="6" y="194"/>
                  </a:cubicBezTo>
                  <a:cubicBezTo>
                    <a:pt x="1" y="200"/>
                    <a:pt x="1" y="194"/>
                    <a:pt x="1" y="206"/>
                  </a:cubicBezTo>
                  <a:cubicBezTo>
                    <a:pt x="4" y="209"/>
                    <a:pt x="6" y="210"/>
                    <a:pt x="10" y="210"/>
                  </a:cubicBezTo>
                  <a:cubicBezTo>
                    <a:pt x="14" y="210"/>
                    <a:pt x="18" y="209"/>
                    <a:pt x="24" y="206"/>
                  </a:cubicBezTo>
                  <a:cubicBezTo>
                    <a:pt x="83" y="153"/>
                    <a:pt x="153" y="118"/>
                    <a:pt x="229" y="94"/>
                  </a:cubicBezTo>
                  <a:cubicBezTo>
                    <a:pt x="305" y="77"/>
                    <a:pt x="381" y="65"/>
                    <a:pt x="458" y="65"/>
                  </a:cubicBezTo>
                  <a:cubicBezTo>
                    <a:pt x="534" y="65"/>
                    <a:pt x="616" y="71"/>
                    <a:pt x="692" y="88"/>
                  </a:cubicBezTo>
                  <a:cubicBezTo>
                    <a:pt x="768" y="100"/>
                    <a:pt x="850" y="118"/>
                    <a:pt x="926" y="130"/>
                  </a:cubicBezTo>
                  <a:cubicBezTo>
                    <a:pt x="930" y="131"/>
                    <a:pt x="933" y="132"/>
                    <a:pt x="935" y="132"/>
                  </a:cubicBezTo>
                  <a:cubicBezTo>
                    <a:pt x="942" y="132"/>
                    <a:pt x="946" y="128"/>
                    <a:pt x="950" y="124"/>
                  </a:cubicBezTo>
                  <a:cubicBezTo>
                    <a:pt x="950" y="118"/>
                    <a:pt x="944" y="106"/>
                    <a:pt x="938" y="106"/>
                  </a:cubicBezTo>
                  <a:cubicBezTo>
                    <a:pt x="862" y="71"/>
                    <a:pt x="780" y="47"/>
                    <a:pt x="704" y="30"/>
                  </a:cubicBezTo>
                  <a:cubicBezTo>
                    <a:pt x="622" y="12"/>
                    <a:pt x="540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775;p69">
              <a:extLst>
                <a:ext uri="{FF2B5EF4-FFF2-40B4-BE49-F238E27FC236}">
                  <a16:creationId xmlns:a16="http://schemas.microsoft.com/office/drawing/2014/main" id="{1C201C1F-88FA-4239-B3AF-EC840DF52E32}"/>
                </a:ext>
              </a:extLst>
            </p:cNvPr>
            <p:cNvSpPr/>
            <p:nvPr/>
          </p:nvSpPr>
          <p:spPr>
            <a:xfrm>
              <a:off x="7650619" y="3178573"/>
              <a:ext cx="69065" cy="13661"/>
            </a:xfrm>
            <a:custGeom>
              <a:avLst/>
              <a:gdLst/>
              <a:ahLst/>
              <a:cxnLst/>
              <a:rect l="l" t="t" r="r" b="b"/>
              <a:pathLst>
                <a:path w="728" h="144" extrusionOk="0">
                  <a:moveTo>
                    <a:pt x="18" y="0"/>
                  </a:moveTo>
                  <a:cubicBezTo>
                    <a:pt x="12" y="0"/>
                    <a:pt x="7" y="0"/>
                    <a:pt x="7" y="6"/>
                  </a:cubicBezTo>
                  <a:cubicBezTo>
                    <a:pt x="1" y="12"/>
                    <a:pt x="7" y="18"/>
                    <a:pt x="12" y="18"/>
                  </a:cubicBezTo>
                  <a:cubicBezTo>
                    <a:pt x="59" y="53"/>
                    <a:pt x="118" y="83"/>
                    <a:pt x="176" y="106"/>
                  </a:cubicBezTo>
                  <a:cubicBezTo>
                    <a:pt x="249" y="131"/>
                    <a:pt x="325" y="143"/>
                    <a:pt x="402" y="143"/>
                  </a:cubicBezTo>
                  <a:cubicBezTo>
                    <a:pt x="450" y="143"/>
                    <a:pt x="498" y="138"/>
                    <a:pt x="546" y="129"/>
                  </a:cubicBezTo>
                  <a:cubicBezTo>
                    <a:pt x="604" y="118"/>
                    <a:pt x="663" y="94"/>
                    <a:pt x="721" y="65"/>
                  </a:cubicBezTo>
                  <a:cubicBezTo>
                    <a:pt x="727" y="65"/>
                    <a:pt x="727" y="53"/>
                    <a:pt x="727" y="47"/>
                  </a:cubicBezTo>
                  <a:cubicBezTo>
                    <a:pt x="727" y="43"/>
                    <a:pt x="721" y="39"/>
                    <a:pt x="716" y="39"/>
                  </a:cubicBezTo>
                  <a:cubicBezTo>
                    <a:pt x="714" y="39"/>
                    <a:pt x="711" y="40"/>
                    <a:pt x="710" y="42"/>
                  </a:cubicBezTo>
                  <a:cubicBezTo>
                    <a:pt x="651" y="53"/>
                    <a:pt x="592" y="65"/>
                    <a:pt x="534" y="71"/>
                  </a:cubicBezTo>
                  <a:cubicBezTo>
                    <a:pt x="506" y="72"/>
                    <a:pt x="478" y="73"/>
                    <a:pt x="449" y="73"/>
                  </a:cubicBezTo>
                  <a:cubicBezTo>
                    <a:pt x="364" y="73"/>
                    <a:pt x="276" y="66"/>
                    <a:pt x="188" y="53"/>
                  </a:cubicBezTo>
                  <a:cubicBezTo>
                    <a:pt x="130" y="36"/>
                    <a:pt x="77" y="24"/>
                    <a:pt x="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776;p69">
              <a:extLst>
                <a:ext uri="{FF2B5EF4-FFF2-40B4-BE49-F238E27FC236}">
                  <a16:creationId xmlns:a16="http://schemas.microsoft.com/office/drawing/2014/main" id="{97F422C0-DECD-4329-AEC0-BE4F63E9F424}"/>
                </a:ext>
              </a:extLst>
            </p:cNvPr>
            <p:cNvSpPr/>
            <p:nvPr/>
          </p:nvSpPr>
          <p:spPr>
            <a:xfrm>
              <a:off x="7644263" y="3650551"/>
              <a:ext cx="67642" cy="35481"/>
            </a:xfrm>
            <a:custGeom>
              <a:avLst/>
              <a:gdLst/>
              <a:ahLst/>
              <a:cxnLst/>
              <a:rect l="l" t="t" r="r" b="b"/>
              <a:pathLst>
                <a:path w="713" h="374" extrusionOk="0">
                  <a:moveTo>
                    <a:pt x="706" y="0"/>
                  </a:moveTo>
                  <a:cubicBezTo>
                    <a:pt x="701" y="0"/>
                    <a:pt x="689" y="0"/>
                    <a:pt x="683" y="12"/>
                  </a:cubicBezTo>
                  <a:cubicBezTo>
                    <a:pt x="642" y="70"/>
                    <a:pt x="595" y="123"/>
                    <a:pt x="542" y="176"/>
                  </a:cubicBezTo>
                  <a:cubicBezTo>
                    <a:pt x="495" y="229"/>
                    <a:pt x="437" y="270"/>
                    <a:pt x="372" y="293"/>
                  </a:cubicBezTo>
                  <a:cubicBezTo>
                    <a:pt x="352" y="299"/>
                    <a:pt x="331" y="302"/>
                    <a:pt x="309" y="302"/>
                  </a:cubicBezTo>
                  <a:cubicBezTo>
                    <a:pt x="267" y="302"/>
                    <a:pt x="225" y="291"/>
                    <a:pt x="191" y="264"/>
                  </a:cubicBezTo>
                  <a:cubicBezTo>
                    <a:pt x="126" y="223"/>
                    <a:pt x="74" y="176"/>
                    <a:pt x="27" y="117"/>
                  </a:cubicBezTo>
                  <a:lnTo>
                    <a:pt x="27" y="123"/>
                  </a:lnTo>
                  <a:cubicBezTo>
                    <a:pt x="27" y="120"/>
                    <a:pt x="25" y="119"/>
                    <a:pt x="23" y="119"/>
                  </a:cubicBezTo>
                  <a:cubicBezTo>
                    <a:pt x="15" y="119"/>
                    <a:pt x="0" y="132"/>
                    <a:pt x="9" y="141"/>
                  </a:cubicBezTo>
                  <a:cubicBezTo>
                    <a:pt x="50" y="205"/>
                    <a:pt x="97" y="264"/>
                    <a:pt x="156" y="317"/>
                  </a:cubicBezTo>
                  <a:cubicBezTo>
                    <a:pt x="205" y="354"/>
                    <a:pt x="264" y="374"/>
                    <a:pt x="323" y="374"/>
                  </a:cubicBezTo>
                  <a:cubicBezTo>
                    <a:pt x="347" y="374"/>
                    <a:pt x="372" y="370"/>
                    <a:pt x="396" y="363"/>
                  </a:cubicBezTo>
                  <a:cubicBezTo>
                    <a:pt x="472" y="334"/>
                    <a:pt x="536" y="281"/>
                    <a:pt x="589" y="217"/>
                  </a:cubicBezTo>
                  <a:cubicBezTo>
                    <a:pt x="642" y="158"/>
                    <a:pt x="683" y="94"/>
                    <a:pt x="712" y="24"/>
                  </a:cubicBezTo>
                  <a:cubicBezTo>
                    <a:pt x="712" y="18"/>
                    <a:pt x="712" y="6"/>
                    <a:pt x="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E9C943-93AE-4764-A932-35F031A74BD5}"/>
              </a:ext>
            </a:extLst>
          </p:cNvPr>
          <p:cNvCxnSpPr/>
          <p:nvPr/>
        </p:nvCxnSpPr>
        <p:spPr>
          <a:xfrm>
            <a:off x="3239984" y="2441143"/>
            <a:ext cx="98299" cy="288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246A9-E94B-41F9-AB1A-8E9AE20EB948}"/>
              </a:ext>
            </a:extLst>
          </p:cNvPr>
          <p:cNvCxnSpPr>
            <a:cxnSpLocks/>
          </p:cNvCxnSpPr>
          <p:nvPr/>
        </p:nvCxnSpPr>
        <p:spPr>
          <a:xfrm flipV="1">
            <a:off x="2901381" y="3158386"/>
            <a:ext cx="87681" cy="9757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Chỗ dành sẵn cho Nội dung 5">
            <a:extLst>
              <a:ext uri="{FF2B5EF4-FFF2-40B4-BE49-F238E27FC236}">
                <a16:creationId xmlns:a16="http://schemas.microsoft.com/office/drawing/2014/main" id="{0FAF4182-F926-4193-84A9-1B740D9E5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1966119"/>
            <a:ext cx="10812670" cy="332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82C210-4439-4D0A-BC00-4710EAEE52B1}"/>
              </a:ext>
            </a:extLst>
          </p:cNvPr>
          <p:cNvSpPr/>
          <p:nvPr/>
        </p:nvSpPr>
        <p:spPr>
          <a:xfrm>
            <a:off x="800100" y="1013721"/>
            <a:ext cx="10667829" cy="5264150"/>
          </a:xfrm>
          <a:custGeom>
            <a:avLst/>
            <a:gdLst>
              <a:gd name="connsiteX0" fmla="*/ 0 w 10667829"/>
              <a:gd name="connsiteY0" fmla="*/ 877376 h 5264150"/>
              <a:gd name="connsiteX1" fmla="*/ 877376 w 10667829"/>
              <a:gd name="connsiteY1" fmla="*/ 0 h 5264150"/>
              <a:gd name="connsiteX2" fmla="*/ 9790453 w 10667829"/>
              <a:gd name="connsiteY2" fmla="*/ 0 h 5264150"/>
              <a:gd name="connsiteX3" fmla="*/ 10667829 w 10667829"/>
              <a:gd name="connsiteY3" fmla="*/ 877376 h 5264150"/>
              <a:gd name="connsiteX4" fmla="*/ 10667829 w 10667829"/>
              <a:gd name="connsiteY4" fmla="*/ 4386774 h 5264150"/>
              <a:gd name="connsiteX5" fmla="*/ 9790453 w 10667829"/>
              <a:gd name="connsiteY5" fmla="*/ 5264150 h 5264150"/>
              <a:gd name="connsiteX6" fmla="*/ 877376 w 10667829"/>
              <a:gd name="connsiteY6" fmla="*/ 5264150 h 5264150"/>
              <a:gd name="connsiteX7" fmla="*/ 0 w 10667829"/>
              <a:gd name="connsiteY7" fmla="*/ 4386774 h 5264150"/>
              <a:gd name="connsiteX8" fmla="*/ 0 w 10667829"/>
              <a:gd name="connsiteY8" fmla="*/ 877376 h 526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67829" h="5264150" fill="none" extrusionOk="0">
                <a:moveTo>
                  <a:pt x="0" y="877376"/>
                </a:moveTo>
                <a:cubicBezTo>
                  <a:pt x="2848" y="469898"/>
                  <a:pt x="407843" y="25221"/>
                  <a:pt x="877376" y="0"/>
                </a:cubicBezTo>
                <a:cubicBezTo>
                  <a:pt x="4043877" y="72427"/>
                  <a:pt x="7501257" y="61419"/>
                  <a:pt x="9790453" y="0"/>
                </a:cubicBezTo>
                <a:cubicBezTo>
                  <a:pt x="10262611" y="-85381"/>
                  <a:pt x="10657541" y="389703"/>
                  <a:pt x="10667829" y="877376"/>
                </a:cubicBezTo>
                <a:cubicBezTo>
                  <a:pt x="10768705" y="2500900"/>
                  <a:pt x="10560516" y="3873724"/>
                  <a:pt x="10667829" y="4386774"/>
                </a:cubicBezTo>
                <a:cubicBezTo>
                  <a:pt x="10685834" y="4779954"/>
                  <a:pt x="10252504" y="5238916"/>
                  <a:pt x="9790453" y="5264150"/>
                </a:cubicBezTo>
                <a:cubicBezTo>
                  <a:pt x="6078030" y="5293977"/>
                  <a:pt x="3645285" y="5184844"/>
                  <a:pt x="877376" y="5264150"/>
                </a:cubicBezTo>
                <a:cubicBezTo>
                  <a:pt x="427407" y="5260240"/>
                  <a:pt x="-19560" y="4875203"/>
                  <a:pt x="0" y="4386774"/>
                </a:cubicBezTo>
                <a:cubicBezTo>
                  <a:pt x="50037" y="2976140"/>
                  <a:pt x="770" y="1509073"/>
                  <a:pt x="0" y="877376"/>
                </a:cubicBezTo>
                <a:close/>
              </a:path>
              <a:path w="10667829" h="5264150" stroke="0" extrusionOk="0">
                <a:moveTo>
                  <a:pt x="0" y="877376"/>
                </a:moveTo>
                <a:cubicBezTo>
                  <a:pt x="43154" y="404578"/>
                  <a:pt x="413765" y="43649"/>
                  <a:pt x="877376" y="0"/>
                </a:cubicBezTo>
                <a:cubicBezTo>
                  <a:pt x="1848081" y="123000"/>
                  <a:pt x="6315310" y="-96860"/>
                  <a:pt x="9790453" y="0"/>
                </a:cubicBezTo>
                <a:cubicBezTo>
                  <a:pt x="10213426" y="-46939"/>
                  <a:pt x="10697408" y="333183"/>
                  <a:pt x="10667829" y="877376"/>
                </a:cubicBezTo>
                <a:cubicBezTo>
                  <a:pt x="10671002" y="2033588"/>
                  <a:pt x="10762096" y="3793721"/>
                  <a:pt x="10667829" y="4386774"/>
                </a:cubicBezTo>
                <a:cubicBezTo>
                  <a:pt x="10617599" y="4889532"/>
                  <a:pt x="10229790" y="5256749"/>
                  <a:pt x="9790453" y="5264150"/>
                </a:cubicBezTo>
                <a:cubicBezTo>
                  <a:pt x="6560177" y="5103443"/>
                  <a:pt x="3756800" y="5303817"/>
                  <a:pt x="877376" y="5264150"/>
                </a:cubicBezTo>
                <a:cubicBezTo>
                  <a:pt x="322640" y="5249977"/>
                  <a:pt x="-67019" y="4840973"/>
                  <a:pt x="0" y="4386774"/>
                </a:cubicBezTo>
                <a:cubicBezTo>
                  <a:pt x="32216" y="3962975"/>
                  <a:pt x="57206" y="2368801"/>
                  <a:pt x="0" y="877376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 descr="A picture containing text&#10;&#10;Description automatically generated">
            <a:extLst>
              <a:ext uri="{FF2B5EF4-FFF2-40B4-BE49-F238E27FC236}">
                <a16:creationId xmlns:a16="http://schemas.microsoft.com/office/drawing/2014/main" id="{359B36DA-9B0E-40B8-911D-200D85EC5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6" y="-641253"/>
            <a:ext cx="8648700" cy="2020553"/>
          </a:xfrm>
          <a:prstGeom prst="rect">
            <a:avLst/>
          </a:prstGeom>
        </p:spPr>
      </p:pic>
      <p:pic>
        <p:nvPicPr>
          <p:cNvPr id="58" name="Picture 5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60F5F948-58C1-460A-B2EA-6423D32A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 flipH="1">
            <a:off x="6859985" y="2557911"/>
            <a:ext cx="7569785" cy="4273305"/>
          </a:xfrm>
          <a:prstGeom prst="rect">
            <a:avLst/>
          </a:prstGeom>
        </p:spPr>
      </p:pic>
      <p:pic>
        <p:nvPicPr>
          <p:cNvPr id="71" name="Picture 7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C9CEFDF-8D0F-4F3E-926A-D1B0FB327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 b="33475"/>
          <a:stretch/>
        </p:blipFill>
        <p:spPr>
          <a:xfrm>
            <a:off x="7849222" y="4935095"/>
            <a:ext cx="4139749" cy="1668558"/>
          </a:xfrm>
          <a:prstGeom prst="rect">
            <a:avLst/>
          </a:prstGeom>
        </p:spPr>
      </p:pic>
      <p:pic>
        <p:nvPicPr>
          <p:cNvPr id="8" name="Picture 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00174488-4E43-495D-8AE6-693B50566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/>
          <a:stretch/>
        </p:blipFill>
        <p:spPr>
          <a:xfrm>
            <a:off x="0" y="2584695"/>
            <a:ext cx="7569785" cy="4273305"/>
          </a:xfrm>
          <a:prstGeom prst="rect">
            <a:avLst/>
          </a:prstGeom>
        </p:spPr>
      </p:pic>
      <p:pic>
        <p:nvPicPr>
          <p:cNvPr id="72" name="Picture 7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CE7C591-7E97-4B21-B5CA-37FE54FB3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6"/>
          <a:stretch/>
        </p:blipFill>
        <p:spPr>
          <a:xfrm>
            <a:off x="203029" y="5046120"/>
            <a:ext cx="4034385" cy="162609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89D70B-B882-4D85-B219-9EEA99F3F9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41" y="-430148"/>
            <a:ext cx="8648700" cy="2020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80AB2-C45F-860B-98B5-05DC855B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09" y="1376103"/>
            <a:ext cx="10217782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2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16923" y="536863"/>
            <a:ext cx="11158155" cy="5929251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381389" y="1912721"/>
            <a:ext cx="7127427" cy="3398813"/>
            <a:chOff x="5841997" y="4123838"/>
            <a:chExt cx="3030426" cy="1760813"/>
          </a:xfrm>
        </p:grpSpPr>
        <p:grpSp>
          <p:nvGrpSpPr>
            <p:cNvPr id="19" name="Group 18"/>
            <p:cNvGrpSpPr/>
            <p:nvPr/>
          </p:nvGrpSpPr>
          <p:grpSpPr>
            <a:xfrm>
              <a:off x="5841997" y="4123838"/>
              <a:ext cx="3030426" cy="1760813"/>
              <a:chOff x="5841997" y="4123838"/>
              <a:chExt cx="3030426" cy="1760813"/>
            </a:xfrm>
          </p:grpSpPr>
          <p:sp>
            <p:nvSpPr>
              <p:cNvPr id="25" name="Cloud 24"/>
              <p:cNvSpPr/>
              <p:nvPr/>
            </p:nvSpPr>
            <p:spPr>
              <a:xfrm>
                <a:off x="5958680" y="4150055"/>
                <a:ext cx="2913743" cy="1734596"/>
              </a:xfrm>
              <a:prstGeom prst="cloud">
                <a:avLst/>
              </a:prstGeom>
              <a:solidFill>
                <a:srgbClr val="006666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Cloud 25"/>
              <p:cNvSpPr/>
              <p:nvPr/>
            </p:nvSpPr>
            <p:spPr>
              <a:xfrm>
                <a:off x="5841997" y="4123838"/>
                <a:ext cx="2913743" cy="1734596"/>
              </a:xfrm>
              <a:prstGeom prst="cloud">
                <a:avLst/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189166" y="4468071"/>
              <a:ext cx="2313217" cy="269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56" y="1674989"/>
            <a:ext cx="4631375" cy="4631375"/>
          </a:xfrm>
          <a:prstGeom prst="rect">
            <a:avLst/>
          </a:prstGeom>
        </p:spPr>
      </p:pic>
      <p:pic>
        <p:nvPicPr>
          <p:cNvPr id="28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09" y="3031513"/>
            <a:ext cx="2743854" cy="3489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E298E8-C07B-7662-E241-8110A514D34B}"/>
              </a:ext>
            </a:extLst>
          </p:cNvPr>
          <p:cNvSpPr txBox="1"/>
          <p:nvPr/>
        </p:nvSpPr>
        <p:spPr>
          <a:xfrm>
            <a:off x="1775637" y="818707"/>
            <a:ext cx="86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40F85-4AA5-253E-F35A-498769F6CCAE}"/>
              </a:ext>
            </a:extLst>
          </p:cNvPr>
          <p:cNvSpPr txBox="1"/>
          <p:nvPr/>
        </p:nvSpPr>
        <p:spPr>
          <a:xfrm>
            <a:off x="3179135" y="3030279"/>
            <a:ext cx="543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nhỏ, Toản, người, hùng, Quốc, tuổi, Trần, là, 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66F6E-0F3C-F791-F7A2-218407A1784F}"/>
              </a:ext>
            </a:extLst>
          </p:cNvPr>
          <p:cNvSpPr txBox="1"/>
          <p:nvPr/>
        </p:nvSpPr>
        <p:spPr>
          <a:xfrm>
            <a:off x="2870791" y="2999800"/>
            <a:ext cx="6262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i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 Quốc Toản là người anh hùng nhỏ tuổi.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363752" y="382322"/>
            <a:ext cx="11341768" cy="6064650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稻壳儿春秋广告/盗版必究        原创来源：http://chn.docer.com/works?userid=199329941#!/work_time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5641" r="40382"/>
          <a:stretch/>
        </p:blipFill>
        <p:spPr>
          <a:xfrm>
            <a:off x="1" y="4362691"/>
            <a:ext cx="3285460" cy="25662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9577" y="6046851"/>
            <a:ext cx="444037" cy="7269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9" y="3335989"/>
            <a:ext cx="316050" cy="303933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30" b="100000" l="20417" r="77240">
                        <a14:foregroundMark x1="71406" y1="75278" x2="68906" y2="77130"/>
                        <a14:foregroundMark x1="54896" y1="76296" x2="53490" y2="78148"/>
                        <a14:foregroundMark x1="42344" y1="76296" x2="41406" y2="76759"/>
                        <a14:foregroundMark x1="36927" y1="75278" x2="35885" y2="75648"/>
                        <a14:foregroundMark x1="27656" y1="78981" x2="26406" y2="80648"/>
                        <a14:foregroundMark x1="62865" y1="92407" x2="62813" y2="95463"/>
                        <a14:backgroundMark x1="74531" y1="86944" x2="73750" y2="98148"/>
                        <a14:backgroundMark x1="65417" y1="89259" x2="65208" y2="99630"/>
                        <a14:backgroundMark x1="64479" y1="85093" x2="65781" y2="89815"/>
                        <a14:backgroundMark x1="57917" y1="88981" x2="59688" y2="98148"/>
                        <a14:backgroundMark x1="51250" y1="89630" x2="51719" y2="99907"/>
                        <a14:backgroundMark x1="44427" y1="89815" x2="44427" y2="98796"/>
                        <a14:backgroundMark x1="38906" y1="89630" x2="38021" y2="98426"/>
                        <a14:backgroundMark x1="31771" y1="87593" x2="31563" y2="99444"/>
                        <a14:backgroundMark x1="23958" y1="89259" x2="23958" y2="99815"/>
                        <a14:backgroundMark x1="51458" y1="81759" x2="51354" y2="82963"/>
                        <a14:backgroundMark x1="58281" y1="82315" x2="57917" y2="8324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58114" r="20899"/>
          <a:stretch/>
        </p:blipFill>
        <p:spPr>
          <a:xfrm flipH="1">
            <a:off x="3537538" y="4524367"/>
            <a:ext cx="6069387" cy="2456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02" y="-229660"/>
            <a:ext cx="1554903" cy="1554903"/>
          </a:xfrm>
          <a:prstGeom prst="rect">
            <a:avLst/>
          </a:prstGeom>
        </p:spPr>
      </p:pic>
      <p:grpSp>
        <p:nvGrpSpPr>
          <p:cNvPr id="15" name="Google Shape;1622;p38"/>
          <p:cNvGrpSpPr/>
          <p:nvPr/>
        </p:nvGrpSpPr>
        <p:grpSpPr>
          <a:xfrm rot="2081552">
            <a:off x="9471978" y="-112134"/>
            <a:ext cx="3226472" cy="1798941"/>
            <a:chOff x="7205725" y="1352880"/>
            <a:chExt cx="1868057" cy="1354308"/>
          </a:xfrm>
        </p:grpSpPr>
        <p:sp>
          <p:nvSpPr>
            <p:cNvPr id="16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17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23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4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5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6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7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9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0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1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2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5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6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7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1" name="Google Shape;3071;p74">
            <a:extLst>
              <a:ext uri="{FF2B5EF4-FFF2-40B4-BE49-F238E27FC236}">
                <a16:creationId xmlns:a16="http://schemas.microsoft.com/office/drawing/2014/main" id="{C5BF38F6-2171-0055-7A8C-F62390A555C8}"/>
              </a:ext>
            </a:extLst>
          </p:cNvPr>
          <p:cNvGrpSpPr/>
          <p:nvPr/>
        </p:nvGrpSpPr>
        <p:grpSpPr>
          <a:xfrm rot="19036028">
            <a:off x="10597978" y="2149815"/>
            <a:ext cx="716589" cy="853201"/>
            <a:chOff x="4324687" y="3374839"/>
            <a:chExt cx="544314" cy="648083"/>
          </a:xfrm>
        </p:grpSpPr>
        <p:grpSp>
          <p:nvGrpSpPr>
            <p:cNvPr id="62" name="Google Shape;3072;p74">
              <a:extLst>
                <a:ext uri="{FF2B5EF4-FFF2-40B4-BE49-F238E27FC236}">
                  <a16:creationId xmlns:a16="http://schemas.microsoft.com/office/drawing/2014/main" id="{C2F8FB02-FFEF-4821-3837-CCE355EEF3D2}"/>
                </a:ext>
              </a:extLst>
            </p:cNvPr>
            <p:cNvGrpSpPr/>
            <p:nvPr/>
          </p:nvGrpSpPr>
          <p:grpSpPr>
            <a:xfrm>
              <a:off x="4327313" y="3374839"/>
              <a:ext cx="541688" cy="648083"/>
              <a:chOff x="3714887" y="3751439"/>
              <a:chExt cx="541688" cy="648083"/>
            </a:xfrm>
          </p:grpSpPr>
          <p:sp>
            <p:nvSpPr>
              <p:cNvPr id="77" name="Google Shape;3073;p74">
                <a:extLst>
                  <a:ext uri="{FF2B5EF4-FFF2-40B4-BE49-F238E27FC236}">
                    <a16:creationId xmlns:a16="http://schemas.microsoft.com/office/drawing/2014/main" id="{E2140037-D77F-7439-73A1-A1FF44039771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8" name="Google Shape;3074;p74">
                <a:extLst>
                  <a:ext uri="{FF2B5EF4-FFF2-40B4-BE49-F238E27FC236}">
                    <a16:creationId xmlns:a16="http://schemas.microsoft.com/office/drawing/2014/main" id="{3E764EE5-B7F4-941F-53CF-55C44DA3F945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9" name="Google Shape;3075;p74">
                <a:extLst>
                  <a:ext uri="{FF2B5EF4-FFF2-40B4-BE49-F238E27FC236}">
                    <a16:creationId xmlns:a16="http://schemas.microsoft.com/office/drawing/2014/main" id="{ADC9951E-8D43-782E-CC40-E3C7AF746EF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0" name="Google Shape;3076;p74">
                <a:extLst>
                  <a:ext uri="{FF2B5EF4-FFF2-40B4-BE49-F238E27FC236}">
                    <a16:creationId xmlns:a16="http://schemas.microsoft.com/office/drawing/2014/main" id="{42CD35DF-AEE2-14B2-9F21-C6FD8627B965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1" name="Google Shape;3077;p74">
                <a:extLst>
                  <a:ext uri="{FF2B5EF4-FFF2-40B4-BE49-F238E27FC236}">
                    <a16:creationId xmlns:a16="http://schemas.microsoft.com/office/drawing/2014/main" id="{0CACDF2C-8AE0-5BB9-2FE0-67B680E35C03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2" name="Google Shape;3078;p74">
                <a:extLst>
                  <a:ext uri="{FF2B5EF4-FFF2-40B4-BE49-F238E27FC236}">
                    <a16:creationId xmlns:a16="http://schemas.microsoft.com/office/drawing/2014/main" id="{2659390D-FD35-9BE5-D641-FC7E51B8E49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3" name="Google Shape;3079;p74">
                <a:extLst>
                  <a:ext uri="{FF2B5EF4-FFF2-40B4-BE49-F238E27FC236}">
                    <a16:creationId xmlns:a16="http://schemas.microsoft.com/office/drawing/2014/main" id="{CDFC0AF0-C1B7-0210-8DE8-2ED165FD33D4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4" name="Google Shape;3080;p74">
                <a:extLst>
                  <a:ext uri="{FF2B5EF4-FFF2-40B4-BE49-F238E27FC236}">
                    <a16:creationId xmlns:a16="http://schemas.microsoft.com/office/drawing/2014/main" id="{F810997F-18AC-B2F3-CBD3-8F63B1000328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5" name="Google Shape;3081;p74">
                <a:extLst>
                  <a:ext uri="{FF2B5EF4-FFF2-40B4-BE49-F238E27FC236}">
                    <a16:creationId xmlns:a16="http://schemas.microsoft.com/office/drawing/2014/main" id="{8F35E93B-E720-127E-6F9A-DA1A4AFBAD5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6" name="Google Shape;3082;p74">
                <a:extLst>
                  <a:ext uri="{FF2B5EF4-FFF2-40B4-BE49-F238E27FC236}">
                    <a16:creationId xmlns:a16="http://schemas.microsoft.com/office/drawing/2014/main" id="{EAD96C91-1E47-607E-80BC-E534D1334E7F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7" name="Google Shape;3083;p74">
                <a:extLst>
                  <a:ext uri="{FF2B5EF4-FFF2-40B4-BE49-F238E27FC236}">
                    <a16:creationId xmlns:a16="http://schemas.microsoft.com/office/drawing/2014/main" id="{87DC5827-A1E0-75EA-6345-797C1DE4EEC3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8" name="Google Shape;3084;p74">
                <a:extLst>
                  <a:ext uri="{FF2B5EF4-FFF2-40B4-BE49-F238E27FC236}">
                    <a16:creationId xmlns:a16="http://schemas.microsoft.com/office/drawing/2014/main" id="{4659B444-9C7E-F1E0-8049-6031E7AC8CCB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89" name="Google Shape;3085;p74">
                <a:extLst>
                  <a:ext uri="{FF2B5EF4-FFF2-40B4-BE49-F238E27FC236}">
                    <a16:creationId xmlns:a16="http://schemas.microsoft.com/office/drawing/2014/main" id="{CB52DA66-1577-F8C2-0282-D93ADCAE8A2A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3086;p74">
              <a:extLst>
                <a:ext uri="{FF2B5EF4-FFF2-40B4-BE49-F238E27FC236}">
                  <a16:creationId xmlns:a16="http://schemas.microsoft.com/office/drawing/2014/main" id="{649C37D0-0916-0A9D-6D59-E4C767727175}"/>
                </a:ext>
              </a:extLst>
            </p:cNvPr>
            <p:cNvGrpSpPr/>
            <p:nvPr/>
          </p:nvGrpSpPr>
          <p:grpSpPr>
            <a:xfrm>
              <a:off x="4324687" y="3374839"/>
              <a:ext cx="541688" cy="648083"/>
              <a:chOff x="3714887" y="3751439"/>
              <a:chExt cx="541688" cy="648083"/>
            </a:xfrm>
          </p:grpSpPr>
          <p:sp>
            <p:nvSpPr>
              <p:cNvPr id="64" name="Google Shape;3087;p74">
                <a:extLst>
                  <a:ext uri="{FF2B5EF4-FFF2-40B4-BE49-F238E27FC236}">
                    <a16:creationId xmlns:a16="http://schemas.microsoft.com/office/drawing/2014/main" id="{440A8A9F-1A24-B2E3-BA70-4B4C4A809A76}"/>
                  </a:ext>
                </a:extLst>
              </p:cNvPr>
              <p:cNvSpPr/>
              <p:nvPr/>
            </p:nvSpPr>
            <p:spPr>
              <a:xfrm>
                <a:off x="3856079" y="3751439"/>
                <a:ext cx="150088" cy="273181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4485" extrusionOk="0">
                    <a:moveTo>
                      <a:pt x="540" y="0"/>
                    </a:moveTo>
                    <a:cubicBezTo>
                      <a:pt x="208" y="803"/>
                      <a:pt x="0" y="1702"/>
                      <a:pt x="160" y="2561"/>
                    </a:cubicBezTo>
                    <a:cubicBezTo>
                      <a:pt x="326" y="3412"/>
                      <a:pt x="907" y="4235"/>
                      <a:pt x="1744" y="4484"/>
                    </a:cubicBezTo>
                    <a:cubicBezTo>
                      <a:pt x="2381" y="3889"/>
                      <a:pt x="2464" y="2858"/>
                      <a:pt x="2146" y="2048"/>
                    </a:cubicBezTo>
                    <a:cubicBezTo>
                      <a:pt x="1827" y="1232"/>
                      <a:pt x="1191" y="588"/>
                      <a:pt x="5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5" name="Google Shape;3088;p74">
                <a:extLst>
                  <a:ext uri="{FF2B5EF4-FFF2-40B4-BE49-F238E27FC236}">
                    <a16:creationId xmlns:a16="http://schemas.microsoft.com/office/drawing/2014/main" id="{20592714-B319-3564-68ED-561B2C98ADC2}"/>
                  </a:ext>
                </a:extLst>
              </p:cNvPr>
              <p:cNvSpPr/>
              <p:nvPr/>
            </p:nvSpPr>
            <p:spPr>
              <a:xfrm>
                <a:off x="3865338" y="3812532"/>
                <a:ext cx="81440" cy="181877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2986" extrusionOk="0">
                    <a:moveTo>
                      <a:pt x="430" y="0"/>
                    </a:moveTo>
                    <a:lnTo>
                      <a:pt x="430" y="0"/>
                    </a:lnTo>
                    <a:cubicBezTo>
                      <a:pt x="1" y="817"/>
                      <a:pt x="257" y="2021"/>
                      <a:pt x="734" y="2734"/>
                    </a:cubicBezTo>
                    <a:cubicBezTo>
                      <a:pt x="810" y="2824"/>
                      <a:pt x="886" y="2921"/>
                      <a:pt x="990" y="2962"/>
                    </a:cubicBezTo>
                    <a:cubicBezTo>
                      <a:pt x="1023" y="2978"/>
                      <a:pt x="1059" y="2985"/>
                      <a:pt x="1095" y="2985"/>
                    </a:cubicBezTo>
                    <a:cubicBezTo>
                      <a:pt x="1173" y="2985"/>
                      <a:pt x="1252" y="2948"/>
                      <a:pt x="1295" y="2872"/>
                    </a:cubicBezTo>
                    <a:cubicBezTo>
                      <a:pt x="1336" y="2776"/>
                      <a:pt x="1309" y="2665"/>
                      <a:pt x="1274" y="2568"/>
                    </a:cubicBezTo>
                    <a:cubicBezTo>
                      <a:pt x="997" y="1717"/>
                      <a:pt x="776" y="810"/>
                      <a:pt x="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6" name="Google Shape;3089;p74">
                <a:extLst>
                  <a:ext uri="{FF2B5EF4-FFF2-40B4-BE49-F238E27FC236}">
                    <a16:creationId xmlns:a16="http://schemas.microsoft.com/office/drawing/2014/main" id="{0AE65A02-96BF-F2C7-6D33-DE9C8B005D18}"/>
                  </a:ext>
                </a:extLst>
              </p:cNvPr>
              <p:cNvSpPr/>
              <p:nvPr/>
            </p:nvSpPr>
            <p:spPr>
              <a:xfrm>
                <a:off x="3714887" y="4002633"/>
                <a:ext cx="255467" cy="175847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2887" extrusionOk="0">
                    <a:moveTo>
                      <a:pt x="329" y="0"/>
                    </a:moveTo>
                    <a:cubicBezTo>
                      <a:pt x="219" y="0"/>
                      <a:pt x="109" y="5"/>
                      <a:pt x="0" y="14"/>
                    </a:cubicBezTo>
                    <a:cubicBezTo>
                      <a:pt x="305" y="983"/>
                      <a:pt x="761" y="1897"/>
                      <a:pt x="1536" y="2437"/>
                    </a:cubicBezTo>
                    <a:cubicBezTo>
                      <a:pt x="1947" y="2724"/>
                      <a:pt x="2459" y="2887"/>
                      <a:pt x="2957" y="2887"/>
                    </a:cubicBezTo>
                    <a:cubicBezTo>
                      <a:pt x="3408" y="2887"/>
                      <a:pt x="3849" y="2753"/>
                      <a:pt x="4194" y="2457"/>
                    </a:cubicBezTo>
                    <a:cubicBezTo>
                      <a:pt x="3501" y="974"/>
                      <a:pt x="1923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7" name="Google Shape;3090;p74">
                <a:extLst>
                  <a:ext uri="{FF2B5EF4-FFF2-40B4-BE49-F238E27FC236}">
                    <a16:creationId xmlns:a16="http://schemas.microsoft.com/office/drawing/2014/main" id="{2212771C-19F2-F6F7-84AA-F173C2B4A197}"/>
                  </a:ext>
                </a:extLst>
              </p:cNvPr>
              <p:cNvSpPr/>
              <p:nvPr/>
            </p:nvSpPr>
            <p:spPr>
              <a:xfrm>
                <a:off x="4016702" y="3790178"/>
                <a:ext cx="130718" cy="268918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4415" extrusionOk="0">
                    <a:moveTo>
                      <a:pt x="1308" y="1"/>
                    </a:moveTo>
                    <a:cubicBezTo>
                      <a:pt x="1204" y="513"/>
                      <a:pt x="941" y="970"/>
                      <a:pt x="692" y="1419"/>
                    </a:cubicBezTo>
                    <a:cubicBezTo>
                      <a:pt x="443" y="1869"/>
                      <a:pt x="194" y="2340"/>
                      <a:pt x="97" y="2845"/>
                    </a:cubicBezTo>
                    <a:cubicBezTo>
                      <a:pt x="0" y="3357"/>
                      <a:pt x="97" y="3931"/>
                      <a:pt x="526" y="4354"/>
                    </a:cubicBezTo>
                    <a:cubicBezTo>
                      <a:pt x="616" y="4395"/>
                      <a:pt x="711" y="4414"/>
                      <a:pt x="807" y="4414"/>
                    </a:cubicBezTo>
                    <a:cubicBezTo>
                      <a:pt x="1029" y="4414"/>
                      <a:pt x="1254" y="4312"/>
                      <a:pt x="1419" y="4153"/>
                    </a:cubicBezTo>
                    <a:cubicBezTo>
                      <a:pt x="1654" y="3931"/>
                      <a:pt x="1772" y="3620"/>
                      <a:pt x="1862" y="3295"/>
                    </a:cubicBezTo>
                    <a:cubicBezTo>
                      <a:pt x="2145" y="2188"/>
                      <a:pt x="1945" y="976"/>
                      <a:pt x="1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8" name="Google Shape;3091;p74">
                <a:extLst>
                  <a:ext uri="{FF2B5EF4-FFF2-40B4-BE49-F238E27FC236}">
                    <a16:creationId xmlns:a16="http://schemas.microsoft.com/office/drawing/2014/main" id="{46006072-E225-F98F-C5CB-96AFFF759047}"/>
                  </a:ext>
                </a:extLst>
              </p:cNvPr>
              <p:cNvSpPr/>
              <p:nvPr/>
            </p:nvSpPr>
            <p:spPr>
              <a:xfrm>
                <a:off x="4044478" y="3863636"/>
                <a:ext cx="80161" cy="17462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867" extrusionOk="0">
                    <a:moveTo>
                      <a:pt x="978" y="0"/>
                    </a:moveTo>
                    <a:cubicBezTo>
                      <a:pt x="941" y="0"/>
                      <a:pt x="903" y="27"/>
                      <a:pt x="907" y="68"/>
                    </a:cubicBezTo>
                    <a:cubicBezTo>
                      <a:pt x="935" y="414"/>
                      <a:pt x="956" y="753"/>
                      <a:pt x="956" y="1099"/>
                    </a:cubicBezTo>
                    <a:cubicBezTo>
                      <a:pt x="956" y="1328"/>
                      <a:pt x="956" y="1563"/>
                      <a:pt x="887" y="1791"/>
                    </a:cubicBezTo>
                    <a:cubicBezTo>
                      <a:pt x="817" y="2013"/>
                      <a:pt x="665" y="2213"/>
                      <a:pt x="451" y="2310"/>
                    </a:cubicBezTo>
                    <a:cubicBezTo>
                      <a:pt x="354" y="2352"/>
                      <a:pt x="243" y="2366"/>
                      <a:pt x="160" y="2421"/>
                    </a:cubicBezTo>
                    <a:cubicBezTo>
                      <a:pt x="1" y="2511"/>
                      <a:pt x="8" y="2684"/>
                      <a:pt x="146" y="2781"/>
                    </a:cubicBezTo>
                    <a:cubicBezTo>
                      <a:pt x="238" y="2841"/>
                      <a:pt x="346" y="2866"/>
                      <a:pt x="453" y="2866"/>
                    </a:cubicBezTo>
                    <a:cubicBezTo>
                      <a:pt x="531" y="2866"/>
                      <a:pt x="609" y="2853"/>
                      <a:pt x="679" y="2829"/>
                    </a:cubicBezTo>
                    <a:cubicBezTo>
                      <a:pt x="893" y="2746"/>
                      <a:pt x="1060" y="2566"/>
                      <a:pt x="1156" y="2352"/>
                    </a:cubicBezTo>
                    <a:cubicBezTo>
                      <a:pt x="1246" y="2144"/>
                      <a:pt x="1281" y="1909"/>
                      <a:pt x="1295" y="1687"/>
                    </a:cubicBezTo>
                    <a:cubicBezTo>
                      <a:pt x="1316" y="1127"/>
                      <a:pt x="1233" y="559"/>
                      <a:pt x="1039" y="40"/>
                    </a:cubicBezTo>
                    <a:cubicBezTo>
                      <a:pt x="1028" y="12"/>
                      <a:pt x="1003" y="0"/>
                      <a:pt x="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9" name="Google Shape;3092;p74">
                <a:extLst>
                  <a:ext uri="{FF2B5EF4-FFF2-40B4-BE49-F238E27FC236}">
                    <a16:creationId xmlns:a16="http://schemas.microsoft.com/office/drawing/2014/main" id="{2C3CDB84-F8AC-41DB-0382-07FD5A914004}"/>
                  </a:ext>
                </a:extLst>
              </p:cNvPr>
              <p:cNvSpPr/>
              <p:nvPr/>
            </p:nvSpPr>
            <p:spPr>
              <a:xfrm>
                <a:off x="4101430" y="3958777"/>
                <a:ext cx="155144" cy="271537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4458" extrusionOk="0">
                    <a:moveTo>
                      <a:pt x="1744" y="1"/>
                    </a:moveTo>
                    <a:cubicBezTo>
                      <a:pt x="1287" y="513"/>
                      <a:pt x="858" y="1039"/>
                      <a:pt x="540" y="1634"/>
                    </a:cubicBezTo>
                    <a:cubicBezTo>
                      <a:pt x="208" y="2236"/>
                      <a:pt x="0" y="2900"/>
                      <a:pt x="14" y="3572"/>
                    </a:cubicBezTo>
                    <a:cubicBezTo>
                      <a:pt x="21" y="3876"/>
                      <a:pt x="83" y="4208"/>
                      <a:pt x="311" y="4395"/>
                    </a:cubicBezTo>
                    <a:cubicBezTo>
                      <a:pt x="365" y="4439"/>
                      <a:pt x="432" y="4457"/>
                      <a:pt x="507" y="4457"/>
                    </a:cubicBezTo>
                    <a:cubicBezTo>
                      <a:pt x="742" y="4457"/>
                      <a:pt x="1053" y="4277"/>
                      <a:pt x="1273" y="4125"/>
                    </a:cubicBezTo>
                    <a:cubicBezTo>
                      <a:pt x="1924" y="3682"/>
                      <a:pt x="2374" y="2949"/>
                      <a:pt x="2457" y="2174"/>
                    </a:cubicBezTo>
                    <a:cubicBezTo>
                      <a:pt x="2547" y="1392"/>
                      <a:pt x="2277" y="568"/>
                      <a:pt x="1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0" name="Google Shape;3093;p74">
                <a:extLst>
                  <a:ext uri="{FF2B5EF4-FFF2-40B4-BE49-F238E27FC236}">
                    <a16:creationId xmlns:a16="http://schemas.microsoft.com/office/drawing/2014/main" id="{35DE1FE3-1C72-EA33-9EF1-7A553F71F4A2}"/>
                  </a:ext>
                </a:extLst>
              </p:cNvPr>
              <p:cNvSpPr/>
              <p:nvPr/>
            </p:nvSpPr>
            <p:spPr>
              <a:xfrm>
                <a:off x="3801259" y="4251816"/>
                <a:ext cx="248340" cy="12858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2111" extrusionOk="0">
                    <a:moveTo>
                      <a:pt x="1269" y="1"/>
                    </a:moveTo>
                    <a:cubicBezTo>
                      <a:pt x="835" y="1"/>
                      <a:pt x="403" y="79"/>
                      <a:pt x="1" y="235"/>
                    </a:cubicBezTo>
                    <a:cubicBezTo>
                      <a:pt x="298" y="837"/>
                      <a:pt x="658" y="1307"/>
                      <a:pt x="1108" y="1633"/>
                    </a:cubicBezTo>
                    <a:cubicBezTo>
                      <a:pt x="1511" y="1930"/>
                      <a:pt x="2007" y="2111"/>
                      <a:pt x="2514" y="2111"/>
                    </a:cubicBezTo>
                    <a:cubicBezTo>
                      <a:pt x="2573" y="2111"/>
                      <a:pt x="2633" y="2108"/>
                      <a:pt x="2693" y="2103"/>
                    </a:cubicBezTo>
                    <a:cubicBezTo>
                      <a:pt x="3253" y="2048"/>
                      <a:pt x="3800" y="1737"/>
                      <a:pt x="4077" y="1245"/>
                    </a:cubicBezTo>
                    <a:cubicBezTo>
                      <a:pt x="3516" y="685"/>
                      <a:pt x="2873" y="283"/>
                      <a:pt x="2153" y="110"/>
                    </a:cubicBezTo>
                    <a:cubicBezTo>
                      <a:pt x="1863" y="37"/>
                      <a:pt x="1566" y="1"/>
                      <a:pt x="12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1" name="Google Shape;3094;p74">
                <a:extLst>
                  <a:ext uri="{FF2B5EF4-FFF2-40B4-BE49-F238E27FC236}">
                    <a16:creationId xmlns:a16="http://schemas.microsoft.com/office/drawing/2014/main" id="{04E9C783-AFB8-C1D3-66BF-AB7025B7B391}"/>
                  </a:ext>
                </a:extLst>
              </p:cNvPr>
              <p:cNvSpPr/>
              <p:nvPr/>
            </p:nvSpPr>
            <p:spPr>
              <a:xfrm>
                <a:off x="3862414" y="4309071"/>
                <a:ext cx="164464" cy="5421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890" extrusionOk="0">
                    <a:moveTo>
                      <a:pt x="2261" y="0"/>
                    </a:moveTo>
                    <a:cubicBezTo>
                      <a:pt x="2255" y="0"/>
                      <a:pt x="2249" y="0"/>
                      <a:pt x="2242" y="1"/>
                    </a:cubicBezTo>
                    <a:cubicBezTo>
                      <a:pt x="2069" y="15"/>
                      <a:pt x="1903" y="91"/>
                      <a:pt x="1730" y="153"/>
                    </a:cubicBezTo>
                    <a:cubicBezTo>
                      <a:pt x="1505" y="229"/>
                      <a:pt x="1267" y="267"/>
                      <a:pt x="1028" y="267"/>
                    </a:cubicBezTo>
                    <a:cubicBezTo>
                      <a:pt x="768" y="267"/>
                      <a:pt x="508" y="222"/>
                      <a:pt x="263" y="132"/>
                    </a:cubicBezTo>
                    <a:cubicBezTo>
                      <a:pt x="226" y="117"/>
                      <a:pt x="172" y="101"/>
                      <a:pt x="124" y="101"/>
                    </a:cubicBezTo>
                    <a:cubicBezTo>
                      <a:pt x="63" y="101"/>
                      <a:pt x="11" y="125"/>
                      <a:pt x="7" y="201"/>
                    </a:cubicBezTo>
                    <a:cubicBezTo>
                      <a:pt x="0" y="291"/>
                      <a:pt x="145" y="374"/>
                      <a:pt x="208" y="430"/>
                    </a:cubicBezTo>
                    <a:cubicBezTo>
                      <a:pt x="388" y="561"/>
                      <a:pt x="595" y="679"/>
                      <a:pt x="824" y="755"/>
                    </a:cubicBezTo>
                    <a:cubicBezTo>
                      <a:pt x="1066" y="845"/>
                      <a:pt x="1321" y="890"/>
                      <a:pt x="1574" y="890"/>
                    </a:cubicBezTo>
                    <a:cubicBezTo>
                      <a:pt x="1791" y="890"/>
                      <a:pt x="2007" y="857"/>
                      <a:pt x="2215" y="790"/>
                    </a:cubicBezTo>
                    <a:cubicBezTo>
                      <a:pt x="2332" y="748"/>
                      <a:pt x="2464" y="693"/>
                      <a:pt x="2554" y="610"/>
                    </a:cubicBezTo>
                    <a:cubicBezTo>
                      <a:pt x="2644" y="513"/>
                      <a:pt x="2699" y="374"/>
                      <a:pt x="2664" y="257"/>
                    </a:cubicBezTo>
                    <a:cubicBezTo>
                      <a:pt x="2611" y="90"/>
                      <a:pt x="2429" y="0"/>
                      <a:pt x="2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2" name="Google Shape;3095;p74">
                <a:extLst>
                  <a:ext uri="{FF2B5EF4-FFF2-40B4-BE49-F238E27FC236}">
                    <a16:creationId xmlns:a16="http://schemas.microsoft.com/office/drawing/2014/main" id="{8D9D2DB9-E08E-ED75-CBA7-9C8D70B75E3C}"/>
                  </a:ext>
                </a:extLst>
              </p:cNvPr>
              <p:cNvSpPr/>
              <p:nvPr/>
            </p:nvSpPr>
            <p:spPr>
              <a:xfrm>
                <a:off x="3908341" y="3851271"/>
                <a:ext cx="259731" cy="548251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9001" extrusionOk="0">
                    <a:moveTo>
                      <a:pt x="67" y="0"/>
                    </a:moveTo>
                    <a:cubicBezTo>
                      <a:pt x="63" y="0"/>
                      <a:pt x="59" y="0"/>
                      <a:pt x="56" y="1"/>
                    </a:cubicBezTo>
                    <a:cubicBezTo>
                      <a:pt x="21" y="8"/>
                      <a:pt x="0" y="50"/>
                      <a:pt x="7" y="91"/>
                    </a:cubicBezTo>
                    <a:cubicBezTo>
                      <a:pt x="713" y="3288"/>
                      <a:pt x="2132" y="6361"/>
                      <a:pt x="4125" y="8970"/>
                    </a:cubicBezTo>
                    <a:cubicBezTo>
                      <a:pt x="4136" y="8991"/>
                      <a:pt x="4158" y="9000"/>
                      <a:pt x="4181" y="9000"/>
                    </a:cubicBezTo>
                    <a:cubicBezTo>
                      <a:pt x="4188" y="9000"/>
                      <a:pt x="4195" y="8999"/>
                      <a:pt x="4201" y="8998"/>
                    </a:cubicBezTo>
                    <a:cubicBezTo>
                      <a:pt x="4208" y="8998"/>
                      <a:pt x="4222" y="8998"/>
                      <a:pt x="4222" y="8977"/>
                    </a:cubicBezTo>
                    <a:cubicBezTo>
                      <a:pt x="4257" y="8963"/>
                      <a:pt x="4263" y="8922"/>
                      <a:pt x="4236" y="8887"/>
                    </a:cubicBezTo>
                    <a:cubicBezTo>
                      <a:pt x="2257" y="6292"/>
                      <a:pt x="845" y="3233"/>
                      <a:pt x="146" y="50"/>
                    </a:cubicBezTo>
                    <a:cubicBezTo>
                      <a:pt x="140" y="25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3" name="Google Shape;3096;p74">
                <a:extLst>
                  <a:ext uri="{FF2B5EF4-FFF2-40B4-BE49-F238E27FC236}">
                    <a16:creationId xmlns:a16="http://schemas.microsoft.com/office/drawing/2014/main" id="{00FDC2DC-2EA7-C73F-3163-24C8C6F3242D}"/>
                  </a:ext>
                </a:extLst>
              </p:cNvPr>
              <p:cNvSpPr/>
              <p:nvPr/>
            </p:nvSpPr>
            <p:spPr>
              <a:xfrm>
                <a:off x="3766296" y="4034671"/>
                <a:ext cx="257599" cy="129860"/>
              </a:xfrm>
              <a:custGeom>
                <a:avLst/>
                <a:gdLst/>
                <a:ahLst/>
                <a:cxnLst/>
                <a:rect l="l" t="t" r="r" b="b"/>
                <a:pathLst>
                  <a:path w="4229" h="2132" extrusionOk="0">
                    <a:moveTo>
                      <a:pt x="76" y="1"/>
                    </a:moveTo>
                    <a:cubicBezTo>
                      <a:pt x="59" y="1"/>
                      <a:pt x="42" y="7"/>
                      <a:pt x="28" y="21"/>
                    </a:cubicBezTo>
                    <a:cubicBezTo>
                      <a:pt x="0" y="42"/>
                      <a:pt x="0" y="90"/>
                      <a:pt x="28" y="111"/>
                    </a:cubicBezTo>
                    <a:cubicBezTo>
                      <a:pt x="1135" y="1212"/>
                      <a:pt x="2595" y="1931"/>
                      <a:pt x="4146" y="2132"/>
                    </a:cubicBezTo>
                    <a:lnTo>
                      <a:pt x="4173" y="2132"/>
                    </a:lnTo>
                    <a:cubicBezTo>
                      <a:pt x="4201" y="2118"/>
                      <a:pt x="4215" y="2097"/>
                      <a:pt x="4222" y="2070"/>
                    </a:cubicBezTo>
                    <a:cubicBezTo>
                      <a:pt x="4229" y="2035"/>
                      <a:pt x="4194" y="2001"/>
                      <a:pt x="4159" y="1994"/>
                    </a:cubicBezTo>
                    <a:cubicBezTo>
                      <a:pt x="2637" y="1793"/>
                      <a:pt x="1211" y="1094"/>
                      <a:pt x="125" y="21"/>
                    </a:cubicBezTo>
                    <a:cubicBezTo>
                      <a:pt x="111" y="7"/>
                      <a:pt x="94" y="1"/>
                      <a:pt x="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4" name="Google Shape;3097;p74">
                <a:extLst>
                  <a:ext uri="{FF2B5EF4-FFF2-40B4-BE49-F238E27FC236}">
                    <a16:creationId xmlns:a16="http://schemas.microsoft.com/office/drawing/2014/main" id="{85604BD9-35FA-AECD-3C25-927C6B067CE5}"/>
                  </a:ext>
                </a:extLst>
              </p:cNvPr>
              <p:cNvSpPr/>
              <p:nvPr/>
            </p:nvSpPr>
            <p:spPr>
              <a:xfrm>
                <a:off x="3996419" y="3898050"/>
                <a:ext cx="107145" cy="21818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582" extrusionOk="0">
                    <a:moveTo>
                      <a:pt x="1680" y="0"/>
                    </a:moveTo>
                    <a:cubicBezTo>
                      <a:pt x="1649" y="0"/>
                      <a:pt x="1620" y="32"/>
                      <a:pt x="1613" y="64"/>
                    </a:cubicBezTo>
                    <a:cubicBezTo>
                      <a:pt x="1454" y="1330"/>
                      <a:pt x="894" y="2527"/>
                      <a:pt x="29" y="3462"/>
                    </a:cubicBezTo>
                    <a:cubicBezTo>
                      <a:pt x="1" y="3489"/>
                      <a:pt x="1" y="3531"/>
                      <a:pt x="29" y="3558"/>
                    </a:cubicBezTo>
                    <a:cubicBezTo>
                      <a:pt x="44" y="3574"/>
                      <a:pt x="60" y="3582"/>
                      <a:pt x="78" y="3582"/>
                    </a:cubicBezTo>
                    <a:cubicBezTo>
                      <a:pt x="84" y="3582"/>
                      <a:pt x="91" y="3581"/>
                      <a:pt x="98" y="3579"/>
                    </a:cubicBezTo>
                    <a:cubicBezTo>
                      <a:pt x="118" y="3565"/>
                      <a:pt x="125" y="3565"/>
                      <a:pt x="132" y="3558"/>
                    </a:cubicBezTo>
                    <a:cubicBezTo>
                      <a:pt x="1018" y="2610"/>
                      <a:pt x="1586" y="1372"/>
                      <a:pt x="1752" y="84"/>
                    </a:cubicBezTo>
                    <a:cubicBezTo>
                      <a:pt x="1759" y="50"/>
                      <a:pt x="1724" y="15"/>
                      <a:pt x="1689" y="1"/>
                    </a:cubicBezTo>
                    <a:cubicBezTo>
                      <a:pt x="1686" y="1"/>
                      <a:pt x="1683" y="0"/>
                      <a:pt x="1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5" name="Google Shape;3098;p74">
                <a:extLst>
                  <a:ext uri="{FF2B5EF4-FFF2-40B4-BE49-F238E27FC236}">
                    <a16:creationId xmlns:a16="http://schemas.microsoft.com/office/drawing/2014/main" id="{AE26316B-4043-1E01-CF13-C5855F7D37D9}"/>
                  </a:ext>
                </a:extLst>
              </p:cNvPr>
              <p:cNvSpPr/>
              <p:nvPr/>
            </p:nvSpPr>
            <p:spPr>
              <a:xfrm>
                <a:off x="4077370" y="4018165"/>
                <a:ext cx="137480" cy="256127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4205" extrusionOk="0">
                    <a:moveTo>
                      <a:pt x="2182" y="1"/>
                    </a:moveTo>
                    <a:cubicBezTo>
                      <a:pt x="2146" y="1"/>
                      <a:pt x="2117" y="26"/>
                      <a:pt x="2111" y="57"/>
                    </a:cubicBezTo>
                    <a:cubicBezTo>
                      <a:pt x="1800" y="1573"/>
                      <a:pt x="1080" y="2964"/>
                      <a:pt x="21" y="4085"/>
                    </a:cubicBezTo>
                    <a:cubicBezTo>
                      <a:pt x="1" y="4112"/>
                      <a:pt x="1" y="4154"/>
                      <a:pt x="21" y="4182"/>
                    </a:cubicBezTo>
                    <a:cubicBezTo>
                      <a:pt x="37" y="4197"/>
                      <a:pt x="56" y="4205"/>
                      <a:pt x="77" y="4205"/>
                    </a:cubicBezTo>
                    <a:cubicBezTo>
                      <a:pt x="84" y="4205"/>
                      <a:pt x="91" y="4204"/>
                      <a:pt x="97" y="4202"/>
                    </a:cubicBezTo>
                    <a:cubicBezTo>
                      <a:pt x="104" y="4202"/>
                      <a:pt x="111" y="4188"/>
                      <a:pt x="125" y="4182"/>
                    </a:cubicBezTo>
                    <a:cubicBezTo>
                      <a:pt x="1191" y="3040"/>
                      <a:pt x="1924" y="1621"/>
                      <a:pt x="2250" y="92"/>
                    </a:cubicBezTo>
                    <a:cubicBezTo>
                      <a:pt x="2257" y="50"/>
                      <a:pt x="2229" y="15"/>
                      <a:pt x="2194" y="2"/>
                    </a:cubicBezTo>
                    <a:cubicBezTo>
                      <a:pt x="2190" y="1"/>
                      <a:pt x="2186" y="1"/>
                      <a:pt x="2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6" name="Google Shape;3099;p74">
                <a:extLst>
                  <a:ext uri="{FF2B5EF4-FFF2-40B4-BE49-F238E27FC236}">
                    <a16:creationId xmlns:a16="http://schemas.microsoft.com/office/drawing/2014/main" id="{2DCFA8EF-F33D-08A8-44C8-F8C23B0205B0}"/>
                  </a:ext>
                </a:extLst>
              </p:cNvPr>
              <p:cNvSpPr/>
              <p:nvPr/>
            </p:nvSpPr>
            <p:spPr>
              <a:xfrm>
                <a:off x="3839207" y="4275145"/>
                <a:ext cx="270695" cy="5920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972" extrusionOk="0">
                    <a:moveTo>
                      <a:pt x="74" y="1"/>
                    </a:moveTo>
                    <a:cubicBezTo>
                      <a:pt x="54" y="1"/>
                      <a:pt x="36" y="12"/>
                      <a:pt x="28" y="32"/>
                    </a:cubicBezTo>
                    <a:cubicBezTo>
                      <a:pt x="1" y="66"/>
                      <a:pt x="7" y="108"/>
                      <a:pt x="42" y="129"/>
                    </a:cubicBezTo>
                    <a:cubicBezTo>
                      <a:pt x="914" y="683"/>
                      <a:pt x="1948" y="971"/>
                      <a:pt x="2980" y="971"/>
                    </a:cubicBezTo>
                    <a:cubicBezTo>
                      <a:pt x="3455" y="971"/>
                      <a:pt x="3930" y="910"/>
                      <a:pt x="4388" y="786"/>
                    </a:cubicBezTo>
                    <a:cubicBezTo>
                      <a:pt x="4423" y="765"/>
                      <a:pt x="4443" y="731"/>
                      <a:pt x="4436" y="710"/>
                    </a:cubicBezTo>
                    <a:cubicBezTo>
                      <a:pt x="4431" y="669"/>
                      <a:pt x="4400" y="653"/>
                      <a:pt x="4370" y="653"/>
                    </a:cubicBezTo>
                    <a:cubicBezTo>
                      <a:pt x="4365" y="653"/>
                      <a:pt x="4359" y="653"/>
                      <a:pt x="4353" y="655"/>
                    </a:cubicBezTo>
                    <a:cubicBezTo>
                      <a:pt x="3901" y="778"/>
                      <a:pt x="3433" y="839"/>
                      <a:pt x="2965" y="839"/>
                    </a:cubicBezTo>
                    <a:cubicBezTo>
                      <a:pt x="1964" y="839"/>
                      <a:pt x="962" y="560"/>
                      <a:pt x="118" y="18"/>
                    </a:cubicBezTo>
                    <a:cubicBezTo>
                      <a:pt x="104" y="6"/>
                      <a:pt x="88" y="1"/>
                      <a:pt x="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oogle Shape;1686;p40">
            <a:extLst>
              <a:ext uri="{FF2B5EF4-FFF2-40B4-BE49-F238E27FC236}">
                <a16:creationId xmlns:a16="http://schemas.microsoft.com/office/drawing/2014/main" id="{EC82BBDD-23A6-6DA5-D128-A4E289465EEE}"/>
              </a:ext>
            </a:extLst>
          </p:cNvPr>
          <p:cNvGrpSpPr/>
          <p:nvPr/>
        </p:nvGrpSpPr>
        <p:grpSpPr>
          <a:xfrm>
            <a:off x="10105011" y="958556"/>
            <a:ext cx="802158" cy="1027567"/>
            <a:chOff x="2009010" y="203939"/>
            <a:chExt cx="1056469" cy="1415098"/>
          </a:xfrm>
        </p:grpSpPr>
        <p:sp>
          <p:nvSpPr>
            <p:cNvPr id="91" name="Google Shape;1687;p40">
              <a:extLst>
                <a:ext uri="{FF2B5EF4-FFF2-40B4-BE49-F238E27FC236}">
                  <a16:creationId xmlns:a16="http://schemas.microsoft.com/office/drawing/2014/main" id="{2E7A06B5-C113-5066-D88D-6E494D1DFFEC}"/>
                </a:ext>
              </a:extLst>
            </p:cNvPr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92" name="Google Shape;1688;p40">
              <a:extLst>
                <a:ext uri="{FF2B5EF4-FFF2-40B4-BE49-F238E27FC236}">
                  <a16:creationId xmlns:a16="http://schemas.microsoft.com/office/drawing/2014/main" id="{15AA7322-8583-98FF-AB4C-9527A6E3FC14}"/>
                </a:ext>
              </a:extLst>
            </p:cNvPr>
            <p:cNvGrpSpPr/>
            <p:nvPr/>
          </p:nvGrpSpPr>
          <p:grpSpPr>
            <a:xfrm rot="-1756561">
              <a:off x="2078903" y="259941"/>
              <a:ext cx="975891" cy="1270585"/>
              <a:chOff x="514350" y="1012125"/>
              <a:chExt cx="1411916" cy="1838280"/>
            </a:xfrm>
          </p:grpSpPr>
          <p:sp>
            <p:nvSpPr>
              <p:cNvPr id="93" name="Google Shape;1689;p40">
                <a:extLst>
                  <a:ext uri="{FF2B5EF4-FFF2-40B4-BE49-F238E27FC236}">
                    <a16:creationId xmlns:a16="http://schemas.microsoft.com/office/drawing/2014/main" id="{550AC653-FB17-0388-0C06-21C9D5036521}"/>
                  </a:ext>
                </a:extLst>
              </p:cNvPr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4" name="Google Shape;1690;p40">
                <a:extLst>
                  <a:ext uri="{FF2B5EF4-FFF2-40B4-BE49-F238E27FC236}">
                    <a16:creationId xmlns:a16="http://schemas.microsoft.com/office/drawing/2014/main" id="{65681A17-99AB-A16E-9C6E-1A8A4A480716}"/>
                  </a:ext>
                </a:extLst>
              </p:cNvPr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5" name="Google Shape;1691;p40">
                <a:extLst>
                  <a:ext uri="{FF2B5EF4-FFF2-40B4-BE49-F238E27FC236}">
                    <a16:creationId xmlns:a16="http://schemas.microsoft.com/office/drawing/2014/main" id="{0E792596-E1DB-923E-47DC-234DADF9FE97}"/>
                  </a:ext>
                </a:extLst>
              </p:cNvPr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6" name="Google Shape;1692;p40">
                <a:extLst>
                  <a:ext uri="{FF2B5EF4-FFF2-40B4-BE49-F238E27FC236}">
                    <a16:creationId xmlns:a16="http://schemas.microsoft.com/office/drawing/2014/main" id="{F1E88F8D-8376-B360-30DD-2772B6B9A39E}"/>
                  </a:ext>
                </a:extLst>
              </p:cNvPr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7" name="Google Shape;1693;p40">
                <a:extLst>
                  <a:ext uri="{FF2B5EF4-FFF2-40B4-BE49-F238E27FC236}">
                    <a16:creationId xmlns:a16="http://schemas.microsoft.com/office/drawing/2014/main" id="{DCB7BAC6-C119-08AB-0FDD-1867AE7E9DE6}"/>
                  </a:ext>
                </a:extLst>
              </p:cNvPr>
              <p:cNvSpPr/>
              <p:nvPr/>
            </p:nvSpPr>
            <p:spPr>
              <a:xfrm>
                <a:off x="1336959" y="2100127"/>
                <a:ext cx="301500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8" name="Google Shape;1694;p40">
                <a:extLst>
                  <a:ext uri="{FF2B5EF4-FFF2-40B4-BE49-F238E27FC236}">
                    <a16:creationId xmlns:a16="http://schemas.microsoft.com/office/drawing/2014/main" id="{FD651B92-A2BE-5C30-864E-2A078865CFCA}"/>
                  </a:ext>
                </a:extLst>
              </p:cNvPr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9" name="Google Shape;1695;p40">
                <a:extLst>
                  <a:ext uri="{FF2B5EF4-FFF2-40B4-BE49-F238E27FC236}">
                    <a16:creationId xmlns:a16="http://schemas.microsoft.com/office/drawing/2014/main" id="{95139941-5E4A-BE64-BF25-7736054783DF}"/>
                  </a:ext>
                </a:extLst>
              </p:cNvPr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0" name="Google Shape;1696;p40">
                <a:extLst>
                  <a:ext uri="{FF2B5EF4-FFF2-40B4-BE49-F238E27FC236}">
                    <a16:creationId xmlns:a16="http://schemas.microsoft.com/office/drawing/2014/main" id="{16C119DC-29E6-F419-7787-9EBC55B8E3A6}"/>
                  </a:ext>
                </a:extLst>
              </p:cNvPr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AEDC2CF-15FD-789B-DE8D-013A000DE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1218" y="551848"/>
            <a:ext cx="9656901" cy="2950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C6A6D-8391-0E67-F2F3-FDC9C39D66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4657" y="-214204"/>
            <a:ext cx="4913802" cy="176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9F251-8890-13F7-6987-AF3B08680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104" y="2721935"/>
            <a:ext cx="4554796" cy="43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千库网_夏天六一儿童节气球节日儿童快乐清新手绘插画六一_插画编号80717">
            <a:extLst>
              <a:ext uri="{FF2B5EF4-FFF2-40B4-BE49-F238E27FC236}">
                <a16:creationId xmlns:a16="http://schemas.microsoft.com/office/drawing/2014/main" id="{EB03BF6E-455D-51C6-B786-639318CA8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93FC6-C4E4-DF43-B6CA-52C4971E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54" y="1185151"/>
            <a:ext cx="8803387" cy="2505673"/>
          </a:xfrm>
          <a:prstGeom prst="rect">
            <a:avLst/>
          </a:prstGeom>
        </p:spPr>
      </p:pic>
      <p:pic>
        <p:nvPicPr>
          <p:cNvPr id="3" name="图片 5" descr="千库网_乘坐狮子热气球特色六一儿童节_元素编号13084198">
            <a:extLst>
              <a:ext uri="{FF2B5EF4-FFF2-40B4-BE49-F238E27FC236}">
                <a16:creationId xmlns:a16="http://schemas.microsoft.com/office/drawing/2014/main" id="{B167BF67-5B4F-EFA3-3415-EC7E96647F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92" r="11408" b="6281"/>
          <a:stretch>
            <a:fillRect/>
          </a:stretch>
        </p:blipFill>
        <p:spPr>
          <a:xfrm>
            <a:off x="9667875" y="1690688"/>
            <a:ext cx="2646045" cy="4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T, Q, h, l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3" y="1400617"/>
            <a:ext cx="11180656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69348C-7540-0463-88F0-4AB781D2F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9" y="1881963"/>
            <a:ext cx="12618039" cy="12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2" y="1400617"/>
            <a:ext cx="11322189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8372E0-B44D-3300-3FDA-737512CB8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9" y="1881963"/>
            <a:ext cx="12618039" cy="12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I,a,n,u,o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  <p:pic>
        <p:nvPicPr>
          <p:cNvPr id="2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6" t="26649" r="55179" b="62292"/>
          <a:stretch/>
        </p:blipFill>
        <p:spPr bwMode="auto">
          <a:xfrm>
            <a:off x="490582" y="1400617"/>
            <a:ext cx="11396617" cy="177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EF53F4-88F7-D151-E254-E10569465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39" y="1881963"/>
            <a:ext cx="12618039" cy="121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923EFB-8771-CAE9-72A8-F523B530B7F4}"/>
              </a:ext>
            </a:extLst>
          </p:cNvPr>
          <p:cNvGrpSpPr/>
          <p:nvPr/>
        </p:nvGrpSpPr>
        <p:grpSpPr>
          <a:xfrm>
            <a:off x="2834021" y="723444"/>
            <a:ext cx="7029676" cy="1569660"/>
            <a:chOff x="2848943" y="923567"/>
            <a:chExt cx="7029676" cy="15696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64C5A9-7ED9-5487-D929-11071D6EBA8F}"/>
                </a:ext>
              </a:extLst>
            </p:cNvPr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778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 bài vào vở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7B0E9C-069D-1D84-D0F8-73A3AB663DB9}"/>
                </a:ext>
              </a:extLst>
            </p:cNvPr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Viết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UTM Silk Script" panose="02040603050506020204" pitchFamily="18" charset="0"/>
                  <a:ea typeface="+mn-ea"/>
                  <a:cs typeface="+mn-cs"/>
                </a:rPr>
                <a:t>vở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10388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119</Words>
  <Application>Microsoft Office PowerPoint</Application>
  <PresentationFormat>Widescreen</PresentationFormat>
  <Paragraphs>16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inpin heiti</vt:lpstr>
      <vt:lpstr>Modak</vt:lpstr>
      <vt:lpstr>字魂37号-波纹乖乖体</vt:lpstr>
      <vt:lpstr>Arial</vt:lpstr>
      <vt:lpstr>Arial-Rounded</vt:lpstr>
      <vt:lpstr>Calibri</vt:lpstr>
      <vt:lpstr>Calibri Light</vt:lpstr>
      <vt:lpstr>Cambria</vt:lpstr>
      <vt:lpstr>Nunito</vt:lpstr>
      <vt:lpstr>Roboto Condensed Light</vt:lpstr>
      <vt:lpstr>UTM Silk Script</vt:lpstr>
      <vt:lpstr>2_Office 主题</vt:lpstr>
      <vt:lpstr>https://www.freeppt7.com</vt:lpstr>
      <vt:lpstr>Literacy Subject for Pre-K: Holding a Pencil, Marker or Crayon Correctly by Slidesgo</vt:lpstr>
      <vt:lpstr>1_Office Theme</vt:lpstr>
      <vt:lpstr>1_Office 主题​​</vt:lpstr>
      <vt:lpstr>4_Office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56</cp:revision>
  <dcterms:created xsi:type="dcterms:W3CDTF">2021-07-20T01:55:21Z</dcterms:created>
  <dcterms:modified xsi:type="dcterms:W3CDTF">2025-03-10T02:22:03Z</dcterms:modified>
</cp:coreProperties>
</file>