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  <p:sldMasterId id="2147483741" r:id="rId3"/>
    <p:sldMasterId id="2147483749" r:id="rId4"/>
    <p:sldMasterId id="2147483761" r:id="rId5"/>
  </p:sldMasterIdLst>
  <p:notesMasterIdLst>
    <p:notesMasterId r:id="rId37"/>
  </p:notesMasterIdLst>
  <p:sldIdLst>
    <p:sldId id="2007577105" r:id="rId6"/>
    <p:sldId id="2007577106" r:id="rId7"/>
    <p:sldId id="2007577107" r:id="rId8"/>
    <p:sldId id="2007577103" r:id="rId9"/>
    <p:sldId id="308" r:id="rId10"/>
    <p:sldId id="319" r:id="rId11"/>
    <p:sldId id="401" r:id="rId12"/>
    <p:sldId id="310" r:id="rId13"/>
    <p:sldId id="395" r:id="rId14"/>
    <p:sldId id="2007577102" r:id="rId15"/>
    <p:sldId id="402" r:id="rId16"/>
    <p:sldId id="403" r:id="rId17"/>
    <p:sldId id="312" r:id="rId18"/>
    <p:sldId id="313" r:id="rId19"/>
    <p:sldId id="2007577104" r:id="rId20"/>
    <p:sldId id="258" r:id="rId21"/>
    <p:sldId id="259" r:id="rId22"/>
    <p:sldId id="2007577101" r:id="rId23"/>
    <p:sldId id="341" r:id="rId24"/>
    <p:sldId id="342" r:id="rId25"/>
    <p:sldId id="343" r:id="rId26"/>
    <p:sldId id="344" r:id="rId27"/>
    <p:sldId id="318" r:id="rId28"/>
    <p:sldId id="276" r:id="rId29"/>
    <p:sldId id="274" r:id="rId30"/>
    <p:sldId id="275" r:id="rId31"/>
    <p:sldId id="293" r:id="rId32"/>
    <p:sldId id="265" r:id="rId33"/>
    <p:sldId id="294" r:id="rId34"/>
    <p:sldId id="295" r:id="rId35"/>
    <p:sldId id="20075771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9" autoAdjust="0"/>
    <p:restoredTop sz="94660"/>
  </p:normalViewPr>
  <p:slideViewPr>
    <p:cSldViewPr snapToGrid="0">
      <p:cViewPr>
        <p:scale>
          <a:sx n="60" d="100"/>
          <a:sy n="60" d="100"/>
        </p:scale>
        <p:origin x="768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DC209-EB96-4217-90B9-82AB9762151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05DC9-A1C0-4FD6-A023-7D7A88931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6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5055B-B410-45FA-BDFB-9249B9C915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1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GV </a:t>
            </a:r>
            <a:r>
              <a:rPr lang="en-US" dirty="0" err="1"/>
              <a:t>chốt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70DCA-F53E-4FDA-B1F5-69A66A480A3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074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Chí Minh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70DCA-F53E-4FDA-B1F5-69A66A480A3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615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Chí Minh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70DCA-F53E-4FDA-B1F5-69A66A480A3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7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B07A98-2999-4389-9D5D-C2D6D1C0B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2E6DB8-40CE-467E-936B-C061205F0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7DDCE0-0A5C-4F23-B247-8FC07C17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11BC8F-F3D8-45DC-8033-A08DB339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C0557-B62E-43DD-89BC-13A06F88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799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73158F-0FA8-47FF-A27B-FE069A24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FC1A43-3B5C-4375-9FB9-C49C6AF78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476B02-F33A-4B43-93DC-A856D150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28660-3700-4289-88A6-858745C3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95B335-DE2C-4E6C-A54A-FA8EBB6D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79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C46FBB-CD63-4915-A77A-40B5A73D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B0CEF4-BEBD-49E5-9794-E33A8BDB2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9D9C67-1930-4CAA-9EFF-D4D55D65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A3EEF1-EFEB-441A-BB56-FF83331EA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8F758-0F4C-4A22-B72F-D22A1D04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89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1667-DBAA-4785-B829-C3E61348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250A5-C5E2-40C0-9D44-6512821A4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F61A21-5761-4DC1-97B9-0DDCC7891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95B793-EA6C-4809-A2C8-C1990931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4F8B57-693C-4A00-9D63-A13B05BF6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FF2A0-5B5C-4B21-B0D4-A4039B27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410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52AD3-E328-451C-ABA7-0E7A91A4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20398E-8A01-444C-BFFC-09E05709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989593-66A2-44C5-990E-46B6F02F5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38ABDAD-3F98-415F-8717-7D2C88347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CD801E-8726-4DA0-A922-1F58801E7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3E0C6E-36E5-450C-9188-CF550AEB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2FA2A7-FD44-45BF-B8D8-AF633F72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AC7A0F-BD48-49B1-9537-6D4ABDA2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391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00651F-7E18-417D-8A17-621B354D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357C302-CD4D-46FB-80CE-1D733350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28C0DC-FDD2-4CA0-AEB4-37A5316C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29FC85-F1A7-4D7D-9AB1-B79C2F08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233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BFA894-3176-4D82-AC72-85B0D356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500127-DE07-4263-8266-B256FB79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7A5A98-E532-4642-A101-04DB4715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796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20E21-BB66-4C2E-86F7-9C9830AD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3FCC7E-4F3E-4436-84D4-2F7A074A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8D36BEC-67AB-4747-BB50-66EB6B819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24E189-C79D-4E39-829D-32A2790F7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15CE5-E55E-4901-B9B4-EC4A4C19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F0F19E-E2BB-4C61-9F83-EC9AA14C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275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97AD4-1D19-4D40-8C7B-A6FE2A6C7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DFEC7A-AF19-48A6-823B-8E32E88A0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B416DB-7287-470C-8EE8-CDE460038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B0E2E8-B8BE-4A01-9FD8-AE33A8A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6A6DC8-69B7-4C06-87F2-79E1C03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2F71D0-AFBA-4E49-83A2-DBAA3A68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554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567898-1EA0-4C80-A767-354735960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072F83-5E2A-456F-BBBC-1FA8384C3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B039E3-9AC1-434D-8F61-71D02ED0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CBCD67-44C5-49BA-ACC5-77DDC47C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CC29B-05B9-4D24-923D-30499B60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832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94EBD2F-7D26-4060-A23C-2DF6E9265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6DAD53-AF4E-440B-AA08-8CE9A19F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FB5A4-F3D6-4593-8C77-8BA7001E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E18204-54F1-463C-AB86-C3097D3C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DB5244-0A7C-4147-B7DD-61F94BBD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459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05CEA2-8060-4942-A5AF-BD4DB994B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45280"/>
            <a:ext cx="13332542" cy="727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1627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05CEA2-8060-4942-A5AF-BD4DB994B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4400" y="-145280"/>
            <a:ext cx="13332542" cy="727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6805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D0950-0F38-4025-BFE5-EA50AF95E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193" y="-171450"/>
            <a:ext cx="12757843" cy="71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8133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0AECD9-DEF2-4600-94D6-E7084934E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61" y="-930176"/>
            <a:ext cx="15633290" cy="83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3204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78626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17001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7805FB-ED05-4C21-9D4B-B2EF43796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7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6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6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32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84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7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64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88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38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5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2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1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742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62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638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77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1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601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53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8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013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6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1082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140E2C2-5B8C-47EE-B12F-FED117077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FBBDF-60B0-B937-5104-82DCC7F51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BC6E7D-A7EF-2CA0-CFD2-75907CAB0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FFFC0-C13B-4310-A937-3326E0D3D9B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BF9C8E-539F-5E88-F002-058E833F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2D3060-60FF-C1DD-BEBC-B7AE0ED20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CD01AB4-23AC-F11E-3EF0-1D9BEB9E95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000" b="-5000"/>
            </a:stretch>
          </a:blipFill>
        </p:spPr>
      </p:sp>
      <p:sp>
        <p:nvSpPr>
          <p:cNvPr id="8" name="圆角矩形 2">
            <a:extLst>
              <a:ext uri="{FF2B5EF4-FFF2-40B4-BE49-F238E27FC236}">
                <a16:creationId xmlns:a16="http://schemas.microsoft.com/office/drawing/2014/main" id="{155DFA60-B401-2939-AFA5-41DE561E2D47}"/>
              </a:ext>
            </a:extLst>
          </p:cNvPr>
          <p:cNvSpPr/>
          <p:nvPr userDrawn="1"/>
        </p:nvSpPr>
        <p:spPr>
          <a:xfrm>
            <a:off x="224899" y="253702"/>
            <a:ext cx="11747524" cy="63101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0EF7A1-72BC-42EB-8189-8629476F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391E3F-5500-4C6B-8828-F93E6A5FF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563BB0-9A8D-465B-8FB3-997AA4941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FFFC0-C13B-4310-A937-3326E0D3D9B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D9C3DE-27C6-4776-9CD3-9BDEE019A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29AEC9-4F7E-4BEE-9DF0-FEBE9216A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5B5E8D8-27A8-756C-FF68-326FF6826F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000" b="-5000"/>
            </a:stretch>
          </a:blipFill>
        </p:spPr>
      </p:sp>
      <p:sp>
        <p:nvSpPr>
          <p:cNvPr id="8" name="圆角矩形 2">
            <a:extLst>
              <a:ext uri="{FF2B5EF4-FFF2-40B4-BE49-F238E27FC236}">
                <a16:creationId xmlns:a16="http://schemas.microsoft.com/office/drawing/2014/main" id="{100DA9C1-7676-4CE3-FF02-A1287FD88A55}"/>
              </a:ext>
            </a:extLst>
          </p:cNvPr>
          <p:cNvSpPr/>
          <p:nvPr userDrawn="1"/>
        </p:nvSpPr>
        <p:spPr>
          <a:xfrm>
            <a:off x="224899" y="253702"/>
            <a:ext cx="11747524" cy="63101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01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D30D11E-FCCF-D292-18EC-E8E6FE767CCD}"/>
              </a:ext>
            </a:extLst>
          </p:cNvPr>
          <p:cNvSpPr txBox="1"/>
          <p:nvPr userDrawn="1"/>
        </p:nvSpPr>
        <p:spPr>
          <a:xfrm>
            <a:off x="295836" y="6293224"/>
            <a:ext cx="177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latin typeface="#9Slide03 SVNEvery Movie Every " panose="02000500000000000000" pitchFamily="2" charset="77"/>
              </a:rPr>
              <a:t>XuanMy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285D7F-16AD-89EA-66FE-924E6849F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FECDDF-8709-0314-369A-6CA00017F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2E0C8F-4DFE-109C-0F21-7C506B534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FFFC0-C13B-4310-A937-3326E0D3D9B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B76362-60C7-A3E8-7AF3-6EFA90B11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5AA502-B464-1587-31AF-D40060AC0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5044B058-9B7D-E7BC-4585-BDD8EFECA6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000" b="-5000"/>
            </a:stretch>
          </a:blipFill>
        </p:spPr>
      </p:sp>
      <p:sp>
        <p:nvSpPr>
          <p:cNvPr id="9" name="圆角矩形 2">
            <a:extLst>
              <a:ext uri="{FF2B5EF4-FFF2-40B4-BE49-F238E27FC236}">
                <a16:creationId xmlns:a16="http://schemas.microsoft.com/office/drawing/2014/main" id="{76D89B32-6DF0-8D77-8853-4E4227934731}"/>
              </a:ext>
            </a:extLst>
          </p:cNvPr>
          <p:cNvSpPr/>
          <p:nvPr userDrawn="1"/>
        </p:nvSpPr>
        <p:spPr>
          <a:xfrm>
            <a:off x="224899" y="253702"/>
            <a:ext cx="11747524" cy="63101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41087A-6377-9BB6-4F61-D9737B27F57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024" y="154913"/>
            <a:ext cx="1725278" cy="172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7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34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92D1B-4F99-48AD-A384-A5E0FE7BDDC2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991D61-A7E5-4D0F-81AE-87462A35B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3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slide" Target="slide21.xml"/><Relationship Id="rId3" Type="http://schemas.openxmlformats.org/officeDocument/2006/relationships/image" Target="../media/image42.png"/><Relationship Id="rId21" Type="http://schemas.openxmlformats.org/officeDocument/2006/relationships/slide" Target="slide22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slide" Target="slide20.xml"/><Relationship Id="rId2" Type="http://schemas.openxmlformats.org/officeDocument/2006/relationships/audio" Target="../media/audio2.wav"/><Relationship Id="rId16" Type="http://schemas.openxmlformats.org/officeDocument/2006/relationships/slide" Target="slide19.xml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slide" Target="slide18.xml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0.png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6.png"/><Relationship Id="rId5" Type="http://schemas.openxmlformats.org/officeDocument/2006/relationships/image" Target="../media/image72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0.png"/><Relationship Id="rId7" Type="http://schemas.openxmlformats.org/officeDocument/2006/relationships/image" Target="../media/image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2.png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8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0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2.png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6EC7CEF-F3CD-4124-88A4-7577C0F2E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40099"/>
            <a:ext cx="3598814" cy="3598814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B50163F6-E84B-4B71-B848-9D6B9C62F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78293" y="823034"/>
            <a:ext cx="1828003" cy="18288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FBF79E-AA23-4020-9564-A1FF00CA2F9F}"/>
              </a:ext>
            </a:extLst>
          </p:cNvPr>
          <p:cNvSpPr/>
          <p:nvPr/>
        </p:nvSpPr>
        <p:spPr>
          <a:xfrm>
            <a:off x="1576953" y="3277786"/>
            <a:ext cx="53190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1346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7CB720-1E62-48B8-83F4-6700CE4D55B6}"/>
              </a:ext>
            </a:extLst>
          </p:cNvPr>
          <p:cNvSpPr/>
          <p:nvPr/>
        </p:nvSpPr>
        <p:spPr>
          <a:xfrm>
            <a:off x="18059698" y="2651834"/>
            <a:ext cx="465191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 w="0"/>
                <a:solidFill>
                  <a:srgbClr val="E6E6E6"/>
                </a:solidFill>
                <a:effectLst/>
                <a:uLnTx/>
                <a:uFillTx/>
                <a:latin typeface="UTM Futura Extra" panose="02040603050506020204" pitchFamily="18" charset="0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26285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166BD8-B04B-CB65-2A9D-5E91B36230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5BE3B6-E6AA-736D-D7AC-039897BADB86}"/>
              </a:ext>
            </a:extLst>
          </p:cNvPr>
          <p:cNvSpPr txBox="1"/>
          <p:nvPr/>
        </p:nvSpPr>
        <p:spPr>
          <a:xfrm>
            <a:off x="2276441" y="471573"/>
            <a:ext cx="814817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200" b="1" dirty="0"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</a:t>
            </a:r>
            <a:r>
              <a:rPr lang="en-US" sz="9200" b="1" dirty="0" err="1"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1600" b="1" dirty="0"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>
                  <a:schemeClr val="bg1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AFCB8-A41F-9EF9-E782-067B5119BC9F}"/>
              </a:ext>
            </a:extLst>
          </p:cNvPr>
          <p:cNvSpPr txBox="1"/>
          <p:nvPr/>
        </p:nvSpPr>
        <p:spPr>
          <a:xfrm>
            <a:off x="457200" y="2238758"/>
            <a:ext cx="116301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Ngoằn ngoèo: </a:t>
            </a:r>
            <a:r>
              <a:rPr lang="en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 lượn theo nhiều hướng khác nhau.</a:t>
            </a:r>
          </a:p>
          <a:p>
            <a:pPr marL="285750" indent="-285750">
              <a:buFontTx/>
              <a:buChar char="-"/>
            </a:pPr>
            <a:r>
              <a:rPr lang="en-VN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 ngần: </a:t>
            </a:r>
            <a:r>
              <a:rPr lang="en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mải suy nghĩ, cân nhắc và chưa biết nên làm gì hay quyết định thế nào.</a:t>
            </a:r>
          </a:p>
          <a:p>
            <a:pPr marL="285750" indent="-285750">
              <a:buFontTx/>
              <a:buChar char="-"/>
            </a:pPr>
            <a:r>
              <a:rPr lang="en-VN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vụ: </a:t>
            </a:r>
            <a:r>
              <a:rPr lang="en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làm công việc chăm sóc Bác Hồ.</a:t>
            </a:r>
          </a:p>
        </p:txBody>
      </p:sp>
    </p:spTree>
    <p:extLst>
      <p:ext uri="{BB962C8B-B14F-4D97-AF65-F5344CB8AC3E}">
        <p14:creationId xmlns:p14="http://schemas.microsoft.com/office/powerpoint/2010/main" val="310210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372937" y="3300566"/>
            <a:ext cx="56238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274320" algn="just">
              <a:buFontTx/>
              <a:buChar char="-"/>
            </a:pPr>
            <a:r>
              <a:rPr lang="en-US" sz="2800" dirty="0" err="1">
                <a:latin typeface="+mj-lt"/>
              </a:rPr>
              <a:t>Chú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rồi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trồng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nhé</a:t>
            </a:r>
            <a:r>
              <a:rPr lang="en-US" sz="2800" dirty="0">
                <a:latin typeface="+mj-lt"/>
              </a:rPr>
              <a:t>!</a:t>
            </a:r>
          </a:p>
          <a:p>
            <a:pPr indent="274320" algn="just"/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chú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vụ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đất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vùi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xuống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bảo</a:t>
            </a:r>
            <a:r>
              <a:rPr lang="en-US" sz="2800" dirty="0">
                <a:latin typeface="+mj-lt"/>
              </a:rPr>
              <a:t>:</a:t>
            </a:r>
          </a:p>
          <a:p>
            <a:pPr marL="380990" indent="274320" algn="just">
              <a:buFontTx/>
              <a:buChar char="-"/>
            </a:pPr>
            <a:r>
              <a:rPr lang="en-US" sz="2800" dirty="0" err="1">
                <a:latin typeface="+mj-lt"/>
              </a:rPr>
              <a:t>Chú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01977" y="75557"/>
            <a:ext cx="651379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chuyện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gồm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mấy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đoạn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5182" y="246467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2" y="547094"/>
            <a:ext cx="6180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CHIẾC RỄ ĐA TRÒN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B61DF-9F33-4723-9052-0420F3016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107" y="3109391"/>
            <a:ext cx="5629596" cy="3078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F2FF55-86AF-4BB6-9E12-A4D053702321}"/>
              </a:ext>
            </a:extLst>
          </p:cNvPr>
          <p:cNvSpPr txBox="1"/>
          <p:nvPr/>
        </p:nvSpPr>
        <p:spPr>
          <a:xfrm>
            <a:off x="367222" y="1460722"/>
            <a:ext cx="112590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784FCF-44C2-4F0F-859D-58BE98783D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0" y="1491638"/>
            <a:ext cx="40636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868620-78ED-4732-98B0-451A958FFEE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2" y="4255394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531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283550" y="3800705"/>
            <a:ext cx="72195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lớn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tròn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vườn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cũng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trò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chui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ấy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Lúc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đó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trồng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83069" y="191175"/>
            <a:ext cx="70514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893303" y="541289"/>
            <a:ext cx="490065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+mj-lt"/>
              </a:rPr>
              <a:t>CHIẾC RỄ ĐA TRÒN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DDE97-A6BD-4903-B453-5B1031DD8910}"/>
              </a:ext>
            </a:extLst>
          </p:cNvPr>
          <p:cNvSpPr txBox="1"/>
          <p:nvPr/>
        </p:nvSpPr>
        <p:spPr>
          <a:xfrm>
            <a:off x="283550" y="1216063"/>
            <a:ext cx="106006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rồi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cuộn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tròn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chú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vụ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buộc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tựa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cọc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vùi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xuống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đất</a:t>
            </a:r>
            <a:r>
              <a:rPr lang="en-US" sz="2800" dirty="0">
                <a:latin typeface="+mj-lt"/>
              </a:rPr>
              <a:t>.</a:t>
            </a:r>
          </a:p>
          <a:p>
            <a:pPr indent="274320"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Chú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vụ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mắc</a:t>
            </a:r>
            <a:r>
              <a:rPr lang="en-US" sz="2800" dirty="0">
                <a:latin typeface="+mj-lt"/>
              </a:rPr>
              <a:t>:</a:t>
            </a:r>
          </a:p>
          <a:p>
            <a:pPr marL="228594" indent="274320" algn="just">
              <a:buFontTx/>
              <a:buChar char="-"/>
            </a:pPr>
            <a:r>
              <a:rPr lang="en-US" sz="2800" dirty="0" err="1">
                <a:latin typeface="+mj-lt"/>
              </a:rPr>
              <a:t>Thưa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ạ?</a:t>
            </a:r>
          </a:p>
          <a:p>
            <a:pPr indent="274320"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khẽ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cười</a:t>
            </a:r>
            <a:r>
              <a:rPr lang="en-US" sz="2800" dirty="0">
                <a:latin typeface="+mj-lt"/>
              </a:rPr>
              <a:t>:</a:t>
            </a:r>
          </a:p>
          <a:p>
            <a:pPr marL="228594" indent="274320" algn="just">
              <a:buFontTx/>
              <a:buChar char="-"/>
            </a:pPr>
            <a:r>
              <a:rPr lang="en-US" sz="2800" dirty="0" err="1">
                <a:latin typeface="+mj-lt"/>
              </a:rPr>
              <a:t>Rồi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chú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sẽ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</a:t>
            </a:r>
          </a:p>
          <a:p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5824FE-757C-4ECE-8376-6250CC480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057" y="3561611"/>
            <a:ext cx="4613753" cy="3155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5AC864-9689-4AF6-A78D-576C9F472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9" y="3940606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80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142876"/>
            <a:ext cx="10769600" cy="61806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A153F4-8670-4EB5-A7E1-1F92B10F3399}"/>
              </a:ext>
            </a:extLst>
          </p:cNvPr>
          <p:cNvGrpSpPr/>
          <p:nvPr/>
        </p:nvGrpSpPr>
        <p:grpSpPr>
          <a:xfrm>
            <a:off x="8266497" y="1888033"/>
            <a:ext cx="3704506" cy="2468880"/>
            <a:chOff x="9026330" y="1381655"/>
            <a:chExt cx="3704506" cy="24688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999C906-9C67-433C-82A4-D2EE2B8D7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8762" r="49126" b="61862"/>
            <a:stretch/>
          </p:blipFill>
          <p:spPr>
            <a:xfrm flipH="1">
              <a:off x="9026330" y="1381655"/>
              <a:ext cx="3704506" cy="24688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F2A798-8EF5-4012-A03A-FBF0724E5403}"/>
                </a:ext>
              </a:extLst>
            </p:cNvPr>
            <p:cNvSpPr txBox="1"/>
            <p:nvPr/>
          </p:nvSpPr>
          <p:spPr>
            <a:xfrm rot="79912">
              <a:off x="9553494" y="2015039"/>
              <a:ext cx="218251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Giải nghĩa từ cùng nhau nếu có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74342C-5BE2-4227-8211-B499448319C1}"/>
              </a:ext>
            </a:extLst>
          </p:cNvPr>
          <p:cNvGrpSpPr/>
          <p:nvPr/>
        </p:nvGrpSpPr>
        <p:grpSpPr>
          <a:xfrm>
            <a:off x="4413077" y="1200212"/>
            <a:ext cx="3672992" cy="2743200"/>
            <a:chOff x="4672461" y="1214043"/>
            <a:chExt cx="3672992" cy="27432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E7E6BA-85BA-443F-95DE-5B03628FF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2" t="63119" r="10533" b="7958"/>
            <a:stretch/>
          </p:blipFill>
          <p:spPr>
            <a:xfrm flipH="1">
              <a:off x="4672461" y="1214043"/>
              <a:ext cx="3672992" cy="27432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38AF1F-1CCC-40DE-8B22-67F7933C0661}"/>
                </a:ext>
              </a:extLst>
            </p:cNvPr>
            <p:cNvSpPr txBox="1"/>
            <p:nvPr/>
          </p:nvSpPr>
          <p:spPr>
            <a:xfrm flipH="1">
              <a:off x="5178040" y="1787932"/>
              <a:ext cx="276702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Tất cả các thành viên đều đọc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533D2F-63ED-4F41-82FB-63EC6F7A5C5D}"/>
              </a:ext>
            </a:extLst>
          </p:cNvPr>
          <p:cNvGrpSpPr/>
          <p:nvPr/>
        </p:nvGrpSpPr>
        <p:grpSpPr>
          <a:xfrm rot="10374921" flipV="1">
            <a:off x="889619" y="1571315"/>
            <a:ext cx="3550560" cy="2651760"/>
            <a:chOff x="1758356" y="1446550"/>
            <a:chExt cx="3550560" cy="26517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D2379D-24A5-4BA3-8515-FB9FD3369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9732" r="54479" b="21345"/>
            <a:stretch/>
          </p:blipFill>
          <p:spPr>
            <a:xfrm flipH="1">
              <a:off x="1758356" y="1446550"/>
              <a:ext cx="3550560" cy="265176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5132BD-DCC4-4D1B-82BE-BABA6129DE55}"/>
                </a:ext>
              </a:extLst>
            </p:cNvPr>
            <p:cNvSpPr txBox="1"/>
            <p:nvPr/>
          </p:nvSpPr>
          <p:spPr>
            <a:xfrm>
              <a:off x="2143481" y="2143723"/>
              <a:ext cx="265580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công đọc theo đoạn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3EE0A657-1C7B-430B-9D65-1EB2E7955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043F6CCD-1300-4315-9C06-115BB65B01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6FB7C6-3D72-4123-88FB-432FAD82B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81" y="3644518"/>
            <a:ext cx="4661453" cy="3200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118451C-7179-4787-85E7-C612A05D8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90" y="276882"/>
            <a:ext cx="753704" cy="75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7DDAD7-F14D-49CE-8334-5BDB0D3AE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517" y="90615"/>
            <a:ext cx="699881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5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E2D9ED3E-BC39-4FF2-B44B-57F3A72096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224B2622-73CA-42E0-9617-724D2AC52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755C1A-6D53-46CA-B3C7-F09088711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65" y="525315"/>
            <a:ext cx="753704" cy="75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F4A8CC5-688A-4FAA-B778-7BBE096A6727}"/>
              </a:ext>
            </a:extLst>
          </p:cNvPr>
          <p:cNvGrpSpPr/>
          <p:nvPr/>
        </p:nvGrpSpPr>
        <p:grpSpPr>
          <a:xfrm>
            <a:off x="2308439" y="1723302"/>
            <a:ext cx="2062480" cy="3462655"/>
            <a:chOff x="1381" y="1902"/>
            <a:chExt cx="3248" cy="545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D3DD9C-CF35-47F3-BE1C-936FE8B23A1F}"/>
                </a:ext>
              </a:extLst>
            </p:cNvPr>
            <p:cNvPicPr/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76205" t="41444" r="5433" b="16728"/>
            <a:stretch>
              <a:fillRect/>
            </a:stretch>
          </p:blipFill>
          <p:spPr>
            <a:xfrm>
              <a:off x="1531" y="2123"/>
              <a:ext cx="3098" cy="52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6FD68D-35B1-4937-BE9E-60A29F75C219}"/>
                </a:ext>
              </a:extLst>
            </p:cNvPr>
            <p:cNvSpPr/>
            <p:nvPr/>
          </p:nvSpPr>
          <p:spPr>
            <a:xfrm>
              <a:off x="1381" y="1902"/>
              <a:ext cx="537" cy="3046"/>
            </a:xfrm>
            <a:custGeom>
              <a:avLst/>
              <a:gdLst>
                <a:gd name="connisteX0" fmla="*/ 283210 w 340995"/>
                <a:gd name="connsiteY0" fmla="*/ 520065 h 1934210"/>
                <a:gd name="connisteX1" fmla="*/ 283210 w 340995"/>
                <a:gd name="connsiteY1" fmla="*/ 520065 h 1934210"/>
                <a:gd name="connisteX2" fmla="*/ 242570 w 340995"/>
                <a:gd name="connsiteY2" fmla="*/ 594995 h 1934210"/>
                <a:gd name="connisteX3" fmla="*/ 242570 w 340995"/>
                <a:gd name="connsiteY3" fmla="*/ 664210 h 1934210"/>
                <a:gd name="connisteX4" fmla="*/ 259715 w 340995"/>
                <a:gd name="connsiteY4" fmla="*/ 733425 h 1934210"/>
                <a:gd name="connisteX5" fmla="*/ 271780 w 340995"/>
                <a:gd name="connsiteY5" fmla="*/ 802640 h 1934210"/>
                <a:gd name="connisteX6" fmla="*/ 288925 w 340995"/>
                <a:gd name="connsiteY6" fmla="*/ 877570 h 1934210"/>
                <a:gd name="connisteX7" fmla="*/ 288925 w 340995"/>
                <a:gd name="connsiteY7" fmla="*/ 946785 h 1934210"/>
                <a:gd name="connisteX8" fmla="*/ 266065 w 340995"/>
                <a:gd name="connsiteY8" fmla="*/ 1016000 h 1934210"/>
                <a:gd name="connisteX9" fmla="*/ 300355 w 340995"/>
                <a:gd name="connsiteY9" fmla="*/ 1085850 h 1934210"/>
                <a:gd name="connisteX10" fmla="*/ 300355 w 340995"/>
                <a:gd name="connsiteY10" fmla="*/ 1155065 h 1934210"/>
                <a:gd name="connisteX11" fmla="*/ 231140 w 340995"/>
                <a:gd name="connsiteY11" fmla="*/ 1206500 h 1934210"/>
                <a:gd name="connisteX12" fmla="*/ 161925 w 340995"/>
                <a:gd name="connsiteY12" fmla="*/ 1241425 h 1934210"/>
                <a:gd name="connisteX13" fmla="*/ 156210 w 340995"/>
                <a:gd name="connsiteY13" fmla="*/ 1310640 h 1934210"/>
                <a:gd name="connisteX14" fmla="*/ 179070 w 340995"/>
                <a:gd name="connsiteY14" fmla="*/ 1379855 h 1934210"/>
                <a:gd name="connisteX15" fmla="*/ 225425 w 340995"/>
                <a:gd name="connsiteY15" fmla="*/ 1449070 h 1934210"/>
                <a:gd name="connisteX16" fmla="*/ 294640 w 340995"/>
                <a:gd name="connsiteY16" fmla="*/ 1501140 h 1934210"/>
                <a:gd name="connisteX17" fmla="*/ 340995 w 340995"/>
                <a:gd name="connsiteY17" fmla="*/ 1570355 h 1934210"/>
                <a:gd name="connisteX18" fmla="*/ 317500 w 340995"/>
                <a:gd name="connsiteY18" fmla="*/ 1639570 h 1934210"/>
                <a:gd name="connisteX19" fmla="*/ 271780 w 340995"/>
                <a:gd name="connsiteY19" fmla="*/ 1708785 h 1934210"/>
                <a:gd name="connisteX20" fmla="*/ 219710 w 340995"/>
                <a:gd name="connsiteY20" fmla="*/ 1778000 h 1934210"/>
                <a:gd name="connisteX21" fmla="*/ 173355 w 340995"/>
                <a:gd name="connsiteY21" fmla="*/ 1847850 h 1934210"/>
                <a:gd name="connisteX22" fmla="*/ 104140 w 340995"/>
                <a:gd name="connsiteY22" fmla="*/ 1905000 h 1934210"/>
                <a:gd name="connisteX23" fmla="*/ 34925 w 340995"/>
                <a:gd name="connsiteY23" fmla="*/ 1934210 h 1934210"/>
                <a:gd name="connisteX24" fmla="*/ 0 w 340995"/>
                <a:gd name="connsiteY24" fmla="*/ 1864995 h 1934210"/>
                <a:gd name="connisteX25" fmla="*/ 0 w 340995"/>
                <a:gd name="connsiteY25" fmla="*/ 1795780 h 1934210"/>
                <a:gd name="connisteX26" fmla="*/ 0 w 340995"/>
                <a:gd name="connsiteY26" fmla="*/ 1714500 h 1934210"/>
                <a:gd name="connisteX27" fmla="*/ 0 w 340995"/>
                <a:gd name="connsiteY27" fmla="*/ 1639570 h 1934210"/>
                <a:gd name="connisteX28" fmla="*/ 0 w 340995"/>
                <a:gd name="connsiteY28" fmla="*/ 1558925 h 1934210"/>
                <a:gd name="connisteX29" fmla="*/ 0 w 340995"/>
                <a:gd name="connsiteY29" fmla="*/ 1489710 h 1934210"/>
                <a:gd name="connisteX30" fmla="*/ 0 w 340995"/>
                <a:gd name="connsiteY30" fmla="*/ 1420495 h 1934210"/>
                <a:gd name="connisteX31" fmla="*/ 0 w 340995"/>
                <a:gd name="connsiteY31" fmla="*/ 1351280 h 1934210"/>
                <a:gd name="connisteX32" fmla="*/ 0 w 340995"/>
                <a:gd name="connsiteY32" fmla="*/ 1276350 h 1934210"/>
                <a:gd name="connisteX33" fmla="*/ 0 w 340995"/>
                <a:gd name="connsiteY33" fmla="*/ 1206500 h 1934210"/>
                <a:gd name="connisteX34" fmla="*/ 0 w 340995"/>
                <a:gd name="connsiteY34" fmla="*/ 1131570 h 1934210"/>
                <a:gd name="connisteX35" fmla="*/ 0 w 340995"/>
                <a:gd name="connsiteY35" fmla="*/ 1062355 h 1934210"/>
                <a:gd name="connisteX36" fmla="*/ 0 w 340995"/>
                <a:gd name="connsiteY36" fmla="*/ 993140 h 1934210"/>
                <a:gd name="connisteX37" fmla="*/ 0 w 340995"/>
                <a:gd name="connsiteY37" fmla="*/ 918210 h 1934210"/>
                <a:gd name="connisteX38" fmla="*/ 0 w 340995"/>
                <a:gd name="connsiteY38" fmla="*/ 843280 h 1934210"/>
                <a:gd name="connisteX39" fmla="*/ 0 w 340995"/>
                <a:gd name="connsiteY39" fmla="*/ 774065 h 1934210"/>
                <a:gd name="connisteX40" fmla="*/ 0 w 340995"/>
                <a:gd name="connsiteY40" fmla="*/ 704850 h 1934210"/>
                <a:gd name="connisteX41" fmla="*/ 17780 w 340995"/>
                <a:gd name="connsiteY41" fmla="*/ 617855 h 1934210"/>
                <a:gd name="connisteX42" fmla="*/ 29210 w 340995"/>
                <a:gd name="connsiteY42" fmla="*/ 548640 h 1934210"/>
                <a:gd name="connisteX43" fmla="*/ 29210 w 340995"/>
                <a:gd name="connsiteY43" fmla="*/ 479425 h 1934210"/>
                <a:gd name="connisteX44" fmla="*/ 29210 w 340995"/>
                <a:gd name="connsiteY44" fmla="*/ 410210 h 1934210"/>
                <a:gd name="connisteX45" fmla="*/ 34925 w 340995"/>
                <a:gd name="connsiteY45" fmla="*/ 340995 h 1934210"/>
                <a:gd name="connisteX46" fmla="*/ 46355 w 340995"/>
                <a:gd name="connsiteY46" fmla="*/ 271780 h 1934210"/>
                <a:gd name="connisteX47" fmla="*/ 69215 w 340995"/>
                <a:gd name="connsiteY47" fmla="*/ 196850 h 1934210"/>
                <a:gd name="connisteX48" fmla="*/ 86995 w 340995"/>
                <a:gd name="connsiteY48" fmla="*/ 127000 h 1934210"/>
                <a:gd name="connisteX49" fmla="*/ 104140 w 340995"/>
                <a:gd name="connsiteY49" fmla="*/ 57785 h 1934210"/>
                <a:gd name="connisteX50" fmla="*/ 179070 w 340995"/>
                <a:gd name="connsiteY50" fmla="*/ 0 h 1934210"/>
                <a:gd name="connisteX51" fmla="*/ 254000 w 340995"/>
                <a:gd name="connsiteY51" fmla="*/ 17780 h 1934210"/>
                <a:gd name="connisteX52" fmla="*/ 277495 w 340995"/>
                <a:gd name="connsiteY52" fmla="*/ 86995 h 1934210"/>
                <a:gd name="connisteX53" fmla="*/ 277495 w 340995"/>
                <a:gd name="connsiteY53" fmla="*/ 156210 h 1934210"/>
                <a:gd name="connisteX54" fmla="*/ 277495 w 340995"/>
                <a:gd name="connsiteY54" fmla="*/ 225425 h 1934210"/>
                <a:gd name="connisteX55" fmla="*/ 277495 w 340995"/>
                <a:gd name="connsiteY55" fmla="*/ 294640 h 1934210"/>
                <a:gd name="connisteX56" fmla="*/ 277495 w 340995"/>
                <a:gd name="connsiteY56" fmla="*/ 363855 h 1934210"/>
                <a:gd name="connisteX57" fmla="*/ 266065 w 340995"/>
                <a:gd name="connsiteY57" fmla="*/ 438785 h 1934210"/>
                <a:gd name="connisteX58" fmla="*/ 266065 w 340995"/>
                <a:gd name="connsiteY58" fmla="*/ 508000 h 1934210"/>
                <a:gd name="connisteX59" fmla="*/ 248285 w 340995"/>
                <a:gd name="connsiteY59" fmla="*/ 577850 h 193421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</a:cxnLst>
              <a:rect l="l" t="t" r="r" b="b"/>
              <a:pathLst>
                <a:path w="340995" h="1934210">
                  <a:moveTo>
                    <a:pt x="283210" y="520065"/>
                  </a:moveTo>
                  <a:lnTo>
                    <a:pt x="242570" y="594995"/>
                  </a:lnTo>
                  <a:lnTo>
                    <a:pt x="242570" y="664210"/>
                  </a:lnTo>
                  <a:lnTo>
                    <a:pt x="259715" y="733425"/>
                  </a:lnTo>
                  <a:lnTo>
                    <a:pt x="271780" y="802640"/>
                  </a:lnTo>
                  <a:lnTo>
                    <a:pt x="288925" y="877570"/>
                  </a:lnTo>
                  <a:lnTo>
                    <a:pt x="288925" y="946785"/>
                  </a:lnTo>
                  <a:lnTo>
                    <a:pt x="266065" y="1016000"/>
                  </a:lnTo>
                  <a:lnTo>
                    <a:pt x="300355" y="1085850"/>
                  </a:lnTo>
                  <a:lnTo>
                    <a:pt x="300355" y="1155065"/>
                  </a:lnTo>
                  <a:lnTo>
                    <a:pt x="231140" y="1206500"/>
                  </a:lnTo>
                  <a:lnTo>
                    <a:pt x="161925" y="1241425"/>
                  </a:lnTo>
                  <a:lnTo>
                    <a:pt x="156210" y="1310640"/>
                  </a:lnTo>
                  <a:lnTo>
                    <a:pt x="179070" y="1379855"/>
                  </a:lnTo>
                  <a:lnTo>
                    <a:pt x="225425" y="1449070"/>
                  </a:lnTo>
                  <a:lnTo>
                    <a:pt x="294640" y="1501140"/>
                  </a:lnTo>
                  <a:lnTo>
                    <a:pt x="340995" y="1570355"/>
                  </a:lnTo>
                  <a:lnTo>
                    <a:pt x="317500" y="1639570"/>
                  </a:lnTo>
                  <a:lnTo>
                    <a:pt x="271780" y="1708785"/>
                  </a:lnTo>
                  <a:lnTo>
                    <a:pt x="219710" y="1778000"/>
                  </a:lnTo>
                  <a:lnTo>
                    <a:pt x="173355" y="1847850"/>
                  </a:lnTo>
                  <a:lnTo>
                    <a:pt x="104140" y="1905000"/>
                  </a:lnTo>
                  <a:lnTo>
                    <a:pt x="34925" y="1934210"/>
                  </a:lnTo>
                  <a:lnTo>
                    <a:pt x="0" y="1864995"/>
                  </a:lnTo>
                  <a:lnTo>
                    <a:pt x="0" y="1795780"/>
                  </a:lnTo>
                  <a:lnTo>
                    <a:pt x="0" y="1714500"/>
                  </a:lnTo>
                  <a:lnTo>
                    <a:pt x="0" y="1639570"/>
                  </a:lnTo>
                  <a:lnTo>
                    <a:pt x="0" y="1558925"/>
                  </a:lnTo>
                  <a:lnTo>
                    <a:pt x="0" y="1489710"/>
                  </a:lnTo>
                  <a:lnTo>
                    <a:pt x="0" y="1420495"/>
                  </a:lnTo>
                  <a:lnTo>
                    <a:pt x="0" y="1351280"/>
                  </a:lnTo>
                  <a:lnTo>
                    <a:pt x="0" y="1276350"/>
                  </a:lnTo>
                  <a:lnTo>
                    <a:pt x="0" y="1206500"/>
                  </a:lnTo>
                  <a:lnTo>
                    <a:pt x="0" y="1131570"/>
                  </a:lnTo>
                  <a:lnTo>
                    <a:pt x="0" y="1062355"/>
                  </a:lnTo>
                  <a:lnTo>
                    <a:pt x="0" y="993140"/>
                  </a:lnTo>
                  <a:lnTo>
                    <a:pt x="0" y="918210"/>
                  </a:lnTo>
                  <a:lnTo>
                    <a:pt x="0" y="843280"/>
                  </a:lnTo>
                  <a:lnTo>
                    <a:pt x="0" y="774065"/>
                  </a:lnTo>
                  <a:lnTo>
                    <a:pt x="0" y="704850"/>
                  </a:lnTo>
                  <a:lnTo>
                    <a:pt x="17780" y="617855"/>
                  </a:lnTo>
                  <a:lnTo>
                    <a:pt x="29210" y="548640"/>
                  </a:lnTo>
                  <a:lnTo>
                    <a:pt x="29210" y="479425"/>
                  </a:lnTo>
                  <a:lnTo>
                    <a:pt x="29210" y="410210"/>
                  </a:lnTo>
                  <a:lnTo>
                    <a:pt x="34925" y="340995"/>
                  </a:lnTo>
                  <a:lnTo>
                    <a:pt x="46355" y="271780"/>
                  </a:lnTo>
                  <a:lnTo>
                    <a:pt x="69215" y="196850"/>
                  </a:lnTo>
                  <a:lnTo>
                    <a:pt x="86995" y="127000"/>
                  </a:lnTo>
                  <a:lnTo>
                    <a:pt x="104140" y="57785"/>
                  </a:lnTo>
                  <a:lnTo>
                    <a:pt x="179070" y="0"/>
                  </a:lnTo>
                  <a:lnTo>
                    <a:pt x="254000" y="17780"/>
                  </a:lnTo>
                  <a:lnTo>
                    <a:pt x="277495" y="86995"/>
                  </a:lnTo>
                  <a:lnTo>
                    <a:pt x="277495" y="156210"/>
                  </a:lnTo>
                  <a:lnTo>
                    <a:pt x="277495" y="225425"/>
                  </a:lnTo>
                  <a:lnTo>
                    <a:pt x="277495" y="294640"/>
                  </a:lnTo>
                  <a:lnTo>
                    <a:pt x="277495" y="363855"/>
                  </a:lnTo>
                  <a:lnTo>
                    <a:pt x="266065" y="438785"/>
                  </a:lnTo>
                  <a:lnTo>
                    <a:pt x="266065" y="508000"/>
                  </a:lnTo>
                  <a:lnTo>
                    <a:pt x="248285" y="57785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175E794-16C4-44DD-B649-17F88B9744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91" t="17056" r="8973" b="5172"/>
          <a:stretch>
            <a:fillRect/>
          </a:stretch>
        </p:blipFill>
        <p:spPr>
          <a:xfrm>
            <a:off x="4904050" y="1329720"/>
            <a:ext cx="5095240" cy="2699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72C32C-FDD7-47BD-8468-17D678BE1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253" y="338265"/>
            <a:ext cx="896799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1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6EC7CEF-F3CD-4124-88A4-7577C0F2E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0994" y="2514600"/>
            <a:ext cx="1828800" cy="1828800"/>
          </a:xfrm>
          <a:prstGeom prst="rect">
            <a:avLst/>
          </a:prstGeom>
          <a:solidFill>
            <a:srgbClr val="E6E6E6"/>
          </a:solidFill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1644C60-0D0C-490B-A399-48436F64B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24" y="2271479"/>
            <a:ext cx="3361482" cy="33614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62A4A9E-E17B-4BE2-8A30-61BE2A4D6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5711" y="2514600"/>
            <a:ext cx="1828800" cy="1828800"/>
          </a:xfrm>
          <a:prstGeom prst="rect">
            <a:avLst/>
          </a:prstGeom>
          <a:solidFill>
            <a:srgbClr val="E6E6E6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FBF79E-AA23-4020-9564-A1FF00CA2F9F}"/>
              </a:ext>
            </a:extLst>
          </p:cNvPr>
          <p:cNvSpPr/>
          <p:nvPr/>
        </p:nvSpPr>
        <p:spPr>
          <a:xfrm>
            <a:off x="-8241490" y="4343400"/>
            <a:ext cx="505267" cy="169277"/>
          </a:xfrm>
          <a:prstGeom prst="rect">
            <a:avLst/>
          </a:prstGeom>
          <a:solidFill>
            <a:srgbClr val="E6E6E6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 w="0"/>
                <a:solidFill>
                  <a:srgbClr val="E6E6E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A19EB-AEB1-41B5-AF65-7B9FC1845E2D}"/>
              </a:ext>
            </a:extLst>
          </p:cNvPr>
          <p:cNvSpPr/>
          <p:nvPr/>
        </p:nvSpPr>
        <p:spPr>
          <a:xfrm>
            <a:off x="1484152" y="3429000"/>
            <a:ext cx="53735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0"/>
                <a:solidFill>
                  <a:srgbClr val="1346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1346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0"/>
                <a:solidFill>
                  <a:srgbClr val="1346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1346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0"/>
                <a:solidFill>
                  <a:srgbClr val="1346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srgbClr val="13463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4B38EE-2E58-45C3-9255-635D1E89041C}"/>
              </a:ext>
            </a:extLst>
          </p:cNvPr>
          <p:cNvSpPr/>
          <p:nvPr/>
        </p:nvSpPr>
        <p:spPr>
          <a:xfrm>
            <a:off x="-4258308" y="4270016"/>
            <a:ext cx="470000" cy="169277"/>
          </a:xfrm>
          <a:prstGeom prst="rect">
            <a:avLst/>
          </a:prstGeom>
          <a:solidFill>
            <a:srgbClr val="E6E6E6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 w="0"/>
                <a:solidFill>
                  <a:srgbClr val="E6E6E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7CB720-1E62-48B8-83F4-6700CE4D55B6}"/>
              </a:ext>
            </a:extLst>
          </p:cNvPr>
          <p:cNvSpPr/>
          <p:nvPr/>
        </p:nvSpPr>
        <p:spPr>
          <a:xfrm>
            <a:off x="-2027357" y="3429000"/>
            <a:ext cx="405880" cy="169277"/>
          </a:xfrm>
          <a:prstGeom prst="rect">
            <a:avLst/>
          </a:prstGeom>
          <a:solidFill>
            <a:srgbClr val="E6E6E6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 w="0"/>
                <a:solidFill>
                  <a:srgbClr val="E6E6E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43850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7379" y="3186377"/>
            <a:ext cx="1235634" cy="1122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401" y="5290727"/>
            <a:ext cx="1974051" cy="36130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0861" y="5549881"/>
            <a:ext cx="1288658" cy="1213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10130981" y="5406600"/>
            <a:ext cx="1267409" cy="13498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545"/>
          <a:stretch/>
        </p:blipFill>
        <p:spPr>
          <a:xfrm>
            <a:off x="770441" y="5294110"/>
            <a:ext cx="1398590" cy="1770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9F936-B432-47D9-AD6E-5E0A1C4621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5971" y="1698286"/>
            <a:ext cx="990685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7 NK PowerSkills"/>
          <p:cNvPicPr>
            <a:picLocks noChangeAspect="1"/>
          </p:cNvPicPr>
          <p:nvPr/>
        </p:nvPicPr>
        <p:blipFill rotWithShape="1">
          <a:blip r:embed="rId3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16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15 NK PowerSkill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13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12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7398" y="3117410"/>
            <a:ext cx="1235634" cy="1122569"/>
          </a:xfrm>
          <a:prstGeom prst="rect">
            <a:avLst/>
          </a:prstGeom>
        </p:spPr>
      </p:pic>
      <p:pic>
        <p:nvPicPr>
          <p:cNvPr id="14" name="11 NK PowerSkills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452"/>
          <a:stretch/>
        </p:blipFill>
        <p:spPr>
          <a:xfrm>
            <a:off x="5414855" y="4937499"/>
            <a:ext cx="1974051" cy="2006950"/>
          </a:xfrm>
          <a:prstGeom prst="rect">
            <a:avLst/>
          </a:prstGeom>
        </p:spPr>
      </p:pic>
      <p:pic>
        <p:nvPicPr>
          <p:cNvPr id="48" name="10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3315" y="5196652"/>
            <a:ext cx="1288658" cy="1213487"/>
          </a:xfrm>
          <a:prstGeom prst="rect">
            <a:avLst/>
          </a:prstGeom>
        </p:spPr>
      </p:pic>
      <p:pic>
        <p:nvPicPr>
          <p:cNvPr id="53" name="09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3145" y="5864097"/>
            <a:ext cx="2306304" cy="861751"/>
          </a:xfrm>
          <a:prstGeom prst="rect">
            <a:avLst/>
          </a:prstGeom>
        </p:spPr>
      </p:pic>
      <p:pic>
        <p:nvPicPr>
          <p:cNvPr id="55" name="08 NK PowerSkills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9838869" y="5371779"/>
            <a:ext cx="1267409" cy="1349850"/>
          </a:xfrm>
          <a:prstGeom prst="rect">
            <a:avLst/>
          </a:prstGeom>
        </p:spPr>
      </p:pic>
      <p:sp>
        <p:nvSpPr>
          <p:cNvPr id="98" name="Ghé thăm Fb.com/nkpowerskills">
            <a:hlinkClick r:id="rId15" action="ppaction://hlinksldjump"/>
          </p:cNvPr>
          <p:cNvSpPr/>
          <p:nvPr/>
        </p:nvSpPr>
        <p:spPr>
          <a:xfrm>
            <a:off x="10673912" y="503423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9" name="Ghé thăm Fb.com/nkpowerskills">
            <a:hlinkClick r:id="rId16" action="ppaction://hlinksldjump"/>
          </p:cNvPr>
          <p:cNvSpPr/>
          <p:nvPr/>
        </p:nvSpPr>
        <p:spPr>
          <a:xfrm>
            <a:off x="7555971" y="312302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0" name="Ghé thăm Fb.com/nkpowerskills">
            <a:hlinkClick r:id="rId17" action="ppaction://hlinksldjump"/>
          </p:cNvPr>
          <p:cNvSpPr/>
          <p:nvPr/>
        </p:nvSpPr>
        <p:spPr>
          <a:xfrm>
            <a:off x="5859598" y="451409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1" name="Ghé thăm Fb.com/nkpowerskills">
            <a:hlinkClick r:id="rId18" action="ppaction://hlinksldjump"/>
          </p:cNvPr>
          <p:cNvSpPr/>
          <p:nvPr/>
        </p:nvSpPr>
        <p:spPr>
          <a:xfrm>
            <a:off x="5040160" y="24161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" name="05 NK PowerSkills"/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733"/>
          <a:stretch/>
        </p:blipFill>
        <p:spPr>
          <a:xfrm rot="20956101" flipH="1">
            <a:off x="9840472" y="5490629"/>
            <a:ext cx="1113046" cy="1199999"/>
          </a:xfrm>
          <a:prstGeom prst="rect">
            <a:avLst/>
          </a:prstGeom>
        </p:spPr>
      </p:pic>
      <p:pic>
        <p:nvPicPr>
          <p:cNvPr id="34" name="04 NK PowerSkills"/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96"/>
          <a:stretch/>
        </p:blipFill>
        <p:spPr>
          <a:xfrm rot="471006">
            <a:off x="5753357" y="5112117"/>
            <a:ext cx="1246737" cy="1820436"/>
          </a:xfrm>
          <a:prstGeom prst="rect">
            <a:avLst/>
          </a:prstGeom>
        </p:spPr>
      </p:pic>
      <p:pic>
        <p:nvPicPr>
          <p:cNvPr id="37" name="03 NK PowerSkills"/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784"/>
          <a:stretch/>
        </p:blipFill>
        <p:spPr>
          <a:xfrm rot="1223462">
            <a:off x="7268513" y="3770720"/>
            <a:ext cx="995265" cy="1272223"/>
          </a:xfrm>
          <a:prstGeom prst="rect">
            <a:avLst/>
          </a:prstGeom>
        </p:spPr>
      </p:pic>
      <p:pic>
        <p:nvPicPr>
          <p:cNvPr id="3" name="02 NK 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938226" flipH="1">
            <a:off x="4599192" y="3064931"/>
            <a:ext cx="1145498" cy="1150884"/>
          </a:xfrm>
          <a:prstGeom prst="rect">
            <a:avLst/>
          </a:prstGeom>
        </p:spPr>
      </p:pic>
      <p:sp>
        <p:nvSpPr>
          <p:cNvPr id="5" name="Rectangle: Rounded Corners 4">
            <a:hlinkClick r:id="rId21" action="ppaction://hlinksldjump"/>
            <a:extLst>
              <a:ext uri="{FF2B5EF4-FFF2-40B4-BE49-F238E27FC236}">
                <a16:creationId xmlns:a16="http://schemas.microsoft.com/office/drawing/2014/main" id="{AD970D85-A6D1-F17E-B273-FE9F00CE3E72}"/>
              </a:ext>
            </a:extLst>
          </p:cNvPr>
          <p:cNvSpPr/>
          <p:nvPr/>
        </p:nvSpPr>
        <p:spPr>
          <a:xfrm>
            <a:off x="255181" y="74428"/>
            <a:ext cx="1584252" cy="5847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410684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109291-E4B2-DA89-8042-0856A0F5D7C2}"/>
              </a:ext>
            </a:extLst>
          </p:cNvPr>
          <p:cNvSpPr/>
          <p:nvPr/>
        </p:nvSpPr>
        <p:spPr>
          <a:xfrm>
            <a:off x="295835" y="322730"/>
            <a:ext cx="11510683" cy="6535270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F2F82-66EA-887C-9381-8B20CFD4FF83}"/>
              </a:ext>
            </a:extLst>
          </p:cNvPr>
          <p:cNvSpPr txBox="1"/>
          <p:nvPr/>
        </p:nvSpPr>
        <p:spPr>
          <a:xfrm>
            <a:off x="820549" y="779930"/>
            <a:ext cx="107439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2A25E-EAB0-C942-EE6C-AC466F16F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81" y="2420471"/>
            <a:ext cx="6019239" cy="41306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B17840-5D7F-6DD6-C0A3-B1A18499FC1D}"/>
              </a:ext>
            </a:extLst>
          </p:cNvPr>
          <p:cNvSpPr txBox="1"/>
          <p:nvPr/>
        </p:nvSpPr>
        <p:spPr>
          <a:xfrm>
            <a:off x="6646769" y="2573301"/>
            <a:ext cx="50387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đã bảo chú cần vụ cuốn chiếc rễ lại rồi đem trồng cho nó mọc tiếp.</a:t>
            </a:r>
          </a:p>
        </p:txBody>
      </p:sp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F8891A50-72A3-E6EA-E1D0-D5497870D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7299" y="5887929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9433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109291-E4B2-DA89-8042-0856A0F5D7C2}"/>
              </a:ext>
            </a:extLst>
          </p:cNvPr>
          <p:cNvSpPr/>
          <p:nvPr/>
        </p:nvSpPr>
        <p:spPr>
          <a:xfrm>
            <a:off x="295835" y="322730"/>
            <a:ext cx="11510683" cy="6212542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F2F82-66EA-887C-9381-8B20CFD4FF83}"/>
              </a:ext>
            </a:extLst>
          </p:cNvPr>
          <p:cNvSpPr txBox="1"/>
          <p:nvPr/>
        </p:nvSpPr>
        <p:spPr>
          <a:xfrm>
            <a:off x="820549" y="779930"/>
            <a:ext cx="107439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B17840-5D7F-6DD6-C0A3-B1A18499FC1D}"/>
              </a:ext>
            </a:extLst>
          </p:cNvPr>
          <p:cNvSpPr txBox="1"/>
          <p:nvPr/>
        </p:nvSpPr>
        <p:spPr>
          <a:xfrm>
            <a:off x="6431896" y="2134065"/>
            <a:ext cx="50387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hướng dẫn chú cần vụ cuộn chiếc rễ thành một vòng tròn, buộc nó tựa vào hai cái cọc, rồi vùi hai đầu rễ xuống đất.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4D740D-E379-3CF9-4352-7EE3CF1C0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05" y="2399891"/>
            <a:ext cx="5589494" cy="396197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12A34CE-2423-86FA-ADC9-B717FC5776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7299" y="5887929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30187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OFFICIAL MV ] AI YÊU BÁC HỒ CHÍ MINH HƠN THIẾU NIÊN NHI ĐỒNG -2015">
            <a:hlinkClick r:id="" action="ppaction://media"/>
            <a:extLst>
              <a:ext uri="{FF2B5EF4-FFF2-40B4-BE49-F238E27FC236}">
                <a16:creationId xmlns:a16="http://schemas.microsoft.com/office/drawing/2014/main" id="{9F292764-48CE-60F9-BEFE-6E5B1981F7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6315.4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6720" y="-127026"/>
            <a:ext cx="12862560" cy="71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109291-E4B2-DA89-8042-0856A0F5D7C2}"/>
              </a:ext>
            </a:extLst>
          </p:cNvPr>
          <p:cNvSpPr/>
          <p:nvPr/>
        </p:nvSpPr>
        <p:spPr>
          <a:xfrm>
            <a:off x="295835" y="322730"/>
            <a:ext cx="11510683" cy="6212542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F2F82-66EA-887C-9381-8B20CFD4FF83}"/>
              </a:ext>
            </a:extLst>
          </p:cNvPr>
          <p:cNvSpPr txBox="1"/>
          <p:nvPr/>
        </p:nvSpPr>
        <p:spPr>
          <a:xfrm>
            <a:off x="820549" y="779930"/>
            <a:ext cx="10743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B17840-5D7F-6DD6-C0A3-B1A18499FC1D}"/>
              </a:ext>
            </a:extLst>
          </p:cNvPr>
          <p:cNvSpPr txBox="1"/>
          <p:nvPr/>
        </p:nvSpPr>
        <p:spPr>
          <a:xfrm>
            <a:off x="6431896" y="2006571"/>
            <a:ext cx="50387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cây đa có vòng lá tròn, các em thiếu nhi có thể chui qua chui lại vòng lá ấy khi vào thăm vườn Bác.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E4638-C3EC-0CF9-B231-9D0A122E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16" y="1804866"/>
            <a:ext cx="5571283" cy="4622829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683063B5-8998-EF54-DAAD-0C8826D97B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7299" y="5887929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86543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109291-E4B2-DA89-8042-0856A0F5D7C2}"/>
              </a:ext>
            </a:extLst>
          </p:cNvPr>
          <p:cNvSpPr/>
          <p:nvPr/>
        </p:nvSpPr>
        <p:spPr>
          <a:xfrm>
            <a:off x="295835" y="322729"/>
            <a:ext cx="11510683" cy="6535271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F2F82-66EA-887C-9381-8B20CFD4FF83}"/>
              </a:ext>
            </a:extLst>
          </p:cNvPr>
          <p:cNvSpPr txBox="1"/>
          <p:nvPr/>
        </p:nvSpPr>
        <p:spPr>
          <a:xfrm>
            <a:off x="1062597" y="510988"/>
            <a:ext cx="107439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Qua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C82B6-1A53-6A96-6FF4-EB5C43C9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90" y="2758514"/>
            <a:ext cx="3257551" cy="3776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C6197B-9BA1-40EC-E495-21533FF25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729" y="2732693"/>
            <a:ext cx="6171081" cy="3797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6085D7-6405-F62A-DDE4-C747BCEB13F0}"/>
              </a:ext>
            </a:extLst>
          </p:cNvPr>
          <p:cNvSpPr txBox="1"/>
          <p:nvPr/>
        </p:nvSpPr>
        <p:spPr>
          <a:xfrm>
            <a:off x="1126190" y="4809198"/>
            <a:ext cx="99396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rất yêu thương các cháu thiếu niên nhi đồng.</a:t>
            </a: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FA9EFD6A-8B09-1685-538C-9714FED1F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7299" y="5887929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23486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9028 L -1.45833E-6 -0.340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00157 -0.324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6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109291-E4B2-DA89-8042-0856A0F5D7C2}"/>
              </a:ext>
            </a:extLst>
          </p:cNvPr>
          <p:cNvSpPr/>
          <p:nvPr/>
        </p:nvSpPr>
        <p:spPr>
          <a:xfrm>
            <a:off x="295835" y="510988"/>
            <a:ext cx="11510683" cy="5620871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F2F82-66EA-887C-9381-8B20CFD4FF83}"/>
              </a:ext>
            </a:extLst>
          </p:cNvPr>
          <p:cNvSpPr txBox="1"/>
          <p:nvPr/>
        </p:nvSpPr>
        <p:spPr>
          <a:xfrm>
            <a:off x="724039" y="1075765"/>
            <a:ext cx="107439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BÀI</a:t>
            </a:r>
            <a:endParaRPr kumimoji="0" lang="en-VN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B17840-5D7F-6DD6-C0A3-B1A18499FC1D}"/>
              </a:ext>
            </a:extLst>
          </p:cNvPr>
          <p:cNvSpPr txBox="1"/>
          <p:nvPr/>
        </p:nvSpPr>
        <p:spPr>
          <a:xfrm>
            <a:off x="488575" y="2935831"/>
            <a:ext cx="11125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Hồ có tình thương bao la với thiếu nhi và mọi vật xung quanh</a:t>
            </a:r>
            <a:endParaRPr kumimoji="0" lang="en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08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818F7D3C-EF59-4AA0-9FF8-14A7D7EDB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388" y="680530"/>
            <a:ext cx="594282" cy="547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86CDE8-01C5-74DA-70C1-8606D09A4566}"/>
              </a:ext>
            </a:extLst>
          </p:cNvPr>
          <p:cNvSpPr txBox="1"/>
          <p:nvPr/>
        </p:nvSpPr>
        <p:spPr>
          <a:xfrm>
            <a:off x="2199721" y="546606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ĐỌC 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highlight>
                <a:srgbClr val="FFFF00"/>
              </a:highligh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C9576F-8586-35A7-12C6-CD4A8CB3259A}"/>
              </a:ext>
            </a:extLst>
          </p:cNvPr>
          <p:cNvGrpSpPr/>
          <p:nvPr/>
        </p:nvGrpSpPr>
        <p:grpSpPr>
          <a:xfrm>
            <a:off x="1874851" y="1524730"/>
            <a:ext cx="9122782" cy="3666080"/>
            <a:chOff x="4841104" y="3817600"/>
            <a:chExt cx="7073839" cy="28426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C7DBFB4-BF3D-573E-5085-6CAE14EAC783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4D8FAA9-C2A9-FFD3-8F1C-442651767735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34FB1EB-A4C7-367C-BD0D-E1207B581CAA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CB08C8-1331-61BF-E52D-4CFF3DDE9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7030" y="4823876"/>
              <a:ext cx="469963" cy="4699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31AFF8-5F40-4EE9-5278-F8B21962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0356" y="4823876"/>
              <a:ext cx="469963" cy="4699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BF5284-BAC8-DA12-321E-2A2AE6E6D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03704" y="4823876"/>
              <a:ext cx="469963" cy="4699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9AFAC2-E6DB-CFE3-BFE1-05D4E05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65908" y="5372839"/>
              <a:ext cx="469963" cy="4699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B21808-C181-1516-3C60-526FFE12E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9233" y="5372839"/>
              <a:ext cx="469963" cy="4699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F33261-169B-D7B4-74E6-6C1E93E1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22582" y="5372839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443B9E-D971-FD85-2D59-B888545BF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75900" y="5964719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B03DF0-0898-3D63-5E34-EDFB53563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19226" y="5964719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384B1A-8C63-68CA-7009-A87DFF2EE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2574" y="5964719"/>
              <a:ext cx="469963" cy="469963"/>
            </a:xfrm>
            <a:prstGeom prst="rect">
              <a:avLst/>
            </a:prstGeom>
          </p:spPr>
        </p:pic>
      </p:grpSp>
      <p:pic>
        <p:nvPicPr>
          <p:cNvPr id="18" name="Picture 17" descr="A picture containing toy, doll, decorated&#10;&#10;Description automatically generated">
            <a:extLst>
              <a:ext uri="{FF2B5EF4-FFF2-40B4-BE49-F238E27FC236}">
                <a16:creationId xmlns:a16="http://schemas.microsoft.com/office/drawing/2014/main" id="{98EE354D-DB7D-FE5F-810F-D736DC6F37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27" y="4997945"/>
            <a:ext cx="2914119" cy="196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1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40995" y="1316990"/>
            <a:ext cx="7816850" cy="44532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5"/>
          <a:srcRect l="12001" t="23514" r="12823" b="62445"/>
          <a:stretch>
            <a:fillRect/>
          </a:stretch>
        </p:blipFill>
        <p:spPr>
          <a:xfrm>
            <a:off x="340995" y="-635"/>
            <a:ext cx="7369175" cy="158877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247389" y="1087755"/>
            <a:ext cx="1606550" cy="1460500"/>
            <a:chOff x="5053" y="3383"/>
            <a:chExt cx="2530" cy="2300"/>
          </a:xfrm>
        </p:grpSpPr>
        <p:sp>
          <p:nvSpPr>
            <p:cNvPr id="6" name="文本框 179"/>
            <p:cNvSpPr txBox="1">
              <a:spLocks noChangeArrowheads="1"/>
            </p:cNvSpPr>
            <p:nvPr/>
          </p:nvSpPr>
          <p:spPr bwMode="auto">
            <a:xfrm flipH="1">
              <a:off x="5053" y="3860"/>
              <a:ext cx="2530" cy="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SVN-The Voice Heavy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4</a:t>
              </a:r>
            </a:p>
          </p:txBody>
        </p:sp>
        <p:sp>
          <p:nvSpPr>
            <p:cNvPr id="7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13" name="图片 12" descr="21"/>
          <p:cNvPicPr>
            <a:picLocks noChangeAspect="1"/>
          </p:cNvPicPr>
          <p:nvPr/>
        </p:nvPicPr>
        <p:blipFill>
          <a:blip r:embed="rId6"/>
          <a:srcRect l="36206" t="4879" r="19787" b="25601"/>
          <a:stretch>
            <a:fillRect/>
          </a:stretch>
        </p:blipFill>
        <p:spPr>
          <a:xfrm>
            <a:off x="7242810" y="3134995"/>
            <a:ext cx="4949190" cy="3723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A468A-C915-A007-B758-1FD5F5FBE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58100" y="2716766"/>
            <a:ext cx="9179987" cy="19134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905" y="138430"/>
            <a:ext cx="12190095" cy="6719570"/>
            <a:chOff x="3" y="218"/>
            <a:chExt cx="19197" cy="10582"/>
          </a:xfrm>
        </p:grpSpPr>
        <p:pic>
          <p:nvPicPr>
            <p:cNvPr id="12" name="图片 11" descr="10 (20)"/>
            <p:cNvPicPr>
              <a:picLocks noChangeAspect="1"/>
            </p:cNvPicPr>
            <p:nvPr/>
          </p:nvPicPr>
          <p:blipFill>
            <a:blip r:embed="rId3"/>
            <a:srcRect l="12642" t="57976"/>
            <a:stretch>
              <a:fillRect/>
            </a:stretch>
          </p:blipFill>
          <p:spPr>
            <a:xfrm>
              <a:off x="3" y="8507"/>
              <a:ext cx="19197" cy="229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12" y="1711"/>
              <a:ext cx="18411" cy="8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pic>
          <p:nvPicPr>
            <p:cNvPr id="14" name="图片 13" descr="21"/>
            <p:cNvPicPr>
              <a:picLocks noChangeAspect="1"/>
            </p:cNvPicPr>
            <p:nvPr/>
          </p:nvPicPr>
          <p:blipFill>
            <a:blip r:embed="rId4"/>
            <a:srcRect l="36206" t="4879" r="15530" b="15036"/>
            <a:stretch>
              <a:fillRect/>
            </a:stretch>
          </p:blipFill>
          <p:spPr>
            <a:xfrm>
              <a:off x="410" y="218"/>
              <a:ext cx="1717" cy="1357"/>
            </a:xfrm>
            <a:prstGeom prst="rect">
              <a:avLst/>
            </a:prstGeom>
          </p:spPr>
        </p:pic>
        <p:pic>
          <p:nvPicPr>
            <p:cNvPr id="16" name="图片 15" descr="千库网_矢量手绘卡通大树_元素编号11747067"/>
            <p:cNvPicPr>
              <a:picLocks noChangeAspect="1"/>
            </p:cNvPicPr>
            <p:nvPr/>
          </p:nvPicPr>
          <p:blipFill>
            <a:blip r:embed="rId5"/>
            <a:srcRect l="66718" t="18712" r="1349" b="30576"/>
            <a:stretch>
              <a:fillRect/>
            </a:stretch>
          </p:blipFill>
          <p:spPr>
            <a:xfrm>
              <a:off x="3" y="8026"/>
              <a:ext cx="1396" cy="2774"/>
            </a:xfrm>
            <a:prstGeom prst="rect">
              <a:avLst/>
            </a:prstGeom>
          </p:spPr>
        </p:pic>
        <p:pic>
          <p:nvPicPr>
            <p:cNvPr id="21" name="图片 20" descr="16 (21)"/>
            <p:cNvPicPr>
              <a:picLocks noChangeAspect="1"/>
            </p:cNvPicPr>
            <p:nvPr/>
          </p:nvPicPr>
          <p:blipFill>
            <a:blip r:embed="rId6"/>
            <a:srcRect l="7247" t="16023" r="81067" b="66881"/>
            <a:stretch>
              <a:fillRect/>
            </a:stretch>
          </p:blipFill>
          <p:spPr>
            <a:xfrm>
              <a:off x="16530" y="221"/>
              <a:ext cx="1851" cy="135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C883AA8-5B15-DCAB-DA39-78AE6F7A8822}"/>
              </a:ext>
            </a:extLst>
          </p:cNvPr>
          <p:cNvSpPr/>
          <p:nvPr/>
        </p:nvSpPr>
        <p:spPr>
          <a:xfrm>
            <a:off x="786739" y="1431372"/>
            <a:ext cx="111658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xới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3B3FB9-17AD-0F31-7A6B-506925FD15BF}"/>
              </a:ext>
            </a:extLst>
          </p:cNvPr>
          <p:cNvSpPr/>
          <p:nvPr/>
        </p:nvSpPr>
        <p:spPr>
          <a:xfrm>
            <a:off x="2244007" y="2687850"/>
            <a:ext cx="13324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528F73-C42F-AF82-080B-F78953E375C5}"/>
              </a:ext>
            </a:extLst>
          </p:cNvPr>
          <p:cNvSpPr/>
          <p:nvPr/>
        </p:nvSpPr>
        <p:spPr>
          <a:xfrm>
            <a:off x="8277734" y="2687851"/>
            <a:ext cx="14691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4A41D9-59EC-2EF6-0CFC-6C9DC00E3BD3}"/>
              </a:ext>
            </a:extLst>
          </p:cNvPr>
          <p:cNvSpPr/>
          <p:nvPr/>
        </p:nvSpPr>
        <p:spPr>
          <a:xfrm>
            <a:off x="4152841" y="4794574"/>
            <a:ext cx="950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2E7F06-29E6-CB25-668D-972B23C973A9}"/>
              </a:ext>
            </a:extLst>
          </p:cNvPr>
          <p:cNvSpPr/>
          <p:nvPr/>
        </p:nvSpPr>
        <p:spPr>
          <a:xfrm>
            <a:off x="6540182" y="4762676"/>
            <a:ext cx="925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7B5B53-CE09-C638-9DFF-2E25D7E95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35" y="2738292"/>
            <a:ext cx="12190094" cy="1218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 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……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905" y="138430"/>
            <a:ext cx="12190095" cy="6719570"/>
            <a:chOff x="3" y="218"/>
            <a:chExt cx="19197" cy="10582"/>
          </a:xfrm>
        </p:grpSpPr>
        <p:pic>
          <p:nvPicPr>
            <p:cNvPr id="12" name="图片 11" descr="10 (20)"/>
            <p:cNvPicPr>
              <a:picLocks noChangeAspect="1"/>
            </p:cNvPicPr>
            <p:nvPr/>
          </p:nvPicPr>
          <p:blipFill>
            <a:blip r:embed="rId4"/>
            <a:srcRect l="12642" t="57976"/>
            <a:stretch>
              <a:fillRect/>
            </a:stretch>
          </p:blipFill>
          <p:spPr>
            <a:xfrm>
              <a:off x="3" y="8507"/>
              <a:ext cx="19197" cy="229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12" y="1711"/>
              <a:ext cx="18411" cy="8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pic>
          <p:nvPicPr>
            <p:cNvPr id="14" name="图片 13" descr="21"/>
            <p:cNvPicPr>
              <a:picLocks noChangeAspect="1"/>
            </p:cNvPicPr>
            <p:nvPr/>
          </p:nvPicPr>
          <p:blipFill>
            <a:blip r:embed="rId5"/>
            <a:srcRect l="36206" t="4879" r="15530" b="15036"/>
            <a:stretch>
              <a:fillRect/>
            </a:stretch>
          </p:blipFill>
          <p:spPr>
            <a:xfrm>
              <a:off x="410" y="218"/>
              <a:ext cx="1717" cy="1357"/>
            </a:xfrm>
            <a:prstGeom prst="rect">
              <a:avLst/>
            </a:prstGeom>
          </p:spPr>
        </p:pic>
        <p:pic>
          <p:nvPicPr>
            <p:cNvPr id="16" name="图片 15" descr="千库网_矢量手绘卡通大树_元素编号11747067"/>
            <p:cNvPicPr>
              <a:picLocks noChangeAspect="1"/>
            </p:cNvPicPr>
            <p:nvPr/>
          </p:nvPicPr>
          <p:blipFill>
            <a:blip r:embed="rId6"/>
            <a:srcRect l="66718" t="18712" r="1349" b="30576"/>
            <a:stretch>
              <a:fillRect/>
            </a:stretch>
          </p:blipFill>
          <p:spPr>
            <a:xfrm>
              <a:off x="3" y="8026"/>
              <a:ext cx="1396" cy="2774"/>
            </a:xfrm>
            <a:prstGeom prst="rect">
              <a:avLst/>
            </a:prstGeom>
          </p:spPr>
        </p:pic>
        <p:pic>
          <p:nvPicPr>
            <p:cNvPr id="21" name="图片 20" descr="16 (21)"/>
            <p:cNvPicPr>
              <a:picLocks noChangeAspect="1"/>
            </p:cNvPicPr>
            <p:nvPr/>
          </p:nvPicPr>
          <p:blipFill>
            <a:blip r:embed="rId7"/>
            <a:srcRect l="7247" t="16023" r="81067" b="66881"/>
            <a:stretch>
              <a:fillRect/>
            </a:stretch>
          </p:blipFill>
          <p:spPr>
            <a:xfrm>
              <a:off x="16530" y="221"/>
              <a:ext cx="1851" cy="1354"/>
            </a:xfrm>
            <a:prstGeom prst="rect">
              <a:avLst/>
            </a:prstGeom>
          </p:spPr>
        </p:pic>
      </p:grpSp>
      <p:pic>
        <p:nvPicPr>
          <p:cNvPr id="18" name="图片 17" descr="千库网_卡通妈妈辅导孩子做作业PNG素材_元素编号120255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679" y="4402360"/>
            <a:ext cx="2349701" cy="2349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AA4C48-59EE-1BBB-3EB0-EB4E1225B46D}"/>
              </a:ext>
            </a:extLst>
          </p:cNvPr>
          <p:cNvSpPr txBox="1"/>
          <p:nvPr/>
        </p:nvSpPr>
        <p:spPr>
          <a:xfrm>
            <a:off x="527061" y="1137340"/>
            <a:ext cx="10478007" cy="483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(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nghị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50484-BD62-9DB2-4C5B-03F4A7C6D61A}"/>
              </a:ext>
            </a:extLst>
          </p:cNvPr>
          <p:cNvSpPr txBox="1"/>
          <p:nvPr/>
        </p:nvSpPr>
        <p:spPr>
          <a:xfrm>
            <a:off x="805497" y="5067964"/>
            <a:ext cx="897444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6A8709-566A-FC97-072E-E2F9E1FCFA0B}"/>
              </a:ext>
            </a:extLst>
          </p:cNvPr>
          <p:cNvSpPr/>
          <p:nvPr/>
        </p:nvSpPr>
        <p:spPr>
          <a:xfrm>
            <a:off x="445135" y="3032811"/>
            <a:ext cx="568350" cy="4394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2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40995" y="1316990"/>
            <a:ext cx="7816850" cy="44532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4"/>
          <a:srcRect l="12001" t="23514" r="12823" b="62445"/>
          <a:stretch>
            <a:fillRect/>
          </a:stretch>
        </p:blipFill>
        <p:spPr>
          <a:xfrm>
            <a:off x="340995" y="-635"/>
            <a:ext cx="7369175" cy="1588770"/>
          </a:xfrm>
          <a:prstGeom prst="rect">
            <a:avLst/>
          </a:prstGeom>
        </p:spPr>
      </p:pic>
      <p:pic>
        <p:nvPicPr>
          <p:cNvPr id="13" name="图片 12" descr="21"/>
          <p:cNvPicPr>
            <a:picLocks noChangeAspect="1"/>
          </p:cNvPicPr>
          <p:nvPr/>
        </p:nvPicPr>
        <p:blipFill>
          <a:blip r:embed="rId5"/>
          <a:srcRect l="36206" t="4879" r="19787" b="25601"/>
          <a:stretch>
            <a:fillRect/>
          </a:stretch>
        </p:blipFill>
        <p:spPr>
          <a:xfrm>
            <a:off x="7242810" y="3134995"/>
            <a:ext cx="4949190" cy="3723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4052D0-301F-3D8B-B4C3-2067AF888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2453" y="2368712"/>
            <a:ext cx="8556070" cy="234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009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905" y="138430"/>
            <a:ext cx="12190095" cy="6719570"/>
            <a:chOff x="3" y="218"/>
            <a:chExt cx="19197" cy="10582"/>
          </a:xfrm>
        </p:grpSpPr>
        <p:pic>
          <p:nvPicPr>
            <p:cNvPr id="12" name="图片 11" descr="10 (20)"/>
            <p:cNvPicPr>
              <a:picLocks noChangeAspect="1"/>
            </p:cNvPicPr>
            <p:nvPr/>
          </p:nvPicPr>
          <p:blipFill>
            <a:blip r:embed="rId4"/>
            <a:srcRect l="12642" t="57976"/>
            <a:stretch>
              <a:fillRect/>
            </a:stretch>
          </p:blipFill>
          <p:spPr>
            <a:xfrm>
              <a:off x="3" y="8507"/>
              <a:ext cx="19197" cy="229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12" y="1711"/>
              <a:ext cx="18411" cy="8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pic>
          <p:nvPicPr>
            <p:cNvPr id="13" name="图片 12" descr="21"/>
            <p:cNvPicPr>
              <a:picLocks noChangeAspect="1"/>
            </p:cNvPicPr>
            <p:nvPr/>
          </p:nvPicPr>
          <p:blipFill>
            <a:blip r:embed="rId5"/>
            <a:srcRect l="36206" t="4879" r="15530" b="15036"/>
            <a:stretch>
              <a:fillRect/>
            </a:stretch>
          </p:blipFill>
          <p:spPr>
            <a:xfrm>
              <a:off x="410" y="218"/>
              <a:ext cx="1717" cy="1357"/>
            </a:xfrm>
            <a:prstGeom prst="rect">
              <a:avLst/>
            </a:prstGeom>
          </p:spPr>
        </p:pic>
        <p:pic>
          <p:nvPicPr>
            <p:cNvPr id="14" name="图片 13" descr="千库网_矢量手绘卡通大树_元素编号11747067"/>
            <p:cNvPicPr>
              <a:picLocks noChangeAspect="1"/>
            </p:cNvPicPr>
            <p:nvPr/>
          </p:nvPicPr>
          <p:blipFill>
            <a:blip r:embed="rId6"/>
            <a:srcRect l="66718" t="18712" r="1349" b="30576"/>
            <a:stretch>
              <a:fillRect/>
            </a:stretch>
          </p:blipFill>
          <p:spPr>
            <a:xfrm>
              <a:off x="3" y="8026"/>
              <a:ext cx="1396" cy="2774"/>
            </a:xfrm>
            <a:prstGeom prst="rect">
              <a:avLst/>
            </a:prstGeom>
          </p:spPr>
        </p:pic>
        <p:pic>
          <p:nvPicPr>
            <p:cNvPr id="21" name="图片 20" descr="16 (21)"/>
            <p:cNvPicPr>
              <a:picLocks noChangeAspect="1"/>
            </p:cNvPicPr>
            <p:nvPr/>
          </p:nvPicPr>
          <p:blipFill>
            <a:blip r:embed="rId7"/>
            <a:srcRect l="7247" t="16023" r="81067" b="66881"/>
            <a:stretch>
              <a:fillRect/>
            </a:stretch>
          </p:blipFill>
          <p:spPr>
            <a:xfrm>
              <a:off x="16530" y="221"/>
              <a:ext cx="1851" cy="1354"/>
            </a:xfrm>
            <a:prstGeom prst="rect">
              <a:avLst/>
            </a:prstGeom>
          </p:spPr>
        </p:pic>
      </p:grpSp>
      <p:sp>
        <p:nvSpPr>
          <p:cNvPr id="5" name="矩形: 圆角 4"/>
          <p:cNvSpPr/>
          <p:nvPr/>
        </p:nvSpPr>
        <p:spPr>
          <a:xfrm>
            <a:off x="660400" y="1727664"/>
            <a:ext cx="6960779" cy="3628572"/>
          </a:xfrm>
          <a:prstGeom prst="roundRect">
            <a:avLst>
              <a:gd name="adj" fmla="val 6667"/>
            </a:avLst>
          </a:prstGeom>
          <a:solidFill>
            <a:srgbClr val="43C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思源黑体 CN Bold" panose="020B0800000000000000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660400" y="2052270"/>
            <a:ext cx="6960779" cy="3323772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solidFill>
              <a:srgbClr val="43C1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思源黑体 CN Bold" panose="020B0800000000000000" charset="-122"/>
            </a:endParaRPr>
          </a:p>
        </p:txBody>
      </p:sp>
      <p:sp>
        <p:nvSpPr>
          <p:cNvPr id="8" name="任意多边形: 形状 7"/>
          <p:cNvSpPr/>
          <p:nvPr/>
        </p:nvSpPr>
        <p:spPr>
          <a:xfrm rot="20600363">
            <a:off x="969549" y="1882535"/>
            <a:ext cx="286835" cy="299858"/>
          </a:xfrm>
          <a:custGeom>
            <a:avLst/>
            <a:gdLst>
              <a:gd name="connsiteX0" fmla="*/ 124837 w 188201"/>
              <a:gd name="connsiteY0" fmla="*/ 9589 h 196746"/>
              <a:gd name="connsiteX1" fmla="*/ 131885 w 188201"/>
              <a:gd name="connsiteY1" fmla="*/ 58166 h 196746"/>
              <a:gd name="connsiteX2" fmla="*/ 137981 w 188201"/>
              <a:gd name="connsiteY2" fmla="*/ 66644 h 196746"/>
              <a:gd name="connsiteX3" fmla="*/ 181987 w 188201"/>
              <a:gd name="connsiteY3" fmla="*/ 88361 h 196746"/>
              <a:gd name="connsiteX4" fmla="*/ 181987 w 188201"/>
              <a:gd name="connsiteY4" fmla="*/ 108458 h 196746"/>
              <a:gd name="connsiteX5" fmla="*/ 137981 w 188201"/>
              <a:gd name="connsiteY5" fmla="*/ 130080 h 196746"/>
              <a:gd name="connsiteX6" fmla="*/ 131885 w 188201"/>
              <a:gd name="connsiteY6" fmla="*/ 138558 h 196746"/>
              <a:gd name="connsiteX7" fmla="*/ 124741 w 188201"/>
              <a:gd name="connsiteY7" fmla="*/ 187135 h 196746"/>
              <a:gd name="connsiteX8" fmla="*/ 105596 w 188201"/>
              <a:gd name="connsiteY8" fmla="*/ 193326 h 196746"/>
              <a:gd name="connsiteX9" fmla="*/ 71401 w 188201"/>
              <a:gd name="connsiteY9" fmla="*/ 158179 h 196746"/>
              <a:gd name="connsiteX10" fmla="*/ 61495 w 188201"/>
              <a:gd name="connsiteY10" fmla="*/ 154941 h 196746"/>
              <a:gd name="connsiteX11" fmla="*/ 13108 w 188201"/>
              <a:gd name="connsiteY11" fmla="*/ 163227 h 196746"/>
              <a:gd name="connsiteX12" fmla="*/ 1297 w 188201"/>
              <a:gd name="connsiteY12" fmla="*/ 146939 h 196746"/>
              <a:gd name="connsiteX13" fmla="*/ 24157 w 188201"/>
              <a:gd name="connsiteY13" fmla="*/ 103505 h 196746"/>
              <a:gd name="connsiteX14" fmla="*/ 24157 w 188201"/>
              <a:gd name="connsiteY14" fmla="*/ 93028 h 196746"/>
              <a:gd name="connsiteX15" fmla="*/ 1392 w 188201"/>
              <a:gd name="connsiteY15" fmla="*/ 49594 h 196746"/>
              <a:gd name="connsiteX16" fmla="*/ 13203 w 188201"/>
              <a:gd name="connsiteY16" fmla="*/ 33306 h 196746"/>
              <a:gd name="connsiteX17" fmla="*/ 61591 w 188201"/>
              <a:gd name="connsiteY17" fmla="*/ 41688 h 196746"/>
              <a:gd name="connsiteX18" fmla="*/ 71496 w 188201"/>
              <a:gd name="connsiteY18" fmla="*/ 38450 h 196746"/>
              <a:gd name="connsiteX19" fmla="*/ 105787 w 188201"/>
              <a:gd name="connsiteY19" fmla="*/ 3398 h 196746"/>
              <a:gd name="connsiteX20" fmla="*/ 124837 w 188201"/>
              <a:gd name="connsiteY20" fmla="*/ 9589 h 19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8201" h="196746">
                <a:moveTo>
                  <a:pt x="124837" y="9589"/>
                </a:moveTo>
                <a:lnTo>
                  <a:pt x="131885" y="58166"/>
                </a:lnTo>
                <a:cubicBezTo>
                  <a:pt x="132457" y="61786"/>
                  <a:pt x="134742" y="65025"/>
                  <a:pt x="137981" y="66644"/>
                </a:cubicBezTo>
                <a:lnTo>
                  <a:pt x="181987" y="88361"/>
                </a:lnTo>
                <a:cubicBezTo>
                  <a:pt x="190273" y="92456"/>
                  <a:pt x="190273" y="104363"/>
                  <a:pt x="181987" y="108458"/>
                </a:cubicBezTo>
                <a:lnTo>
                  <a:pt x="137981" y="130080"/>
                </a:lnTo>
                <a:cubicBezTo>
                  <a:pt x="134647" y="131700"/>
                  <a:pt x="132361" y="134843"/>
                  <a:pt x="131885" y="138558"/>
                </a:cubicBezTo>
                <a:lnTo>
                  <a:pt x="124741" y="187135"/>
                </a:lnTo>
                <a:cubicBezTo>
                  <a:pt x="123408" y="196374"/>
                  <a:pt x="112073" y="199994"/>
                  <a:pt x="105596" y="193326"/>
                </a:cubicBezTo>
                <a:lnTo>
                  <a:pt x="71401" y="158179"/>
                </a:lnTo>
                <a:cubicBezTo>
                  <a:pt x="68829" y="155512"/>
                  <a:pt x="65115" y="154369"/>
                  <a:pt x="61495" y="154941"/>
                </a:cubicBezTo>
                <a:lnTo>
                  <a:pt x="13108" y="163227"/>
                </a:lnTo>
                <a:cubicBezTo>
                  <a:pt x="3964" y="164751"/>
                  <a:pt x="-2989" y="155131"/>
                  <a:pt x="1297" y="146939"/>
                </a:cubicBezTo>
                <a:lnTo>
                  <a:pt x="24157" y="103505"/>
                </a:lnTo>
                <a:cubicBezTo>
                  <a:pt x="25872" y="100267"/>
                  <a:pt x="25872" y="96362"/>
                  <a:pt x="24157" y="93028"/>
                </a:cubicBezTo>
                <a:lnTo>
                  <a:pt x="1392" y="49594"/>
                </a:lnTo>
                <a:cubicBezTo>
                  <a:pt x="-2894" y="41402"/>
                  <a:pt x="4059" y="31782"/>
                  <a:pt x="13203" y="33306"/>
                </a:cubicBezTo>
                <a:lnTo>
                  <a:pt x="61591" y="41688"/>
                </a:lnTo>
                <a:cubicBezTo>
                  <a:pt x="65210" y="42355"/>
                  <a:pt x="68925" y="41117"/>
                  <a:pt x="71496" y="38450"/>
                </a:cubicBezTo>
                <a:lnTo>
                  <a:pt x="105787" y="3398"/>
                </a:lnTo>
                <a:cubicBezTo>
                  <a:pt x="112168" y="-3270"/>
                  <a:pt x="123503" y="445"/>
                  <a:pt x="124837" y="95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/>
              <a:cs typeface="思源黑体 CN Bold" panose="020B0800000000000000" charset="-122"/>
            </a:endParaRPr>
          </a:p>
        </p:txBody>
      </p:sp>
      <p:pic>
        <p:nvPicPr>
          <p:cNvPr id="10" name="图片 9" descr="千库网_儿童课外阅读补习_元素编号1229428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8022" y="1884373"/>
            <a:ext cx="3763578" cy="3763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9B7820-A3B4-444D-1E3B-25EF325E7E1F}"/>
              </a:ext>
            </a:extLst>
          </p:cNvPr>
          <p:cNvSpPr txBox="1"/>
          <p:nvPr/>
        </p:nvSpPr>
        <p:spPr>
          <a:xfrm>
            <a:off x="1350645" y="2726342"/>
            <a:ext cx="59110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suy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79AB48D7-FDE0-0AD6-5650-251BEBB8F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4" y="243068"/>
            <a:ext cx="5582309" cy="4398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person, outdoor, group&#10;&#10;Description automatically generated">
            <a:extLst>
              <a:ext uri="{FF2B5EF4-FFF2-40B4-BE49-F238E27FC236}">
                <a16:creationId xmlns:a16="http://schemas.microsoft.com/office/drawing/2014/main" id="{8BE5CD71-9E85-A28C-34ED-F6625BD75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3069"/>
            <a:ext cx="5715000" cy="6105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1A8FBB-C671-8D9A-6433-B8460A525BBE}"/>
              </a:ext>
            </a:extLst>
          </p:cNvPr>
          <p:cNvSpPr txBox="1"/>
          <p:nvPr/>
        </p:nvSpPr>
        <p:spPr>
          <a:xfrm>
            <a:off x="381001" y="4884517"/>
            <a:ext cx="52095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922645-331E-E54F-F4D9-3F0DB2CC0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0935" y="-130803"/>
            <a:ext cx="13148942" cy="7201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31401A-D138-BE9C-CDF1-F96393B9F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77" y="-59743"/>
            <a:ext cx="1173607" cy="116198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45B5EE-98D7-F053-35A2-4C97F418B5B7}"/>
              </a:ext>
            </a:extLst>
          </p:cNvPr>
          <p:cNvSpPr/>
          <p:nvPr/>
        </p:nvSpPr>
        <p:spPr>
          <a:xfrm>
            <a:off x="519001" y="1945980"/>
            <a:ext cx="9258300" cy="4210050"/>
          </a:xfrm>
          <a:prstGeom prst="round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81989-795F-6E3C-2393-8935F5C4D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7507" y="2306553"/>
            <a:ext cx="10937729" cy="3592568"/>
          </a:xfrm>
          <a:prstGeom prst="rect">
            <a:avLst/>
          </a:prstGeom>
        </p:spPr>
      </p:pic>
      <p:pic>
        <p:nvPicPr>
          <p:cNvPr id="9" name="Picture 8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1485C4F1-6233-D77C-251A-615B55687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30" y="1370825"/>
            <a:ext cx="2505653" cy="14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16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A8FBB-C671-8D9A-6433-B8460A525BBE}"/>
              </a:ext>
            </a:extLst>
          </p:cNvPr>
          <p:cNvSpPr txBox="1"/>
          <p:nvPr/>
        </p:nvSpPr>
        <p:spPr>
          <a:xfrm>
            <a:off x="1584768" y="4942391"/>
            <a:ext cx="52095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 descr="A person holding a child&#10;&#10;Description automatically generated with low confidence">
            <a:extLst>
              <a:ext uri="{FF2B5EF4-FFF2-40B4-BE49-F238E27FC236}">
                <a16:creationId xmlns:a16="http://schemas.microsoft.com/office/drawing/2014/main" id="{1C0A87BE-E57E-028D-CBE2-A5E52B774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81" y="576823"/>
            <a:ext cx="4823519" cy="570435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2A5B77E-0AC5-AE42-9E8C-7B1273A10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67711"/>
            <a:ext cx="6841602" cy="457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5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0BDEA54F-F54D-497F-A4E6-22B02EDE9712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7822A52-AF8A-4896-BE45-02CF05C7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730" y="1608667"/>
            <a:ext cx="5223070" cy="47148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C67D38-75DD-443D-A555-9EF94775F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45" y="1794196"/>
            <a:ext cx="6545016" cy="250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53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6EC7CEF-F3CD-4124-88A4-7577C0F2E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0994" y="2514600"/>
            <a:ext cx="1828800" cy="1828800"/>
          </a:xfrm>
          <a:prstGeom prst="rect">
            <a:avLst/>
          </a:prstGeom>
          <a:solidFill>
            <a:srgbClr val="E6E6E6"/>
          </a:solidFill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1644C60-0D0C-490B-A399-48436F64B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24" y="2271479"/>
            <a:ext cx="3361482" cy="33614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FBF79E-AA23-4020-9564-A1FF00CA2F9F}"/>
              </a:ext>
            </a:extLst>
          </p:cNvPr>
          <p:cNvSpPr/>
          <p:nvPr/>
        </p:nvSpPr>
        <p:spPr>
          <a:xfrm>
            <a:off x="-8241490" y="4343400"/>
            <a:ext cx="505267" cy="169277"/>
          </a:xfrm>
          <a:prstGeom prst="rect">
            <a:avLst/>
          </a:prstGeom>
          <a:solidFill>
            <a:srgbClr val="E6E6E6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 w="0"/>
                <a:solidFill>
                  <a:srgbClr val="E6E6E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A19EB-AEB1-41B5-AF65-7B9FC1845E2D}"/>
              </a:ext>
            </a:extLst>
          </p:cNvPr>
          <p:cNvSpPr/>
          <p:nvPr/>
        </p:nvSpPr>
        <p:spPr>
          <a:xfrm>
            <a:off x="1942611" y="3429000"/>
            <a:ext cx="44566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0"/>
                <a:solidFill>
                  <a:srgbClr val="1346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1346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0"/>
                <a:solidFill>
                  <a:srgbClr val="1346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srgbClr val="13463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27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ABC1ED6-3E60-4FB9-8AA3-57134EA6C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9" y="3307446"/>
            <a:ext cx="2403828" cy="317226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67C8BD3-3ECA-44A5-8E70-97D23D8EE5F4}"/>
              </a:ext>
            </a:extLst>
          </p:cNvPr>
          <p:cNvGrpSpPr/>
          <p:nvPr/>
        </p:nvGrpSpPr>
        <p:grpSpPr>
          <a:xfrm>
            <a:off x="762599" y="378289"/>
            <a:ext cx="10333408" cy="3954393"/>
            <a:chOff x="786659" y="435458"/>
            <a:chExt cx="10333408" cy="39543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4E5CE15-825A-403A-862F-B2F057E84934}"/>
                </a:ext>
              </a:extLst>
            </p:cNvPr>
            <p:cNvGrpSpPr/>
            <p:nvPr/>
          </p:nvGrpSpPr>
          <p:grpSpPr>
            <a:xfrm>
              <a:off x="786659" y="2424091"/>
              <a:ext cx="3046467" cy="1965760"/>
              <a:chOff x="705587" y="2554858"/>
              <a:chExt cx="3152141" cy="1876089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4A4007C-0B5F-46C1-9B9C-7741A23C3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5587" y="2554858"/>
                <a:ext cx="3152141" cy="1876089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B750BBD-C70A-406D-A400-8B4BF47234C4}"/>
                  </a:ext>
                </a:extLst>
              </p:cNvPr>
              <p:cNvSpPr txBox="1"/>
              <p:nvPr/>
            </p:nvSpPr>
            <p:spPr>
              <a:xfrm>
                <a:off x="832493" y="3054830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MẮT DÕI 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8DF4A8A-5249-46D0-B851-B60B2C8FFAF3}"/>
                </a:ext>
              </a:extLst>
            </p:cNvPr>
            <p:cNvGrpSpPr/>
            <p:nvPr/>
          </p:nvGrpSpPr>
          <p:grpSpPr>
            <a:xfrm>
              <a:off x="4203175" y="435458"/>
              <a:ext cx="3626506" cy="1988633"/>
              <a:chOff x="4112621" y="566225"/>
              <a:chExt cx="3752300" cy="189791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104DC4F-8611-4614-AA81-9A8797AB4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12621" y="566225"/>
                <a:ext cx="3752300" cy="1897918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FAA489B-3BDB-4B25-922A-A8E5C0EFACAF}"/>
                  </a:ext>
                </a:extLst>
              </p:cNvPr>
              <p:cNvSpPr txBox="1"/>
              <p:nvPr/>
            </p:nvSpPr>
            <p:spPr>
              <a:xfrm>
                <a:off x="4650696" y="983617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TAI NGHE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4AF27AD-B861-4324-A76E-D40AAD235790}"/>
                </a:ext>
              </a:extLst>
            </p:cNvPr>
            <p:cNvGrpSpPr/>
            <p:nvPr/>
          </p:nvGrpSpPr>
          <p:grpSpPr>
            <a:xfrm>
              <a:off x="8196251" y="2424091"/>
              <a:ext cx="2923816" cy="1965760"/>
              <a:chOff x="8116216" y="2554859"/>
              <a:chExt cx="3025235" cy="187608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1D4FE0F-46A5-4144-A43A-5A4797B09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16216" y="2554859"/>
                <a:ext cx="2890603" cy="187608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5B27C75-5441-49C3-B45B-D979755EDA49}"/>
                  </a:ext>
                </a:extLst>
              </p:cNvPr>
              <p:cNvSpPr txBox="1"/>
              <p:nvPr/>
            </p:nvSpPr>
            <p:spPr>
              <a:xfrm>
                <a:off x="8250847" y="3074093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DÒ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9085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511160" y="3428158"/>
            <a:ext cx="56238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274320" algn="just">
              <a:buFontTx/>
              <a:buChar char="-"/>
            </a:pPr>
            <a:r>
              <a:rPr lang="en-US" sz="2800" dirty="0" err="1">
                <a:latin typeface="+mj-lt"/>
              </a:rPr>
              <a:t>Chú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rồi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trồng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nhé</a:t>
            </a:r>
            <a:r>
              <a:rPr lang="en-US" sz="2800" dirty="0">
                <a:latin typeface="+mj-lt"/>
              </a:rPr>
              <a:t>!</a:t>
            </a:r>
          </a:p>
          <a:p>
            <a:pPr indent="274320" algn="just"/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chú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vụ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đất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vùi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xuống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bảo</a:t>
            </a:r>
            <a:r>
              <a:rPr lang="en-US" sz="2800" dirty="0">
                <a:latin typeface="+mj-lt"/>
              </a:rPr>
              <a:t>:</a:t>
            </a:r>
          </a:p>
          <a:p>
            <a:pPr marL="380990" indent="274320" algn="just">
              <a:buFontTx/>
              <a:buChar char="-"/>
            </a:pPr>
            <a:r>
              <a:rPr lang="en-US" sz="2800" dirty="0" err="1">
                <a:latin typeface="+mj-lt"/>
              </a:rPr>
              <a:t>Chú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461580" y="349131"/>
            <a:ext cx="231209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17954" y="45911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3865" y="674686"/>
            <a:ext cx="6180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CHIẾC RỄ ĐA TRÒN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2FF55-86AF-4BB6-9E12-A4D053702321}"/>
              </a:ext>
            </a:extLst>
          </p:cNvPr>
          <p:cNvSpPr txBox="1"/>
          <p:nvPr/>
        </p:nvSpPr>
        <p:spPr>
          <a:xfrm>
            <a:off x="505445" y="1588314"/>
            <a:ext cx="112590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4DB131-909B-D12F-E1CA-7A5E6DCEE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831" y="3472196"/>
            <a:ext cx="5017387" cy="2822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357978" y="3481729"/>
            <a:ext cx="72195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lớn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tròn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vườn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cũng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trò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chui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ấy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Lúc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đó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trồng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.</a:t>
            </a:r>
          </a:p>
          <a:p>
            <a:pPr indent="274320" algn="r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vi-VN" sz="2800" b="0" i="0" u="none" strike="noStrike" dirty="0">
                <a:solidFill>
                  <a:srgbClr val="000000"/>
                </a:solidFill>
                <a:effectLst/>
                <a:latin typeface="+mj-lt"/>
              </a:rPr>
              <a:t>Theo </a:t>
            </a:r>
            <a:r>
              <a:rPr lang="vi-VN" sz="2800" b="0" i="1" u="none" strike="noStrike" dirty="0">
                <a:solidFill>
                  <a:srgbClr val="000000"/>
                </a:solidFill>
                <a:effectLst/>
                <a:latin typeface="+mj-lt"/>
              </a:rPr>
              <a:t>Mỗi câu chuyện nhỏ một bài học lớn</a:t>
            </a:r>
            <a:r>
              <a:rPr lang="en-US" sz="2800" b="0" i="1" u="none" strike="noStrike" dirty="0">
                <a:solidFill>
                  <a:srgbClr val="000000"/>
                </a:solidFill>
                <a:effectLst/>
                <a:latin typeface="+mj-lt"/>
              </a:rPr>
              <a:t>)</a:t>
            </a:r>
            <a:endParaRPr lang="vi-VN" sz="2800" b="0" i="1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indent="274320" algn="just"/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829507" y="147885"/>
            <a:ext cx="490065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+mj-lt"/>
              </a:rPr>
              <a:t>CHIẾC RỄ ĐA TRÒN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DDE97-A6BD-4903-B453-5B1031DD8910}"/>
              </a:ext>
            </a:extLst>
          </p:cNvPr>
          <p:cNvSpPr txBox="1"/>
          <p:nvPr/>
        </p:nvSpPr>
        <p:spPr>
          <a:xfrm>
            <a:off x="272918" y="897086"/>
            <a:ext cx="106006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rồi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cuộn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tròn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chú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vụ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buộc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tựa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cọc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vùi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xuống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đất</a:t>
            </a:r>
            <a:r>
              <a:rPr lang="en-US" sz="2800" dirty="0">
                <a:latin typeface="+mj-lt"/>
              </a:rPr>
              <a:t>.</a:t>
            </a:r>
          </a:p>
          <a:p>
            <a:pPr indent="274320"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Chú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vụ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mắc</a:t>
            </a:r>
            <a:r>
              <a:rPr lang="en-US" sz="2800" dirty="0">
                <a:latin typeface="+mj-lt"/>
              </a:rPr>
              <a:t>:</a:t>
            </a:r>
          </a:p>
          <a:p>
            <a:pPr marL="228594" indent="274320" algn="just">
              <a:buFontTx/>
              <a:buChar char="-"/>
            </a:pPr>
            <a:r>
              <a:rPr lang="en-US" sz="2800" dirty="0" err="1">
                <a:latin typeface="+mj-lt"/>
              </a:rPr>
              <a:t>Thưa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ạ?</a:t>
            </a:r>
          </a:p>
          <a:p>
            <a:pPr indent="274320"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khẽ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cười</a:t>
            </a:r>
            <a:r>
              <a:rPr lang="en-US" sz="2800" dirty="0">
                <a:latin typeface="+mj-lt"/>
              </a:rPr>
              <a:t>:</a:t>
            </a:r>
          </a:p>
          <a:p>
            <a:pPr marL="228594" indent="274320" algn="just">
              <a:buFontTx/>
              <a:buChar char="-"/>
            </a:pPr>
            <a:r>
              <a:rPr lang="en-US" sz="2800" dirty="0" err="1">
                <a:latin typeface="+mj-lt"/>
              </a:rPr>
              <a:t>Rồi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chú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sẽ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</a:t>
            </a:r>
          </a:p>
          <a:p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5824FE-757C-4ECE-8376-6250CC480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247" y="2961167"/>
            <a:ext cx="4160097" cy="2845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85092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>
            <a:extLst>
              <a:ext uri="{FF2B5EF4-FFF2-40B4-BE49-F238E27FC236}">
                <a16:creationId xmlns:a16="http://schemas.microsoft.com/office/drawing/2014/main" id="{5C8A1FC4-DB65-4567-B53E-B6B46062C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4" b="28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6721985-97C7-4B00-A263-9FFE0CFEE4FF}"/>
              </a:ext>
            </a:extLst>
          </p:cNvPr>
          <p:cNvGrpSpPr/>
          <p:nvPr/>
        </p:nvGrpSpPr>
        <p:grpSpPr>
          <a:xfrm>
            <a:off x="4184082" y="1557451"/>
            <a:ext cx="3792573" cy="1672516"/>
            <a:chOff x="2157098" y="2221349"/>
            <a:chExt cx="3866191" cy="186088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63C8866-7D75-4228-BAE2-E116CA9C15C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6ADE0A-2419-4E61-A7E0-4AE8B5B834F3}"/>
                </a:ext>
              </a:extLst>
            </p:cNvPr>
            <p:cNvSpPr txBox="1"/>
            <p:nvPr/>
          </p:nvSpPr>
          <p:spPr>
            <a:xfrm>
              <a:off x="2157098" y="2726568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cuốn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F62EB9-2CA3-4840-A592-8A1D422C9801}"/>
              </a:ext>
            </a:extLst>
          </p:cNvPr>
          <p:cNvGrpSpPr/>
          <p:nvPr/>
        </p:nvGrpSpPr>
        <p:grpSpPr>
          <a:xfrm>
            <a:off x="7439259" y="1542755"/>
            <a:ext cx="4667016" cy="1672516"/>
            <a:chOff x="1968578" y="2221349"/>
            <a:chExt cx="3866191" cy="186088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20C396-A804-41EF-BEA4-FE09539C4AB0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66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C25077-BB7D-42B6-A217-A581AA5B2967}"/>
                </a:ext>
              </a:extLst>
            </p:cNvPr>
            <p:cNvSpPr txBox="1"/>
            <p:nvPr/>
          </p:nvSpPr>
          <p:spPr>
            <a:xfrm>
              <a:off x="1968578" y="2754012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cuộn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CE7DEC-2B84-49C3-AA8F-EB19A1909908}"/>
              </a:ext>
            </a:extLst>
          </p:cNvPr>
          <p:cNvGrpSpPr/>
          <p:nvPr/>
        </p:nvGrpSpPr>
        <p:grpSpPr>
          <a:xfrm>
            <a:off x="693468" y="1611613"/>
            <a:ext cx="3792573" cy="1672516"/>
            <a:chOff x="2035835" y="2221349"/>
            <a:chExt cx="3866191" cy="1860883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F9F46E6-41FC-4575-8061-736E091721C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0580742-018F-4C0C-974A-332EC3562857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ngoằn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ngoèo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B5CA743-9EC6-4F03-9282-B36CE1E02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416" y="0"/>
            <a:ext cx="9102117" cy="15485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B507389-8C1B-48A1-A8F8-786FACB4A1D2}"/>
              </a:ext>
            </a:extLst>
          </p:cNvPr>
          <p:cNvGrpSpPr/>
          <p:nvPr/>
        </p:nvGrpSpPr>
        <p:grpSpPr>
          <a:xfrm>
            <a:off x="3381609" y="3533480"/>
            <a:ext cx="4667016" cy="1672516"/>
            <a:chOff x="1968578" y="2221349"/>
            <a:chExt cx="3866191" cy="186088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C2B91BF-ED8E-44D6-9506-B47CF15AB600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6BA729-313A-45C3-BBC7-3125B80C8731}"/>
                </a:ext>
              </a:extLst>
            </p:cNvPr>
            <p:cNvSpPr txBox="1"/>
            <p:nvPr/>
          </p:nvSpPr>
          <p:spPr>
            <a:xfrm>
              <a:off x="1968578" y="2754012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chiếc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rễ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63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FE579D1-1538-B3F1-4A74-4BFFB405E1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D709B5-A85B-8181-AD7C-D383FA07EE0A}"/>
              </a:ext>
            </a:extLst>
          </p:cNvPr>
          <p:cNvSpPr txBox="1"/>
          <p:nvPr/>
        </p:nvSpPr>
        <p:spPr>
          <a:xfrm>
            <a:off x="0" y="505123"/>
            <a:ext cx="1198273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200" b="1" dirty="0" err="1"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+mj-lt"/>
                <a:cs typeface="Times New Roman" panose="02020603050405020304" pitchFamily="18" charset="0"/>
              </a:rPr>
              <a:t>Luyện</a:t>
            </a:r>
            <a:r>
              <a:rPr lang="en-US" sz="9200" b="1" dirty="0"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9200" b="1" dirty="0" err="1"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+mj-lt"/>
                <a:cs typeface="Times New Roman" panose="02020603050405020304" pitchFamily="18" charset="0"/>
              </a:rPr>
              <a:t>đọc</a:t>
            </a:r>
            <a:r>
              <a:rPr lang="en-US" sz="9200" b="1" dirty="0"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9200" b="1" dirty="0" err="1"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9200" b="1" dirty="0"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9200" b="1" dirty="0" err="1"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+mj-lt"/>
                <a:cs typeface="Times New Roman" panose="02020603050405020304" pitchFamily="18" charset="0"/>
              </a:rPr>
              <a:t>dài</a:t>
            </a:r>
            <a:endParaRPr lang="en-US" sz="1600" b="1" dirty="0"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>
                  <a:schemeClr val="bg1"/>
                </a:outerShdw>
              </a:effectLst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BD05D5-AAEB-58B9-F629-CF4E27515D73}"/>
              </a:ext>
            </a:extLst>
          </p:cNvPr>
          <p:cNvSpPr txBox="1"/>
          <p:nvPr/>
        </p:nvSpPr>
        <p:spPr>
          <a:xfrm>
            <a:off x="680485" y="2873884"/>
            <a:ext cx="11630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/>
              <a:t>Một sớm hôm ấy, như thường lệ, Bác Hồ đi dạo trong vườn.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627FCA-6538-533A-EAA5-5EABDB5D44F0}"/>
              </a:ext>
            </a:extLst>
          </p:cNvPr>
          <p:cNvCxnSpPr/>
          <p:nvPr/>
        </p:nvCxnSpPr>
        <p:spPr>
          <a:xfrm flipH="1">
            <a:off x="6214651" y="3149453"/>
            <a:ext cx="104632" cy="552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3CD8F1-5C8C-BE45-4757-20F12A50AF4D}"/>
              </a:ext>
            </a:extLst>
          </p:cNvPr>
          <p:cNvCxnSpPr/>
          <p:nvPr/>
        </p:nvCxnSpPr>
        <p:spPr>
          <a:xfrm flipH="1">
            <a:off x="11072401" y="3149453"/>
            <a:ext cx="104632" cy="552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845E14-DBE9-6E06-BE00-2B2E1493F26E}"/>
              </a:ext>
            </a:extLst>
          </p:cNvPr>
          <p:cNvCxnSpPr/>
          <p:nvPr/>
        </p:nvCxnSpPr>
        <p:spPr>
          <a:xfrm flipH="1">
            <a:off x="8900701" y="4032242"/>
            <a:ext cx="104632" cy="552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612F61-C808-CF00-2A3E-532B4AE55912}"/>
              </a:ext>
            </a:extLst>
          </p:cNvPr>
          <p:cNvCxnSpPr/>
          <p:nvPr/>
        </p:nvCxnSpPr>
        <p:spPr>
          <a:xfrm flipH="1">
            <a:off x="9057649" y="4032242"/>
            <a:ext cx="104632" cy="552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2942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19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9899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47号-三分行楷">
      <a:majorFont>
        <a:latin typeface="字魂47号-三分行楷"/>
        <a:ea typeface="字魂47号-三分行楷"/>
        <a:cs typeface=""/>
      </a:majorFont>
      <a:minorFont>
        <a:latin typeface="字魂47号-三分行楷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40000"/>
          </a:schemeClr>
        </a:solidFill>
        <a:ln w="15875">
          <a:noFill/>
        </a:ln>
      </a:spPr>
      <a:bodyPr vert="horz" lIns="0" tIns="0" rIns="0" bIns="0" rtlCol="0" anchor="ctr"/>
      <a:lstStyle>
        <a:defPPr algn="ctr">
          <a:defRPr sz="36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984</Words>
  <Application>Microsoft Office PowerPoint</Application>
  <PresentationFormat>Widescreen</PresentationFormat>
  <Paragraphs>93</Paragraphs>
  <Slides>31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等线</vt:lpstr>
      <vt:lpstr>等线 Light</vt:lpstr>
      <vt:lpstr>字魂47号-三分行楷</vt:lpstr>
      <vt:lpstr>思源黑体 CN Bold</vt:lpstr>
      <vt:lpstr>#9Slide03 SVNEvery Movie Every </vt:lpstr>
      <vt:lpstr>.VnBlack</vt:lpstr>
      <vt:lpstr>Arial</vt:lpstr>
      <vt:lpstr>Arial-Rounded</vt:lpstr>
      <vt:lpstr>Calibri</vt:lpstr>
      <vt:lpstr>Calibri Light</vt:lpstr>
      <vt:lpstr>Cambria</vt:lpstr>
      <vt:lpstr>SVN-The Voice Heavy</vt:lpstr>
      <vt:lpstr>Times New Roman</vt:lpstr>
      <vt:lpstr>UTM Futura Extra</vt:lpstr>
      <vt:lpstr>Office Theme</vt:lpstr>
      <vt:lpstr>Office 主题​​</vt:lpstr>
      <vt:lpstr>2_Office 主题​​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Chú……..chiếc rễ này lại rồi……….cho nó mọc tiếp nhé.  b. Chú cần vụ……  đất, ……chiếc rễ xuống.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68</cp:revision>
  <dcterms:created xsi:type="dcterms:W3CDTF">2021-07-20T01:55:21Z</dcterms:created>
  <dcterms:modified xsi:type="dcterms:W3CDTF">2025-03-10T02:46:27Z</dcterms:modified>
</cp:coreProperties>
</file>