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689" r:id="rId3"/>
    <p:sldMasterId id="2147483698" r:id="rId4"/>
  </p:sldMasterIdLst>
  <p:notesMasterIdLst>
    <p:notesMasterId r:id="rId18"/>
  </p:notesMasterIdLst>
  <p:sldIdLst>
    <p:sldId id="345" r:id="rId5"/>
    <p:sldId id="266" r:id="rId6"/>
    <p:sldId id="256" r:id="rId7"/>
    <p:sldId id="257" r:id="rId8"/>
    <p:sldId id="258" r:id="rId9"/>
    <p:sldId id="2007577118" r:id="rId10"/>
    <p:sldId id="275" r:id="rId11"/>
    <p:sldId id="2007577120" r:id="rId12"/>
    <p:sldId id="2007577121" r:id="rId13"/>
    <p:sldId id="2007577122" r:id="rId14"/>
    <p:sldId id="375" r:id="rId15"/>
    <p:sldId id="343" r:id="rId16"/>
    <p:sldId id="3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32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10" Type="http://schemas.openxmlformats.org/officeDocument/2006/relationships/image" Target="../media/image12.jpeg"/><Relationship Id="rId4" Type="http://schemas.openxmlformats.org/officeDocument/2006/relationships/image" Target="../media/image4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10" Type="http://schemas.openxmlformats.org/officeDocument/2006/relationships/image" Target="../media/image12.jpeg"/><Relationship Id="rId4" Type="http://schemas.openxmlformats.org/officeDocument/2006/relationships/image" Target="../media/image4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10" Type="http://schemas.openxmlformats.org/officeDocument/2006/relationships/image" Target="../media/image12.jpeg"/><Relationship Id="rId4" Type="http://schemas.openxmlformats.org/officeDocument/2006/relationships/image" Target="../media/image4.jp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007126" y="1295959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97572C-5979-47AE-9F9C-4C74CA6086FC}"/>
              </a:ext>
            </a:extLst>
          </p:cNvPr>
          <p:cNvSpPr txBox="1"/>
          <p:nvPr/>
        </p:nvSpPr>
        <p:spPr>
          <a:xfrm>
            <a:off x="749674" y="2459504"/>
            <a:ext cx="952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SỰ VẬT, HOẠT ĐỘNG. CÂU GIỚI THIỆU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747" y="1363985"/>
            <a:ext cx="9915154" cy="37761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616599" y="2836099"/>
            <a:ext cx="1635605" cy="16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616599" y="2945535"/>
            <a:ext cx="1683725" cy="78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616599" y="3731646"/>
            <a:ext cx="1683725" cy="82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A11D29A-0E49-4158-ACAA-AB23465EC073}"/>
              </a:ext>
            </a:extLst>
          </p:cNvPr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4DE19E-C05F-4F0A-81FC-15E48E3271D8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 tranh, tìm từ ngữ: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Chỉ sự vật: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người: học sinh,…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vật: cặp sách,…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Chỉ hoạt động: đi học,…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35225"/>
              </p:ext>
            </p:extLst>
          </p:nvPr>
        </p:nvGraphicFramePr>
        <p:xfrm>
          <a:off x="2332592" y="451486"/>
          <a:ext cx="8434773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id="{B867092F-C52E-4ACE-865C-BD12A3C19E17}"/>
              </a:ext>
            </a:extLst>
          </p:cNvPr>
          <p:cNvGrpSpPr/>
          <p:nvPr/>
        </p:nvGrpSpPr>
        <p:grpSpPr>
          <a:xfrm>
            <a:off x="5300520" y="5805550"/>
            <a:ext cx="1534313" cy="564658"/>
            <a:chOff x="4284637" y="-304827"/>
            <a:chExt cx="2669678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id="{ECC6FB5C-DB03-4F52-B949-13CD7C36E25B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F6591-7F40-4C48-A573-E41D44A545FF}"/>
              </a:ext>
            </a:extLst>
          </p:cNvPr>
          <p:cNvSpPr/>
          <p:nvPr/>
        </p:nvSpPr>
        <p:spPr>
          <a:xfrm>
            <a:off x="5393738" y="3358963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7" y="3663344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7A31E1AD-CE6E-473A-B99B-0E71B657EA39}"/>
              </a:ext>
            </a:extLst>
          </p:cNvPr>
          <p:cNvGrpSpPr/>
          <p:nvPr/>
        </p:nvGrpSpPr>
        <p:grpSpPr>
          <a:xfrm rot="1786145">
            <a:off x="5446924" y="4357569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C35FE2-94B0-4B6A-9A40-B2A091C79C1A}"/>
              </a:ext>
            </a:extLst>
          </p:cNvPr>
          <p:cNvSpPr txBox="1"/>
          <p:nvPr/>
        </p:nvSpPr>
        <p:spPr>
          <a:xfrm>
            <a:off x="6353498" y="4660334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02C3-5FEE-42BC-A864-27160D50DD5F}"/>
              </a:ext>
            </a:extLst>
          </p:cNvPr>
          <p:cNvSpPr txBox="1"/>
          <p:nvPr/>
        </p:nvSpPr>
        <p:spPr>
          <a:xfrm>
            <a:off x="5841883" y="5222593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6000D-A364-4AD0-900C-1497ABD49C10}"/>
              </a:ext>
            </a:extLst>
          </p:cNvPr>
          <p:cNvSpPr txBox="1"/>
          <p:nvPr/>
        </p:nvSpPr>
        <p:spPr>
          <a:xfrm>
            <a:off x="5393738" y="4660335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A74DC-34B6-4B21-A733-1A1E15BBDEC8}"/>
              </a:ext>
            </a:extLst>
          </p:cNvPr>
          <p:cNvSpPr txBox="1"/>
          <p:nvPr/>
        </p:nvSpPr>
        <p:spPr>
          <a:xfrm>
            <a:off x="5804336" y="4242248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E3DE-3202-4DEA-A7F4-DD4AD0A713B8}"/>
              </a:ext>
            </a:extLst>
          </p:cNvPr>
          <p:cNvSpPr txBox="1"/>
          <p:nvPr/>
        </p:nvSpPr>
        <p:spPr>
          <a:xfrm>
            <a:off x="7294880" y="5939146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88385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Chải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sỹ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Quần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áo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3600" b="1" dirty="0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gái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Mũ</a:t>
                      </a:r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349</Words>
  <Application>Microsoft Office PowerPoint</Application>
  <PresentationFormat>Widescreen</PresentationFormat>
  <Paragraphs>69</Paragraphs>
  <Slides>13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等线</vt:lpstr>
      <vt:lpstr>等线 Light</vt:lpstr>
      <vt:lpstr>Arial</vt:lpstr>
      <vt:lpstr>Arial-Rounded</vt:lpstr>
      <vt:lpstr>Calibri</vt:lpstr>
      <vt:lpstr>Times New Roman</vt:lpstr>
      <vt:lpstr>Office Theme</vt:lpstr>
      <vt:lpstr>Office 主题​​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10</cp:revision>
  <dcterms:created xsi:type="dcterms:W3CDTF">2021-07-24T01:32:28Z</dcterms:created>
  <dcterms:modified xsi:type="dcterms:W3CDTF">2025-04-13T07:59:03Z</dcterms:modified>
</cp:coreProperties>
</file>