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33" r:id="rId6"/>
    <p:sldMasterId id="2147483745" r:id="rId7"/>
  </p:sldMasterIdLst>
  <p:notesMasterIdLst>
    <p:notesMasterId r:id="rId17"/>
  </p:notesMasterIdLst>
  <p:sldIdLst>
    <p:sldId id="2908" r:id="rId8"/>
    <p:sldId id="504" r:id="rId9"/>
    <p:sldId id="257" r:id="rId10"/>
    <p:sldId id="522" r:id="rId11"/>
    <p:sldId id="2923" r:id="rId12"/>
    <p:sldId id="2910" r:id="rId13"/>
    <p:sldId id="2920" r:id="rId14"/>
    <p:sldId id="267" r:id="rId15"/>
    <p:sldId id="29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048" y="148045"/>
            <a:ext cx="11225321" cy="631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743200" y="1118586"/>
            <a:ext cx="76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lang="en-US" sz="48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ctr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87401" y="1688582"/>
            <a:ext cx="76211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447781" y="3236935"/>
            <a:ext cx="726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2838"/>
              <a:ext cx="4474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190</Words>
  <Application>Microsoft Office PowerPoint</Application>
  <PresentationFormat>Widescreen</PresentationFormat>
  <Paragraphs>38</Paragraphs>
  <Slides>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等线</vt:lpstr>
      <vt:lpstr>等线 Light</vt:lpstr>
      <vt:lpstr>微软雅黑</vt:lpstr>
      <vt:lpstr>.VnAvant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</cp:revision>
  <dcterms:created xsi:type="dcterms:W3CDTF">2021-07-24T02:57:34Z</dcterms:created>
  <dcterms:modified xsi:type="dcterms:W3CDTF">2025-04-13T07:54:08Z</dcterms:modified>
</cp:coreProperties>
</file>